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7"/>
  </p:notesMasterIdLst>
  <p:sldIdLst>
    <p:sldId id="353" r:id="rId3"/>
    <p:sldId id="306" r:id="rId4"/>
    <p:sldId id="365" r:id="rId5"/>
    <p:sldId id="364" r:id="rId6"/>
    <p:sldId id="367" r:id="rId7"/>
    <p:sldId id="363" r:id="rId8"/>
    <p:sldId id="313" r:id="rId9"/>
    <p:sldId id="324" r:id="rId10"/>
    <p:sldId id="322" r:id="rId11"/>
    <p:sldId id="371" r:id="rId12"/>
    <p:sldId id="372" r:id="rId13"/>
    <p:sldId id="373" r:id="rId14"/>
    <p:sldId id="374" r:id="rId15"/>
    <p:sldId id="376" r:id="rId16"/>
    <p:sldId id="368" r:id="rId17"/>
    <p:sldId id="369" r:id="rId18"/>
    <p:sldId id="379" r:id="rId19"/>
    <p:sldId id="378" r:id="rId20"/>
    <p:sldId id="323" r:id="rId21"/>
    <p:sldId id="375" r:id="rId22"/>
    <p:sldId id="377" r:id="rId23"/>
    <p:sldId id="314" r:id="rId24"/>
    <p:sldId id="380" r:id="rId25"/>
    <p:sldId id="259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g98b8cc72eb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2" name="Google Shape;2522;g98b8cc72eb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079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084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21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69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18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9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29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21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6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45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1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64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12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07/03/44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  <p:sldLayoutId id="214748369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4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24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7.xml"/><Relationship Id="rId1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3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الجمع والطرح ذهنيا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774436" y="778571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4BC445-CA38-415F-BE50-6DCD7A51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889" y="-56443"/>
            <a:ext cx="8960025" cy="15258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D159B14-A8BB-4FD8-8D38-660BC6094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635" y="1469358"/>
            <a:ext cx="7646730" cy="10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0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FB1540-9ABE-4184-9739-EC9D0A739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91" y="0"/>
            <a:ext cx="7167994" cy="18890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C7E02D-ACA8-4A16-820D-216354999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504" y="1889038"/>
            <a:ext cx="3606227" cy="12075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F5452B5-B452-4835-8ABF-0C61C6C63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0286" y="1889038"/>
            <a:ext cx="4135714" cy="13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8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7861C6-C2E8-4E50-97C0-BB1F5B1D0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74" y="1469358"/>
            <a:ext cx="8746640" cy="119353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534B7FA-9B32-4C2B-ADFA-C4BD2DCAB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920" y="-145143"/>
            <a:ext cx="7167994" cy="18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2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17B7BE9-BF66-4CCA-822A-CF06B7D5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276" y="1743895"/>
            <a:ext cx="3453565" cy="9950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0B897E7-3654-406F-A64C-B4E1C8F23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263" y="-145143"/>
            <a:ext cx="7167994" cy="18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الجمع والطرح ذهنيا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774436" y="778571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9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3D3082-21FD-455B-8DCB-822729DE5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0"/>
          <a:stretch/>
        </p:blipFill>
        <p:spPr>
          <a:xfrm>
            <a:off x="1973739" y="0"/>
            <a:ext cx="8244522" cy="10612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2B520BF-821A-490F-85FD-54FB6E445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34" y="941851"/>
            <a:ext cx="10269422" cy="51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1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4BC445-CA38-415F-BE50-6DCD7A518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82"/>
          <a:stretch/>
        </p:blipFill>
        <p:spPr>
          <a:xfrm>
            <a:off x="3802743" y="-124512"/>
            <a:ext cx="6231340" cy="15242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E8DF65-B531-42D8-AA7E-D18FE5DAB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210" y="1596959"/>
            <a:ext cx="3432247" cy="10393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E2588C2-9B01-4A75-A760-8CA10C6C5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974" y="1401764"/>
            <a:ext cx="4698789" cy="11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9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4BC445-CA38-415F-BE50-6DCD7A518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5"/>
          <a:stretch/>
        </p:blipFill>
        <p:spPr>
          <a:xfrm>
            <a:off x="3207657" y="-198984"/>
            <a:ext cx="6826426" cy="15986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C2DEEA-A533-4920-9224-E091A4C9D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186" y="1399697"/>
            <a:ext cx="8733627" cy="10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4BC445-CA38-415F-BE50-6DCD7A518C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523"/>
          <a:stretch/>
        </p:blipFill>
        <p:spPr>
          <a:xfrm>
            <a:off x="3001444" y="202111"/>
            <a:ext cx="7032639" cy="71229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10EEA5C-CE2F-4B1A-A19C-C81690585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23" y="1034144"/>
            <a:ext cx="10355154" cy="12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60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8AC237-5137-4F0E-8B6E-BF26F8CE1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408"/>
          <a:stretch/>
        </p:blipFill>
        <p:spPr>
          <a:xfrm>
            <a:off x="2311541" y="577517"/>
            <a:ext cx="7320792" cy="21656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5109F4-25AB-4BBF-9991-6F9EF92A0B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836" r="55938"/>
          <a:stretch/>
        </p:blipFill>
        <p:spPr>
          <a:xfrm>
            <a:off x="7064970" y="2743201"/>
            <a:ext cx="3225659" cy="11907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8637D8-3B58-43F0-9896-9E1DED5B6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570" y="2743201"/>
            <a:ext cx="2857367" cy="10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8AC237-5137-4F0E-8B6E-BF26F8CE1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910"/>
          <a:stretch/>
        </p:blipFill>
        <p:spPr>
          <a:xfrm>
            <a:off x="2311541" y="577517"/>
            <a:ext cx="7320792" cy="21175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36E6FCB-E20D-4806-899A-997A6100B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65"/>
          <a:stretch/>
        </p:blipFill>
        <p:spPr>
          <a:xfrm>
            <a:off x="4181307" y="2695075"/>
            <a:ext cx="3581259" cy="12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617530" y="872979"/>
            <a:ext cx="912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D8AC237-5137-4F0E-8B6E-BF26F8CE1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910"/>
          <a:stretch/>
        </p:blipFill>
        <p:spPr>
          <a:xfrm>
            <a:off x="2311541" y="577517"/>
            <a:ext cx="7320792" cy="211755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36E6FCB-E20D-4806-899A-997A6100B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65"/>
          <a:stretch/>
        </p:blipFill>
        <p:spPr>
          <a:xfrm>
            <a:off x="4181307" y="2695075"/>
            <a:ext cx="3581259" cy="12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085333" y="799013"/>
            <a:ext cx="2024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نشاط تفاعلي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F92FB50-99B7-4DAC-A90C-76521F806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16"/>
          <a:stretch/>
        </p:blipFill>
        <p:spPr>
          <a:xfrm rot="477582">
            <a:off x="1490683" y="1822339"/>
            <a:ext cx="9187032" cy="2571309"/>
          </a:xfrm>
          <a:prstGeom prst="rect">
            <a:avLst/>
          </a:prstGeom>
        </p:spPr>
      </p:pic>
      <p:sp>
        <p:nvSpPr>
          <p:cNvPr id="6" name="شكل بيضاوي 5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CA88C8B3-AE30-4E6B-B62E-48A2160DCF18}"/>
              </a:ext>
            </a:extLst>
          </p:cNvPr>
          <p:cNvSpPr/>
          <p:nvPr/>
        </p:nvSpPr>
        <p:spPr>
          <a:xfrm>
            <a:off x="6513095" y="5017357"/>
            <a:ext cx="3128210" cy="13304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مالك حله صحيح 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B86F513-C604-4F0B-9FD9-30EBA43544C6}"/>
              </a:ext>
            </a:extLst>
          </p:cNvPr>
          <p:cNvSpPr/>
          <p:nvPr/>
        </p:nvSpPr>
        <p:spPr>
          <a:xfrm>
            <a:off x="2831432" y="5017357"/>
            <a:ext cx="3128210" cy="133043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" action="ppaction://noaction">
                  <a:snd r:embed="rId6" name="laser.wav"/>
                </a:hlinkClick>
              </a:rPr>
              <a:t>أنس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حله صحيح</a:t>
            </a:r>
          </a:p>
        </p:txBody>
      </p:sp>
    </p:spTree>
    <p:extLst>
      <p:ext uri="{BB962C8B-B14F-4D97-AF65-F5344CB8AC3E}">
        <p14:creationId xmlns:p14="http://schemas.microsoft.com/office/powerpoint/2010/main" val="39212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13C484-87EF-4C9A-BB26-684092D8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451" y="567095"/>
            <a:ext cx="4361905" cy="57238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BFB9A0-BD7F-4A88-A80C-C5FC24A02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112" y="567094"/>
            <a:ext cx="4361905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7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انطلق وحلق نحو النجاح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ar-SA" sz="2800" b="1" dirty="0"/>
              <a:t>من لديه هدف </a:t>
            </a:r>
            <a:r>
              <a:rPr lang="ar-SA" sz="2800" b="1" dirty="0" err="1"/>
              <a:t>لايهاب</a:t>
            </a:r>
            <a:r>
              <a:rPr lang="ar-SA" sz="2800" b="1" dirty="0"/>
              <a:t> صعود الجبال </a:t>
            </a:r>
            <a:endParaRPr sz="2800" b="1" dirty="0"/>
          </a:p>
          <a:p>
            <a:pPr marL="0" indent="0"/>
            <a:endParaRPr sz="2800" b="1"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93;p48">
            <a:extLst>
              <a:ext uri="{FF2B5EF4-FFF2-40B4-BE49-F238E27FC236}">
                <a16:creationId xmlns:a16="http://schemas.microsoft.com/office/drawing/2014/main" id="{880BC092-ED9D-405C-8C4D-753DDE5F660A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7264723" y="2656121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776662" y="2986996"/>
            <a:ext cx="1718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5" name="Google Shape;493;p48">
            <a:extLst>
              <a:ext uri="{FF2B5EF4-FFF2-40B4-BE49-F238E27FC236}">
                <a16:creationId xmlns:a16="http://schemas.microsoft.com/office/drawing/2014/main" id="{91A6FD15-7771-4B35-9D48-BB7D7F671A9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6734" r="8892" b="18300"/>
          <a:stretch/>
        </p:blipFill>
        <p:spPr>
          <a:xfrm>
            <a:off x="7417123" y="4359860"/>
            <a:ext cx="2742613" cy="11234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DE1F015-2DB5-4B59-A34F-8259D04D5BF7}"/>
              </a:ext>
            </a:extLst>
          </p:cNvPr>
          <p:cNvSpPr/>
          <p:nvPr/>
        </p:nvSpPr>
        <p:spPr>
          <a:xfrm>
            <a:off x="8296813" y="4690734"/>
            <a:ext cx="118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المفردات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3EEBC2A-DB9A-42F9-B7F5-49BDD6E4D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451" y="2253269"/>
            <a:ext cx="3219861" cy="487493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5CA49886-C36F-41C9-A3DC-153F2EAFD565}"/>
              </a:ext>
            </a:extLst>
          </p:cNvPr>
          <p:cNvSpPr/>
          <p:nvPr/>
        </p:nvSpPr>
        <p:spPr>
          <a:xfrm>
            <a:off x="10182040" y="814922"/>
            <a:ext cx="19143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الجمع والطرح</a:t>
            </a:r>
          </a:p>
          <a:p>
            <a:pPr algn="ctr"/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ذهنياً</a:t>
            </a:r>
          </a:p>
        </p:txBody>
      </p:sp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7E28A4-04C6-4DFC-B55E-0492D9CB3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09" y="-1"/>
            <a:ext cx="10935391" cy="61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4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534" name="Google Shape;2534;p64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D005F85-5CA4-4F2F-BF42-3D2CA02EDA78}"/>
              </a:ext>
            </a:extLst>
          </p:cNvPr>
          <p:cNvGrpSpPr/>
          <p:nvPr/>
        </p:nvGrpSpPr>
        <p:grpSpPr>
          <a:xfrm>
            <a:off x="426135" y="207610"/>
            <a:ext cx="10078476" cy="5646057"/>
            <a:chOff x="426135" y="207610"/>
            <a:chExt cx="10078476" cy="564605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008AA47-6CE1-44EF-8F6B-D3502BBD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135" y="207610"/>
              <a:ext cx="10078476" cy="5646057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22C202B2-62E4-44F8-A813-07FF28BD5E32}"/>
                </a:ext>
              </a:extLst>
            </p:cNvPr>
            <p:cNvSpPr/>
            <p:nvPr/>
          </p:nvSpPr>
          <p:spPr>
            <a:xfrm>
              <a:off x="1654629" y="3429000"/>
              <a:ext cx="4876800" cy="85271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38402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5031" y="568179"/>
            <a:ext cx="18069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14B9A1-BF37-482A-A139-09623F1D5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25" y="337346"/>
            <a:ext cx="8839836" cy="217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68223" y="829436"/>
            <a:ext cx="1176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مثال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3D3082-21FD-455B-8DCB-822729DE5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80"/>
          <a:stretch/>
        </p:blipFill>
        <p:spPr>
          <a:xfrm>
            <a:off x="1973739" y="0"/>
            <a:ext cx="8244522" cy="10612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0233E3-451F-4CA5-BD2B-2586195C3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829" y="1061249"/>
            <a:ext cx="7260342" cy="55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4BC445-CA38-415F-BE50-6DCD7A51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889" y="-56443"/>
            <a:ext cx="8960025" cy="15258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08013A4-B201-47D3-A4E8-E13F04079A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85"/>
          <a:stretch/>
        </p:blipFill>
        <p:spPr>
          <a:xfrm>
            <a:off x="6826167" y="1613377"/>
            <a:ext cx="3091801" cy="7426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B79023-D048-4114-A8C1-A0F7F05CE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986" y="1480136"/>
            <a:ext cx="3122915" cy="10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36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1266</TotalTime>
  <Words>133</Words>
  <Application>Microsoft Office PowerPoint</Application>
  <PresentationFormat>شاشة عريضة</PresentationFormat>
  <Paragraphs>57</Paragraphs>
  <Slides>24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انطلق وحلق نحو النجاح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14</cp:revision>
  <dcterms:created xsi:type="dcterms:W3CDTF">2021-09-10T20:18:08Z</dcterms:created>
  <dcterms:modified xsi:type="dcterms:W3CDTF">2022-10-02T19:16:06Z</dcterms:modified>
</cp:coreProperties>
</file>