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1" r:id="rId1"/>
    <p:sldMasterId id="2147483683" r:id="rId2"/>
    <p:sldMasterId id="2147483648" r:id="rId3"/>
  </p:sldMasterIdLst>
  <p:notesMasterIdLst>
    <p:notesMasterId r:id="rId28"/>
  </p:notesMasterIdLst>
  <p:sldIdLst>
    <p:sldId id="353" r:id="rId4"/>
    <p:sldId id="306" r:id="rId5"/>
    <p:sldId id="365" r:id="rId6"/>
    <p:sldId id="364" r:id="rId7"/>
    <p:sldId id="371" r:id="rId8"/>
    <p:sldId id="542" r:id="rId9"/>
    <p:sldId id="543" r:id="rId10"/>
    <p:sldId id="368" r:id="rId11"/>
    <p:sldId id="372" r:id="rId12"/>
    <p:sldId id="530" r:id="rId13"/>
    <p:sldId id="538" r:id="rId14"/>
    <p:sldId id="539" r:id="rId15"/>
    <p:sldId id="540" r:id="rId16"/>
    <p:sldId id="544" r:id="rId17"/>
    <p:sldId id="545" r:id="rId18"/>
    <p:sldId id="546" r:id="rId19"/>
    <p:sldId id="547" r:id="rId20"/>
    <p:sldId id="548" r:id="rId21"/>
    <p:sldId id="549" r:id="rId22"/>
    <p:sldId id="550" r:id="rId23"/>
    <p:sldId id="551" r:id="rId24"/>
    <p:sldId id="374" r:id="rId25"/>
    <p:sldId id="552" r:id="rId26"/>
    <p:sldId id="259" r:id="rId2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92CA6EC-DDE5-4772-84D0-6AC904AC0401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B326734-A8C1-4CFE-9060-FAA421AE5C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761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8214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6293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9692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7023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2869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914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A36FDF-E0A5-46C6-953F-891FEABD2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7AB5D2C-8AAB-4B2A-9BD8-569768489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D95A9A-5E3E-41B6-BDEA-6C76EB83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AA9F5E-C36F-4239-B806-7C521D2C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8D4428-5470-4837-B7C3-B463227F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043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104B39-338E-44E1-BB86-5BE6D8FC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E336BA6-1458-4C2F-B449-F3CE88397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35146A-8F52-46E6-B706-76BEA9D5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02385C-0A80-466E-91E4-2765874B1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5AD40BA-3A92-4DDE-993E-A13B5117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498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781CDC4-9745-40F9-915C-AEE3F8FBB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92AFB55-B65B-4FB9-A21B-76C579EA2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9203A2-260B-4EDB-B887-A08E7E2C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98BC3F-01F3-416F-9257-3E3C8D40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E8CFB-0F65-400B-958E-B11EF4732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6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396745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عنوان المقطع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92297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CUSTOM_5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oogle Shape;1289;p27"/>
          <p:cNvGrpSpPr/>
          <p:nvPr/>
        </p:nvGrpSpPr>
        <p:grpSpPr>
          <a:xfrm>
            <a:off x="2722900" y="543779"/>
            <a:ext cx="6240888" cy="6040604"/>
            <a:chOff x="2050157" y="433850"/>
            <a:chExt cx="4943669" cy="4785016"/>
          </a:xfrm>
        </p:grpSpPr>
        <p:sp>
          <p:nvSpPr>
            <p:cNvPr id="1290" name="Google Shape;1290;p27"/>
            <p:cNvSpPr/>
            <p:nvPr/>
          </p:nvSpPr>
          <p:spPr>
            <a:xfrm>
              <a:off x="2075250" y="461112"/>
              <a:ext cx="4915787" cy="4731113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2050157" y="433850"/>
              <a:ext cx="4943669" cy="4785016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92" name="Google Shape;1292;p27"/>
          <p:cNvSpPr txBox="1">
            <a:spLocks noGrp="1"/>
          </p:cNvSpPr>
          <p:nvPr>
            <p:ph type="title" hasCustomPrompt="1"/>
          </p:nvPr>
        </p:nvSpPr>
        <p:spPr>
          <a:xfrm>
            <a:off x="3251200" y="2093333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3" name="Google Shape;1293;p27"/>
          <p:cNvSpPr txBox="1">
            <a:spLocks noGrp="1"/>
          </p:cNvSpPr>
          <p:nvPr>
            <p:ph type="title" idx="2" hasCustomPrompt="1"/>
          </p:nvPr>
        </p:nvSpPr>
        <p:spPr>
          <a:xfrm>
            <a:off x="3251196" y="324746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4" name="Google Shape;1294;p27"/>
          <p:cNvSpPr txBox="1">
            <a:spLocks noGrp="1"/>
          </p:cNvSpPr>
          <p:nvPr>
            <p:ph type="title" idx="3" hasCustomPrompt="1"/>
          </p:nvPr>
        </p:nvSpPr>
        <p:spPr>
          <a:xfrm>
            <a:off x="3251200" y="439822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5" name="Google Shape;1295;p27"/>
          <p:cNvSpPr txBox="1">
            <a:spLocks noGrp="1"/>
          </p:cNvSpPr>
          <p:nvPr>
            <p:ph type="subTitle" idx="1"/>
          </p:nvPr>
        </p:nvSpPr>
        <p:spPr>
          <a:xfrm>
            <a:off x="5705367" y="20933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27"/>
          <p:cNvSpPr txBox="1">
            <a:spLocks noGrp="1"/>
          </p:cNvSpPr>
          <p:nvPr>
            <p:ph type="subTitle" idx="4"/>
          </p:nvPr>
        </p:nvSpPr>
        <p:spPr>
          <a:xfrm>
            <a:off x="5705367" y="3247469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27"/>
          <p:cNvSpPr txBox="1">
            <a:spLocks noGrp="1"/>
          </p:cNvSpPr>
          <p:nvPr>
            <p:ph type="subTitle" idx="5"/>
          </p:nvPr>
        </p:nvSpPr>
        <p:spPr>
          <a:xfrm>
            <a:off x="5705367" y="43982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8" name="Google Shape;1298;p27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299" name="Google Shape;1299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04" name="Google Shape;1304;p27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305" name="Google Shape;1305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10" name="Google Shape;1310;p27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311" name="Google Shape;1311;p2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316" name="Google Shape;1316;p2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317" name="Google Shape;1317;p2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8" name="Google Shape;1318;p2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9" name="Google Shape;1319;p2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1322" name="Google Shape;1322;p27"/>
          <p:cNvGrpSpPr/>
          <p:nvPr/>
        </p:nvGrpSpPr>
        <p:grpSpPr>
          <a:xfrm rot="-10796165">
            <a:off x="-1361283" y="1195326"/>
            <a:ext cx="2484909" cy="641177"/>
            <a:chOff x="7622176" y="2589750"/>
            <a:chExt cx="2078841" cy="536400"/>
          </a:xfrm>
        </p:grpSpPr>
        <p:sp>
          <p:nvSpPr>
            <p:cNvPr id="1323" name="Google Shape;1323;p2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26" name="Google Shape;1326;p27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327" name="Google Shape;1327;p2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2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2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0" name="Google Shape;1330;p2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1" name="Google Shape;1331;p2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32" name="Google Shape;1332;p27"/>
          <p:cNvGrpSpPr/>
          <p:nvPr/>
        </p:nvGrpSpPr>
        <p:grpSpPr>
          <a:xfrm rot="-10796165">
            <a:off x="-696740" y="2062922"/>
            <a:ext cx="2456467" cy="639421"/>
            <a:chOff x="7492775" y="1865413"/>
            <a:chExt cx="2055046" cy="534931"/>
          </a:xfrm>
        </p:grpSpPr>
        <p:sp>
          <p:nvSpPr>
            <p:cNvPr id="1333" name="Google Shape;1333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8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23"/>
          <p:cNvGrpSpPr/>
          <p:nvPr/>
        </p:nvGrpSpPr>
        <p:grpSpPr>
          <a:xfrm rot="5889475">
            <a:off x="2497601" y="-1257927"/>
            <a:ext cx="6994816" cy="9590361"/>
            <a:chOff x="229105" y="1914751"/>
            <a:chExt cx="4500802" cy="5590116"/>
          </a:xfrm>
        </p:grpSpPr>
        <p:sp>
          <p:nvSpPr>
            <p:cNvPr id="1071" name="Google Shape;1071;p23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2" name="Google Shape;1072;p23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7" name="Google Shape;1077;p23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78" name="Google Shape;1078;p23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079" name="Google Shape;1079;p2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0" name="Google Shape;1080;p2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1" name="Google Shape;1081;p2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2" name="Google Shape;1082;p2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3" name="Google Shape;1083;p2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084" name="Google Shape;1084;p2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085" name="Google Shape;1085;p2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6" name="Google Shape;1086;p2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7" name="Google Shape;1087;p2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8" name="Google Shape;1088;p2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9" name="Google Shape;1089;p2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090" name="Google Shape;1090;p23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091" name="Google Shape;1091;p23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092" name="Google Shape;1092;p2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3" name="Google Shape;1093;p2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4" name="Google Shape;1094;p2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95" name="Google Shape;1095;p23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096" name="Google Shape;1096;p2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7" name="Google Shape;1097;p2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8" name="Google Shape;1098;p2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9" name="Google Shape;1099;p2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0" name="Google Shape;1100;p2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1" name="Google Shape;1101;p23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02" name="Google Shape;1102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3" name="Google Shape;1103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6" name="Google Shape;1106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7" name="Google Shape;1107;p23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08" name="Google Shape;1108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9" name="Google Shape;1109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2" name="Google Shape;1112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13" name="Google Shape;1113;p23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14" name="Google Shape;1114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5" name="Google Shape;1115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6" name="Google Shape;1116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7" name="Google Shape;1117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8" name="Google Shape;1118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4"/>
          <p:cNvGrpSpPr/>
          <p:nvPr/>
        </p:nvGrpSpPr>
        <p:grpSpPr>
          <a:xfrm>
            <a:off x="-92063" y="-202278"/>
            <a:ext cx="11515579" cy="6471007"/>
            <a:chOff x="-86800" y="130225"/>
            <a:chExt cx="8995609" cy="4807107"/>
          </a:xfrm>
        </p:grpSpPr>
        <p:sp>
          <p:nvSpPr>
            <p:cNvPr id="102" name="Google Shape;102;p4"/>
            <p:cNvSpPr/>
            <p:nvPr/>
          </p:nvSpPr>
          <p:spPr>
            <a:xfrm>
              <a:off x="-86800" y="130225"/>
              <a:ext cx="8995609" cy="4807107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783" y="940083"/>
              <a:ext cx="123163" cy="109307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27399" y="924524"/>
              <a:ext cx="155821" cy="13942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72094" y="1288961"/>
              <a:ext cx="117702" cy="110204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4595" y="1274399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68750" y="1651502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51363" y="1635943"/>
              <a:ext cx="149356" cy="135536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57939" y="1946821"/>
              <a:ext cx="117702" cy="114094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40440" y="1931262"/>
              <a:ext cx="152589" cy="144313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62286" y="2221595"/>
              <a:ext cx="117702" cy="113196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45901" y="2206036"/>
              <a:ext cx="151474" cy="144313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45901" y="2508137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28513" y="2493575"/>
              <a:ext cx="149245" cy="135536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65518" y="2783010"/>
              <a:ext cx="126396" cy="11309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48130" y="2767351"/>
              <a:ext cx="162397" cy="144313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2286" y="3116229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45901" y="3100670"/>
              <a:ext cx="151474" cy="140423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52477" y="3436881"/>
              <a:ext cx="132972" cy="109207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33975" y="3421322"/>
              <a:ext cx="171091" cy="139426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40440" y="3773092"/>
              <a:ext cx="115584" cy="10631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24166" y="3758530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73097" y="4047965"/>
              <a:ext cx="115584" cy="105318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56824" y="4033304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57939" y="4285736"/>
              <a:ext cx="123163" cy="109207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40440" y="4270078"/>
              <a:ext cx="156936" cy="1395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57939" y="403103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40440" y="387544"/>
              <a:ext cx="152589" cy="140423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82906" y="689646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65518" y="674984"/>
              <a:ext cx="149356" cy="135636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57939" y="4572179"/>
              <a:ext cx="117702" cy="110304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40440" y="4557617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925133" y="1829333"/>
            <a:ext cx="9965600" cy="4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ctrTitle"/>
          </p:nvPr>
        </p:nvSpPr>
        <p:spPr>
          <a:xfrm>
            <a:off x="925137" y="979905"/>
            <a:ext cx="98516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36" name="Google Shape;136;p4"/>
          <p:cNvGrpSpPr/>
          <p:nvPr/>
        </p:nvGrpSpPr>
        <p:grpSpPr>
          <a:xfrm>
            <a:off x="639225" y="443353"/>
            <a:ext cx="956043" cy="939935"/>
            <a:chOff x="479469" y="306339"/>
            <a:chExt cx="717032" cy="704951"/>
          </a:xfrm>
        </p:grpSpPr>
        <p:grpSp>
          <p:nvGrpSpPr>
            <p:cNvPr id="137" name="Google Shape;137;p4"/>
            <p:cNvGrpSpPr/>
            <p:nvPr/>
          </p:nvGrpSpPr>
          <p:grpSpPr>
            <a:xfrm rot="-1756040" flipH="1">
              <a:off x="599056" y="379413"/>
              <a:ext cx="477857" cy="558802"/>
              <a:chOff x="4330625" y="2911675"/>
              <a:chExt cx="574422" cy="738073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45" name="Google Shape;145;p4"/>
            <p:cNvSpPr/>
            <p:nvPr/>
          </p:nvSpPr>
          <p:spPr>
            <a:xfrm rot="-1724532">
              <a:off x="911585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6" name="Google Shape;146;p4"/>
          <p:cNvGrpSpPr/>
          <p:nvPr/>
        </p:nvGrpSpPr>
        <p:grpSpPr>
          <a:xfrm>
            <a:off x="10190119" y="-358"/>
            <a:ext cx="956043" cy="939935"/>
            <a:chOff x="7855164" y="323581"/>
            <a:chExt cx="717032" cy="704951"/>
          </a:xfrm>
        </p:grpSpPr>
        <p:grpSp>
          <p:nvGrpSpPr>
            <p:cNvPr id="147" name="Google Shape;147;p4"/>
            <p:cNvGrpSpPr/>
            <p:nvPr/>
          </p:nvGrpSpPr>
          <p:grpSpPr>
            <a:xfrm rot="1756040">
              <a:off x="7974751" y="396656"/>
              <a:ext cx="477857" cy="558802"/>
              <a:chOff x="4330625" y="2911675"/>
              <a:chExt cx="574422" cy="738073"/>
            </a:xfrm>
          </p:grpSpPr>
          <p:sp>
            <p:nvSpPr>
              <p:cNvPr id="148" name="Google Shape;14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rgbClr val="D6B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55" name="Google Shape;155;p4"/>
            <p:cNvSpPr/>
            <p:nvPr/>
          </p:nvSpPr>
          <p:spPr>
            <a:xfrm rot="1724532" flipH="1">
              <a:off x="7989372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6" name="Google Shape;156;p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57" name="Google Shape;157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62" name="Google Shape;162;p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63" name="Google Shape;163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AC1685-107C-4643-8786-F637F65E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42B2A0F-10FD-4E1B-94F3-5EDA834A5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0F663AB-4447-423B-A1CF-BEBF5A157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7FE7-1DAD-417E-AC38-FEA1B8DF35E7}" type="datetimeFigureOut">
              <a:rPr lang="ar-SA" smtClean="0"/>
              <a:t>05/03/43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2775660-ACA1-44B4-B8F6-EC787A18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D57BAED-5439-4317-A952-6645DE26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49FE-1D7C-46C9-8F17-0CCD7286300E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85200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1803B-03DD-49D1-842D-E7FFEDE58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05D368-2026-428C-AE91-4CD9D27F0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20598-9E6B-4B60-A981-290E8F170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0356-1BDC-4889-983F-36E340E924DA}" type="datetimeFigureOut">
              <a:rPr lang="ar-AE" smtClean="0"/>
              <a:t>05/03/1443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512F1-D724-4F91-BA80-0FD2E41E0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08004-5675-4092-84FA-8C86991F7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EFA4-8610-4C1C-A08B-D2BB388FE7B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745162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41CAE-6B6B-4F50-A988-B25637BE5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B1896-6753-4DD5-A373-D28EF170E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D08AB-7C44-4A19-98E0-9583AED6E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0356-1BDC-4889-983F-36E340E924DA}" type="datetimeFigureOut">
              <a:rPr lang="ar-AE" smtClean="0"/>
              <a:t>05/03/1443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35F3-6434-4F93-893A-4ABA5B524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F89F2-3A7F-47CF-988E-094493185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EFA4-8610-4C1C-A08B-D2BB388FE7B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03020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BC2E5C-66E7-423C-85EA-3A6FECC3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C8917EF-3E9B-4F3F-A0CA-53D594D73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312B4E-0423-498D-82F6-FB18111D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0D568D-9A9F-45D0-8231-96E70684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F743C0-464A-4766-A67A-AF50060A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8531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2C672-C20F-432A-AB8F-718B3B714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78C0F-931A-402D-B907-AEC47BF94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027F9-B561-420A-B166-3B5EED3FE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0356-1BDC-4889-983F-36E340E924DA}" type="datetimeFigureOut">
              <a:rPr lang="ar-AE" smtClean="0"/>
              <a:t>05/03/1443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B26FC-DFAD-4873-A491-A2BF0D651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00357-6F6A-474B-A7E0-D79C670B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EFA4-8610-4C1C-A08B-D2BB388FE7B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24535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625B9-C36E-4709-882B-8DD2E51CE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A8375-7FFE-44A2-9DA9-B1CBD76945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4453ED-8D86-4DAA-82EE-9DB9ED55D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B01BA-88B6-4254-851B-48F255376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0356-1BDC-4889-983F-36E340E924DA}" type="datetimeFigureOut">
              <a:rPr lang="ar-AE" smtClean="0"/>
              <a:t>05/03/1443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017E0-F45A-409D-B221-DEAD82615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4F6C3-BDFF-4497-8449-16743E9E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EFA4-8610-4C1C-A08B-D2BB388FE7B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9847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F63DD-6F58-4F2C-BEE7-207BA3F08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145E7-60B4-48F4-9570-F6726EC85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4DFBE-47C0-4576-AAC1-E621E0993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FC9852-23D0-4515-A9E7-7C64FF2A5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CB63E4-C688-40B5-9FCF-72E801998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28D668-5226-4FE1-A602-9040ABE5B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0356-1BDC-4889-983F-36E340E924DA}" type="datetimeFigureOut">
              <a:rPr lang="ar-AE" smtClean="0"/>
              <a:t>05/03/1443</a:t>
            </a:fld>
            <a:endParaRPr lang="ar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E4E26A-690D-480B-919A-A4C35AA99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D432A0-45AC-4067-A93F-A557280BF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EFA4-8610-4C1C-A08B-D2BB388FE7B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9488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BFACD-F5B8-48BF-AA61-4489F8C78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1F2F6B-11A9-48A8-AD78-14EF93FDD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0356-1BDC-4889-983F-36E340E924DA}" type="datetimeFigureOut">
              <a:rPr lang="ar-AE" smtClean="0"/>
              <a:t>05/03/1443</a:t>
            </a:fld>
            <a:endParaRPr lang="ar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110206-ADCC-40F7-BA72-5F8536C30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C61455-F4FE-4127-B7BE-157B9D50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EFA4-8610-4C1C-A08B-D2BB388FE7B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212247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32B667-6A42-4B62-A64A-A916C37E8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0356-1BDC-4889-983F-36E340E924DA}" type="datetimeFigureOut">
              <a:rPr lang="ar-AE" smtClean="0"/>
              <a:t>05/03/1443</a:t>
            </a:fld>
            <a:endParaRPr lang="ar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E2262E-D1C7-4645-AB46-325A53ECA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C360D-9D22-4E38-A1C3-7A414BE47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EFA4-8610-4C1C-A08B-D2BB388FE7B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247770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E6C67-3E68-49BE-91FE-97AAE232F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ACA1C-1A63-45C9-AAF4-3D99004C2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B1C61-4274-47A3-BD04-A4F407A1C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A4066-872E-4E0F-8EEE-55EC491B2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0356-1BDC-4889-983F-36E340E924DA}" type="datetimeFigureOut">
              <a:rPr lang="ar-AE" smtClean="0"/>
              <a:t>05/03/1443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15F94-327C-44B1-86C5-F57B7AF9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9C98D-2613-4063-99A4-15E38AAF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EFA4-8610-4C1C-A08B-D2BB388FE7B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11912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52663-686D-4C77-8471-87A228CD0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73E418-B1D5-4614-B904-6335B1C73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B81A2-32A2-4E6E-BCC0-78F715D47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D5904-8E1B-44A9-BEEC-69F8F4785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0356-1BDC-4889-983F-36E340E924DA}" type="datetimeFigureOut">
              <a:rPr lang="ar-AE" smtClean="0"/>
              <a:t>05/03/1443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9DCCB2-F04D-4BF5-9EE9-13B620712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48505-60C8-420B-965D-C691DE6D4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EFA4-8610-4C1C-A08B-D2BB388FE7B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3357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CBEB9-72F8-4AB7-ADE2-663389D4C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581218-DE41-46F2-A212-ED86095C9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7E3AC-E7EF-4EF2-93AF-E37284A14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0356-1BDC-4889-983F-36E340E924DA}" type="datetimeFigureOut">
              <a:rPr lang="ar-AE" smtClean="0"/>
              <a:t>05/03/1443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6C053-2831-4F01-98F3-08F07D9BE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6BCB7-C04C-4F2F-820B-0B61C6939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EFA4-8610-4C1C-A08B-D2BB388FE7B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0119936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339E07-BAD9-43EA-A33F-80AF7B3471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D668CE-5668-491F-8F84-1D585DC95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9726F-7BBE-4CC9-9161-0E070BA45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0356-1BDC-4889-983F-36E340E924DA}" type="datetimeFigureOut">
              <a:rPr lang="ar-AE" smtClean="0"/>
              <a:t>05/03/1443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E3BBA-F50A-4562-92E0-DE4013424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82808-CAEB-4F62-8B15-1060096B0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EFA4-8610-4C1C-A08B-D2BB388FE7B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9195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C6C65E-9509-442C-8DDC-AD67FF13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994F6D-12AF-4703-A392-8D51A2951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C145ED-CB42-4E4F-A9BD-51C8AEDF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EE3F00-2D50-43A4-9E5A-55FC9EB7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58E401-BE7F-49F9-8D87-557396B9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858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3C7A6D-582F-4795-9327-418C1D0F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1BECFFD-840B-421D-AFE8-80319F3A0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8548534-240B-4233-B16C-B34426DCD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38E493-E8AF-4159-90B7-2EEAEF09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BD7BD3-FBDD-485B-B44C-77B38C90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44EF211-54A9-4FDC-B68F-14AC7881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184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8E8C1A-B03A-46BE-91CC-8E4FB3DB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0A104C7-2384-4F6F-BCEC-A6DEDC8F6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ACC4793-5A15-4BA1-BCF0-4D214CB91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BD57FF1-12DC-4DEC-9D82-B97AC7FE3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0300C28-557C-4332-8B61-5DBA34DE1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1D93A64-E703-4090-B489-1B13D3A89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719ED96-BD2D-435C-B319-CC33E83D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2C81E19-B28E-43CC-9CF2-A2037353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437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09E9CA-B9F6-4F0B-9E24-F4840279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2464361-C1F3-4A4E-8ED9-9D406FC8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BD52A46-9AAB-4ED3-B935-5F31D173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F3BEB83-D4F4-4CD5-B937-C3F2D9BD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584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AF52AEE-8A21-4759-942D-C9070881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DAEE29C-EC9B-465F-941F-0C666577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4E64C23-1BB4-4524-B434-033095CA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98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944F9D-272B-4E58-BA43-B8B290F9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44FD67-C362-4C22-A6C7-2411DF606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7B3980E-84B3-4D31-8E5F-DB9CC2BBD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4B67A3A-A39C-4D73-9268-2AE8CD96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3B74104-078D-47CC-89C6-FEB3E869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C1FD30D-5EE9-44EC-BB40-515ACB4E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014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0D1B39-B2BF-41C9-B767-19C95870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B7905C2-02D7-45FC-AF6B-6F271008D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3A1BF51-CC0D-413C-B983-C1342F5A8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3BE8213-AB0F-410E-9223-C582C3E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06A2D3D-2DC4-4625-AC56-E4F659E6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4C16054-FAC2-4D54-9144-6B13AB00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577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4394DB9-BA92-477A-90E0-40372CD4E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A45374-877C-4D75-B249-171908BC7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CF1659-A9F5-46F7-8B57-61FA00C2A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E1183-013F-49FD-80CE-8B4618C7E3F0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24D123-A7B0-4D50-AA4E-2CCAB97A3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3C92C5-89FD-4BE1-90E8-154C53B68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546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4" r:id="rId2"/>
    <p:sldLayoutId id="2147483688" r:id="rId3"/>
    <p:sldLayoutId id="2147483694" r:id="rId4"/>
    <p:sldLayoutId id="2147483687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686" r:id="rId12"/>
    <p:sldLayoutId id="2147483689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BE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69" r:id="rId2"/>
    <p:sldLayoutId id="2147483693" r:id="rId3"/>
    <p:sldLayoutId id="214748369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278BC-B6C4-4B2B-A6E2-219CFE009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9C329-032D-4B9D-844A-6956C3981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EF393-555A-4D4A-AFF0-2804ABB323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F0356-1BDC-4889-983F-36E340E924DA}" type="datetimeFigureOut">
              <a:rPr lang="ar-AE" smtClean="0"/>
              <a:t>05/03/1443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A775B-B900-4834-83FE-46F13DB37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22A27-6380-4D54-A51C-EBAEBB288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EEFA4-8610-4C1C-A08B-D2BB388FE7B5}" type="slidenum">
              <a:rPr lang="ar-AE" smtClean="0"/>
              <a:t>‹#›</a:t>
            </a:fld>
            <a:endParaRPr lang="ar-A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874E7C-163E-4BB8-A241-F09BE53F101B}"/>
              </a:ext>
            </a:extLst>
          </p:cNvPr>
          <p:cNvSpPr txBox="1"/>
          <p:nvPr userDrawn="1"/>
        </p:nvSpPr>
        <p:spPr>
          <a:xfrm>
            <a:off x="10093234" y="30133"/>
            <a:ext cx="2521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000" dirty="0">
                <a:latin typeface="Dubai Medium" panose="020B0603030403030204" pitchFamily="34" charset="-78"/>
                <a:cs typeface="Dubai Medium" panose="020B0603030403030204" pitchFamily="34" charset="-78"/>
              </a:rPr>
              <a:t>تصميم : زياد محمد</a:t>
            </a:r>
          </a:p>
        </p:txBody>
      </p:sp>
    </p:spTree>
    <p:extLst>
      <p:ext uri="{BB962C8B-B14F-4D97-AF65-F5344CB8AC3E}">
        <p14:creationId xmlns:p14="http://schemas.microsoft.com/office/powerpoint/2010/main" val="324950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0.gif"/><Relationship Id="rId18" Type="http://schemas.openxmlformats.org/officeDocument/2006/relationships/image" Target="../media/image14.png"/><Relationship Id="rId3" Type="http://schemas.openxmlformats.org/officeDocument/2006/relationships/image" Target="../media/image5.jpg"/><Relationship Id="rId7" Type="http://schemas.openxmlformats.org/officeDocument/2006/relationships/image" Target="../media/image7.jpeg"/><Relationship Id="rId12" Type="http://schemas.openxmlformats.org/officeDocument/2006/relationships/image" Target="../media/image9.png"/><Relationship Id="rId17" Type="http://schemas.openxmlformats.org/officeDocument/2006/relationships/hyperlink" Target="https://openclipart.org/detail/49423" TargetMode="External"/><Relationship Id="rId2" Type="http://schemas.openxmlformats.org/officeDocument/2006/relationships/image" Target="../media/image4.jpeg"/><Relationship Id="rId16" Type="http://schemas.openxmlformats.org/officeDocument/2006/relationships/image" Target="../media/image13.png"/><Relationship Id="rId20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ngall.com/party-png" TargetMode="External"/><Relationship Id="rId11" Type="http://schemas.openxmlformats.org/officeDocument/2006/relationships/slide" Target="slide15.xml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slide" Target="slide24.xml"/><Relationship Id="rId19" Type="http://schemas.openxmlformats.org/officeDocument/2006/relationships/hyperlink" Target="https://pixabay.com/en/clipboard-paper-holder-notepad-23638/" TargetMode="External"/><Relationship Id="rId4" Type="http://schemas.openxmlformats.org/officeDocument/2006/relationships/hyperlink" Target="https://raindart.deviantart.com/art/blackboard-chalk-309519870" TargetMode="External"/><Relationship Id="rId9" Type="http://schemas.openxmlformats.org/officeDocument/2006/relationships/slide" Target="slide16.xml"/><Relationship Id="rId1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gif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5" Type="http://schemas.openxmlformats.org/officeDocument/2006/relationships/image" Target="../media/image40.gif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5" Type="http://schemas.openxmlformats.org/officeDocument/2006/relationships/image" Target="../media/image40.gif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openxmlformats.org/officeDocument/2006/relationships/image" Target="../media/image40.gif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5" Type="http://schemas.openxmlformats.org/officeDocument/2006/relationships/image" Target="../media/image40.gif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slide" Target="slide3.xml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5" Type="http://schemas.openxmlformats.org/officeDocument/2006/relationships/image" Target="../media/image40.gif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hyperlink" Target="https://t.me/hebamaz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لأرضيات الخشبية مجردة, أرضية, المنتج, الملمس PNG وملف PSD للتحميل مجانا">
            <a:extLst>
              <a:ext uri="{FF2B5EF4-FFF2-40B4-BE49-F238E27FC236}">
                <a16:creationId xmlns:a16="http://schemas.microsoft.com/office/drawing/2014/main" id="{B94C28C0-413D-4ABC-9339-D7D924C1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19198" y="409631"/>
            <a:ext cx="6870361" cy="416801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41165" y="-506930"/>
            <a:ext cx="6343651" cy="2075954"/>
          </a:xfrm>
          <a:prstGeom prst="rect">
            <a:avLst/>
          </a:prstGeom>
        </p:spPr>
      </p:pic>
      <p:pic>
        <p:nvPicPr>
          <p:cNvPr id="1032" name="Picture 8" descr="مكتبة خزانة الكتب التوضيح, مكتبة مكتبة, مكتبة مكتبة, التوضيح الكرتون PNG  والمتجهات للتحميل مجانا">
            <a:extLst>
              <a:ext uri="{FF2B5EF4-FFF2-40B4-BE49-F238E27FC236}">
                <a16:creationId xmlns:a16="http://schemas.microsoft.com/office/drawing/2014/main" id="{A0A311A8-F70C-42AB-95FB-026FB82F6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875" y="3216965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een Pot Gray Flower Pot Hand Drawn Potted Illustration Beautiful Potted  Plant, Flower Pot Clipart, Potted Illustration, Hand Painted Plant Pot PNG  Transparent… | Plant painting, Painted plant pots, Plant sketches">
            <a:extLst>
              <a:ext uri="{FF2B5EF4-FFF2-40B4-BE49-F238E27FC236}">
                <a16:creationId xmlns:a16="http://schemas.microsoft.com/office/drawing/2014/main" id="{559DD330-B496-45BC-9DDE-DD60B540B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23" y="3504355"/>
            <a:ext cx="2350811" cy="28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2536726" y="1236484"/>
            <a:ext cx="473102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</a:t>
            </a:r>
          </a:p>
          <a:p>
            <a:pPr algn="ctr"/>
            <a:r>
              <a:rPr lang="ar-SA" sz="3200" b="1" dirty="0">
                <a:solidFill>
                  <a:schemeClr val="bg1"/>
                </a:solidFill>
              </a:rPr>
              <a:t>أنماط الضرب</a:t>
            </a:r>
          </a:p>
        </p:txBody>
      </p:sp>
      <p:sp>
        <p:nvSpPr>
          <p:cNvPr id="8" name="تمرير: رأسي 7">
            <a:hlinkClick r:id="rId9" action="ppaction://hlinksldjump"/>
            <a:extLst>
              <a:ext uri="{FF2B5EF4-FFF2-40B4-BE49-F238E27FC236}">
                <a16:creationId xmlns:a16="http://schemas.microsoft.com/office/drawing/2014/main" id="{E1AEB3A1-72C1-474A-B403-1139FD4206BA}"/>
              </a:ext>
            </a:extLst>
          </p:cNvPr>
          <p:cNvSpPr/>
          <p:nvPr/>
        </p:nvSpPr>
        <p:spPr>
          <a:xfrm>
            <a:off x="8363493" y="3881908"/>
            <a:ext cx="1550120" cy="1235852"/>
          </a:xfrm>
          <a:prstGeom prst="verticalScroll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 شكر وتقدير</a:t>
            </a: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0642075E-3AC6-438C-97DC-1497DCC42464}"/>
              </a:ext>
            </a:extLst>
          </p:cNvPr>
          <p:cNvSpPr/>
          <p:nvPr/>
        </p:nvSpPr>
        <p:spPr>
          <a:xfrm>
            <a:off x="8505077" y="131337"/>
            <a:ext cx="1837844" cy="1091886"/>
          </a:xfrm>
          <a:custGeom>
            <a:avLst/>
            <a:gdLst>
              <a:gd name="connsiteX0" fmla="*/ 0 w 1837844"/>
              <a:gd name="connsiteY0" fmla="*/ 545943 h 1091886"/>
              <a:gd name="connsiteX1" fmla="*/ 918922 w 1837844"/>
              <a:gd name="connsiteY1" fmla="*/ 0 h 1091886"/>
              <a:gd name="connsiteX2" fmla="*/ 1837844 w 1837844"/>
              <a:gd name="connsiteY2" fmla="*/ 545943 h 1091886"/>
              <a:gd name="connsiteX3" fmla="*/ 918922 w 1837844"/>
              <a:gd name="connsiteY3" fmla="*/ 1091886 h 1091886"/>
              <a:gd name="connsiteX4" fmla="*/ 0 w 1837844"/>
              <a:gd name="connsiteY4" fmla="*/ 545943 h 10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844" h="1091886" fill="none" extrusionOk="0">
                <a:moveTo>
                  <a:pt x="0" y="545943"/>
                </a:moveTo>
                <a:cubicBezTo>
                  <a:pt x="76941" y="202261"/>
                  <a:pt x="447364" y="-3030"/>
                  <a:pt x="918922" y="0"/>
                </a:cubicBezTo>
                <a:cubicBezTo>
                  <a:pt x="1384134" y="26796"/>
                  <a:pt x="1887526" y="251832"/>
                  <a:pt x="1837844" y="545943"/>
                </a:cubicBezTo>
                <a:cubicBezTo>
                  <a:pt x="1890997" y="789486"/>
                  <a:pt x="1335589" y="1062302"/>
                  <a:pt x="918922" y="1091886"/>
                </a:cubicBezTo>
                <a:cubicBezTo>
                  <a:pt x="389029" y="1106135"/>
                  <a:pt x="2413" y="852106"/>
                  <a:pt x="0" y="545943"/>
                </a:cubicBezTo>
                <a:close/>
              </a:path>
              <a:path w="1837844" h="1091886" stroke="0" extrusionOk="0">
                <a:moveTo>
                  <a:pt x="0" y="545943"/>
                </a:moveTo>
                <a:cubicBezTo>
                  <a:pt x="41429" y="206721"/>
                  <a:pt x="434459" y="58469"/>
                  <a:pt x="918922" y="0"/>
                </a:cubicBezTo>
                <a:cubicBezTo>
                  <a:pt x="1389482" y="-20434"/>
                  <a:pt x="1798342" y="257650"/>
                  <a:pt x="1837844" y="545943"/>
                </a:cubicBezTo>
                <a:cubicBezTo>
                  <a:pt x="1848754" y="851492"/>
                  <a:pt x="1388022" y="1140546"/>
                  <a:pt x="918922" y="1091886"/>
                </a:cubicBezTo>
                <a:cubicBezTo>
                  <a:pt x="422720" y="1100788"/>
                  <a:pt x="-41465" y="871442"/>
                  <a:pt x="0" y="545943"/>
                </a:cubicBezTo>
                <a:close/>
              </a:path>
            </a:pathLst>
          </a:custGeom>
          <a:solidFill>
            <a:srgbClr val="00B050"/>
          </a:solidFill>
          <a:ln w="2857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القوانين الصفية</a:t>
            </a:r>
          </a:p>
        </p:txBody>
      </p:sp>
      <p:sp>
        <p:nvSpPr>
          <p:cNvPr id="18" name="مستطيل 17">
            <a:hlinkClick r:id="rId10" action="ppaction://hlinksldjump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6151402" y="2476305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2637675" y="2428551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4384003" y="2435333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11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2668437" y="3305560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4395208" y="327492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6135215" y="3314150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pic>
        <p:nvPicPr>
          <p:cNvPr id="1038" name="Picture 14" descr="Bitmoji Image">
            <a:extLst>
              <a:ext uri="{FF2B5EF4-FFF2-40B4-BE49-F238E27FC236}">
                <a16:creationId xmlns:a16="http://schemas.microsoft.com/office/drawing/2014/main" id="{D69EF11F-572A-4628-BAE7-2FB440577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879" y="1417983"/>
            <a:ext cx="4448450" cy="44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ree Silhouette Gif - Tree Silhouette">
            <a:extLst>
              <a:ext uri="{FF2B5EF4-FFF2-40B4-BE49-F238E27FC236}">
                <a16:creationId xmlns:a16="http://schemas.microsoft.com/office/drawing/2014/main" id="{1592BEDD-FA0F-4826-8046-241F8AF7B7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782" y="1549318"/>
            <a:ext cx="2043052" cy="190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Birds GIFs - Get the best GIF on GIPHY">
            <a:extLst>
              <a:ext uri="{FF2B5EF4-FFF2-40B4-BE49-F238E27FC236}">
                <a16:creationId xmlns:a16="http://schemas.microsoft.com/office/drawing/2014/main" id="{00E4B9C4-6ECA-42F6-B08E-529A280C93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55" y="1262084"/>
            <a:ext cx="2332609" cy="18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لقطة شاشة&#10;&#10;تم إنشاء الوصف تلقائياً">
            <a:extLst>
              <a:ext uri="{FF2B5EF4-FFF2-40B4-BE49-F238E27FC236}">
                <a16:creationId xmlns:a16="http://schemas.microsoft.com/office/drawing/2014/main" id="{71BC0A89-104A-4379-A056-CD45DCE110E0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150" y="1223222"/>
            <a:ext cx="3233761" cy="250616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116F6E0-2D54-4016-AC3C-8D98F42AB0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10672228" y="89785"/>
            <a:ext cx="1295227" cy="1295227"/>
          </a:xfrm>
          <a:prstGeom prst="rect">
            <a:avLst/>
          </a:prstGeom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6985437" y="792154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9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20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229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58398 0.0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9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90CE86-A478-4CB3-92D8-1855D48A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461BA79-A3E1-4222-92AB-1995224DF6E3}"/>
              </a:ext>
            </a:extLst>
          </p:cNvPr>
          <p:cNvSpPr/>
          <p:nvPr/>
        </p:nvSpPr>
        <p:spPr>
          <a:xfrm>
            <a:off x="3656287" y="515875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أسماء الفرق خامس1</a:t>
            </a:r>
          </a:p>
        </p:txBody>
      </p:sp>
      <p:sp>
        <p:nvSpPr>
          <p:cNvPr id="5" name="مستطيل 4">
            <a:hlinkClick r:id="rId3" action="ppaction://hlinksldjump"/>
            <a:extLst>
              <a:ext uri="{FF2B5EF4-FFF2-40B4-BE49-F238E27FC236}">
                <a16:creationId xmlns:a16="http://schemas.microsoft.com/office/drawing/2014/main" id="{B999A723-6664-4E94-B4EA-007C5240B6CC}"/>
              </a:ext>
            </a:extLst>
          </p:cNvPr>
          <p:cNvSpPr/>
          <p:nvPr/>
        </p:nvSpPr>
        <p:spPr>
          <a:xfrm>
            <a:off x="7994469" y="2495006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hlinkClick r:id="" action="ppaction://noaction"/>
            <a:extLst>
              <a:ext uri="{FF2B5EF4-FFF2-40B4-BE49-F238E27FC236}">
                <a16:creationId xmlns:a16="http://schemas.microsoft.com/office/drawing/2014/main" id="{9BB2701B-B7E8-4DFA-8460-32DC169B3960}"/>
              </a:ext>
            </a:extLst>
          </p:cNvPr>
          <p:cNvSpPr/>
          <p:nvPr/>
        </p:nvSpPr>
        <p:spPr>
          <a:xfrm>
            <a:off x="8099400" y="4587855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hlinkClick r:id="rId3" action="ppaction://hlinksldjump"/>
            <a:extLst>
              <a:ext uri="{FF2B5EF4-FFF2-40B4-BE49-F238E27FC236}">
                <a16:creationId xmlns:a16="http://schemas.microsoft.com/office/drawing/2014/main" id="{5E2FB699-EFDB-4463-A1AE-B45B91DAFE4D}"/>
              </a:ext>
            </a:extLst>
          </p:cNvPr>
          <p:cNvSpPr/>
          <p:nvPr/>
        </p:nvSpPr>
        <p:spPr>
          <a:xfrm>
            <a:off x="4319795" y="4587855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>
            <a:hlinkClick r:id="" action="ppaction://noaction"/>
            <a:extLst>
              <a:ext uri="{FF2B5EF4-FFF2-40B4-BE49-F238E27FC236}">
                <a16:creationId xmlns:a16="http://schemas.microsoft.com/office/drawing/2014/main" id="{D5D315EB-E657-4D0D-AAF7-B19B76F583CE}"/>
              </a:ext>
            </a:extLst>
          </p:cNvPr>
          <p:cNvSpPr/>
          <p:nvPr/>
        </p:nvSpPr>
        <p:spPr>
          <a:xfrm>
            <a:off x="4319795" y="2541787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hlinkClick r:id="" action="ppaction://noaction"/>
            <a:extLst>
              <a:ext uri="{FF2B5EF4-FFF2-40B4-BE49-F238E27FC236}">
                <a16:creationId xmlns:a16="http://schemas.microsoft.com/office/drawing/2014/main" id="{2D1D61B6-BB6E-478C-A820-636C449BB142}"/>
              </a:ext>
            </a:extLst>
          </p:cNvPr>
          <p:cNvSpPr/>
          <p:nvPr/>
        </p:nvSpPr>
        <p:spPr>
          <a:xfrm>
            <a:off x="540190" y="4587854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hlinkClick r:id="" action="ppaction://noaction"/>
            <a:extLst>
              <a:ext uri="{FF2B5EF4-FFF2-40B4-BE49-F238E27FC236}">
                <a16:creationId xmlns:a16="http://schemas.microsoft.com/office/drawing/2014/main" id="{D7E37EB0-7689-4EF7-89C3-E02508025BA1}"/>
              </a:ext>
            </a:extLst>
          </p:cNvPr>
          <p:cNvSpPr/>
          <p:nvPr/>
        </p:nvSpPr>
        <p:spPr>
          <a:xfrm>
            <a:off x="540190" y="2536662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169091-0C77-402F-A5F3-117DFE56E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0"/>
            <a:ext cx="2349158" cy="234915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7C6DFB5-BE77-49C2-8B0F-99CDA0287B55}"/>
              </a:ext>
            </a:extLst>
          </p:cNvPr>
          <p:cNvSpPr/>
          <p:nvPr/>
        </p:nvSpPr>
        <p:spPr>
          <a:xfrm>
            <a:off x="8061189" y="1943416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المجموعة1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 </a:t>
            </a: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أمل القحطاني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المها القحطاني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ايناس الاحمد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جمانة  </a:t>
            </a:r>
            <a:r>
              <a:rPr lang="ar-SA" sz="1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المهيني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جنى أل حارث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085D6B-76B4-44C5-9DD1-DE1FB4ECDB45}"/>
              </a:ext>
            </a:extLst>
          </p:cNvPr>
          <p:cNvSpPr/>
          <p:nvPr/>
        </p:nvSpPr>
        <p:spPr>
          <a:xfrm>
            <a:off x="4296439" y="1955080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المجموعة2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جنى السهلي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جوري السهلي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حلا الشهراني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حنين الخطيب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ديالا الدوسري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CCDDD5F-7157-46AB-8A59-6A96249F1553}"/>
              </a:ext>
            </a:extLst>
          </p:cNvPr>
          <p:cNvSpPr/>
          <p:nvPr/>
        </p:nvSpPr>
        <p:spPr>
          <a:xfrm>
            <a:off x="522858" y="1941013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المجموعة3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دينا العبدالواحد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رغد رائد بشير -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رفعه آل خريم</a:t>
            </a:r>
          </a:p>
          <a:p>
            <a:pPr algn="ctr" rtl="1">
              <a:spcAft>
                <a:spcPts val="800"/>
              </a:spcAft>
            </a:pPr>
            <a:r>
              <a:rPr lang="ar-SA" b="1" dirty="0" err="1">
                <a:solidFill>
                  <a:schemeClr val="tx1"/>
                </a:solidFill>
                <a:cs typeface="+mj-cs"/>
              </a:rPr>
              <a:t>ريتال</a:t>
            </a:r>
            <a:r>
              <a:rPr lang="ar-SA" b="1" dirty="0">
                <a:solidFill>
                  <a:schemeClr val="tx1"/>
                </a:solidFill>
                <a:cs typeface="+mj-cs"/>
              </a:rPr>
              <a:t> الدوسري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ريفانا 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العبداه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E0EA530-64B5-45AA-9E1F-296BD0870664}"/>
              </a:ext>
            </a:extLst>
          </p:cNvPr>
          <p:cNvSpPr/>
          <p:nvPr/>
        </p:nvSpPr>
        <p:spPr>
          <a:xfrm>
            <a:off x="8032080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المجموعة4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ريما العباد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سارا 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الصليبيخ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ساره الموسى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سلطانه الدوسري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شيخه القحطاني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B2F26B7-0E9C-40CC-A380-06D239398D11}"/>
              </a:ext>
            </a:extLst>
          </p:cNvPr>
          <p:cNvSpPr/>
          <p:nvPr/>
        </p:nvSpPr>
        <p:spPr>
          <a:xfrm>
            <a:off x="4267330" y="4334662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المجموعة5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 err="1">
                <a:solidFill>
                  <a:schemeClr val="tx1"/>
                </a:solidFill>
                <a:cs typeface="+mj-cs"/>
              </a:rPr>
              <a:t>عائشه</a:t>
            </a:r>
            <a:r>
              <a:rPr lang="ar-SA" b="1" dirty="0">
                <a:solidFill>
                  <a:schemeClr val="tx1"/>
                </a:solidFill>
                <a:cs typeface="+mj-cs"/>
              </a:rPr>
              <a:t> ايهاب 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غنى موسى - الكود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فاطمه الزهراء  سرور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لطيفه السليم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ليان الغامدي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2DAE2AF-4B09-44C0-9DEC-7F3D9CDE9966}"/>
              </a:ext>
            </a:extLst>
          </p:cNvPr>
          <p:cNvSpPr/>
          <p:nvPr/>
        </p:nvSpPr>
        <p:spPr>
          <a:xfrm>
            <a:off x="493749" y="4320595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1400" b="1" dirty="0">
                <a:solidFill>
                  <a:srgbClr val="FF0000"/>
                </a:solidFill>
                <a:cs typeface="+mj-cs"/>
              </a:rPr>
              <a:t>المجموعة6</a:t>
            </a:r>
            <a:endParaRPr lang="ar-SA" sz="1400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ليلى القحطاني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مريم الجاسر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ميس  عدي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نرجس أبو طوق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نوره سعد الصقر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يارا ابو عبدالله</a:t>
            </a:r>
          </a:p>
        </p:txBody>
      </p:sp>
    </p:spTree>
    <p:extLst>
      <p:ext uri="{BB962C8B-B14F-4D97-AF65-F5344CB8AC3E}">
        <p14:creationId xmlns:p14="http://schemas.microsoft.com/office/powerpoint/2010/main" val="1904717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90CE86-A478-4CB3-92D8-1855D48A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461BA79-A3E1-4222-92AB-1995224DF6E3}"/>
              </a:ext>
            </a:extLst>
          </p:cNvPr>
          <p:cNvSpPr/>
          <p:nvPr/>
        </p:nvSpPr>
        <p:spPr>
          <a:xfrm>
            <a:off x="3656287" y="515875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أسماء الفرق خامس2</a:t>
            </a:r>
          </a:p>
        </p:txBody>
      </p:sp>
      <p:sp>
        <p:nvSpPr>
          <p:cNvPr id="5" name="مستطيل 4">
            <a:hlinkClick r:id="rId3" action="ppaction://hlinksldjump"/>
            <a:extLst>
              <a:ext uri="{FF2B5EF4-FFF2-40B4-BE49-F238E27FC236}">
                <a16:creationId xmlns:a16="http://schemas.microsoft.com/office/drawing/2014/main" id="{B999A723-6664-4E94-B4EA-007C5240B6CC}"/>
              </a:ext>
            </a:extLst>
          </p:cNvPr>
          <p:cNvSpPr/>
          <p:nvPr/>
        </p:nvSpPr>
        <p:spPr>
          <a:xfrm>
            <a:off x="7994469" y="2495006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hlinkClick r:id="" action="ppaction://noaction"/>
            <a:extLst>
              <a:ext uri="{FF2B5EF4-FFF2-40B4-BE49-F238E27FC236}">
                <a16:creationId xmlns:a16="http://schemas.microsoft.com/office/drawing/2014/main" id="{9BB2701B-B7E8-4DFA-8460-32DC169B3960}"/>
              </a:ext>
            </a:extLst>
          </p:cNvPr>
          <p:cNvSpPr/>
          <p:nvPr/>
        </p:nvSpPr>
        <p:spPr>
          <a:xfrm>
            <a:off x="8099400" y="4587855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hlinkClick r:id="rId3" action="ppaction://hlinksldjump"/>
            <a:extLst>
              <a:ext uri="{FF2B5EF4-FFF2-40B4-BE49-F238E27FC236}">
                <a16:creationId xmlns:a16="http://schemas.microsoft.com/office/drawing/2014/main" id="{5E2FB699-EFDB-4463-A1AE-B45B91DAFE4D}"/>
              </a:ext>
            </a:extLst>
          </p:cNvPr>
          <p:cNvSpPr/>
          <p:nvPr/>
        </p:nvSpPr>
        <p:spPr>
          <a:xfrm>
            <a:off x="4319795" y="4587855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>
            <a:hlinkClick r:id="" action="ppaction://noaction"/>
            <a:extLst>
              <a:ext uri="{FF2B5EF4-FFF2-40B4-BE49-F238E27FC236}">
                <a16:creationId xmlns:a16="http://schemas.microsoft.com/office/drawing/2014/main" id="{D5D315EB-E657-4D0D-AAF7-B19B76F583CE}"/>
              </a:ext>
            </a:extLst>
          </p:cNvPr>
          <p:cNvSpPr/>
          <p:nvPr/>
        </p:nvSpPr>
        <p:spPr>
          <a:xfrm>
            <a:off x="4319795" y="2541787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hlinkClick r:id="" action="ppaction://noaction"/>
            <a:extLst>
              <a:ext uri="{FF2B5EF4-FFF2-40B4-BE49-F238E27FC236}">
                <a16:creationId xmlns:a16="http://schemas.microsoft.com/office/drawing/2014/main" id="{2D1D61B6-BB6E-478C-A820-636C449BB142}"/>
              </a:ext>
            </a:extLst>
          </p:cNvPr>
          <p:cNvSpPr/>
          <p:nvPr/>
        </p:nvSpPr>
        <p:spPr>
          <a:xfrm>
            <a:off x="540190" y="4587854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hlinkClick r:id="" action="ppaction://noaction"/>
            <a:extLst>
              <a:ext uri="{FF2B5EF4-FFF2-40B4-BE49-F238E27FC236}">
                <a16:creationId xmlns:a16="http://schemas.microsoft.com/office/drawing/2014/main" id="{D7E37EB0-7689-4EF7-89C3-E02508025BA1}"/>
              </a:ext>
            </a:extLst>
          </p:cNvPr>
          <p:cNvSpPr/>
          <p:nvPr/>
        </p:nvSpPr>
        <p:spPr>
          <a:xfrm>
            <a:off x="540190" y="2536662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169091-0C77-402F-A5F3-117DFE56E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0"/>
            <a:ext cx="2349158" cy="234915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7C6DFB5-BE77-49C2-8B0F-99CDA0287B55}"/>
              </a:ext>
            </a:extLst>
          </p:cNvPr>
          <p:cNvSpPr/>
          <p:nvPr/>
        </p:nvSpPr>
        <p:spPr>
          <a:xfrm>
            <a:off x="8061189" y="1943416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المجموعة1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آيه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 عمر عبدالجليل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ابرار الفضل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الجوري الدوسري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بدريه الدوسري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تالا المديني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085D6B-76B4-44C5-9DD1-DE1FB4ECDB45}"/>
              </a:ext>
            </a:extLst>
          </p:cNvPr>
          <p:cNvSpPr/>
          <p:nvPr/>
        </p:nvSpPr>
        <p:spPr>
          <a:xfrm>
            <a:off x="4296439" y="1955080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المجموعة2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جنا خالد جمعان عمر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جنى بنت ميثم السالم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حلا الحارثي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حلا الشريف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ريتال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 الحربي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CCDDD5F-7157-46AB-8A59-6A96249F1553}"/>
              </a:ext>
            </a:extLst>
          </p:cNvPr>
          <p:cNvSpPr/>
          <p:nvPr/>
        </p:nvSpPr>
        <p:spPr>
          <a:xfrm>
            <a:off x="522858" y="1941013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المجموعة3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ريم محمود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ريماس حلوي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زين عمار - دعبول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ساره السليم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صبا القحطاني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E0EA530-64B5-45AA-9E1F-296BD0870664}"/>
              </a:ext>
            </a:extLst>
          </p:cNvPr>
          <p:cNvSpPr/>
          <p:nvPr/>
        </p:nvSpPr>
        <p:spPr>
          <a:xfrm>
            <a:off x="8032080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المجموعة4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غاده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العطيوي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غلا العمير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غلا الدحيم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فجر الخالد الخالدي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في القرفي الهاجري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B2F26B7-0E9C-40CC-A380-06D239398D11}"/>
              </a:ext>
            </a:extLst>
          </p:cNvPr>
          <p:cNvSpPr/>
          <p:nvPr/>
        </p:nvSpPr>
        <p:spPr>
          <a:xfrm>
            <a:off x="4267330" y="4334662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المجموعة5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لجين الحمصي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لمار المحيميد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لورا بنت مازن  قاسم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ليال بنت فوزي الشهري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لين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السماعيل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2DAE2AF-4B09-44C0-9DEC-7F3D9CDE9966}"/>
              </a:ext>
            </a:extLst>
          </p:cNvPr>
          <p:cNvSpPr/>
          <p:nvPr/>
        </p:nvSpPr>
        <p:spPr>
          <a:xfrm>
            <a:off x="493749" y="4320595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1400" b="1" dirty="0">
                <a:solidFill>
                  <a:srgbClr val="FF0000"/>
                </a:solidFill>
                <a:cs typeface="+mj-cs"/>
              </a:rPr>
              <a:t>المجموعة6</a:t>
            </a:r>
            <a:endParaRPr lang="ar-SA" sz="1400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مريم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المنتاخ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مريم ال عميرة النعيمي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منيره العتيبي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ميس عسيري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يارا القرني</a:t>
            </a:r>
            <a:endParaRPr lang="ar-SA" sz="14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3673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90CE86-A478-4CB3-92D8-1855D48A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461BA79-A3E1-4222-92AB-1995224DF6E3}"/>
              </a:ext>
            </a:extLst>
          </p:cNvPr>
          <p:cNvSpPr/>
          <p:nvPr/>
        </p:nvSpPr>
        <p:spPr>
          <a:xfrm>
            <a:off x="3656287" y="515875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أسماء الفرق خامس3</a:t>
            </a:r>
          </a:p>
        </p:txBody>
      </p:sp>
      <p:sp>
        <p:nvSpPr>
          <p:cNvPr id="5" name="مستطيل 4">
            <a:hlinkClick r:id="rId3" action="ppaction://hlinksldjump"/>
            <a:extLst>
              <a:ext uri="{FF2B5EF4-FFF2-40B4-BE49-F238E27FC236}">
                <a16:creationId xmlns:a16="http://schemas.microsoft.com/office/drawing/2014/main" id="{B999A723-6664-4E94-B4EA-007C5240B6CC}"/>
              </a:ext>
            </a:extLst>
          </p:cNvPr>
          <p:cNvSpPr/>
          <p:nvPr/>
        </p:nvSpPr>
        <p:spPr>
          <a:xfrm>
            <a:off x="7994469" y="2495006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hlinkClick r:id="" action="ppaction://noaction"/>
            <a:extLst>
              <a:ext uri="{FF2B5EF4-FFF2-40B4-BE49-F238E27FC236}">
                <a16:creationId xmlns:a16="http://schemas.microsoft.com/office/drawing/2014/main" id="{9BB2701B-B7E8-4DFA-8460-32DC169B3960}"/>
              </a:ext>
            </a:extLst>
          </p:cNvPr>
          <p:cNvSpPr/>
          <p:nvPr/>
        </p:nvSpPr>
        <p:spPr>
          <a:xfrm>
            <a:off x="8099400" y="4587855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hlinkClick r:id="rId3" action="ppaction://hlinksldjump"/>
            <a:extLst>
              <a:ext uri="{FF2B5EF4-FFF2-40B4-BE49-F238E27FC236}">
                <a16:creationId xmlns:a16="http://schemas.microsoft.com/office/drawing/2014/main" id="{5E2FB699-EFDB-4463-A1AE-B45B91DAFE4D}"/>
              </a:ext>
            </a:extLst>
          </p:cNvPr>
          <p:cNvSpPr/>
          <p:nvPr/>
        </p:nvSpPr>
        <p:spPr>
          <a:xfrm>
            <a:off x="4319795" y="4587855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>
            <a:hlinkClick r:id="" action="ppaction://noaction"/>
            <a:extLst>
              <a:ext uri="{FF2B5EF4-FFF2-40B4-BE49-F238E27FC236}">
                <a16:creationId xmlns:a16="http://schemas.microsoft.com/office/drawing/2014/main" id="{D5D315EB-E657-4D0D-AAF7-B19B76F583CE}"/>
              </a:ext>
            </a:extLst>
          </p:cNvPr>
          <p:cNvSpPr/>
          <p:nvPr/>
        </p:nvSpPr>
        <p:spPr>
          <a:xfrm>
            <a:off x="4319795" y="2541787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hlinkClick r:id="" action="ppaction://noaction"/>
            <a:extLst>
              <a:ext uri="{FF2B5EF4-FFF2-40B4-BE49-F238E27FC236}">
                <a16:creationId xmlns:a16="http://schemas.microsoft.com/office/drawing/2014/main" id="{2D1D61B6-BB6E-478C-A820-636C449BB142}"/>
              </a:ext>
            </a:extLst>
          </p:cNvPr>
          <p:cNvSpPr/>
          <p:nvPr/>
        </p:nvSpPr>
        <p:spPr>
          <a:xfrm>
            <a:off x="540190" y="4587854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hlinkClick r:id="" action="ppaction://noaction"/>
            <a:extLst>
              <a:ext uri="{FF2B5EF4-FFF2-40B4-BE49-F238E27FC236}">
                <a16:creationId xmlns:a16="http://schemas.microsoft.com/office/drawing/2014/main" id="{D7E37EB0-7689-4EF7-89C3-E02508025BA1}"/>
              </a:ext>
            </a:extLst>
          </p:cNvPr>
          <p:cNvSpPr/>
          <p:nvPr/>
        </p:nvSpPr>
        <p:spPr>
          <a:xfrm>
            <a:off x="540190" y="2536662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169091-0C77-402F-A5F3-117DFE56E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0"/>
            <a:ext cx="2349158" cy="234915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7C6DFB5-BE77-49C2-8B0F-99CDA0287B55}"/>
              </a:ext>
            </a:extLst>
          </p:cNvPr>
          <p:cNvSpPr/>
          <p:nvPr/>
        </p:nvSpPr>
        <p:spPr>
          <a:xfrm>
            <a:off x="8061189" y="1943416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المجموعة1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أسيل آل شريه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أمل الدوسري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أمل المطيري</a:t>
            </a:r>
          </a:p>
          <a:p>
            <a:pPr algn="ctr" rtl="1">
              <a:spcAft>
                <a:spcPts val="800"/>
              </a:spcAft>
            </a:pPr>
            <a:r>
              <a:rPr lang="ar-SA" b="1" dirty="0" err="1">
                <a:solidFill>
                  <a:schemeClr val="tx1"/>
                </a:solidFill>
                <a:cs typeface="+mj-cs"/>
              </a:rPr>
              <a:t>الجوهره</a:t>
            </a:r>
            <a:r>
              <a:rPr lang="ar-SA" b="1" dirty="0">
                <a:solidFill>
                  <a:schemeClr val="tx1"/>
                </a:solidFill>
                <a:cs typeface="+mj-cs"/>
              </a:rPr>
              <a:t>  الشمري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جنى الزهراني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085D6B-76B4-44C5-9DD1-DE1FB4ECDB45}"/>
              </a:ext>
            </a:extLst>
          </p:cNvPr>
          <p:cNvSpPr/>
          <p:nvPr/>
        </p:nvSpPr>
        <p:spPr>
          <a:xfrm>
            <a:off x="4296439" y="1955080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المجموعة2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حلا محمد مرعي مكن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دانة العيد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ديما ال مشرف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ديما  بو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شليبي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رغد الزريق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CCDDD5F-7157-46AB-8A59-6A96249F1553}"/>
              </a:ext>
            </a:extLst>
          </p:cNvPr>
          <p:cNvSpPr/>
          <p:nvPr/>
        </p:nvSpPr>
        <p:spPr>
          <a:xfrm>
            <a:off x="522858" y="1941013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المجموعة3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روز الشمري</a:t>
            </a:r>
          </a:p>
          <a:p>
            <a:pPr algn="ctr" rtl="1">
              <a:spcAft>
                <a:spcPts val="800"/>
              </a:spcAft>
            </a:pPr>
            <a:r>
              <a:rPr lang="ar-SA" b="1" dirty="0" err="1">
                <a:solidFill>
                  <a:schemeClr val="tx1"/>
                </a:solidFill>
                <a:cs typeface="+mj-cs"/>
              </a:rPr>
              <a:t>ريتال</a:t>
            </a:r>
            <a:r>
              <a:rPr lang="ar-SA" b="1" dirty="0">
                <a:solidFill>
                  <a:schemeClr val="tx1"/>
                </a:solidFill>
                <a:cs typeface="+mj-cs"/>
              </a:rPr>
              <a:t> عطوه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الحساوي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النجراني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ساره المغربي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E0EA530-64B5-45AA-9E1F-296BD0870664}"/>
              </a:ext>
            </a:extLst>
          </p:cNvPr>
          <p:cNvSpPr/>
          <p:nvPr/>
        </p:nvSpPr>
        <p:spPr>
          <a:xfrm>
            <a:off x="8032080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المجموعة4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سيدرا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علياء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عهد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غالية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غزل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B2F26B7-0E9C-40CC-A380-06D239398D11}"/>
              </a:ext>
            </a:extLst>
          </p:cNvPr>
          <p:cNvSpPr/>
          <p:nvPr/>
        </p:nvSpPr>
        <p:spPr>
          <a:xfrm>
            <a:off x="4267330" y="4334662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المجموعة5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فجر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لطيفة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ليان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ليان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لين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2DAE2AF-4B09-44C0-9DEC-7F3D9CDE9966}"/>
              </a:ext>
            </a:extLst>
          </p:cNvPr>
          <p:cNvSpPr/>
          <p:nvPr/>
        </p:nvSpPr>
        <p:spPr>
          <a:xfrm>
            <a:off x="540190" y="4330185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cs typeface="+mj-cs"/>
              </a:rPr>
              <a:t>المجموعة6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مريم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مشاعل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ميار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نورة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وجد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يارا</a:t>
            </a:r>
          </a:p>
        </p:txBody>
      </p:sp>
    </p:spTree>
    <p:extLst>
      <p:ext uri="{BB962C8B-B14F-4D97-AF65-F5344CB8AC3E}">
        <p14:creationId xmlns:p14="http://schemas.microsoft.com/office/powerpoint/2010/main" val="2285118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90CE86-A478-4CB3-92D8-1855D48A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461BA79-A3E1-4222-92AB-1995224DF6E3}"/>
              </a:ext>
            </a:extLst>
          </p:cNvPr>
          <p:cNvSpPr/>
          <p:nvPr/>
        </p:nvSpPr>
        <p:spPr>
          <a:xfrm>
            <a:off x="3656287" y="515875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أسماء الفرق خامس4</a:t>
            </a:r>
          </a:p>
        </p:txBody>
      </p:sp>
      <p:sp>
        <p:nvSpPr>
          <p:cNvPr id="5" name="مستطيل 4">
            <a:hlinkClick r:id="rId3" action="ppaction://hlinksldjump"/>
            <a:extLst>
              <a:ext uri="{FF2B5EF4-FFF2-40B4-BE49-F238E27FC236}">
                <a16:creationId xmlns:a16="http://schemas.microsoft.com/office/drawing/2014/main" id="{B999A723-6664-4E94-B4EA-007C5240B6CC}"/>
              </a:ext>
            </a:extLst>
          </p:cNvPr>
          <p:cNvSpPr/>
          <p:nvPr/>
        </p:nvSpPr>
        <p:spPr>
          <a:xfrm>
            <a:off x="7994469" y="2495006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hlinkClick r:id="" action="ppaction://noaction"/>
            <a:extLst>
              <a:ext uri="{FF2B5EF4-FFF2-40B4-BE49-F238E27FC236}">
                <a16:creationId xmlns:a16="http://schemas.microsoft.com/office/drawing/2014/main" id="{9BB2701B-B7E8-4DFA-8460-32DC169B3960}"/>
              </a:ext>
            </a:extLst>
          </p:cNvPr>
          <p:cNvSpPr/>
          <p:nvPr/>
        </p:nvSpPr>
        <p:spPr>
          <a:xfrm>
            <a:off x="8099400" y="4587855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hlinkClick r:id="rId3" action="ppaction://hlinksldjump"/>
            <a:extLst>
              <a:ext uri="{FF2B5EF4-FFF2-40B4-BE49-F238E27FC236}">
                <a16:creationId xmlns:a16="http://schemas.microsoft.com/office/drawing/2014/main" id="{5E2FB699-EFDB-4463-A1AE-B45B91DAFE4D}"/>
              </a:ext>
            </a:extLst>
          </p:cNvPr>
          <p:cNvSpPr/>
          <p:nvPr/>
        </p:nvSpPr>
        <p:spPr>
          <a:xfrm>
            <a:off x="4319795" y="4587855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>
            <a:hlinkClick r:id="" action="ppaction://noaction"/>
            <a:extLst>
              <a:ext uri="{FF2B5EF4-FFF2-40B4-BE49-F238E27FC236}">
                <a16:creationId xmlns:a16="http://schemas.microsoft.com/office/drawing/2014/main" id="{D5D315EB-E657-4D0D-AAF7-B19B76F583CE}"/>
              </a:ext>
            </a:extLst>
          </p:cNvPr>
          <p:cNvSpPr/>
          <p:nvPr/>
        </p:nvSpPr>
        <p:spPr>
          <a:xfrm>
            <a:off x="4319795" y="2541787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hlinkClick r:id="" action="ppaction://noaction"/>
            <a:extLst>
              <a:ext uri="{FF2B5EF4-FFF2-40B4-BE49-F238E27FC236}">
                <a16:creationId xmlns:a16="http://schemas.microsoft.com/office/drawing/2014/main" id="{2D1D61B6-BB6E-478C-A820-636C449BB142}"/>
              </a:ext>
            </a:extLst>
          </p:cNvPr>
          <p:cNvSpPr/>
          <p:nvPr/>
        </p:nvSpPr>
        <p:spPr>
          <a:xfrm>
            <a:off x="540190" y="4587854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hlinkClick r:id="" action="ppaction://noaction"/>
            <a:extLst>
              <a:ext uri="{FF2B5EF4-FFF2-40B4-BE49-F238E27FC236}">
                <a16:creationId xmlns:a16="http://schemas.microsoft.com/office/drawing/2014/main" id="{D7E37EB0-7689-4EF7-89C3-E02508025BA1}"/>
              </a:ext>
            </a:extLst>
          </p:cNvPr>
          <p:cNvSpPr/>
          <p:nvPr/>
        </p:nvSpPr>
        <p:spPr>
          <a:xfrm>
            <a:off x="540190" y="2536662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169091-0C77-402F-A5F3-117DFE56E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0"/>
            <a:ext cx="2349158" cy="234915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7C6DFB5-BE77-49C2-8B0F-99CDA0287B55}"/>
              </a:ext>
            </a:extLst>
          </p:cNvPr>
          <p:cNvSpPr/>
          <p:nvPr/>
        </p:nvSpPr>
        <p:spPr>
          <a:xfrm>
            <a:off x="8061189" y="1943416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المجموعة1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 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أريام الشامسي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البندري مسعد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ايمان شيخ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جمانه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 القصيبي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جملاء الدوسري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085D6B-76B4-44C5-9DD1-DE1FB4ECDB45}"/>
              </a:ext>
            </a:extLst>
          </p:cNvPr>
          <p:cNvSpPr/>
          <p:nvPr/>
        </p:nvSpPr>
        <p:spPr>
          <a:xfrm>
            <a:off x="4296439" y="1955080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المجموعة2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جنى الحارثي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حلا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الغامدى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داليا الزهراني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ديم المطيري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رزان العيد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CCDDD5F-7157-46AB-8A59-6A96249F1553}"/>
              </a:ext>
            </a:extLst>
          </p:cNvPr>
          <p:cNvSpPr/>
          <p:nvPr/>
        </p:nvSpPr>
        <p:spPr>
          <a:xfrm>
            <a:off x="522858" y="1941013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المجموعة3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رنيم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ابوحيمد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 المطيري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ريماس العتيبي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سارة الجربوع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سارة العواد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E0EA530-64B5-45AA-9E1F-296BD0870664}"/>
              </a:ext>
            </a:extLst>
          </p:cNvPr>
          <p:cNvSpPr/>
          <p:nvPr/>
        </p:nvSpPr>
        <p:spPr>
          <a:xfrm>
            <a:off x="8032080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المجموعة4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سجى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سلوى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شادن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عائشة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فريال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B2F26B7-0E9C-40CC-A380-06D239398D11}"/>
              </a:ext>
            </a:extLst>
          </p:cNvPr>
          <p:cNvSpPr/>
          <p:nvPr/>
        </p:nvSpPr>
        <p:spPr>
          <a:xfrm>
            <a:off x="4267330" y="4334662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المجموعة5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cs typeface="+mj-cs"/>
              </a:rPr>
              <a:t>لانا </a:t>
            </a: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cs typeface="+mj-cs"/>
              </a:rPr>
              <a:t>لانا </a:t>
            </a: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cs typeface="+mj-cs"/>
              </a:rPr>
              <a:t>لطيفة</a:t>
            </a: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cs typeface="+mj-cs"/>
              </a:rPr>
              <a:t>ليان</a:t>
            </a:r>
          </a:p>
          <a:p>
            <a:pPr algn="ctr"/>
            <a:r>
              <a:rPr lang="ar-SA" b="1" dirty="0">
                <a:solidFill>
                  <a:schemeClr val="tx1"/>
                </a:solidFill>
                <a:cs typeface="+mj-cs"/>
              </a:rPr>
              <a:t>ليانا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2DAE2AF-4B09-44C0-9DEC-7F3D9CDE9966}"/>
              </a:ext>
            </a:extLst>
          </p:cNvPr>
          <p:cNvSpPr/>
          <p:nvPr/>
        </p:nvSpPr>
        <p:spPr>
          <a:xfrm>
            <a:off x="485246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المجموعة6</a:t>
            </a:r>
            <a:endParaRPr lang="ar-SA" sz="1400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مشاعل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مها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ميار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هيفاء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يارا  - يارا</a:t>
            </a:r>
          </a:p>
        </p:txBody>
      </p:sp>
    </p:spTree>
    <p:extLst>
      <p:ext uri="{BB962C8B-B14F-4D97-AF65-F5344CB8AC3E}">
        <p14:creationId xmlns:p14="http://schemas.microsoft.com/office/powerpoint/2010/main" val="666965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479D39-FCD6-4281-8301-CEB16934D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5200"/>
            <a:ext cx="12370526" cy="2082800"/>
          </a:xfrm>
          <a:prstGeom prst="rect">
            <a:avLst/>
          </a:prstGeom>
        </p:spPr>
      </p:pic>
      <p:pic>
        <p:nvPicPr>
          <p:cNvPr id="1026" name="Picture 2" descr="ArtStation - Mediscade, Sylvia wilson">
            <a:extLst>
              <a:ext uri="{FF2B5EF4-FFF2-40B4-BE49-F238E27FC236}">
                <a16:creationId xmlns:a16="http://schemas.microsoft.com/office/drawing/2014/main" id="{C2F7AFB2-D43B-49F1-8C97-459B7D61B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3183709"/>
            <a:ext cx="1591491" cy="15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llout: Down Arrow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200C8D8-E7DA-48D2-8F64-D5829E137BAF}"/>
              </a:ext>
            </a:extLst>
          </p:cNvPr>
          <p:cNvSpPr/>
          <p:nvPr/>
        </p:nvSpPr>
        <p:spPr>
          <a:xfrm>
            <a:off x="4833258" y="4400006"/>
            <a:ext cx="1802674" cy="1515291"/>
          </a:xfrm>
          <a:prstGeom prst="downArrowCallout">
            <a:avLst/>
          </a:prstGeom>
          <a:solidFill>
            <a:srgbClr val="DCB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ابدأ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861E92-A840-43A7-9587-5D150B9C180C}"/>
              </a:ext>
            </a:extLst>
          </p:cNvPr>
          <p:cNvSpPr txBox="1"/>
          <p:nvPr/>
        </p:nvSpPr>
        <p:spPr>
          <a:xfrm>
            <a:off x="2908661" y="130628"/>
            <a:ext cx="79596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خطوة إلى الأمام</a:t>
            </a:r>
          </a:p>
        </p:txBody>
      </p:sp>
    </p:spTree>
    <p:extLst>
      <p:ext uri="{BB962C8B-B14F-4D97-AF65-F5344CB8AC3E}">
        <p14:creationId xmlns:p14="http://schemas.microsoft.com/office/powerpoint/2010/main" val="19921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1715"/>
    </mc:Choice>
    <mc:Fallback xmlns="">
      <p:transition spd="slow" advTm="1501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98034 0.0615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10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الخلفية">
            <a:extLst>
              <a:ext uri="{FF2B5EF4-FFF2-40B4-BE49-F238E27FC236}">
                <a16:creationId xmlns:a16="http://schemas.microsoft.com/office/drawing/2014/main" id="{BC479D39-FCD6-4281-8301-CEB16934D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5200"/>
            <a:ext cx="12370526" cy="2082800"/>
          </a:xfrm>
          <a:prstGeom prst="rect">
            <a:avLst/>
          </a:prstGeom>
        </p:spPr>
      </p:pic>
      <p:pic>
        <p:nvPicPr>
          <p:cNvPr id="3" name="الصخرة">
            <a:extLst>
              <a:ext uri="{FF2B5EF4-FFF2-40B4-BE49-F238E27FC236}">
                <a16:creationId xmlns:a16="http://schemas.microsoft.com/office/drawing/2014/main" id="{A44A59C5-0FF0-4E8C-86F6-857A86CC9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728" y="3525826"/>
            <a:ext cx="1545617" cy="1249374"/>
          </a:xfrm>
          <a:prstGeom prst="rect">
            <a:avLst/>
          </a:prstGeom>
        </p:spPr>
      </p:pic>
      <p:sp>
        <p:nvSpPr>
          <p:cNvPr id="4" name="السؤال">
            <a:extLst>
              <a:ext uri="{FF2B5EF4-FFF2-40B4-BE49-F238E27FC236}">
                <a16:creationId xmlns:a16="http://schemas.microsoft.com/office/drawing/2014/main" id="{38FBE456-6539-45A2-9AA6-170913762B75}"/>
              </a:ext>
            </a:extLst>
          </p:cNvPr>
          <p:cNvSpPr/>
          <p:nvPr/>
        </p:nvSpPr>
        <p:spPr>
          <a:xfrm>
            <a:off x="541329" y="336883"/>
            <a:ext cx="5378208" cy="994611"/>
          </a:xfrm>
          <a:prstGeom prst="foldedCorner">
            <a:avLst>
              <a:gd name="adj" fmla="val 50000"/>
            </a:avLst>
          </a:prstGeom>
          <a:solidFill>
            <a:srgbClr val="706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ar-AE" sz="3600" dirty="0"/>
          </a:p>
        </p:txBody>
      </p:sp>
      <p:sp>
        <p:nvSpPr>
          <p:cNvPr id="8" name="السؤال">
            <a:extLst>
              <a:ext uri="{FF2B5EF4-FFF2-40B4-BE49-F238E27FC236}">
                <a16:creationId xmlns:a16="http://schemas.microsoft.com/office/drawing/2014/main" id="{4BA72221-01F8-47E5-A711-D11D00CAF1F3}"/>
              </a:ext>
            </a:extLst>
          </p:cNvPr>
          <p:cNvSpPr txBox="1"/>
          <p:nvPr/>
        </p:nvSpPr>
        <p:spPr>
          <a:xfrm>
            <a:off x="1264743" y="559663"/>
            <a:ext cx="399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أوجد ناتج الضرب ذهنياً 2× 300</a:t>
            </a:r>
            <a:endParaRPr lang="ar-AE" sz="2400" dirty="0">
              <a:solidFill>
                <a:schemeClr val="bg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9" name="انقر لإظهار الإجابة">
            <a:extLst>
              <a:ext uri="{FF2B5EF4-FFF2-40B4-BE49-F238E27FC236}">
                <a16:creationId xmlns:a16="http://schemas.microsoft.com/office/drawing/2014/main" id="{A0457843-8CE4-4137-9B57-D4189AA24F45}"/>
              </a:ext>
            </a:extLst>
          </p:cNvPr>
          <p:cNvSpPr/>
          <p:nvPr/>
        </p:nvSpPr>
        <p:spPr>
          <a:xfrm>
            <a:off x="581283" y="1586257"/>
            <a:ext cx="5378208" cy="994611"/>
          </a:xfrm>
          <a:prstGeom prst="homePlate">
            <a:avLst/>
          </a:prstGeom>
          <a:solidFill>
            <a:srgbClr val="D7A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latin typeface="Dubai Medium" panose="020B0603030403030204" pitchFamily="34" charset="-78"/>
                <a:cs typeface="Dubai Medium" panose="020B0603030403030204" pitchFamily="34" charset="-78"/>
              </a:rPr>
              <a:t>600</a:t>
            </a:r>
            <a:endParaRPr lang="ar-AE" sz="40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pic>
        <p:nvPicPr>
          <p:cNvPr id="17" name="هاميستر">
            <a:extLst>
              <a:ext uri="{FF2B5EF4-FFF2-40B4-BE49-F238E27FC236}">
                <a16:creationId xmlns:a16="http://schemas.microsoft.com/office/drawing/2014/main" id="{4654BA3F-91E5-4FA2-8469-722753663A39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20054769">
            <a:off x="315727" y="21388"/>
            <a:ext cx="812800" cy="812800"/>
          </a:xfrm>
          <a:prstGeom prst="rect">
            <a:avLst/>
          </a:prstGeom>
        </p:spPr>
      </p:pic>
      <p:pic>
        <p:nvPicPr>
          <p:cNvPr id="1026" name="الولد" descr="ArtStation - Mediscade, Sylvia wilson">
            <a:extLst>
              <a:ext uri="{FF2B5EF4-FFF2-40B4-BE49-F238E27FC236}">
                <a16:creationId xmlns:a16="http://schemas.microsoft.com/office/drawing/2014/main" id="{C2F7AFB2-D43B-49F1-8C97-459B7D61B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783" y="3360497"/>
            <a:ext cx="1591491" cy="15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5A980A2-3D76-4C9E-A6C0-4692DB27ABE4}"/>
              </a:ext>
            </a:extLst>
          </p:cNvPr>
          <p:cNvSpPr/>
          <p:nvPr/>
        </p:nvSpPr>
        <p:spPr>
          <a:xfrm>
            <a:off x="8708571" y="5638800"/>
            <a:ext cx="2024743" cy="892629"/>
          </a:xfrm>
          <a:prstGeom prst="homePlate">
            <a:avLst/>
          </a:prstGeom>
          <a:solidFill>
            <a:srgbClr val="706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233015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-4.375E-6 0.00023 C 0.00053 -0.00972 0.0004 -0.01944 0.0017 -0.0287 C 0.00235 -0.03241 0.00482 -0.03472 0.0056 -0.03819 C 0.00678 -0.04444 0.00678 -0.05092 0.00743 -0.05741 C 0.00795 -0.06157 0.00873 -0.06574 0.00938 -0.06991 C 0.01055 -0.07639 0.00977 -0.08541 0.01316 -0.08912 L 0.01901 -0.09537 C 0.02019 -0.09861 0.02188 -0.10139 0.02279 -0.10486 C 0.0237 -0.10903 0.02409 -0.11342 0.02474 -0.11759 C 0.02553 -0.1243 0.02631 -0.13634 0.02839 -0.14305 C 0.02956 -0.14653 0.03125 -0.1493 0.0323 -0.15254 C 0.03581 -0.16412 0.03282 -0.17129 0.0418 -0.18125 C 0.04375 -0.18333 0.04584 -0.18495 0.04753 -0.1875 C 0.05404 -0.19722 0.0573 -0.20671 0.06472 -0.21296 C 0.06654 -0.21458 0.06836 -0.21597 0.07045 -0.2162 C 0.08438 -0.21805 0.09844 -0.21828 0.11224 -0.21921 C 0.11472 -0.21898 0.13256 -0.21898 0.13894 -0.21296 C 0.14297 -0.20926 0.14662 -0.2044 0.15053 -0.20023 L 0.16198 -0.1875 C 0.16394 -0.18541 0.1655 -0.18287 0.16758 -0.18125 C 0.17709 -0.17338 0.17266 -0.17639 0.18099 -0.17176 C 0.19401 -0.15717 0.18803 -0.16134 0.19818 -0.15578 C 0.2 -0.1537 0.20183 -0.15092 0.20391 -0.14953 C 0.20756 -0.14676 0.21537 -0.14305 0.21537 -0.14282 C 0.22006 -0.11921 0.21368 -0.14861 0.2211 -0.12407 C 0.22422 -0.11342 0.22058 -0.11458 0.225 -0.11458 L 0.225 -0.11435 " pathEditMode="relative" rAng="0" ptsTypes="AAAAAAAAAAAAAAAAAAAAAAAAAAAA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0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الخلفية">
            <a:extLst>
              <a:ext uri="{FF2B5EF4-FFF2-40B4-BE49-F238E27FC236}">
                <a16:creationId xmlns:a16="http://schemas.microsoft.com/office/drawing/2014/main" id="{BC479D39-FCD6-4281-8301-CEB16934D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5200"/>
            <a:ext cx="12370526" cy="2082800"/>
          </a:xfrm>
          <a:prstGeom prst="rect">
            <a:avLst/>
          </a:prstGeom>
        </p:spPr>
      </p:pic>
      <p:pic>
        <p:nvPicPr>
          <p:cNvPr id="3" name="الصخرة">
            <a:extLst>
              <a:ext uri="{FF2B5EF4-FFF2-40B4-BE49-F238E27FC236}">
                <a16:creationId xmlns:a16="http://schemas.microsoft.com/office/drawing/2014/main" id="{A44A59C5-0FF0-4E8C-86F6-857A86CC9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728" y="3525826"/>
            <a:ext cx="1545617" cy="1249374"/>
          </a:xfrm>
          <a:prstGeom prst="rect">
            <a:avLst/>
          </a:prstGeom>
        </p:spPr>
      </p:pic>
      <p:sp>
        <p:nvSpPr>
          <p:cNvPr id="4" name="السؤال">
            <a:extLst>
              <a:ext uri="{FF2B5EF4-FFF2-40B4-BE49-F238E27FC236}">
                <a16:creationId xmlns:a16="http://schemas.microsoft.com/office/drawing/2014/main" id="{38FBE456-6539-45A2-9AA6-170913762B75}"/>
              </a:ext>
            </a:extLst>
          </p:cNvPr>
          <p:cNvSpPr/>
          <p:nvPr/>
        </p:nvSpPr>
        <p:spPr>
          <a:xfrm>
            <a:off x="541329" y="336883"/>
            <a:ext cx="5378208" cy="994611"/>
          </a:xfrm>
          <a:prstGeom prst="foldedCorner">
            <a:avLst>
              <a:gd name="adj" fmla="val 50000"/>
            </a:avLst>
          </a:prstGeom>
          <a:solidFill>
            <a:srgbClr val="706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ar-AE" sz="3600" dirty="0"/>
          </a:p>
        </p:txBody>
      </p:sp>
      <p:sp>
        <p:nvSpPr>
          <p:cNvPr id="8" name="السؤال">
            <a:extLst>
              <a:ext uri="{FF2B5EF4-FFF2-40B4-BE49-F238E27FC236}">
                <a16:creationId xmlns:a16="http://schemas.microsoft.com/office/drawing/2014/main" id="{4BA72221-01F8-47E5-A711-D11D00CAF1F3}"/>
              </a:ext>
            </a:extLst>
          </p:cNvPr>
          <p:cNvSpPr txBox="1"/>
          <p:nvPr/>
        </p:nvSpPr>
        <p:spPr>
          <a:xfrm>
            <a:off x="928468" y="484483"/>
            <a:ext cx="4592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أوجد ناتج الضرب ذهنياً 8× 40</a:t>
            </a:r>
            <a:endParaRPr lang="ar-AE" sz="2800" dirty="0">
              <a:solidFill>
                <a:schemeClr val="bg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9" name="انقر لإظهار الإجابة">
            <a:extLst>
              <a:ext uri="{FF2B5EF4-FFF2-40B4-BE49-F238E27FC236}">
                <a16:creationId xmlns:a16="http://schemas.microsoft.com/office/drawing/2014/main" id="{A0457843-8CE4-4137-9B57-D4189AA24F45}"/>
              </a:ext>
            </a:extLst>
          </p:cNvPr>
          <p:cNvSpPr/>
          <p:nvPr/>
        </p:nvSpPr>
        <p:spPr>
          <a:xfrm>
            <a:off x="541329" y="1697788"/>
            <a:ext cx="5378208" cy="994611"/>
          </a:xfrm>
          <a:prstGeom prst="homePlate">
            <a:avLst/>
          </a:prstGeom>
          <a:solidFill>
            <a:srgbClr val="D7A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latin typeface="Dubai Medium" panose="020B0603030403030204" pitchFamily="34" charset="-78"/>
                <a:cs typeface="Dubai Medium" panose="020B0603030403030204" pitchFamily="34" charset="-78"/>
              </a:rPr>
              <a:t>320</a:t>
            </a:r>
            <a:endParaRPr lang="ar-AE" sz="40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pic>
        <p:nvPicPr>
          <p:cNvPr id="1026" name="الولد" descr="ArtStation - Mediscade, Sylvia wilson">
            <a:extLst>
              <a:ext uri="{FF2B5EF4-FFF2-40B4-BE49-F238E27FC236}">
                <a16:creationId xmlns:a16="http://schemas.microsoft.com/office/drawing/2014/main" id="{C2F7AFB2-D43B-49F1-8C97-459B7D61B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54" y="2298281"/>
            <a:ext cx="1591491" cy="15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5A980A2-3D76-4C9E-A6C0-4692DB27ABE4}"/>
              </a:ext>
            </a:extLst>
          </p:cNvPr>
          <p:cNvSpPr/>
          <p:nvPr/>
        </p:nvSpPr>
        <p:spPr>
          <a:xfrm>
            <a:off x="8708571" y="5638800"/>
            <a:ext cx="2024743" cy="892629"/>
          </a:xfrm>
          <a:prstGeom prst="homePlate">
            <a:avLst/>
          </a:prstGeom>
          <a:solidFill>
            <a:srgbClr val="706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26B120-3559-4AE3-85B9-CAA02D423141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20360482">
            <a:off x="198481" y="74019"/>
            <a:ext cx="812800" cy="812800"/>
          </a:xfrm>
          <a:prstGeom prst="rect">
            <a:avLst/>
          </a:prstGeom>
        </p:spPr>
      </p:pic>
      <p:pic>
        <p:nvPicPr>
          <p:cNvPr id="13" name="الصخرة">
            <a:extLst>
              <a:ext uri="{FF2B5EF4-FFF2-40B4-BE49-F238E27FC236}">
                <a16:creationId xmlns:a16="http://schemas.microsoft.com/office/drawing/2014/main" id="{E268B725-FD05-4BD9-9015-2C521C8D0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82" y="3525826"/>
            <a:ext cx="1545617" cy="1249374"/>
          </a:xfrm>
          <a:prstGeom prst="rect">
            <a:avLst/>
          </a:prstGeom>
        </p:spPr>
      </p:pic>
      <p:pic>
        <p:nvPicPr>
          <p:cNvPr id="14" name="الصخرة">
            <a:extLst>
              <a:ext uri="{FF2B5EF4-FFF2-40B4-BE49-F238E27FC236}">
                <a16:creationId xmlns:a16="http://schemas.microsoft.com/office/drawing/2014/main" id="{C09C2049-10C1-4BB0-823F-6FC0C11A0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82" y="2662226"/>
            <a:ext cx="1545617" cy="124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1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-3.75E-6 0.00023 C 0.00013 -0.00972 0.00013 -0.01945 0.00079 -0.02871 C 0.00105 -0.03241 0.00222 -0.03472 0.00261 -0.0382 C 0.00313 -0.04445 0.00313 -0.05093 0.00339 -0.05741 C 0.00365 -0.06158 0.00404 -0.06574 0.0043 -0.06991 C 0.00495 -0.07639 0.00456 -0.08542 0.00612 -0.08912 L 0.00886 -0.09537 C 0.00938 -0.09861 0.01016 -0.10139 0.01068 -0.10486 C 0.01107 -0.10903 0.0112 -0.11343 0.01159 -0.1176 C 0.01198 -0.12431 0.01224 -0.13635 0.01329 -0.14306 C 0.01381 -0.14653 0.01459 -0.14931 0.01511 -0.15255 C 0.0168 -0.16412 0.01537 -0.1713 0.01954 -0.18125 C 0.02045 -0.18334 0.02149 -0.18496 0.02227 -0.1875 C 0.02539 -0.19722 0.02683 -0.20672 0.03034 -0.21297 C 0.03125 -0.21459 0.03204 -0.21597 0.03308 -0.21621 C 0.03959 -0.21806 0.04623 -0.21829 0.05274 -0.21922 C 0.05378 -0.21898 0.06224 -0.21898 0.06524 -0.21297 C 0.06706 -0.20926 0.06888 -0.2044 0.07071 -0.20023 L 0.07605 -0.1875 C 0.07696 -0.18542 0.07774 -0.18287 0.07865 -0.18125 C 0.08321 -0.17338 0.08112 -0.17639 0.08503 -0.17176 C 0.09115 -0.15718 0.08829 -0.16135 0.0931 -0.15579 C 0.09388 -0.15371 0.0948 -0.15093 0.09571 -0.14954 C 0.09753 -0.14676 0.10118 -0.14306 0.10118 -0.14283 C 0.10339 -0.11922 0.10039 -0.14861 0.10378 -0.12408 C 0.10534 -0.11343 0.10365 -0.11459 0.10573 -0.11459 L 0.10573 -0.11435 " pathEditMode="relative" rAng="0" ptsTypes="AAAAAAAAAAAAAAAAAAAAAAAAAAAA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10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الخلفية">
            <a:extLst>
              <a:ext uri="{FF2B5EF4-FFF2-40B4-BE49-F238E27FC236}">
                <a16:creationId xmlns:a16="http://schemas.microsoft.com/office/drawing/2014/main" id="{BC479D39-FCD6-4281-8301-CEB16934D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5200"/>
            <a:ext cx="12370526" cy="2082800"/>
          </a:xfrm>
          <a:prstGeom prst="rect">
            <a:avLst/>
          </a:prstGeom>
        </p:spPr>
      </p:pic>
      <p:pic>
        <p:nvPicPr>
          <p:cNvPr id="3" name="الصخرة">
            <a:extLst>
              <a:ext uri="{FF2B5EF4-FFF2-40B4-BE49-F238E27FC236}">
                <a16:creationId xmlns:a16="http://schemas.microsoft.com/office/drawing/2014/main" id="{A44A59C5-0FF0-4E8C-86F6-857A86CC9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854" y="3525826"/>
            <a:ext cx="1545617" cy="1249374"/>
          </a:xfrm>
          <a:prstGeom prst="rect">
            <a:avLst/>
          </a:prstGeom>
        </p:spPr>
      </p:pic>
      <p:sp>
        <p:nvSpPr>
          <p:cNvPr id="4" name="السؤال">
            <a:extLst>
              <a:ext uri="{FF2B5EF4-FFF2-40B4-BE49-F238E27FC236}">
                <a16:creationId xmlns:a16="http://schemas.microsoft.com/office/drawing/2014/main" id="{38FBE456-6539-45A2-9AA6-170913762B75}"/>
              </a:ext>
            </a:extLst>
          </p:cNvPr>
          <p:cNvSpPr/>
          <p:nvPr/>
        </p:nvSpPr>
        <p:spPr>
          <a:xfrm>
            <a:off x="541329" y="336883"/>
            <a:ext cx="5378208" cy="994611"/>
          </a:xfrm>
          <a:prstGeom prst="foldedCorner">
            <a:avLst>
              <a:gd name="adj" fmla="val 50000"/>
            </a:avLst>
          </a:prstGeom>
          <a:solidFill>
            <a:srgbClr val="706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ar-AE" sz="3600" dirty="0"/>
          </a:p>
        </p:txBody>
      </p:sp>
      <p:sp>
        <p:nvSpPr>
          <p:cNvPr id="8" name="السؤال">
            <a:extLst>
              <a:ext uri="{FF2B5EF4-FFF2-40B4-BE49-F238E27FC236}">
                <a16:creationId xmlns:a16="http://schemas.microsoft.com/office/drawing/2014/main" id="{4BA72221-01F8-47E5-A711-D11D00CAF1F3}"/>
              </a:ext>
            </a:extLst>
          </p:cNvPr>
          <p:cNvSpPr txBox="1"/>
          <p:nvPr/>
        </p:nvSpPr>
        <p:spPr>
          <a:xfrm>
            <a:off x="844062" y="484483"/>
            <a:ext cx="467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أوجد ناتج الضرب ذهنياً 100 ×13</a:t>
            </a:r>
            <a:endParaRPr lang="ar-AE" sz="2800" dirty="0">
              <a:solidFill>
                <a:schemeClr val="bg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9" name="انقر لإظهار الإجابة">
            <a:extLst>
              <a:ext uri="{FF2B5EF4-FFF2-40B4-BE49-F238E27FC236}">
                <a16:creationId xmlns:a16="http://schemas.microsoft.com/office/drawing/2014/main" id="{A0457843-8CE4-4137-9B57-D4189AA24F45}"/>
              </a:ext>
            </a:extLst>
          </p:cNvPr>
          <p:cNvSpPr/>
          <p:nvPr/>
        </p:nvSpPr>
        <p:spPr>
          <a:xfrm>
            <a:off x="541329" y="1621970"/>
            <a:ext cx="5378208" cy="994611"/>
          </a:xfrm>
          <a:prstGeom prst="homePlate">
            <a:avLst/>
          </a:prstGeom>
          <a:solidFill>
            <a:srgbClr val="D7A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latin typeface="Dubai Medium" panose="020B0603030403030204" pitchFamily="34" charset="-78"/>
                <a:cs typeface="Dubai Medium" panose="020B0603030403030204" pitchFamily="34" charset="-78"/>
              </a:rPr>
              <a:t>1300</a:t>
            </a:r>
            <a:endParaRPr lang="ar-AE" sz="40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pic>
        <p:nvPicPr>
          <p:cNvPr id="1026" name="الولد" descr="ArtStation - Mediscade, Sylvia wilson">
            <a:extLst>
              <a:ext uri="{FF2B5EF4-FFF2-40B4-BE49-F238E27FC236}">
                <a16:creationId xmlns:a16="http://schemas.microsoft.com/office/drawing/2014/main" id="{C2F7AFB2-D43B-49F1-8C97-459B7D61B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22" y="1472075"/>
            <a:ext cx="1591491" cy="15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5A980A2-3D76-4C9E-A6C0-4692DB27ABE4}"/>
              </a:ext>
            </a:extLst>
          </p:cNvPr>
          <p:cNvSpPr/>
          <p:nvPr/>
        </p:nvSpPr>
        <p:spPr>
          <a:xfrm>
            <a:off x="8708571" y="5638800"/>
            <a:ext cx="2024743" cy="892629"/>
          </a:xfrm>
          <a:prstGeom prst="homePlate">
            <a:avLst/>
          </a:prstGeom>
          <a:solidFill>
            <a:srgbClr val="706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p:pic>
        <p:nvPicPr>
          <p:cNvPr id="13" name="الصخرة">
            <a:extLst>
              <a:ext uri="{FF2B5EF4-FFF2-40B4-BE49-F238E27FC236}">
                <a16:creationId xmlns:a16="http://schemas.microsoft.com/office/drawing/2014/main" id="{E268B725-FD05-4BD9-9015-2C521C8D0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308" y="3525826"/>
            <a:ext cx="1545617" cy="1249374"/>
          </a:xfrm>
          <a:prstGeom prst="rect">
            <a:avLst/>
          </a:prstGeom>
        </p:spPr>
      </p:pic>
      <p:pic>
        <p:nvPicPr>
          <p:cNvPr id="14" name="الصخرة">
            <a:extLst>
              <a:ext uri="{FF2B5EF4-FFF2-40B4-BE49-F238E27FC236}">
                <a16:creationId xmlns:a16="http://schemas.microsoft.com/office/drawing/2014/main" id="{C09C2049-10C1-4BB0-823F-6FC0C11A0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308" y="2662226"/>
            <a:ext cx="1545617" cy="1249374"/>
          </a:xfrm>
          <a:prstGeom prst="rect">
            <a:avLst/>
          </a:prstGeom>
        </p:spPr>
      </p:pic>
      <p:pic>
        <p:nvPicPr>
          <p:cNvPr id="15" name="الصخرة">
            <a:extLst>
              <a:ext uri="{FF2B5EF4-FFF2-40B4-BE49-F238E27FC236}">
                <a16:creationId xmlns:a16="http://schemas.microsoft.com/office/drawing/2014/main" id="{D2F36E16-2690-456B-9E5F-7D0B26556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762" y="3525826"/>
            <a:ext cx="1545617" cy="1249374"/>
          </a:xfrm>
          <a:prstGeom prst="rect">
            <a:avLst/>
          </a:prstGeom>
        </p:spPr>
      </p:pic>
      <p:pic>
        <p:nvPicPr>
          <p:cNvPr id="16" name="الصخرة">
            <a:extLst>
              <a:ext uri="{FF2B5EF4-FFF2-40B4-BE49-F238E27FC236}">
                <a16:creationId xmlns:a16="http://schemas.microsoft.com/office/drawing/2014/main" id="{9E8236BC-75AA-43E3-9EB8-80A2224BD4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762" y="2662226"/>
            <a:ext cx="1545617" cy="1249374"/>
          </a:xfrm>
          <a:prstGeom prst="rect">
            <a:avLst/>
          </a:prstGeom>
        </p:spPr>
      </p:pic>
      <p:pic>
        <p:nvPicPr>
          <p:cNvPr id="17" name="الصخرة">
            <a:extLst>
              <a:ext uri="{FF2B5EF4-FFF2-40B4-BE49-F238E27FC236}">
                <a16:creationId xmlns:a16="http://schemas.microsoft.com/office/drawing/2014/main" id="{D512985E-7525-432B-AD57-20FF6C04E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762" y="1738851"/>
            <a:ext cx="1545617" cy="12493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AD92E0-8F04-4050-BD15-075260F75965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20315528">
            <a:off x="195429" y="448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4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0.00023 C 2.08333E-6 -0.00973 2.08333E-6 -0.01945 0.00065 -0.02871 C 0.00091 -0.03241 0.00195 -0.03473 0.00234 -0.0382 C 0.00286 -0.04445 0.00286 -0.05093 0.00312 -0.05741 C 0.00338 -0.06158 0.00377 -0.06575 0.00403 -0.06991 C 0.00456 -0.07639 0.00416 -0.08542 0.00573 -0.08912 L 0.0082 -0.09561 C 0.00872 -0.09862 0.0095 -0.10139 0.01002 -0.10487 C 0.01028 -0.10903 0.01041 -0.11343 0.01081 -0.1176 C 0.0112 -0.12431 0.01146 -0.13635 0.01237 -0.14306 C 0.01289 -0.14653 0.01367 -0.14931 0.01419 -0.15255 C 0.01575 -0.16412 0.01445 -0.1713 0.01836 -0.18125 C 0.01914 -0.18334 0.02018 -0.18496 0.02083 -0.1875 C 0.02383 -0.19723 0.02513 -0.20672 0.02851 -0.21297 C 0.02929 -0.21459 0.03008 -0.21598 0.03099 -0.21621 C 0.03724 -0.21806 0.04349 -0.21829 0.04961 -0.21922 C 0.05052 -0.21899 0.05846 -0.21899 0.06133 -0.21297 C 0.06302 -0.20926 0.06471 -0.2044 0.0664 -0.20024 L 0.07148 -0.1875 C 0.07239 -0.18542 0.07304 -0.18287 0.07396 -0.18125 C 0.07825 -0.17338 0.0763 -0.17639 0.07995 -0.17176 C 0.08568 -0.15718 0.08294 -0.16135 0.0875 -0.15579 C 0.08828 -0.15371 0.08906 -0.15093 0.08997 -0.14954 C 0.09166 -0.14676 0.09518 -0.14306 0.09518 -0.14283 C 0.09726 -0.11922 0.0944 -0.14862 0.09752 -0.12408 C 0.09909 -0.11343 0.09739 -0.11459 0.09948 -0.11459 L 0.09948 -0.11436 " pathEditMode="relative" rAng="0" ptsTypes="AAAAAAAAAAAAAAAAAAAAAAAAAAAA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-10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الخلفية">
            <a:extLst>
              <a:ext uri="{FF2B5EF4-FFF2-40B4-BE49-F238E27FC236}">
                <a16:creationId xmlns:a16="http://schemas.microsoft.com/office/drawing/2014/main" id="{BC479D39-FCD6-4281-8301-CEB16934D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5200"/>
            <a:ext cx="12370526" cy="2082800"/>
          </a:xfrm>
          <a:prstGeom prst="rect">
            <a:avLst/>
          </a:prstGeom>
        </p:spPr>
      </p:pic>
      <p:pic>
        <p:nvPicPr>
          <p:cNvPr id="3" name="الصخرة">
            <a:extLst>
              <a:ext uri="{FF2B5EF4-FFF2-40B4-BE49-F238E27FC236}">
                <a16:creationId xmlns:a16="http://schemas.microsoft.com/office/drawing/2014/main" id="{A44A59C5-0FF0-4E8C-86F6-857A86CC9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735" y="3852397"/>
            <a:ext cx="1545617" cy="1249374"/>
          </a:xfrm>
          <a:prstGeom prst="rect">
            <a:avLst/>
          </a:prstGeom>
        </p:spPr>
      </p:pic>
      <p:sp>
        <p:nvSpPr>
          <p:cNvPr id="4" name="السؤال">
            <a:extLst>
              <a:ext uri="{FF2B5EF4-FFF2-40B4-BE49-F238E27FC236}">
                <a16:creationId xmlns:a16="http://schemas.microsoft.com/office/drawing/2014/main" id="{38FBE456-6539-45A2-9AA6-170913762B75}"/>
              </a:ext>
            </a:extLst>
          </p:cNvPr>
          <p:cNvSpPr/>
          <p:nvPr/>
        </p:nvSpPr>
        <p:spPr>
          <a:xfrm>
            <a:off x="541329" y="336883"/>
            <a:ext cx="5378208" cy="994611"/>
          </a:xfrm>
          <a:prstGeom prst="foldedCorner">
            <a:avLst>
              <a:gd name="adj" fmla="val 50000"/>
            </a:avLst>
          </a:prstGeom>
          <a:solidFill>
            <a:srgbClr val="706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ar-AE" sz="3600" dirty="0"/>
          </a:p>
        </p:txBody>
      </p:sp>
      <p:sp>
        <p:nvSpPr>
          <p:cNvPr id="8" name="السؤال">
            <a:extLst>
              <a:ext uri="{FF2B5EF4-FFF2-40B4-BE49-F238E27FC236}">
                <a16:creationId xmlns:a16="http://schemas.microsoft.com/office/drawing/2014/main" id="{4BA72221-01F8-47E5-A711-D11D00CAF1F3}"/>
              </a:ext>
            </a:extLst>
          </p:cNvPr>
          <p:cNvSpPr txBox="1"/>
          <p:nvPr/>
        </p:nvSpPr>
        <p:spPr>
          <a:xfrm>
            <a:off x="942535" y="484483"/>
            <a:ext cx="4578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أوجد ناتج الضرب ذهنياً 3 ×900</a:t>
            </a:r>
            <a:endParaRPr lang="ar-AE" sz="2800" dirty="0">
              <a:solidFill>
                <a:schemeClr val="bg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9" name="انقر لإظهار الإجابة">
            <a:extLst>
              <a:ext uri="{FF2B5EF4-FFF2-40B4-BE49-F238E27FC236}">
                <a16:creationId xmlns:a16="http://schemas.microsoft.com/office/drawing/2014/main" id="{A0457843-8CE4-4137-9B57-D4189AA24F45}"/>
              </a:ext>
            </a:extLst>
          </p:cNvPr>
          <p:cNvSpPr/>
          <p:nvPr/>
        </p:nvSpPr>
        <p:spPr>
          <a:xfrm>
            <a:off x="566110" y="1695498"/>
            <a:ext cx="5378208" cy="994611"/>
          </a:xfrm>
          <a:prstGeom prst="homePlate">
            <a:avLst/>
          </a:prstGeom>
          <a:solidFill>
            <a:srgbClr val="D7A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latin typeface="Dubai Medium" panose="020B0603030403030204" pitchFamily="34" charset="-78"/>
                <a:cs typeface="Dubai Medium" panose="020B0603030403030204" pitchFamily="34" charset="-78"/>
              </a:rPr>
              <a:t>2700</a:t>
            </a:r>
            <a:endParaRPr lang="ar-AE" sz="40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pic>
        <p:nvPicPr>
          <p:cNvPr id="1026" name="الولد" descr="ArtStation - Mediscade, Sylvia wilson">
            <a:extLst>
              <a:ext uri="{FF2B5EF4-FFF2-40B4-BE49-F238E27FC236}">
                <a16:creationId xmlns:a16="http://schemas.microsoft.com/office/drawing/2014/main" id="{C2F7AFB2-D43B-49F1-8C97-459B7D61B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705" y="824461"/>
            <a:ext cx="1591491" cy="15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5A980A2-3D76-4C9E-A6C0-4692DB27ABE4}"/>
              </a:ext>
            </a:extLst>
          </p:cNvPr>
          <p:cNvSpPr/>
          <p:nvPr/>
        </p:nvSpPr>
        <p:spPr>
          <a:xfrm>
            <a:off x="8782705" y="5533571"/>
            <a:ext cx="2024743" cy="892629"/>
          </a:xfrm>
          <a:prstGeom prst="homePlate">
            <a:avLst/>
          </a:prstGeom>
          <a:solidFill>
            <a:srgbClr val="706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p:pic>
        <p:nvPicPr>
          <p:cNvPr id="13" name="الصخرة">
            <a:extLst>
              <a:ext uri="{FF2B5EF4-FFF2-40B4-BE49-F238E27FC236}">
                <a16:creationId xmlns:a16="http://schemas.microsoft.com/office/drawing/2014/main" id="{E268B725-FD05-4BD9-9015-2C521C8D0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189" y="3852397"/>
            <a:ext cx="1545617" cy="1249374"/>
          </a:xfrm>
          <a:prstGeom prst="rect">
            <a:avLst/>
          </a:prstGeom>
        </p:spPr>
      </p:pic>
      <p:pic>
        <p:nvPicPr>
          <p:cNvPr id="14" name="الصخرة">
            <a:extLst>
              <a:ext uri="{FF2B5EF4-FFF2-40B4-BE49-F238E27FC236}">
                <a16:creationId xmlns:a16="http://schemas.microsoft.com/office/drawing/2014/main" id="{C09C2049-10C1-4BB0-823F-6FC0C11A0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189" y="2988797"/>
            <a:ext cx="1545617" cy="1249374"/>
          </a:xfrm>
          <a:prstGeom prst="rect">
            <a:avLst/>
          </a:prstGeom>
        </p:spPr>
      </p:pic>
      <p:pic>
        <p:nvPicPr>
          <p:cNvPr id="15" name="الصخرة">
            <a:extLst>
              <a:ext uri="{FF2B5EF4-FFF2-40B4-BE49-F238E27FC236}">
                <a16:creationId xmlns:a16="http://schemas.microsoft.com/office/drawing/2014/main" id="{D2F36E16-2690-456B-9E5F-7D0B26556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643" y="3852397"/>
            <a:ext cx="1545617" cy="1249374"/>
          </a:xfrm>
          <a:prstGeom prst="rect">
            <a:avLst/>
          </a:prstGeom>
        </p:spPr>
      </p:pic>
      <p:pic>
        <p:nvPicPr>
          <p:cNvPr id="16" name="الصخرة">
            <a:extLst>
              <a:ext uri="{FF2B5EF4-FFF2-40B4-BE49-F238E27FC236}">
                <a16:creationId xmlns:a16="http://schemas.microsoft.com/office/drawing/2014/main" id="{9E8236BC-75AA-43E3-9EB8-80A2224BD4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643" y="2988797"/>
            <a:ext cx="1545617" cy="1249374"/>
          </a:xfrm>
          <a:prstGeom prst="rect">
            <a:avLst/>
          </a:prstGeom>
        </p:spPr>
      </p:pic>
      <p:pic>
        <p:nvPicPr>
          <p:cNvPr id="17" name="الصخرة">
            <a:extLst>
              <a:ext uri="{FF2B5EF4-FFF2-40B4-BE49-F238E27FC236}">
                <a16:creationId xmlns:a16="http://schemas.microsoft.com/office/drawing/2014/main" id="{D512985E-7525-432B-AD57-20FF6C04E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643" y="2065422"/>
            <a:ext cx="1545617" cy="1249374"/>
          </a:xfrm>
          <a:prstGeom prst="rect">
            <a:avLst/>
          </a:prstGeom>
        </p:spPr>
      </p:pic>
      <p:pic>
        <p:nvPicPr>
          <p:cNvPr id="18" name="الصخرة">
            <a:extLst>
              <a:ext uri="{FF2B5EF4-FFF2-40B4-BE49-F238E27FC236}">
                <a16:creationId xmlns:a16="http://schemas.microsoft.com/office/drawing/2014/main" id="{07B83889-F04E-4BEF-9EA1-4337AC7EE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97" y="3852397"/>
            <a:ext cx="1545617" cy="1249374"/>
          </a:xfrm>
          <a:prstGeom prst="rect">
            <a:avLst/>
          </a:prstGeom>
        </p:spPr>
      </p:pic>
      <p:pic>
        <p:nvPicPr>
          <p:cNvPr id="20" name="الصخرة">
            <a:extLst>
              <a:ext uri="{FF2B5EF4-FFF2-40B4-BE49-F238E27FC236}">
                <a16:creationId xmlns:a16="http://schemas.microsoft.com/office/drawing/2014/main" id="{AE2137BB-E2EB-4D73-A93A-53F2A8DBF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97" y="2988797"/>
            <a:ext cx="1545617" cy="1249374"/>
          </a:xfrm>
          <a:prstGeom prst="rect">
            <a:avLst/>
          </a:prstGeom>
        </p:spPr>
      </p:pic>
      <p:pic>
        <p:nvPicPr>
          <p:cNvPr id="21" name="الصخرة">
            <a:extLst>
              <a:ext uri="{FF2B5EF4-FFF2-40B4-BE49-F238E27FC236}">
                <a16:creationId xmlns:a16="http://schemas.microsoft.com/office/drawing/2014/main" id="{02AE238D-B29A-4190-955B-33F6DADEC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97" y="2065422"/>
            <a:ext cx="1545617" cy="1249374"/>
          </a:xfrm>
          <a:prstGeom prst="rect">
            <a:avLst/>
          </a:prstGeom>
        </p:spPr>
      </p:pic>
      <p:pic>
        <p:nvPicPr>
          <p:cNvPr id="22" name="الصخرة">
            <a:extLst>
              <a:ext uri="{FF2B5EF4-FFF2-40B4-BE49-F238E27FC236}">
                <a16:creationId xmlns:a16="http://schemas.microsoft.com/office/drawing/2014/main" id="{14D95B2E-3406-4A26-9A63-90C390A60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935" y="1174991"/>
            <a:ext cx="1545617" cy="12493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65296C-34E8-48F1-BFC7-7584ABD94CB7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19803506">
            <a:off x="167127" y="731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6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3.125E-6 -1.11111E-6 C 3.125E-6 -0.00972 3.125E-6 -0.01991 0.00052 -0.02893 C 0.00078 -0.03264 0.00182 -0.03495 0.00221 -0.03866 C 0.00273 -0.04444 0.00273 -0.05116 0.00299 -0.05787 C 0.00325 -0.06157 0.00364 -0.06574 0.0039 -0.06991 C 0.00442 -0.07639 0.00403 -0.08542 0.0056 -0.08912 L 0.00807 -0.0956 C 0.00859 -0.09861 0.00937 -0.10162 0.00989 -0.10532 C 0.01015 -0.10903 0.01028 -0.11389 0.01067 -0.11805 C 0.01106 -0.125 0.01133 -0.13634 0.01224 -0.14305 C 0.01276 -0.14699 0.01354 -0.1493 0.01406 -0.15301 C 0.01562 -0.16412 0.01432 -0.17176 0.01823 -0.18125 C 0.01901 -0.18356 0.02005 -0.18518 0.0207 -0.18773 C 0.02369 -0.19722 0.025 -0.20671 0.02838 -0.21296 C 0.02916 -0.21458 0.02994 -0.21597 0.03086 -0.2162 C 0.03711 -0.21805 0.04336 -0.21829 0.04948 -0.21921 C 0.05039 -0.21898 0.05833 -0.21898 0.06119 -0.21296 C 0.06289 -0.20926 0.06458 -0.2044 0.06627 -0.20023 L 0.07135 -0.18773 C 0.07226 -0.18565 0.07291 -0.1831 0.07383 -0.18125 C 0.07812 -0.17361 0.07617 -0.17662 0.07981 -0.17222 C 0.08554 -0.15717 0.08281 -0.16134 0.08737 -0.15602 C 0.08815 -0.15393 0.08893 -0.15092 0.08984 -0.15 C 0.09153 -0.14699 0.09505 -0.14305 0.09505 -0.14305 C 0.09713 -0.11921 0.09427 -0.14907 0.09739 -0.12407 C 0.09896 -0.11389 0.09726 -0.11505 0.09935 -0.11505 L 0.09935 -0.11481 " pathEditMode="relative" rAng="0" ptsTypes="AAAAAAAAAAAAAAAAAAAAAAAAAAAA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10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الخلفية">
            <a:extLst>
              <a:ext uri="{FF2B5EF4-FFF2-40B4-BE49-F238E27FC236}">
                <a16:creationId xmlns:a16="http://schemas.microsoft.com/office/drawing/2014/main" id="{BC479D39-FCD6-4281-8301-CEB16934D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5200"/>
            <a:ext cx="12370526" cy="2082800"/>
          </a:xfrm>
          <a:prstGeom prst="rect">
            <a:avLst/>
          </a:prstGeom>
        </p:spPr>
      </p:pic>
      <p:pic>
        <p:nvPicPr>
          <p:cNvPr id="3" name="الصخرة">
            <a:extLst>
              <a:ext uri="{FF2B5EF4-FFF2-40B4-BE49-F238E27FC236}">
                <a16:creationId xmlns:a16="http://schemas.microsoft.com/office/drawing/2014/main" id="{A44A59C5-0FF0-4E8C-86F6-857A86CC9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055" y="4697630"/>
            <a:ext cx="1545617" cy="1249374"/>
          </a:xfrm>
          <a:prstGeom prst="rect">
            <a:avLst/>
          </a:prstGeom>
        </p:spPr>
      </p:pic>
      <p:sp>
        <p:nvSpPr>
          <p:cNvPr id="4" name="السؤال">
            <a:extLst>
              <a:ext uri="{FF2B5EF4-FFF2-40B4-BE49-F238E27FC236}">
                <a16:creationId xmlns:a16="http://schemas.microsoft.com/office/drawing/2014/main" id="{38FBE456-6539-45A2-9AA6-170913762B75}"/>
              </a:ext>
            </a:extLst>
          </p:cNvPr>
          <p:cNvSpPr/>
          <p:nvPr/>
        </p:nvSpPr>
        <p:spPr>
          <a:xfrm>
            <a:off x="541329" y="336883"/>
            <a:ext cx="5378208" cy="994611"/>
          </a:xfrm>
          <a:prstGeom prst="foldedCorner">
            <a:avLst>
              <a:gd name="adj" fmla="val 50000"/>
            </a:avLst>
          </a:prstGeom>
          <a:solidFill>
            <a:srgbClr val="706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ar-AE" sz="3600" dirty="0"/>
          </a:p>
        </p:txBody>
      </p:sp>
      <p:sp>
        <p:nvSpPr>
          <p:cNvPr id="8" name="السؤال">
            <a:extLst>
              <a:ext uri="{FF2B5EF4-FFF2-40B4-BE49-F238E27FC236}">
                <a16:creationId xmlns:a16="http://schemas.microsoft.com/office/drawing/2014/main" id="{4BA72221-01F8-47E5-A711-D11D00CAF1F3}"/>
              </a:ext>
            </a:extLst>
          </p:cNvPr>
          <p:cNvSpPr txBox="1"/>
          <p:nvPr/>
        </p:nvSpPr>
        <p:spPr>
          <a:xfrm>
            <a:off x="1526790" y="484483"/>
            <a:ext cx="399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أوجد ناتج الضرب ذهنياً 70 × 60</a:t>
            </a:r>
            <a:endParaRPr lang="ar-AE" sz="2400" dirty="0">
              <a:solidFill>
                <a:schemeClr val="bg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9" name="انقر لإظهار الإجابة">
            <a:extLst>
              <a:ext uri="{FF2B5EF4-FFF2-40B4-BE49-F238E27FC236}">
                <a16:creationId xmlns:a16="http://schemas.microsoft.com/office/drawing/2014/main" id="{A0457843-8CE4-4137-9B57-D4189AA24F45}"/>
              </a:ext>
            </a:extLst>
          </p:cNvPr>
          <p:cNvSpPr/>
          <p:nvPr/>
        </p:nvSpPr>
        <p:spPr>
          <a:xfrm>
            <a:off x="541329" y="1535347"/>
            <a:ext cx="5378208" cy="994611"/>
          </a:xfrm>
          <a:prstGeom prst="homePlate">
            <a:avLst/>
          </a:prstGeom>
          <a:solidFill>
            <a:srgbClr val="D7A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latin typeface="Dubai Medium" panose="020B0603030403030204" pitchFamily="34" charset="-78"/>
                <a:cs typeface="Dubai Medium" panose="020B0603030403030204" pitchFamily="34" charset="-78"/>
              </a:rPr>
              <a:t>2400</a:t>
            </a:r>
            <a:endParaRPr lang="ar-AE" sz="40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pic>
        <p:nvPicPr>
          <p:cNvPr id="1026" name="الولد" descr="ArtStation - Mediscade, Sylvia wilson">
            <a:extLst>
              <a:ext uri="{FF2B5EF4-FFF2-40B4-BE49-F238E27FC236}">
                <a16:creationId xmlns:a16="http://schemas.microsoft.com/office/drawing/2014/main" id="{C2F7AFB2-D43B-49F1-8C97-459B7D61B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17" y="955678"/>
            <a:ext cx="1591491" cy="15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5A980A2-3D76-4C9E-A6C0-4692DB27ABE4}"/>
              </a:ext>
            </a:extLst>
          </p:cNvPr>
          <p:cNvSpPr/>
          <p:nvPr/>
        </p:nvSpPr>
        <p:spPr>
          <a:xfrm>
            <a:off x="8979908" y="5902322"/>
            <a:ext cx="2024743" cy="892629"/>
          </a:xfrm>
          <a:prstGeom prst="homePlate">
            <a:avLst/>
          </a:prstGeom>
          <a:solidFill>
            <a:srgbClr val="706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p:pic>
        <p:nvPicPr>
          <p:cNvPr id="13" name="الصخرة">
            <a:extLst>
              <a:ext uri="{FF2B5EF4-FFF2-40B4-BE49-F238E27FC236}">
                <a16:creationId xmlns:a16="http://schemas.microsoft.com/office/drawing/2014/main" id="{E268B725-FD05-4BD9-9015-2C521C8D0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09" y="4697630"/>
            <a:ext cx="1545617" cy="1249374"/>
          </a:xfrm>
          <a:prstGeom prst="rect">
            <a:avLst/>
          </a:prstGeom>
        </p:spPr>
      </p:pic>
      <p:pic>
        <p:nvPicPr>
          <p:cNvPr id="14" name="الصخرة">
            <a:extLst>
              <a:ext uri="{FF2B5EF4-FFF2-40B4-BE49-F238E27FC236}">
                <a16:creationId xmlns:a16="http://schemas.microsoft.com/office/drawing/2014/main" id="{C09C2049-10C1-4BB0-823F-6FC0C11A0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09" y="3834030"/>
            <a:ext cx="1545617" cy="1249374"/>
          </a:xfrm>
          <a:prstGeom prst="rect">
            <a:avLst/>
          </a:prstGeom>
        </p:spPr>
      </p:pic>
      <p:pic>
        <p:nvPicPr>
          <p:cNvPr id="15" name="الصخرة">
            <a:extLst>
              <a:ext uri="{FF2B5EF4-FFF2-40B4-BE49-F238E27FC236}">
                <a16:creationId xmlns:a16="http://schemas.microsoft.com/office/drawing/2014/main" id="{D2F36E16-2690-456B-9E5F-7D0B26556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63" y="4697630"/>
            <a:ext cx="1545617" cy="1249374"/>
          </a:xfrm>
          <a:prstGeom prst="rect">
            <a:avLst/>
          </a:prstGeom>
        </p:spPr>
      </p:pic>
      <p:pic>
        <p:nvPicPr>
          <p:cNvPr id="16" name="الصخرة">
            <a:extLst>
              <a:ext uri="{FF2B5EF4-FFF2-40B4-BE49-F238E27FC236}">
                <a16:creationId xmlns:a16="http://schemas.microsoft.com/office/drawing/2014/main" id="{9E8236BC-75AA-43E3-9EB8-80A2224BD4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63" y="3834030"/>
            <a:ext cx="1545617" cy="1249374"/>
          </a:xfrm>
          <a:prstGeom prst="rect">
            <a:avLst/>
          </a:prstGeom>
        </p:spPr>
      </p:pic>
      <p:pic>
        <p:nvPicPr>
          <p:cNvPr id="17" name="الصخرة">
            <a:extLst>
              <a:ext uri="{FF2B5EF4-FFF2-40B4-BE49-F238E27FC236}">
                <a16:creationId xmlns:a16="http://schemas.microsoft.com/office/drawing/2014/main" id="{D512985E-7525-432B-AD57-20FF6C04E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63" y="2910655"/>
            <a:ext cx="1545617" cy="1249374"/>
          </a:xfrm>
          <a:prstGeom prst="rect">
            <a:avLst/>
          </a:prstGeom>
        </p:spPr>
      </p:pic>
      <p:pic>
        <p:nvPicPr>
          <p:cNvPr id="18" name="الصخرة">
            <a:extLst>
              <a:ext uri="{FF2B5EF4-FFF2-40B4-BE49-F238E27FC236}">
                <a16:creationId xmlns:a16="http://schemas.microsoft.com/office/drawing/2014/main" id="{07B83889-F04E-4BEF-9EA1-4337AC7EE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417" y="4697630"/>
            <a:ext cx="1545617" cy="1249374"/>
          </a:xfrm>
          <a:prstGeom prst="rect">
            <a:avLst/>
          </a:prstGeom>
        </p:spPr>
      </p:pic>
      <p:pic>
        <p:nvPicPr>
          <p:cNvPr id="20" name="الصخرة">
            <a:extLst>
              <a:ext uri="{FF2B5EF4-FFF2-40B4-BE49-F238E27FC236}">
                <a16:creationId xmlns:a16="http://schemas.microsoft.com/office/drawing/2014/main" id="{AE2137BB-E2EB-4D73-A93A-53F2A8DBF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417" y="3834030"/>
            <a:ext cx="1545617" cy="1249374"/>
          </a:xfrm>
          <a:prstGeom prst="rect">
            <a:avLst/>
          </a:prstGeom>
        </p:spPr>
      </p:pic>
      <p:pic>
        <p:nvPicPr>
          <p:cNvPr id="21" name="الصخرة">
            <a:extLst>
              <a:ext uri="{FF2B5EF4-FFF2-40B4-BE49-F238E27FC236}">
                <a16:creationId xmlns:a16="http://schemas.microsoft.com/office/drawing/2014/main" id="{02AE238D-B29A-4190-955B-33F6DADEC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417" y="2910655"/>
            <a:ext cx="1545617" cy="1249374"/>
          </a:xfrm>
          <a:prstGeom prst="rect">
            <a:avLst/>
          </a:prstGeom>
        </p:spPr>
      </p:pic>
      <p:pic>
        <p:nvPicPr>
          <p:cNvPr id="22" name="الصخرة">
            <a:extLst>
              <a:ext uri="{FF2B5EF4-FFF2-40B4-BE49-F238E27FC236}">
                <a16:creationId xmlns:a16="http://schemas.microsoft.com/office/drawing/2014/main" id="{14D95B2E-3406-4A26-9A63-90C390A60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255" y="2020224"/>
            <a:ext cx="1545617" cy="1249374"/>
          </a:xfrm>
          <a:prstGeom prst="rect">
            <a:avLst/>
          </a:prstGeom>
        </p:spPr>
      </p:pic>
      <p:pic>
        <p:nvPicPr>
          <p:cNvPr id="23" name="الصخرة">
            <a:extLst>
              <a:ext uri="{FF2B5EF4-FFF2-40B4-BE49-F238E27FC236}">
                <a16:creationId xmlns:a16="http://schemas.microsoft.com/office/drawing/2014/main" id="{E41E3E4D-3A54-4F8D-8C1A-0BF0D8BAD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902" y="4668300"/>
            <a:ext cx="1545617" cy="1249374"/>
          </a:xfrm>
          <a:prstGeom prst="rect">
            <a:avLst/>
          </a:prstGeom>
        </p:spPr>
      </p:pic>
      <p:pic>
        <p:nvPicPr>
          <p:cNvPr id="24" name="الصخرة">
            <a:extLst>
              <a:ext uri="{FF2B5EF4-FFF2-40B4-BE49-F238E27FC236}">
                <a16:creationId xmlns:a16="http://schemas.microsoft.com/office/drawing/2014/main" id="{10FD79BA-24F6-43A2-9C6C-7BB74D7FE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902" y="3804700"/>
            <a:ext cx="1545617" cy="1249374"/>
          </a:xfrm>
          <a:prstGeom prst="rect">
            <a:avLst/>
          </a:prstGeom>
        </p:spPr>
      </p:pic>
      <p:pic>
        <p:nvPicPr>
          <p:cNvPr id="25" name="الصخرة">
            <a:extLst>
              <a:ext uri="{FF2B5EF4-FFF2-40B4-BE49-F238E27FC236}">
                <a16:creationId xmlns:a16="http://schemas.microsoft.com/office/drawing/2014/main" id="{D7C033C1-C6FB-4F2C-A499-2B245E89B1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902" y="2881325"/>
            <a:ext cx="1545617" cy="1249374"/>
          </a:xfrm>
          <a:prstGeom prst="rect">
            <a:avLst/>
          </a:prstGeom>
        </p:spPr>
      </p:pic>
      <p:pic>
        <p:nvPicPr>
          <p:cNvPr id="26" name="الصخرة">
            <a:extLst>
              <a:ext uri="{FF2B5EF4-FFF2-40B4-BE49-F238E27FC236}">
                <a16:creationId xmlns:a16="http://schemas.microsoft.com/office/drawing/2014/main" id="{89C3D304-5AC1-4B09-B249-148E45636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740" y="1990894"/>
            <a:ext cx="1545617" cy="1249374"/>
          </a:xfrm>
          <a:prstGeom prst="rect">
            <a:avLst/>
          </a:prstGeom>
        </p:spPr>
      </p:pic>
      <p:pic>
        <p:nvPicPr>
          <p:cNvPr id="27" name="الصخرة">
            <a:extLst>
              <a:ext uri="{FF2B5EF4-FFF2-40B4-BE49-F238E27FC236}">
                <a16:creationId xmlns:a16="http://schemas.microsoft.com/office/drawing/2014/main" id="{255B9760-5782-4E50-971E-B52EDC116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343" y="1163173"/>
            <a:ext cx="1545617" cy="12493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3BE841-BBAC-485D-B4A1-BDCA026C404F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19826143">
            <a:off x="205515" y="346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3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-3.95833E-6 0.00024 C -3.95833E-6 -0.00972 -3.95833E-6 -0.0199 0.00039 -0.02893 C 0.00066 -0.03263 0.00157 -0.03495 0.00196 -0.03865 C 0.00248 -0.04444 0.00248 -0.05115 0.00274 -0.05787 C 0.00287 -0.06157 0.00326 -0.06574 0.00352 -0.0699 C 0.00404 -0.07638 0.00365 -0.08541 0.00508 -0.08912 L 0.0073 -0.0956 C 0.00782 -0.09861 0.00847 -0.10162 0.00899 -0.10532 C 0.00925 -0.10902 0.00938 -0.11412 0.00977 -0.11805 C 0.01003 -0.125 0.01029 -0.13634 0.0112 -0.14305 C 0.01159 -0.14699 0.01237 -0.1493 0.01276 -0.15301 C 0.0142 -0.16412 0.01302 -0.17199 0.01667 -0.18125 C 0.01732 -0.18356 0.01836 -0.18518 0.01888 -0.18773 C 0.02162 -0.19722 0.02279 -0.20671 0.02592 -0.21296 C 0.0267 -0.21458 0.02735 -0.21597 0.02826 -0.2162 C 0.03399 -0.21805 0.03972 -0.21828 0.04532 -0.21921 C 0.0461 -0.21898 0.05339 -0.21898 0.05599 -0.21296 C 0.05756 -0.20926 0.05912 -0.20439 0.06068 -0.20023 L 0.06537 -0.18773 C 0.06615 -0.18564 0.0668 -0.1831 0.06758 -0.18125 C 0.07149 -0.17361 0.06967 -0.17662 0.07305 -0.17222 C 0.07826 -0.15717 0.07579 -0.16134 0.07995 -0.15601 C 0.08073 -0.15393 0.08138 -0.15092 0.0823 -0.15 C 0.08386 -0.14699 0.08698 -0.14305 0.08698 -0.14305 C 0.08894 -0.11921 0.08633 -0.14907 0.0892 -0.12407 C 0.09063 -0.11412 0.08907 -0.11504 0.09102 -0.11504 L 0.09102 -0.11481 " pathEditMode="relative" rAng="0" ptsTypes="AAAAAAAAAAAAAAAAAAAAAAAAAAAA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4" y="-10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FE42ADF-32BA-40A6-A4A5-7D258A9B7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1474" r="1279" b="1596"/>
          <a:stretch/>
        </p:blipFill>
        <p:spPr bwMode="auto">
          <a:xfrm>
            <a:off x="421135" y="282424"/>
            <a:ext cx="11349729" cy="647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: زوايا علوية مستديرة 11">
            <a:extLst>
              <a:ext uri="{FF2B5EF4-FFF2-40B4-BE49-F238E27FC236}">
                <a16:creationId xmlns:a16="http://schemas.microsoft.com/office/drawing/2014/main" id="{111C028E-0B49-4491-825B-F29F51F1B464}"/>
              </a:ext>
            </a:extLst>
          </p:cNvPr>
          <p:cNvSpPr/>
          <p:nvPr/>
        </p:nvSpPr>
        <p:spPr>
          <a:xfrm>
            <a:off x="3543774" y="750108"/>
            <a:ext cx="2295111" cy="2586446"/>
          </a:xfrm>
          <a:prstGeom prst="round2SameRect">
            <a:avLst/>
          </a:prstGeom>
          <a:solidFill>
            <a:srgbClr val="90CB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مستطيل: زوايا علوية مستديرة 12">
            <a:extLst>
              <a:ext uri="{FF2B5EF4-FFF2-40B4-BE49-F238E27FC236}">
                <a16:creationId xmlns:a16="http://schemas.microsoft.com/office/drawing/2014/main" id="{AD6E13B7-4F7E-4E99-A18B-AD461A081051}"/>
              </a:ext>
            </a:extLst>
          </p:cNvPr>
          <p:cNvSpPr/>
          <p:nvPr/>
        </p:nvSpPr>
        <p:spPr>
          <a:xfrm>
            <a:off x="6125621" y="745848"/>
            <a:ext cx="2416630" cy="2548385"/>
          </a:xfrm>
          <a:prstGeom prst="round2SameRect">
            <a:avLst/>
          </a:prstGeom>
          <a:solidFill>
            <a:srgbClr val="ABAAD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مستطيل: زوايا علوية مستديرة 13">
            <a:extLst>
              <a:ext uri="{FF2B5EF4-FFF2-40B4-BE49-F238E27FC236}">
                <a16:creationId xmlns:a16="http://schemas.microsoft.com/office/drawing/2014/main" id="{61013130-7EA8-46ED-A85D-F02380DFAAB8}"/>
              </a:ext>
            </a:extLst>
          </p:cNvPr>
          <p:cNvSpPr/>
          <p:nvPr/>
        </p:nvSpPr>
        <p:spPr>
          <a:xfrm>
            <a:off x="8828987" y="707787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15" name="مستطيل: زوايا علوية مستديرة 14">
            <a:extLst>
              <a:ext uri="{FF2B5EF4-FFF2-40B4-BE49-F238E27FC236}">
                <a16:creationId xmlns:a16="http://schemas.microsoft.com/office/drawing/2014/main" id="{5B79E76F-D003-4CE5-BE00-39CEB0207904}"/>
              </a:ext>
            </a:extLst>
          </p:cNvPr>
          <p:cNvSpPr/>
          <p:nvPr/>
        </p:nvSpPr>
        <p:spPr>
          <a:xfrm>
            <a:off x="6047190" y="3614654"/>
            <a:ext cx="2416630" cy="2548385"/>
          </a:xfrm>
          <a:prstGeom prst="round2SameRect">
            <a:avLst/>
          </a:prstGeom>
          <a:solidFill>
            <a:srgbClr val="F3A7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مستطيل: زوايا علوية مستديرة 15">
            <a:extLst>
              <a:ext uri="{FF2B5EF4-FFF2-40B4-BE49-F238E27FC236}">
                <a16:creationId xmlns:a16="http://schemas.microsoft.com/office/drawing/2014/main" id="{B393EBC3-641D-4E83-B485-AA6E501AE7F3}"/>
              </a:ext>
            </a:extLst>
          </p:cNvPr>
          <p:cNvSpPr/>
          <p:nvPr/>
        </p:nvSpPr>
        <p:spPr>
          <a:xfrm>
            <a:off x="8828987" y="3576408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526DC86A-E034-43F2-9CB7-73755EBD4F34}"/>
              </a:ext>
            </a:extLst>
          </p:cNvPr>
          <p:cNvSpPr/>
          <p:nvPr/>
        </p:nvSpPr>
        <p:spPr>
          <a:xfrm>
            <a:off x="3541330" y="3576408"/>
            <a:ext cx="2295111" cy="2645268"/>
          </a:xfrm>
          <a:prstGeom prst="round2SameRect">
            <a:avLst/>
          </a:prstGeom>
          <a:solidFill>
            <a:srgbClr val="D6C7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FE578FF-36EB-4BE2-9A96-629421F72EEB}"/>
              </a:ext>
            </a:extLst>
          </p:cNvPr>
          <p:cNvSpPr txBox="1"/>
          <p:nvPr/>
        </p:nvSpPr>
        <p:spPr>
          <a:xfrm>
            <a:off x="8944140" y="1102737"/>
            <a:ext cx="22133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موعد الحصص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57EDF52-292F-4C1B-A605-B7FA9F4AF10E}"/>
              </a:ext>
            </a:extLst>
          </p:cNvPr>
          <p:cNvSpPr txBox="1"/>
          <p:nvPr/>
        </p:nvSpPr>
        <p:spPr>
          <a:xfrm>
            <a:off x="3619250" y="989197"/>
            <a:ext cx="213864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عدم مقاطعة المعلمة عندما تتحدث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F86FC2B1-35A6-4D63-8705-5EE93751587D}"/>
              </a:ext>
            </a:extLst>
          </p:cNvPr>
          <p:cNvSpPr txBox="1"/>
          <p:nvPr/>
        </p:nvSpPr>
        <p:spPr>
          <a:xfrm>
            <a:off x="3663138" y="3844547"/>
            <a:ext cx="206566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الاهتمام بالواجبات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75B9F53-E9EC-437C-B513-808DC8D3B7F4}"/>
              </a:ext>
            </a:extLst>
          </p:cNvPr>
          <p:cNvSpPr txBox="1"/>
          <p:nvPr/>
        </p:nvSpPr>
        <p:spPr>
          <a:xfrm>
            <a:off x="8890346" y="3785733"/>
            <a:ext cx="217239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إحضار الكتاب والقلم </a:t>
            </a:r>
          </a:p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استعدادا للحصة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B1FB559-3052-4562-8BAB-0BF0DB61E0CA}"/>
              </a:ext>
            </a:extLst>
          </p:cNvPr>
          <p:cNvSpPr txBox="1"/>
          <p:nvPr/>
        </p:nvSpPr>
        <p:spPr>
          <a:xfrm>
            <a:off x="6143315" y="3842327"/>
            <a:ext cx="22243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التركيز 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مع ال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شرح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28" name="Picture 4" descr="Bitmoji Image">
            <a:extLst>
              <a:ext uri="{FF2B5EF4-FFF2-40B4-BE49-F238E27FC236}">
                <a16:creationId xmlns:a16="http://schemas.microsoft.com/office/drawing/2014/main" id="{BE9D4DA0-B064-41CD-9CFD-767C4F358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6" y="1197985"/>
            <a:ext cx="2058760" cy="20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rt supplies">
            <a:extLst>
              <a:ext uri="{FF2B5EF4-FFF2-40B4-BE49-F238E27FC236}">
                <a16:creationId xmlns:a16="http://schemas.microsoft.com/office/drawing/2014/main" id="{5F5AA93D-B839-44A2-9A35-CA716BD39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942" y="4421851"/>
            <a:ext cx="1728362" cy="172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itmoji Image">
            <a:extLst>
              <a:ext uri="{FF2B5EF4-FFF2-40B4-BE49-F238E27FC236}">
                <a16:creationId xmlns:a16="http://schemas.microsoft.com/office/drawing/2014/main" id="{4236BBBB-3C16-43FE-8E8F-CC5D0B53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99" y="4438171"/>
            <a:ext cx="1709421" cy="170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lientmoji">
            <a:extLst>
              <a:ext uri="{FF2B5EF4-FFF2-40B4-BE49-F238E27FC236}">
                <a16:creationId xmlns:a16="http://schemas.microsoft.com/office/drawing/2014/main" id="{81FE0F28-1B16-44AB-8220-4E61CAB19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773" y="1597890"/>
            <a:ext cx="1668151" cy="16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tmoji Image">
            <a:extLst>
              <a:ext uri="{FF2B5EF4-FFF2-40B4-BE49-F238E27FC236}">
                <a16:creationId xmlns:a16="http://schemas.microsoft.com/office/drawing/2014/main" id="{9AF6C208-B09F-44EF-BCD1-47C73DD50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98" y="1737444"/>
            <a:ext cx="1627687" cy="16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DA83104-AE1B-4ED1-9884-C80343D9C27D}"/>
              </a:ext>
            </a:extLst>
          </p:cNvPr>
          <p:cNvSpPr txBox="1"/>
          <p:nvPr/>
        </p:nvSpPr>
        <p:spPr>
          <a:xfrm>
            <a:off x="6263767" y="1014633"/>
            <a:ext cx="221082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عدم فتح المايك</a:t>
            </a:r>
          </a:p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بدون إذن </a:t>
            </a:r>
          </a:p>
        </p:txBody>
      </p:sp>
      <p:pic>
        <p:nvPicPr>
          <p:cNvPr id="2054" name="Picture 6" descr="Bitmoji Image">
            <a:extLst>
              <a:ext uri="{FF2B5EF4-FFF2-40B4-BE49-F238E27FC236}">
                <a16:creationId xmlns:a16="http://schemas.microsoft.com/office/drawing/2014/main" id="{33066B02-1C31-4A3C-8D83-8E2CE915F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5" y="4226617"/>
            <a:ext cx="2065669" cy="206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C6255096-F950-42B9-871A-5078EBCD3654}"/>
              </a:ext>
            </a:extLst>
          </p:cNvPr>
          <p:cNvSpPr/>
          <p:nvPr/>
        </p:nvSpPr>
        <p:spPr>
          <a:xfrm>
            <a:off x="1034508" y="766281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25" name="مستطيل: زوايا علوية مستديرة 24">
            <a:extLst>
              <a:ext uri="{FF2B5EF4-FFF2-40B4-BE49-F238E27FC236}">
                <a16:creationId xmlns:a16="http://schemas.microsoft.com/office/drawing/2014/main" id="{A17716F6-342B-4C20-AAEC-24D40A88172E}"/>
              </a:ext>
            </a:extLst>
          </p:cNvPr>
          <p:cNvSpPr/>
          <p:nvPr/>
        </p:nvSpPr>
        <p:spPr>
          <a:xfrm>
            <a:off x="1057494" y="3597694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4503A7D-383D-4475-91D2-6BF71249EDDF}"/>
              </a:ext>
            </a:extLst>
          </p:cNvPr>
          <p:cNvSpPr txBox="1"/>
          <p:nvPr/>
        </p:nvSpPr>
        <p:spPr>
          <a:xfrm>
            <a:off x="1120151" y="1038722"/>
            <a:ext cx="21238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المعلمة والزميلات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5E063CF-90D8-4EDF-94EB-C85465CC53A2}"/>
              </a:ext>
            </a:extLst>
          </p:cNvPr>
          <p:cNvSpPr txBox="1"/>
          <p:nvPr/>
        </p:nvSpPr>
        <p:spPr>
          <a:xfrm>
            <a:off x="1092165" y="3919626"/>
            <a:ext cx="220580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الأمانة وعدم الغش</a:t>
            </a:r>
            <a:endParaRPr lang="ar-KW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16" descr="bad">
            <a:extLst>
              <a:ext uri="{FF2B5EF4-FFF2-40B4-BE49-F238E27FC236}">
                <a16:creationId xmlns:a16="http://schemas.microsoft.com/office/drawing/2014/main" id="{08FD481D-5377-4631-AF5D-600D847D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74" y="1982224"/>
            <a:ext cx="1364949" cy="13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0" descr="thumbs down">
            <a:extLst>
              <a:ext uri="{FF2B5EF4-FFF2-40B4-BE49-F238E27FC236}">
                <a16:creationId xmlns:a16="http://schemas.microsoft.com/office/drawing/2014/main" id="{123EE2A9-7A30-45B5-8DBD-ADE9B6B2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150" y="4219532"/>
            <a:ext cx="18954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سهم: مسنن إلى اليمين 29">
            <a:extLst>
              <a:ext uri="{FF2B5EF4-FFF2-40B4-BE49-F238E27FC236}">
                <a16:creationId xmlns:a16="http://schemas.microsoft.com/office/drawing/2014/main" id="{DFD7BB8C-8CC6-4B67-8655-5AF26990A065}"/>
              </a:ext>
            </a:extLst>
          </p:cNvPr>
          <p:cNvSpPr/>
          <p:nvPr/>
        </p:nvSpPr>
        <p:spPr>
          <a:xfrm>
            <a:off x="7786627" y="-500695"/>
            <a:ext cx="4405373" cy="1834158"/>
          </a:xfrm>
          <a:prstGeom prst="notchedRightArrow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AdvertisingMedium" pitchFamily="2" charset="-78"/>
              </a:rPr>
              <a:t>القوانين الصفية </a:t>
            </a:r>
          </a:p>
        </p:txBody>
      </p:sp>
      <p:sp>
        <p:nvSpPr>
          <p:cNvPr id="31" name="زر الإجراء: الانتقال للصفحة الرئيسية 30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A35FA092-B930-4370-8FE7-E2785D1FB576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2720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الخلفية">
            <a:extLst>
              <a:ext uri="{FF2B5EF4-FFF2-40B4-BE49-F238E27FC236}">
                <a16:creationId xmlns:a16="http://schemas.microsoft.com/office/drawing/2014/main" id="{BC479D39-FCD6-4281-8301-CEB16934D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5200"/>
            <a:ext cx="12370526" cy="2082800"/>
          </a:xfrm>
          <a:prstGeom prst="rect">
            <a:avLst/>
          </a:prstGeom>
        </p:spPr>
      </p:pic>
      <p:pic>
        <p:nvPicPr>
          <p:cNvPr id="3" name="الصخرة">
            <a:extLst>
              <a:ext uri="{FF2B5EF4-FFF2-40B4-BE49-F238E27FC236}">
                <a16:creationId xmlns:a16="http://schemas.microsoft.com/office/drawing/2014/main" id="{A44A59C5-0FF0-4E8C-86F6-857A86CC9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055" y="4697630"/>
            <a:ext cx="1545617" cy="1249374"/>
          </a:xfrm>
          <a:prstGeom prst="rect">
            <a:avLst/>
          </a:prstGeom>
        </p:spPr>
      </p:pic>
      <p:sp>
        <p:nvSpPr>
          <p:cNvPr id="4" name="السؤال">
            <a:extLst>
              <a:ext uri="{FF2B5EF4-FFF2-40B4-BE49-F238E27FC236}">
                <a16:creationId xmlns:a16="http://schemas.microsoft.com/office/drawing/2014/main" id="{38FBE456-6539-45A2-9AA6-170913762B75}"/>
              </a:ext>
            </a:extLst>
          </p:cNvPr>
          <p:cNvSpPr/>
          <p:nvPr/>
        </p:nvSpPr>
        <p:spPr>
          <a:xfrm>
            <a:off x="541329" y="336883"/>
            <a:ext cx="5378208" cy="994611"/>
          </a:xfrm>
          <a:prstGeom prst="foldedCorner">
            <a:avLst>
              <a:gd name="adj" fmla="val 50000"/>
            </a:avLst>
          </a:prstGeom>
          <a:solidFill>
            <a:srgbClr val="706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ar-AE" sz="3600" dirty="0"/>
          </a:p>
        </p:txBody>
      </p:sp>
      <p:sp>
        <p:nvSpPr>
          <p:cNvPr id="8" name="السؤال">
            <a:extLst>
              <a:ext uri="{FF2B5EF4-FFF2-40B4-BE49-F238E27FC236}">
                <a16:creationId xmlns:a16="http://schemas.microsoft.com/office/drawing/2014/main" id="{4BA72221-01F8-47E5-A711-D11D00CAF1F3}"/>
              </a:ext>
            </a:extLst>
          </p:cNvPr>
          <p:cNvSpPr txBox="1"/>
          <p:nvPr/>
        </p:nvSpPr>
        <p:spPr>
          <a:xfrm>
            <a:off x="1526790" y="484483"/>
            <a:ext cx="399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أوجد ناتج الضرب ذهنياً 500 × 70</a:t>
            </a:r>
            <a:endParaRPr lang="ar-AE" sz="2400" dirty="0">
              <a:solidFill>
                <a:schemeClr val="bg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9" name="انقر لإظهار الإجابة">
            <a:extLst>
              <a:ext uri="{FF2B5EF4-FFF2-40B4-BE49-F238E27FC236}">
                <a16:creationId xmlns:a16="http://schemas.microsoft.com/office/drawing/2014/main" id="{A0457843-8CE4-4137-9B57-D4189AA24F45}"/>
              </a:ext>
            </a:extLst>
          </p:cNvPr>
          <p:cNvSpPr/>
          <p:nvPr/>
        </p:nvSpPr>
        <p:spPr>
          <a:xfrm>
            <a:off x="541329" y="1722267"/>
            <a:ext cx="5378208" cy="994611"/>
          </a:xfrm>
          <a:prstGeom prst="homePlate">
            <a:avLst/>
          </a:prstGeom>
          <a:solidFill>
            <a:srgbClr val="D7A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latin typeface="Dubai Medium" panose="020B0603030403030204" pitchFamily="34" charset="-78"/>
                <a:cs typeface="Dubai Medium" panose="020B0603030403030204" pitchFamily="34" charset="-78"/>
              </a:rPr>
              <a:t>35000</a:t>
            </a:r>
            <a:endParaRPr lang="ar-AE" sz="40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pic>
        <p:nvPicPr>
          <p:cNvPr id="1026" name="الولد" descr="ArtStation - Mediscade, Sylvia wilson">
            <a:extLst>
              <a:ext uri="{FF2B5EF4-FFF2-40B4-BE49-F238E27FC236}">
                <a16:creationId xmlns:a16="http://schemas.microsoft.com/office/drawing/2014/main" id="{C2F7AFB2-D43B-49F1-8C97-459B7D61B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17" y="955678"/>
            <a:ext cx="1591491" cy="15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الصخرة">
            <a:extLst>
              <a:ext uri="{FF2B5EF4-FFF2-40B4-BE49-F238E27FC236}">
                <a16:creationId xmlns:a16="http://schemas.microsoft.com/office/drawing/2014/main" id="{E268B725-FD05-4BD9-9015-2C521C8D0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09" y="4697630"/>
            <a:ext cx="1545617" cy="1249374"/>
          </a:xfrm>
          <a:prstGeom prst="rect">
            <a:avLst/>
          </a:prstGeom>
        </p:spPr>
      </p:pic>
      <p:pic>
        <p:nvPicPr>
          <p:cNvPr id="14" name="الصخرة">
            <a:extLst>
              <a:ext uri="{FF2B5EF4-FFF2-40B4-BE49-F238E27FC236}">
                <a16:creationId xmlns:a16="http://schemas.microsoft.com/office/drawing/2014/main" id="{C09C2049-10C1-4BB0-823F-6FC0C11A0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09" y="3834030"/>
            <a:ext cx="1545617" cy="1249374"/>
          </a:xfrm>
          <a:prstGeom prst="rect">
            <a:avLst/>
          </a:prstGeom>
        </p:spPr>
      </p:pic>
      <p:pic>
        <p:nvPicPr>
          <p:cNvPr id="15" name="الصخرة">
            <a:extLst>
              <a:ext uri="{FF2B5EF4-FFF2-40B4-BE49-F238E27FC236}">
                <a16:creationId xmlns:a16="http://schemas.microsoft.com/office/drawing/2014/main" id="{D2F36E16-2690-456B-9E5F-7D0B26556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63" y="4697630"/>
            <a:ext cx="1545617" cy="1249374"/>
          </a:xfrm>
          <a:prstGeom prst="rect">
            <a:avLst/>
          </a:prstGeom>
        </p:spPr>
      </p:pic>
      <p:pic>
        <p:nvPicPr>
          <p:cNvPr id="16" name="الصخرة">
            <a:extLst>
              <a:ext uri="{FF2B5EF4-FFF2-40B4-BE49-F238E27FC236}">
                <a16:creationId xmlns:a16="http://schemas.microsoft.com/office/drawing/2014/main" id="{9E8236BC-75AA-43E3-9EB8-80A2224BD4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63" y="3834030"/>
            <a:ext cx="1545617" cy="1249374"/>
          </a:xfrm>
          <a:prstGeom prst="rect">
            <a:avLst/>
          </a:prstGeom>
        </p:spPr>
      </p:pic>
      <p:pic>
        <p:nvPicPr>
          <p:cNvPr id="17" name="الصخرة">
            <a:extLst>
              <a:ext uri="{FF2B5EF4-FFF2-40B4-BE49-F238E27FC236}">
                <a16:creationId xmlns:a16="http://schemas.microsoft.com/office/drawing/2014/main" id="{D512985E-7525-432B-AD57-20FF6C04E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63" y="2910655"/>
            <a:ext cx="1545617" cy="1249374"/>
          </a:xfrm>
          <a:prstGeom prst="rect">
            <a:avLst/>
          </a:prstGeom>
        </p:spPr>
      </p:pic>
      <p:pic>
        <p:nvPicPr>
          <p:cNvPr id="18" name="الصخرة">
            <a:extLst>
              <a:ext uri="{FF2B5EF4-FFF2-40B4-BE49-F238E27FC236}">
                <a16:creationId xmlns:a16="http://schemas.microsoft.com/office/drawing/2014/main" id="{07B83889-F04E-4BEF-9EA1-4337AC7EE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417" y="4697630"/>
            <a:ext cx="1545617" cy="1249374"/>
          </a:xfrm>
          <a:prstGeom prst="rect">
            <a:avLst/>
          </a:prstGeom>
        </p:spPr>
      </p:pic>
      <p:pic>
        <p:nvPicPr>
          <p:cNvPr id="20" name="الصخرة">
            <a:extLst>
              <a:ext uri="{FF2B5EF4-FFF2-40B4-BE49-F238E27FC236}">
                <a16:creationId xmlns:a16="http://schemas.microsoft.com/office/drawing/2014/main" id="{AE2137BB-E2EB-4D73-A93A-53F2A8DBF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417" y="3834030"/>
            <a:ext cx="1545617" cy="1249374"/>
          </a:xfrm>
          <a:prstGeom prst="rect">
            <a:avLst/>
          </a:prstGeom>
        </p:spPr>
      </p:pic>
      <p:pic>
        <p:nvPicPr>
          <p:cNvPr id="21" name="الصخرة">
            <a:extLst>
              <a:ext uri="{FF2B5EF4-FFF2-40B4-BE49-F238E27FC236}">
                <a16:creationId xmlns:a16="http://schemas.microsoft.com/office/drawing/2014/main" id="{02AE238D-B29A-4190-955B-33F6DADEC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417" y="2910655"/>
            <a:ext cx="1545617" cy="1249374"/>
          </a:xfrm>
          <a:prstGeom prst="rect">
            <a:avLst/>
          </a:prstGeom>
        </p:spPr>
      </p:pic>
      <p:pic>
        <p:nvPicPr>
          <p:cNvPr id="22" name="الصخرة">
            <a:extLst>
              <a:ext uri="{FF2B5EF4-FFF2-40B4-BE49-F238E27FC236}">
                <a16:creationId xmlns:a16="http://schemas.microsoft.com/office/drawing/2014/main" id="{14D95B2E-3406-4A26-9A63-90C390A60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255" y="2020224"/>
            <a:ext cx="1545617" cy="1249374"/>
          </a:xfrm>
          <a:prstGeom prst="rect">
            <a:avLst/>
          </a:prstGeom>
        </p:spPr>
      </p:pic>
      <p:pic>
        <p:nvPicPr>
          <p:cNvPr id="23" name="الصخرة">
            <a:extLst>
              <a:ext uri="{FF2B5EF4-FFF2-40B4-BE49-F238E27FC236}">
                <a16:creationId xmlns:a16="http://schemas.microsoft.com/office/drawing/2014/main" id="{E41E3E4D-3A54-4F8D-8C1A-0BF0D8BAD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902" y="4668300"/>
            <a:ext cx="1545617" cy="1249374"/>
          </a:xfrm>
          <a:prstGeom prst="rect">
            <a:avLst/>
          </a:prstGeom>
        </p:spPr>
      </p:pic>
      <p:pic>
        <p:nvPicPr>
          <p:cNvPr id="24" name="الصخرة">
            <a:extLst>
              <a:ext uri="{FF2B5EF4-FFF2-40B4-BE49-F238E27FC236}">
                <a16:creationId xmlns:a16="http://schemas.microsoft.com/office/drawing/2014/main" id="{10FD79BA-24F6-43A2-9C6C-7BB74D7FE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902" y="3804700"/>
            <a:ext cx="1545617" cy="1249374"/>
          </a:xfrm>
          <a:prstGeom prst="rect">
            <a:avLst/>
          </a:prstGeom>
        </p:spPr>
      </p:pic>
      <p:pic>
        <p:nvPicPr>
          <p:cNvPr id="25" name="الصخرة">
            <a:extLst>
              <a:ext uri="{FF2B5EF4-FFF2-40B4-BE49-F238E27FC236}">
                <a16:creationId xmlns:a16="http://schemas.microsoft.com/office/drawing/2014/main" id="{D7C033C1-C6FB-4F2C-A499-2B245E89B1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902" y="2881325"/>
            <a:ext cx="1545617" cy="1249374"/>
          </a:xfrm>
          <a:prstGeom prst="rect">
            <a:avLst/>
          </a:prstGeom>
        </p:spPr>
      </p:pic>
      <p:pic>
        <p:nvPicPr>
          <p:cNvPr id="26" name="الصخرة">
            <a:extLst>
              <a:ext uri="{FF2B5EF4-FFF2-40B4-BE49-F238E27FC236}">
                <a16:creationId xmlns:a16="http://schemas.microsoft.com/office/drawing/2014/main" id="{89C3D304-5AC1-4B09-B249-148E45636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740" y="1990894"/>
            <a:ext cx="1545617" cy="1249374"/>
          </a:xfrm>
          <a:prstGeom prst="rect">
            <a:avLst/>
          </a:prstGeom>
        </p:spPr>
      </p:pic>
      <p:pic>
        <p:nvPicPr>
          <p:cNvPr id="27" name="الصخرة">
            <a:extLst>
              <a:ext uri="{FF2B5EF4-FFF2-40B4-BE49-F238E27FC236}">
                <a16:creationId xmlns:a16="http://schemas.microsoft.com/office/drawing/2014/main" id="{255B9760-5782-4E50-971E-B52EDC116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343" y="1163173"/>
            <a:ext cx="1545617" cy="12493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3BE841-BBAC-485D-B4A1-BDCA026C404F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19826143">
            <a:off x="205515" y="346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4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-3.95833E-6 0.00024 C -3.95833E-6 -0.00972 -3.95833E-6 -0.0199 0.00039 -0.02893 C 0.00066 -0.03263 0.00157 -0.03495 0.00196 -0.03865 C 0.00248 -0.04444 0.00248 -0.05115 0.00274 -0.05787 C 0.00287 -0.06157 0.00326 -0.06574 0.00352 -0.0699 C 0.00404 -0.07638 0.00365 -0.08541 0.00508 -0.08912 L 0.0073 -0.0956 C 0.00782 -0.09861 0.00847 -0.10162 0.00899 -0.10532 C 0.00925 -0.10902 0.00938 -0.11412 0.00977 -0.11805 C 0.01003 -0.125 0.01029 -0.13634 0.0112 -0.14305 C 0.01159 -0.14699 0.01237 -0.1493 0.01276 -0.15301 C 0.0142 -0.16412 0.01302 -0.17199 0.01667 -0.18125 C 0.01732 -0.18356 0.01836 -0.18518 0.01888 -0.18773 C 0.02162 -0.19722 0.02279 -0.20671 0.02592 -0.21296 C 0.0267 -0.21458 0.02735 -0.21597 0.02826 -0.2162 C 0.03399 -0.21805 0.03972 -0.21828 0.04532 -0.21921 C 0.0461 -0.21898 0.05339 -0.21898 0.05599 -0.21296 C 0.05756 -0.20926 0.05912 -0.20439 0.06068 -0.20023 L 0.06537 -0.18773 C 0.06615 -0.18564 0.0668 -0.1831 0.06758 -0.18125 C 0.07149 -0.17361 0.06967 -0.17662 0.07305 -0.17222 C 0.07826 -0.15717 0.07579 -0.16134 0.07995 -0.15601 C 0.08073 -0.15393 0.08138 -0.15092 0.0823 -0.15 C 0.08386 -0.14699 0.08698 -0.14305 0.08698 -0.14305 C 0.08894 -0.11921 0.08633 -0.14907 0.0892 -0.12407 C 0.09063 -0.11412 0.08907 -0.11504 0.09102 -0.11504 L 0.09102 -0.11481 " pathEditMode="relative" rAng="0" ptsTypes="AAAAAAAAAAAAAAAAAAAAAAAAAAAA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4" y="-10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5DC3690-D640-4C20-B1EC-ED738D74A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926" y="1643743"/>
            <a:ext cx="3570514" cy="357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79D39-FCD6-4281-8301-CEB16934D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5200"/>
            <a:ext cx="12370526" cy="2082800"/>
          </a:xfrm>
          <a:prstGeom prst="rect">
            <a:avLst/>
          </a:prstGeom>
        </p:spPr>
      </p:pic>
      <p:pic>
        <p:nvPicPr>
          <p:cNvPr id="1026" name="Picture 2" descr="ArtStation - Mediscade, Sylvia wilson">
            <a:extLst>
              <a:ext uri="{FF2B5EF4-FFF2-40B4-BE49-F238E27FC236}">
                <a16:creationId xmlns:a16="http://schemas.microsoft.com/office/drawing/2014/main" id="{C2F7AFB2-D43B-49F1-8C97-459B7D61B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3183709"/>
            <a:ext cx="1591491" cy="15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861E92-A840-43A7-9587-5D150B9C180C}"/>
              </a:ext>
            </a:extLst>
          </p:cNvPr>
          <p:cNvSpPr txBox="1"/>
          <p:nvPr/>
        </p:nvSpPr>
        <p:spPr>
          <a:xfrm>
            <a:off x="2342604" y="290285"/>
            <a:ext cx="79596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خط النهاية</a:t>
            </a:r>
            <a:endParaRPr lang="ar-AE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11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1715"/>
    </mc:Choice>
    <mc:Fallback xmlns="">
      <p:transition spd="slow" advTm="1501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98034 0.0615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10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872" y="0"/>
            <a:ext cx="9151922" cy="447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6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BEF3CC8-ED78-4E21-ACEE-3D6C82F68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33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rtl="0"/>
            <a:r>
              <a:rPr lang="ar-SA" sz="4000" dirty="0">
                <a:cs typeface="AdvertisingMedium" pitchFamily="2" charset="-78"/>
              </a:rPr>
              <a:t>الواجب في المنصة</a:t>
            </a:r>
            <a:br>
              <a:rPr lang="ar-SA" sz="4000" dirty="0">
                <a:cs typeface="AdvertisingMedium" pitchFamily="2" charset="-78"/>
              </a:rPr>
            </a:br>
            <a:r>
              <a:rPr lang="ar-SA" sz="4000" dirty="0">
                <a:cs typeface="AdvertisingMedium" pitchFamily="2" charset="-78"/>
              </a:rPr>
              <a:t>الكتابة في المطوية</a:t>
            </a:r>
            <a:endParaRPr sz="4000" dirty="0">
              <a:cs typeface="AdvertisingMedium" pitchFamily="2" charset="-78"/>
            </a:endParaRPr>
          </a:p>
        </p:txBody>
      </p:sp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ctr" anchorCtr="0">
            <a:noAutofit/>
          </a:bodyPr>
          <a:lstStyle/>
          <a:p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ختاماً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5098556" y="1767342"/>
            <a:ext cx="1994865" cy="154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1111600" y="2317276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0EC48B3-B3C7-4D99-B098-022444C84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57825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3073" name="صورة 1" descr="Telegram Icon">
            <a:extLst>
              <a:ext uri="{FF2B5EF4-FFF2-40B4-BE49-F238E27FC236}">
                <a16:creationId xmlns:a16="http://schemas.microsoft.com/office/drawing/2014/main" id="{18177179-F215-45F9-AE03-CE0572DBE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940" y="6282657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EC82CC3-C492-41A3-8887-F9963381D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62397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إعداد: هبة المزيد                                    </a:t>
            </a:r>
            <a:r>
              <a:rPr kumimoji="0" lang="en-US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https://t.me/hebamaz</a:t>
            </a: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7E8A4A5F-00AC-4765-891B-3D948FE2BECE}"/>
              </a:ext>
            </a:extLst>
          </p:cNvPr>
          <p:cNvGrpSpPr/>
          <p:nvPr/>
        </p:nvGrpSpPr>
        <p:grpSpPr>
          <a:xfrm>
            <a:off x="6888684" y="1190271"/>
            <a:ext cx="3565337" cy="1123415"/>
            <a:chOff x="8759687" y="741336"/>
            <a:chExt cx="3565337" cy="1123415"/>
          </a:xfrm>
        </p:grpSpPr>
        <p:pic>
          <p:nvPicPr>
            <p:cNvPr id="9" name="Google Shape;493;p48">
              <a:extLst>
                <a:ext uri="{FF2B5EF4-FFF2-40B4-BE49-F238E27FC236}">
                  <a16:creationId xmlns:a16="http://schemas.microsoft.com/office/drawing/2014/main" id="{EC99EA0B-8B06-44B5-92B2-34522CC565F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33FE794D-B0E5-427E-9932-91D99D0E9D0D}"/>
                </a:ext>
              </a:extLst>
            </p:cNvPr>
            <p:cNvSpPr/>
            <p:nvPr/>
          </p:nvSpPr>
          <p:spPr>
            <a:xfrm>
              <a:off x="9516915" y="1031574"/>
              <a:ext cx="22300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مراجعة الواجب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4E80015C-E8E2-488A-8488-E5988CE2BC0E}"/>
              </a:ext>
            </a:extLst>
          </p:cNvPr>
          <p:cNvGrpSpPr/>
          <p:nvPr/>
        </p:nvGrpSpPr>
        <p:grpSpPr>
          <a:xfrm>
            <a:off x="6938188" y="4572790"/>
            <a:ext cx="3539897" cy="1123415"/>
            <a:chOff x="9776228" y="1491057"/>
            <a:chExt cx="2552171" cy="1123415"/>
          </a:xfrm>
        </p:grpSpPr>
        <p:pic>
          <p:nvPicPr>
            <p:cNvPr id="12" name="Google Shape;182;p29">
              <a:extLst>
                <a:ext uri="{FF2B5EF4-FFF2-40B4-BE49-F238E27FC236}">
                  <a16:creationId xmlns:a16="http://schemas.microsoft.com/office/drawing/2014/main" id="{CE996C4D-FC11-449D-B058-9C6FFEC2967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16734" r="8892" b="18300"/>
            <a:stretch/>
          </p:blipFill>
          <p:spPr>
            <a:xfrm>
              <a:off x="9776228" y="1491057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B442DFCC-542B-4BAF-8FD8-12AAAF7CB42F}"/>
                </a:ext>
              </a:extLst>
            </p:cNvPr>
            <p:cNvSpPr/>
            <p:nvPr/>
          </p:nvSpPr>
          <p:spPr>
            <a:xfrm>
              <a:off x="10770566" y="1830255"/>
              <a:ext cx="6416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أمثلة</a:t>
              </a: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E18F5902-9E2B-49EC-8760-ECD629CB43DA}"/>
              </a:ext>
            </a:extLst>
          </p:cNvPr>
          <p:cNvGrpSpPr/>
          <p:nvPr/>
        </p:nvGrpSpPr>
        <p:grpSpPr>
          <a:xfrm>
            <a:off x="6973393" y="2717652"/>
            <a:ext cx="3536521" cy="1123415"/>
            <a:chOff x="9772852" y="3120114"/>
            <a:chExt cx="2552171" cy="1123415"/>
          </a:xfrm>
        </p:grpSpPr>
        <p:pic>
          <p:nvPicPr>
            <p:cNvPr id="15" name="Google Shape;182;p29">
              <a:extLst>
                <a:ext uri="{FF2B5EF4-FFF2-40B4-BE49-F238E27FC236}">
                  <a16:creationId xmlns:a16="http://schemas.microsoft.com/office/drawing/2014/main" id="{7D8DF72C-25E0-4A19-B6C5-653C9607C8F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3120114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ED1C6238-C6E2-432F-88BD-E9EC5D158C8C}"/>
                </a:ext>
              </a:extLst>
            </p:cNvPr>
            <p:cNvSpPr/>
            <p:nvPr/>
          </p:nvSpPr>
          <p:spPr>
            <a:xfrm>
              <a:off x="10676220" y="3431180"/>
              <a:ext cx="85396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المفردات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3856B22F-42C0-4C02-848C-64376083E5E0}"/>
              </a:ext>
            </a:extLst>
          </p:cNvPr>
          <p:cNvGrpSpPr/>
          <p:nvPr/>
        </p:nvGrpSpPr>
        <p:grpSpPr>
          <a:xfrm>
            <a:off x="7013386" y="5450204"/>
            <a:ext cx="3543273" cy="1123415"/>
            <a:chOff x="9779604" y="2281300"/>
            <a:chExt cx="2552171" cy="1123415"/>
          </a:xfrm>
        </p:grpSpPr>
        <p:pic>
          <p:nvPicPr>
            <p:cNvPr id="18" name="Google Shape;182;p29">
              <a:extLst>
                <a:ext uri="{FF2B5EF4-FFF2-40B4-BE49-F238E27FC236}">
                  <a16:creationId xmlns:a16="http://schemas.microsoft.com/office/drawing/2014/main" id="{DF4E5376-8ED1-4E27-AAEE-1765788A3D34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9604" y="2281300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805922CD-3A20-4262-800D-22645D035D38}"/>
                </a:ext>
              </a:extLst>
            </p:cNvPr>
            <p:cNvSpPr/>
            <p:nvPr/>
          </p:nvSpPr>
          <p:spPr>
            <a:xfrm>
              <a:off x="10626404" y="2640953"/>
              <a:ext cx="8315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تدريبات</a:t>
              </a: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C2AB62D6-4882-41CC-9020-B2E150733CEA}"/>
              </a:ext>
            </a:extLst>
          </p:cNvPr>
          <p:cNvGrpSpPr/>
          <p:nvPr/>
        </p:nvGrpSpPr>
        <p:grpSpPr>
          <a:xfrm>
            <a:off x="7002095" y="3571385"/>
            <a:ext cx="3565336" cy="1123415"/>
            <a:chOff x="9772852" y="741336"/>
            <a:chExt cx="2552171" cy="1123415"/>
          </a:xfrm>
        </p:grpSpPr>
        <p:pic>
          <p:nvPicPr>
            <p:cNvPr id="21" name="Google Shape;493;p48">
              <a:extLst>
                <a:ext uri="{FF2B5EF4-FFF2-40B4-BE49-F238E27FC236}">
                  <a16:creationId xmlns:a16="http://schemas.microsoft.com/office/drawing/2014/main" id="{0A0604C4-A65F-4935-9AE1-F231683BCB2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741336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BE904218-C498-4A40-A484-80870A11A16C}"/>
                </a:ext>
              </a:extLst>
            </p:cNvPr>
            <p:cNvSpPr/>
            <p:nvPr/>
          </p:nvSpPr>
          <p:spPr>
            <a:xfrm>
              <a:off x="10594272" y="1031654"/>
              <a:ext cx="9009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 err="1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تشويقة</a:t>
              </a:r>
              <a:endParaRPr lang="ar-SA" sz="2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endParaRP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BF17AB1F-12B4-4117-A0A2-5C90C0297301}"/>
              </a:ext>
            </a:extLst>
          </p:cNvPr>
          <p:cNvGrpSpPr/>
          <p:nvPr/>
        </p:nvGrpSpPr>
        <p:grpSpPr>
          <a:xfrm>
            <a:off x="6912748" y="1936225"/>
            <a:ext cx="3565337" cy="1123415"/>
            <a:chOff x="8759687" y="741336"/>
            <a:chExt cx="3565337" cy="1123415"/>
          </a:xfrm>
        </p:grpSpPr>
        <p:pic>
          <p:nvPicPr>
            <p:cNvPr id="24" name="Google Shape;493;p48">
              <a:extLst>
                <a:ext uri="{FF2B5EF4-FFF2-40B4-BE49-F238E27FC236}">
                  <a16:creationId xmlns:a16="http://schemas.microsoft.com/office/drawing/2014/main" id="{B392906C-0BC1-4BF4-94CC-A1BBACA3CC5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E684CC05-A6A1-44B2-AF18-A60B1534B1B6}"/>
                </a:ext>
              </a:extLst>
            </p:cNvPr>
            <p:cNvSpPr/>
            <p:nvPr/>
          </p:nvSpPr>
          <p:spPr>
            <a:xfrm>
              <a:off x="9772595" y="1031574"/>
              <a:ext cx="17187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فكرة الدرس</a:t>
              </a:r>
            </a:p>
          </p:txBody>
        </p:sp>
      </p:grp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00E9998-6DF5-4EA1-9F64-803DAB4BD1CC}"/>
              </a:ext>
            </a:extLst>
          </p:cNvPr>
          <p:cNvSpPr/>
          <p:nvPr/>
        </p:nvSpPr>
        <p:spPr>
          <a:xfrm>
            <a:off x="3633562" y="3941879"/>
            <a:ext cx="26003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محتويات 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درس اليوم</a:t>
            </a:r>
          </a:p>
        </p:txBody>
      </p:sp>
      <p:pic>
        <p:nvPicPr>
          <p:cNvPr id="27" name="Picture 6" descr="hi">
            <a:extLst>
              <a:ext uri="{FF2B5EF4-FFF2-40B4-BE49-F238E27FC236}">
                <a16:creationId xmlns:a16="http://schemas.microsoft.com/office/drawing/2014/main" id="{3A6E38F0-D2A4-43B3-8EFA-8AFBEBB4B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918" y="328120"/>
            <a:ext cx="1667350" cy="16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135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341597F-7C17-44DC-8D3B-6DD2115311CA}"/>
              </a:ext>
            </a:extLst>
          </p:cNvPr>
          <p:cNvSpPr/>
          <p:nvPr/>
        </p:nvSpPr>
        <p:spPr>
          <a:xfrm>
            <a:off x="7349330" y="726777"/>
            <a:ext cx="22300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فكرة الدرس</a:t>
            </a:r>
          </a:p>
        </p:txBody>
      </p:sp>
      <p:pic>
        <p:nvPicPr>
          <p:cNvPr id="3" name="صورة 2" descr="صورة تحتوي على عنصر في الخارج&#10;&#10;تم إنشاء الوصف تلقائياً">
            <a:extLst>
              <a:ext uri="{FF2B5EF4-FFF2-40B4-BE49-F238E27FC236}">
                <a16:creationId xmlns:a16="http://schemas.microsoft.com/office/drawing/2014/main" id="{7E9BE142-B7B3-4A92-8B76-577F3CCCA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210" y="1755498"/>
            <a:ext cx="3790950" cy="379095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9687F688-19E3-40AA-8653-FF934179E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220" y="306064"/>
            <a:ext cx="2992236" cy="549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5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83" y="497940"/>
            <a:ext cx="7008213" cy="560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08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63" y="420167"/>
            <a:ext cx="10597246" cy="56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70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568223" y="829436"/>
            <a:ext cx="11769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مثال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38" y="1194860"/>
            <a:ext cx="9294485" cy="446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04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568223" y="829436"/>
            <a:ext cx="11769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مثال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05" y="829436"/>
            <a:ext cx="8820518" cy="519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59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259" y="0"/>
            <a:ext cx="8765886" cy="563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8583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عرض تقديمي1" id="{8627D3E6-BF97-4E80-9016-F587C17E7E2C}" vid="{4A9B6A10-E3A3-418A-AB89-8555DEE713E5}"/>
    </a:ext>
  </a:extLst>
</a:theme>
</file>

<file path=ppt/theme/theme2.xml><?xml version="1.0" encoding="utf-8"?>
<a:theme xmlns:a="http://schemas.openxmlformats.org/drawingml/2006/main" name="Elementary Digital Choice Boards by Slidesgo">
  <a:themeElements>
    <a:clrScheme name="Simple Light">
      <a:dk1>
        <a:srgbClr val="4C4C4D"/>
      </a:dk1>
      <a:lt1>
        <a:srgbClr val="F2F2F2"/>
      </a:lt1>
      <a:dk2>
        <a:srgbClr val="F3DBDB"/>
      </a:dk2>
      <a:lt2>
        <a:srgbClr val="E9BDBD"/>
      </a:lt2>
      <a:accent1>
        <a:srgbClr val="DE98A9"/>
      </a:accent1>
      <a:accent2>
        <a:srgbClr val="DAECF0"/>
      </a:accent2>
      <a:accent3>
        <a:srgbClr val="49B0BB"/>
      </a:accent3>
      <a:accent4>
        <a:srgbClr val="D8D2E7"/>
      </a:accent4>
      <a:accent5>
        <a:srgbClr val="9D90BF"/>
      </a:accent5>
      <a:accent6>
        <a:srgbClr val="F3CC30"/>
      </a:accent6>
      <a:hlink>
        <a:srgbClr val="4C4C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فصلي الافتراضي - خامس</Template>
  <TotalTime>2072</TotalTime>
  <Words>452</Words>
  <Application>Microsoft Office PowerPoint</Application>
  <PresentationFormat>شاشة عريضة</PresentationFormat>
  <Paragraphs>226</Paragraphs>
  <Slides>24</Slides>
  <Notes>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Coming Soon</vt:lpstr>
      <vt:lpstr>Didact Gothic</vt:lpstr>
      <vt:lpstr>Dubai Medium</vt:lpstr>
      <vt:lpstr>Rozha One</vt:lpstr>
      <vt:lpstr>Tahoma</vt:lpstr>
      <vt:lpstr>نسق Office</vt:lpstr>
      <vt:lpstr>Elementary Digital Choice Boards by Slidesgo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الواجب في المنصة الكتابة في المطوية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هبه المزيد</dc:creator>
  <cp:lastModifiedBy>هبه المزيد</cp:lastModifiedBy>
  <cp:revision>28</cp:revision>
  <dcterms:created xsi:type="dcterms:W3CDTF">2021-09-10T20:18:08Z</dcterms:created>
  <dcterms:modified xsi:type="dcterms:W3CDTF">2021-10-11T11:13:58Z</dcterms:modified>
</cp:coreProperties>
</file>