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3" r:id="rId1"/>
  </p:sldMasterIdLst>
  <p:notesMasterIdLst>
    <p:notesMasterId r:id="rId23"/>
  </p:notesMasterIdLst>
  <p:sldIdLst>
    <p:sldId id="396" r:id="rId2"/>
    <p:sldId id="418" r:id="rId3"/>
    <p:sldId id="555" r:id="rId4"/>
    <p:sldId id="551" r:id="rId5"/>
    <p:sldId id="541" r:id="rId6"/>
    <p:sldId id="397" r:id="rId7"/>
    <p:sldId id="399" r:id="rId8"/>
    <p:sldId id="402" r:id="rId9"/>
    <p:sldId id="548" r:id="rId10"/>
    <p:sldId id="403" r:id="rId11"/>
    <p:sldId id="542" r:id="rId12"/>
    <p:sldId id="543" r:id="rId13"/>
    <p:sldId id="404" r:id="rId14"/>
    <p:sldId id="410" r:id="rId15"/>
    <p:sldId id="411" r:id="rId16"/>
    <p:sldId id="547" r:id="rId17"/>
    <p:sldId id="545" r:id="rId18"/>
    <p:sldId id="546" r:id="rId19"/>
    <p:sldId id="554" r:id="rId20"/>
    <p:sldId id="556" r:id="rId21"/>
    <p:sldId id="415" r:id="rId22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EA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59" d="100"/>
          <a:sy n="59" d="100"/>
        </p:scale>
        <p:origin x="5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92CA6EC-DDE5-4772-84D0-6AC904AC0401}" type="datetimeFigureOut">
              <a:rPr lang="ar-SA" smtClean="0"/>
              <a:t>15/03/44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B326734-A8C1-4CFE-9060-FAA421AE5C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97618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6293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68833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47308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42657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53034354b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53034354b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8702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6293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375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1991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8194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8884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9223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0789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53034354b_0_247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53034354b_0_247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108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4"/>
          <p:cNvGrpSpPr/>
          <p:nvPr/>
        </p:nvGrpSpPr>
        <p:grpSpPr>
          <a:xfrm>
            <a:off x="-92063" y="-202278"/>
            <a:ext cx="11515579" cy="6471007"/>
            <a:chOff x="-86800" y="130225"/>
            <a:chExt cx="8995609" cy="4807107"/>
          </a:xfrm>
        </p:grpSpPr>
        <p:sp>
          <p:nvSpPr>
            <p:cNvPr id="102" name="Google Shape;102;p4"/>
            <p:cNvSpPr/>
            <p:nvPr/>
          </p:nvSpPr>
          <p:spPr>
            <a:xfrm>
              <a:off x="-86800" y="130225"/>
              <a:ext cx="8995609" cy="4807107"/>
            </a:xfrm>
            <a:custGeom>
              <a:avLst/>
              <a:gdLst/>
              <a:ahLst/>
              <a:cxnLst/>
              <a:rect l="l" t="t" r="r" b="b"/>
              <a:pathLst>
                <a:path w="79929" h="48200" extrusionOk="0">
                  <a:moveTo>
                    <a:pt x="0" y="1"/>
                  </a:moveTo>
                  <a:lnTo>
                    <a:pt x="127" y="48173"/>
                  </a:lnTo>
                  <a:cubicBezTo>
                    <a:pt x="1587" y="48191"/>
                    <a:pt x="3887" y="48200"/>
                    <a:pt x="6793" y="48200"/>
                  </a:cubicBezTo>
                  <a:cubicBezTo>
                    <a:pt x="24827" y="48200"/>
                    <a:pt x="66211" y="47840"/>
                    <a:pt x="75190" y="46864"/>
                  </a:cubicBezTo>
                  <a:cubicBezTo>
                    <a:pt x="76812" y="46688"/>
                    <a:pt x="78209" y="46785"/>
                    <a:pt x="79089" y="45779"/>
                  </a:cubicBezTo>
                  <a:cubicBezTo>
                    <a:pt x="79929" y="44812"/>
                    <a:pt x="79558" y="40200"/>
                    <a:pt x="79567" y="38949"/>
                  </a:cubicBezTo>
                  <a:cubicBezTo>
                    <a:pt x="79636" y="27292"/>
                    <a:pt x="79265" y="14951"/>
                    <a:pt x="78453" y="3323"/>
                  </a:cubicBezTo>
                  <a:cubicBezTo>
                    <a:pt x="78395" y="2395"/>
                    <a:pt x="78258" y="1349"/>
                    <a:pt x="77457" y="802"/>
                  </a:cubicBezTo>
                  <a:cubicBezTo>
                    <a:pt x="76919" y="431"/>
                    <a:pt x="76206" y="401"/>
                    <a:pt x="75532" y="382"/>
                  </a:cubicBezTo>
                  <a:cubicBezTo>
                    <a:pt x="64891" y="118"/>
                    <a:pt x="10651" y="7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B4B4C"/>
              </a:solidFill>
              <a:prstDash val="solid"/>
              <a:miter lim="977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783" y="940083"/>
              <a:ext cx="123163" cy="109307"/>
            </a:xfrm>
            <a:custGeom>
              <a:avLst/>
              <a:gdLst/>
              <a:ahLst/>
              <a:cxnLst/>
              <a:rect l="l" t="t" r="r" b="b"/>
              <a:pathLst>
                <a:path w="1105" h="1096" extrusionOk="0">
                  <a:moveTo>
                    <a:pt x="567" y="1"/>
                  </a:moveTo>
                  <a:cubicBezTo>
                    <a:pt x="430" y="1"/>
                    <a:pt x="293" y="50"/>
                    <a:pt x="195" y="147"/>
                  </a:cubicBezTo>
                  <a:lnTo>
                    <a:pt x="156" y="196"/>
                  </a:lnTo>
                  <a:cubicBezTo>
                    <a:pt x="59" y="294"/>
                    <a:pt x="0" y="431"/>
                    <a:pt x="0" y="587"/>
                  </a:cubicBezTo>
                  <a:cubicBezTo>
                    <a:pt x="10" y="724"/>
                    <a:pt x="59" y="851"/>
                    <a:pt x="166" y="939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11" y="1036"/>
                    <a:pt x="899" y="939"/>
                  </a:cubicBezTo>
                  <a:lnTo>
                    <a:pt x="948" y="900"/>
                  </a:lnTo>
                  <a:cubicBezTo>
                    <a:pt x="1046" y="792"/>
                    <a:pt x="1104" y="655"/>
                    <a:pt x="1094" y="509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50"/>
                    <a:pt x="704" y="1"/>
                    <a:pt x="56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127399" y="924524"/>
              <a:ext cx="155821" cy="139426"/>
            </a:xfrm>
            <a:custGeom>
              <a:avLst/>
              <a:gdLst/>
              <a:ahLst/>
              <a:cxnLst/>
              <a:rect l="l" t="t" r="r" b="b"/>
              <a:pathLst>
                <a:path w="1398" h="1398" extrusionOk="0">
                  <a:moveTo>
                    <a:pt x="714" y="303"/>
                  </a:moveTo>
                  <a:cubicBezTo>
                    <a:pt x="811" y="303"/>
                    <a:pt x="909" y="342"/>
                    <a:pt x="987" y="411"/>
                  </a:cubicBezTo>
                  <a:cubicBezTo>
                    <a:pt x="1134" y="548"/>
                    <a:pt x="1124" y="811"/>
                    <a:pt x="987" y="948"/>
                  </a:cubicBezTo>
                  <a:lnTo>
                    <a:pt x="948" y="987"/>
                  </a:lnTo>
                  <a:cubicBezTo>
                    <a:pt x="870" y="1065"/>
                    <a:pt x="772" y="1095"/>
                    <a:pt x="684" y="1095"/>
                  </a:cubicBezTo>
                  <a:cubicBezTo>
                    <a:pt x="587" y="1095"/>
                    <a:pt x="489" y="1056"/>
                    <a:pt x="411" y="987"/>
                  </a:cubicBezTo>
                  <a:cubicBezTo>
                    <a:pt x="264" y="850"/>
                    <a:pt x="274" y="596"/>
                    <a:pt x="411" y="460"/>
                  </a:cubicBezTo>
                  <a:lnTo>
                    <a:pt x="450" y="411"/>
                  </a:lnTo>
                  <a:cubicBezTo>
                    <a:pt x="528" y="342"/>
                    <a:pt x="616" y="303"/>
                    <a:pt x="714" y="303"/>
                  </a:cubicBezTo>
                  <a:close/>
                  <a:moveTo>
                    <a:pt x="714" y="0"/>
                  </a:moveTo>
                  <a:cubicBezTo>
                    <a:pt x="538" y="0"/>
                    <a:pt x="362" y="69"/>
                    <a:pt x="235" y="196"/>
                  </a:cubicBezTo>
                  <a:lnTo>
                    <a:pt x="196" y="245"/>
                  </a:lnTo>
                  <a:cubicBezTo>
                    <a:pt x="69" y="372"/>
                    <a:pt x="0" y="557"/>
                    <a:pt x="0" y="743"/>
                  </a:cubicBezTo>
                  <a:cubicBezTo>
                    <a:pt x="0" y="929"/>
                    <a:pt x="79" y="1095"/>
                    <a:pt x="206" y="1212"/>
                  </a:cubicBezTo>
                  <a:cubicBezTo>
                    <a:pt x="342" y="1329"/>
                    <a:pt x="509" y="1398"/>
                    <a:pt x="684" y="1398"/>
                  </a:cubicBezTo>
                  <a:cubicBezTo>
                    <a:pt x="860" y="1398"/>
                    <a:pt x="1036" y="1329"/>
                    <a:pt x="1153" y="1202"/>
                  </a:cubicBezTo>
                  <a:lnTo>
                    <a:pt x="1163" y="1192"/>
                  </a:lnTo>
                  <a:lnTo>
                    <a:pt x="1202" y="1163"/>
                  </a:lnTo>
                  <a:cubicBezTo>
                    <a:pt x="1329" y="1036"/>
                    <a:pt x="1398" y="850"/>
                    <a:pt x="1398" y="655"/>
                  </a:cubicBezTo>
                  <a:cubicBezTo>
                    <a:pt x="1398" y="479"/>
                    <a:pt x="1320" y="313"/>
                    <a:pt x="1193" y="186"/>
                  </a:cubicBezTo>
                  <a:cubicBezTo>
                    <a:pt x="1056" y="69"/>
                    <a:pt x="890" y="0"/>
                    <a:pt x="71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172094" y="1288961"/>
              <a:ext cx="117702" cy="110204"/>
            </a:xfrm>
            <a:custGeom>
              <a:avLst/>
              <a:gdLst/>
              <a:ahLst/>
              <a:cxnLst/>
              <a:rect l="l" t="t" r="r" b="b"/>
              <a:pathLst>
                <a:path w="1056" h="1105" extrusionOk="0">
                  <a:moveTo>
                    <a:pt x="518" y="1"/>
                  </a:moveTo>
                  <a:cubicBezTo>
                    <a:pt x="22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8" y="1105"/>
                  </a:lnTo>
                  <a:cubicBezTo>
                    <a:pt x="831" y="1085"/>
                    <a:pt x="1055" y="861"/>
                    <a:pt x="1055" y="577"/>
                  </a:cubicBezTo>
                  <a:lnTo>
                    <a:pt x="1055" y="528"/>
                  </a:lnTo>
                  <a:cubicBezTo>
                    <a:pt x="1055" y="245"/>
                    <a:pt x="811" y="1"/>
                    <a:pt x="538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4595" y="1274399"/>
              <a:ext cx="152589" cy="139426"/>
            </a:xfrm>
            <a:custGeom>
              <a:avLst/>
              <a:gdLst/>
              <a:ahLst/>
              <a:cxnLst/>
              <a:rect l="l" t="t" r="r" b="b"/>
              <a:pathLst>
                <a:path w="1369" h="1398" extrusionOk="0">
                  <a:moveTo>
                    <a:pt x="695" y="303"/>
                  </a:moveTo>
                  <a:cubicBezTo>
                    <a:pt x="900" y="303"/>
                    <a:pt x="1056" y="489"/>
                    <a:pt x="1056" y="674"/>
                  </a:cubicBezTo>
                  <a:lnTo>
                    <a:pt x="1056" y="723"/>
                  </a:lnTo>
                  <a:cubicBezTo>
                    <a:pt x="105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70" y="1095"/>
                    <a:pt x="313" y="909"/>
                    <a:pt x="313" y="714"/>
                  </a:cubicBezTo>
                  <a:lnTo>
                    <a:pt x="313" y="67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10"/>
                    <a:pt x="1" y="313"/>
                    <a:pt x="1" y="674"/>
                  </a:cubicBezTo>
                  <a:lnTo>
                    <a:pt x="1" y="723"/>
                  </a:lnTo>
                  <a:cubicBezTo>
                    <a:pt x="1" y="1085"/>
                    <a:pt x="313" y="1398"/>
                    <a:pt x="675" y="1398"/>
                  </a:cubicBezTo>
                  <a:lnTo>
                    <a:pt x="695" y="1398"/>
                  </a:lnTo>
                  <a:cubicBezTo>
                    <a:pt x="1076" y="1378"/>
                    <a:pt x="1369" y="1085"/>
                    <a:pt x="1369" y="723"/>
                  </a:cubicBezTo>
                  <a:lnTo>
                    <a:pt x="1369" y="674"/>
                  </a:lnTo>
                  <a:cubicBezTo>
                    <a:pt x="1369" y="303"/>
                    <a:pt x="1056" y="0"/>
                    <a:pt x="695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168750" y="1651502"/>
              <a:ext cx="114469" cy="105318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5"/>
                    <a:pt x="1" y="528"/>
                  </a:cubicBezTo>
                  <a:cubicBezTo>
                    <a:pt x="1" y="665"/>
                    <a:pt x="50" y="792"/>
                    <a:pt x="128" y="88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2"/>
                    <a:pt x="988" y="265"/>
                    <a:pt x="900" y="167"/>
                  </a:cubicBezTo>
                  <a:cubicBezTo>
                    <a:pt x="812" y="59"/>
                    <a:pt x="675" y="1"/>
                    <a:pt x="51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151363" y="1635943"/>
              <a:ext cx="149356" cy="135536"/>
            </a:xfrm>
            <a:custGeom>
              <a:avLst/>
              <a:gdLst/>
              <a:ahLst/>
              <a:cxnLst/>
              <a:rect l="l" t="t" r="r" b="b"/>
              <a:pathLst>
                <a:path w="1340" h="1359" extrusionOk="0">
                  <a:moveTo>
                    <a:pt x="675" y="303"/>
                  </a:moveTo>
                  <a:cubicBezTo>
                    <a:pt x="1153" y="303"/>
                    <a:pt x="1153" y="1056"/>
                    <a:pt x="675" y="1056"/>
                  </a:cubicBezTo>
                  <a:cubicBezTo>
                    <a:pt x="186" y="1056"/>
                    <a:pt x="186" y="303"/>
                    <a:pt x="675" y="303"/>
                  </a:cubicBezTo>
                  <a:close/>
                  <a:moveTo>
                    <a:pt x="675" y="0"/>
                  </a:moveTo>
                  <a:cubicBezTo>
                    <a:pt x="294" y="0"/>
                    <a:pt x="0" y="293"/>
                    <a:pt x="0" y="684"/>
                  </a:cubicBezTo>
                  <a:cubicBezTo>
                    <a:pt x="0" y="850"/>
                    <a:pt x="59" y="1017"/>
                    <a:pt x="167" y="1144"/>
                  </a:cubicBezTo>
                  <a:cubicBezTo>
                    <a:pt x="294" y="1280"/>
                    <a:pt x="469" y="1359"/>
                    <a:pt x="675" y="1359"/>
                  </a:cubicBezTo>
                  <a:cubicBezTo>
                    <a:pt x="1056" y="1359"/>
                    <a:pt x="1339" y="1065"/>
                    <a:pt x="1339" y="684"/>
                  </a:cubicBezTo>
                  <a:cubicBezTo>
                    <a:pt x="1339" y="293"/>
                    <a:pt x="1056" y="0"/>
                    <a:pt x="675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57939" y="1946821"/>
              <a:ext cx="117702" cy="114094"/>
            </a:xfrm>
            <a:custGeom>
              <a:avLst/>
              <a:gdLst/>
              <a:ahLst/>
              <a:cxnLst/>
              <a:rect l="l" t="t" r="r" b="b"/>
              <a:pathLst>
                <a:path w="1056" h="1144" extrusionOk="0">
                  <a:moveTo>
                    <a:pt x="518" y="0"/>
                  </a:moveTo>
                  <a:cubicBezTo>
                    <a:pt x="235" y="10"/>
                    <a:pt x="0" y="245"/>
                    <a:pt x="0" y="528"/>
                  </a:cubicBezTo>
                  <a:lnTo>
                    <a:pt x="0" y="606"/>
                  </a:lnTo>
                  <a:cubicBezTo>
                    <a:pt x="0" y="890"/>
                    <a:pt x="244" y="1144"/>
                    <a:pt x="518" y="1144"/>
                  </a:cubicBezTo>
                  <a:lnTo>
                    <a:pt x="537" y="1144"/>
                  </a:lnTo>
                  <a:cubicBezTo>
                    <a:pt x="831" y="1124"/>
                    <a:pt x="1055" y="899"/>
                    <a:pt x="1055" y="616"/>
                  </a:cubicBezTo>
                  <a:lnTo>
                    <a:pt x="1055" y="528"/>
                  </a:lnTo>
                  <a:cubicBezTo>
                    <a:pt x="1055" y="245"/>
                    <a:pt x="821" y="0"/>
                    <a:pt x="54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140440" y="1931262"/>
              <a:ext cx="152589" cy="144313"/>
            </a:xfrm>
            <a:custGeom>
              <a:avLst/>
              <a:gdLst/>
              <a:ahLst/>
              <a:cxnLst/>
              <a:rect l="l" t="t" r="r" b="b"/>
              <a:pathLst>
                <a:path w="1369" h="1447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62"/>
                  </a:lnTo>
                  <a:cubicBezTo>
                    <a:pt x="1066" y="977"/>
                    <a:pt x="890" y="1133"/>
                    <a:pt x="685" y="1143"/>
                  </a:cubicBezTo>
                  <a:lnTo>
                    <a:pt x="675" y="1143"/>
                  </a:lnTo>
                  <a:cubicBezTo>
                    <a:pt x="480" y="1143"/>
                    <a:pt x="313" y="958"/>
                    <a:pt x="313" y="762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22"/>
                    <a:pt x="1" y="684"/>
                  </a:cubicBezTo>
                  <a:lnTo>
                    <a:pt x="1" y="762"/>
                  </a:lnTo>
                  <a:cubicBezTo>
                    <a:pt x="1" y="1133"/>
                    <a:pt x="313" y="1446"/>
                    <a:pt x="675" y="1446"/>
                  </a:cubicBezTo>
                  <a:lnTo>
                    <a:pt x="704" y="1446"/>
                  </a:lnTo>
                  <a:cubicBezTo>
                    <a:pt x="1076" y="1427"/>
                    <a:pt x="1369" y="1133"/>
                    <a:pt x="1369" y="762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162286" y="2221595"/>
              <a:ext cx="117702" cy="113196"/>
            </a:xfrm>
            <a:custGeom>
              <a:avLst/>
              <a:gdLst/>
              <a:ahLst/>
              <a:cxnLst/>
              <a:rect l="l" t="t" r="r" b="b"/>
              <a:pathLst>
                <a:path w="1056" h="1135" extrusionOk="0">
                  <a:moveTo>
                    <a:pt x="52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607"/>
                  </a:lnTo>
                  <a:cubicBezTo>
                    <a:pt x="0" y="890"/>
                    <a:pt x="244" y="1134"/>
                    <a:pt x="518" y="1134"/>
                  </a:cubicBezTo>
                  <a:lnTo>
                    <a:pt x="538" y="1134"/>
                  </a:lnTo>
                  <a:cubicBezTo>
                    <a:pt x="831" y="1125"/>
                    <a:pt x="1055" y="890"/>
                    <a:pt x="1055" y="607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145901" y="2206036"/>
              <a:ext cx="151474" cy="144313"/>
            </a:xfrm>
            <a:custGeom>
              <a:avLst/>
              <a:gdLst/>
              <a:ahLst/>
              <a:cxnLst/>
              <a:rect l="l" t="t" r="r" b="b"/>
              <a:pathLst>
                <a:path w="1359" h="1447" extrusionOk="0">
                  <a:moveTo>
                    <a:pt x="694" y="303"/>
                  </a:moveTo>
                  <a:cubicBezTo>
                    <a:pt x="890" y="303"/>
                    <a:pt x="1056" y="489"/>
                    <a:pt x="1056" y="684"/>
                  </a:cubicBezTo>
                  <a:lnTo>
                    <a:pt x="1056" y="763"/>
                  </a:lnTo>
                  <a:cubicBezTo>
                    <a:pt x="1056" y="978"/>
                    <a:pt x="880" y="1134"/>
                    <a:pt x="685" y="1144"/>
                  </a:cubicBezTo>
                  <a:lnTo>
                    <a:pt x="665" y="1144"/>
                  </a:lnTo>
                  <a:cubicBezTo>
                    <a:pt x="470" y="1144"/>
                    <a:pt x="303" y="958"/>
                    <a:pt x="303" y="763"/>
                  </a:cubicBezTo>
                  <a:lnTo>
                    <a:pt x="303" y="684"/>
                  </a:lnTo>
                  <a:cubicBezTo>
                    <a:pt x="303" y="470"/>
                    <a:pt x="479" y="313"/>
                    <a:pt x="675" y="303"/>
                  </a:cubicBezTo>
                  <a:close/>
                  <a:moveTo>
                    <a:pt x="665" y="1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63"/>
                  </a:lnTo>
                  <a:cubicBezTo>
                    <a:pt x="1" y="1134"/>
                    <a:pt x="303" y="1447"/>
                    <a:pt x="665" y="1447"/>
                  </a:cubicBezTo>
                  <a:lnTo>
                    <a:pt x="694" y="1447"/>
                  </a:lnTo>
                  <a:cubicBezTo>
                    <a:pt x="1066" y="1427"/>
                    <a:pt x="1359" y="1134"/>
                    <a:pt x="1359" y="763"/>
                  </a:cubicBezTo>
                  <a:lnTo>
                    <a:pt x="1359" y="684"/>
                  </a:lnTo>
                  <a:cubicBezTo>
                    <a:pt x="1359" y="313"/>
                    <a:pt x="1056" y="1"/>
                    <a:pt x="694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145901" y="2508137"/>
              <a:ext cx="114469" cy="105318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09" y="1"/>
                  </a:moveTo>
                  <a:cubicBezTo>
                    <a:pt x="176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16" y="997"/>
                    <a:pt x="352" y="1056"/>
                    <a:pt x="50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78" y="264"/>
                    <a:pt x="900" y="176"/>
                  </a:cubicBezTo>
                  <a:cubicBezTo>
                    <a:pt x="802" y="59"/>
                    <a:pt x="665" y="1"/>
                    <a:pt x="50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128513" y="2493575"/>
              <a:ext cx="149245" cy="135536"/>
            </a:xfrm>
            <a:custGeom>
              <a:avLst/>
              <a:gdLst/>
              <a:ahLst/>
              <a:cxnLst/>
              <a:rect l="l" t="t" r="r" b="b"/>
              <a:pathLst>
                <a:path w="1339" h="1359" extrusionOk="0">
                  <a:moveTo>
                    <a:pt x="665" y="303"/>
                  </a:moveTo>
                  <a:cubicBezTo>
                    <a:pt x="1153" y="303"/>
                    <a:pt x="1153" y="1055"/>
                    <a:pt x="665" y="1055"/>
                  </a:cubicBezTo>
                  <a:cubicBezTo>
                    <a:pt x="186" y="1055"/>
                    <a:pt x="186" y="303"/>
                    <a:pt x="665" y="303"/>
                  </a:cubicBezTo>
                  <a:close/>
                  <a:moveTo>
                    <a:pt x="665" y="0"/>
                  </a:moveTo>
                  <a:cubicBezTo>
                    <a:pt x="284" y="0"/>
                    <a:pt x="0" y="293"/>
                    <a:pt x="0" y="674"/>
                  </a:cubicBezTo>
                  <a:cubicBezTo>
                    <a:pt x="0" y="850"/>
                    <a:pt x="59" y="1016"/>
                    <a:pt x="166" y="1133"/>
                  </a:cubicBezTo>
                  <a:cubicBezTo>
                    <a:pt x="284" y="1280"/>
                    <a:pt x="469" y="1358"/>
                    <a:pt x="665" y="1358"/>
                  </a:cubicBezTo>
                  <a:cubicBezTo>
                    <a:pt x="1046" y="1358"/>
                    <a:pt x="1339" y="1065"/>
                    <a:pt x="1339" y="674"/>
                  </a:cubicBezTo>
                  <a:cubicBezTo>
                    <a:pt x="1339" y="508"/>
                    <a:pt x="1280" y="342"/>
                    <a:pt x="1173" y="225"/>
                  </a:cubicBezTo>
                  <a:cubicBezTo>
                    <a:pt x="1046" y="78"/>
                    <a:pt x="870" y="0"/>
                    <a:pt x="665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65518" y="2783010"/>
              <a:ext cx="126396" cy="113097"/>
            </a:xfrm>
            <a:custGeom>
              <a:avLst/>
              <a:gdLst/>
              <a:ahLst/>
              <a:cxnLst/>
              <a:rect l="l" t="t" r="r" b="b"/>
              <a:pathLst>
                <a:path w="1134" h="1134" extrusionOk="0">
                  <a:moveTo>
                    <a:pt x="557" y="0"/>
                  </a:moveTo>
                  <a:cubicBezTo>
                    <a:pt x="460" y="0"/>
                    <a:pt x="362" y="29"/>
                    <a:pt x="274" y="68"/>
                  </a:cubicBezTo>
                  <a:cubicBezTo>
                    <a:pt x="157" y="147"/>
                    <a:pt x="59" y="274"/>
                    <a:pt x="30" y="391"/>
                  </a:cubicBezTo>
                  <a:cubicBezTo>
                    <a:pt x="0" y="547"/>
                    <a:pt x="20" y="684"/>
                    <a:pt x="88" y="801"/>
                  </a:cubicBezTo>
                  <a:cubicBezTo>
                    <a:pt x="157" y="958"/>
                    <a:pt x="284" y="1085"/>
                    <a:pt x="450" y="1124"/>
                  </a:cubicBezTo>
                  <a:cubicBezTo>
                    <a:pt x="489" y="1134"/>
                    <a:pt x="538" y="1134"/>
                    <a:pt x="577" y="1134"/>
                  </a:cubicBezTo>
                  <a:cubicBezTo>
                    <a:pt x="811" y="1134"/>
                    <a:pt x="1017" y="987"/>
                    <a:pt x="1095" y="752"/>
                  </a:cubicBezTo>
                  <a:cubicBezTo>
                    <a:pt x="1134" y="606"/>
                    <a:pt x="1114" y="430"/>
                    <a:pt x="1036" y="293"/>
                  </a:cubicBezTo>
                  <a:cubicBezTo>
                    <a:pt x="948" y="137"/>
                    <a:pt x="821" y="68"/>
                    <a:pt x="704" y="20"/>
                  </a:cubicBezTo>
                  <a:cubicBezTo>
                    <a:pt x="655" y="10"/>
                    <a:pt x="606" y="0"/>
                    <a:pt x="55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148130" y="2767351"/>
              <a:ext cx="162397" cy="144313"/>
            </a:xfrm>
            <a:custGeom>
              <a:avLst/>
              <a:gdLst/>
              <a:ahLst/>
              <a:cxnLst/>
              <a:rect l="l" t="t" r="r" b="b"/>
              <a:pathLst>
                <a:path w="1457" h="1447" extrusionOk="0">
                  <a:moveTo>
                    <a:pt x="713" y="313"/>
                  </a:moveTo>
                  <a:cubicBezTo>
                    <a:pt x="743" y="313"/>
                    <a:pt x="772" y="313"/>
                    <a:pt x="801" y="323"/>
                  </a:cubicBezTo>
                  <a:cubicBezTo>
                    <a:pt x="919" y="372"/>
                    <a:pt x="997" y="421"/>
                    <a:pt x="1065" y="528"/>
                  </a:cubicBezTo>
                  <a:cubicBezTo>
                    <a:pt x="1114" y="626"/>
                    <a:pt x="1134" y="753"/>
                    <a:pt x="1104" y="870"/>
                  </a:cubicBezTo>
                  <a:cubicBezTo>
                    <a:pt x="1046" y="1036"/>
                    <a:pt x="899" y="1144"/>
                    <a:pt x="733" y="1144"/>
                  </a:cubicBezTo>
                  <a:cubicBezTo>
                    <a:pt x="704" y="1144"/>
                    <a:pt x="674" y="1134"/>
                    <a:pt x="635" y="1134"/>
                  </a:cubicBezTo>
                  <a:cubicBezTo>
                    <a:pt x="518" y="1105"/>
                    <a:pt x="420" y="997"/>
                    <a:pt x="381" y="880"/>
                  </a:cubicBezTo>
                  <a:lnTo>
                    <a:pt x="371" y="880"/>
                  </a:lnTo>
                  <a:cubicBezTo>
                    <a:pt x="323" y="792"/>
                    <a:pt x="313" y="685"/>
                    <a:pt x="342" y="587"/>
                  </a:cubicBezTo>
                  <a:cubicBezTo>
                    <a:pt x="362" y="499"/>
                    <a:pt x="430" y="411"/>
                    <a:pt x="508" y="362"/>
                  </a:cubicBezTo>
                  <a:cubicBezTo>
                    <a:pt x="567" y="333"/>
                    <a:pt x="645" y="313"/>
                    <a:pt x="713" y="313"/>
                  </a:cubicBezTo>
                  <a:close/>
                  <a:moveTo>
                    <a:pt x="713" y="1"/>
                  </a:moveTo>
                  <a:cubicBezTo>
                    <a:pt x="586" y="1"/>
                    <a:pt x="459" y="40"/>
                    <a:pt x="352" y="98"/>
                  </a:cubicBezTo>
                  <a:cubicBezTo>
                    <a:pt x="196" y="186"/>
                    <a:pt x="78" y="352"/>
                    <a:pt x="39" y="519"/>
                  </a:cubicBezTo>
                  <a:cubicBezTo>
                    <a:pt x="0" y="704"/>
                    <a:pt x="20" y="880"/>
                    <a:pt x="108" y="1027"/>
                  </a:cubicBezTo>
                  <a:cubicBezTo>
                    <a:pt x="196" y="1232"/>
                    <a:pt x="362" y="1378"/>
                    <a:pt x="567" y="1427"/>
                  </a:cubicBezTo>
                  <a:cubicBezTo>
                    <a:pt x="625" y="1437"/>
                    <a:pt x="674" y="1447"/>
                    <a:pt x="733" y="1447"/>
                  </a:cubicBezTo>
                  <a:cubicBezTo>
                    <a:pt x="1036" y="1447"/>
                    <a:pt x="1300" y="1251"/>
                    <a:pt x="1388" y="958"/>
                  </a:cubicBezTo>
                  <a:cubicBezTo>
                    <a:pt x="1456" y="773"/>
                    <a:pt x="1427" y="558"/>
                    <a:pt x="1329" y="382"/>
                  </a:cubicBezTo>
                  <a:cubicBezTo>
                    <a:pt x="1212" y="186"/>
                    <a:pt x="1055" y="98"/>
                    <a:pt x="919" y="40"/>
                  </a:cubicBezTo>
                  <a:cubicBezTo>
                    <a:pt x="850" y="20"/>
                    <a:pt x="782" y="1"/>
                    <a:pt x="713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62286" y="3116229"/>
              <a:ext cx="117702" cy="109307"/>
            </a:xfrm>
            <a:custGeom>
              <a:avLst/>
              <a:gdLst/>
              <a:ahLst/>
              <a:cxnLst/>
              <a:rect l="l" t="t" r="r" b="b"/>
              <a:pathLst>
                <a:path w="1056" h="1096" extrusionOk="0">
                  <a:moveTo>
                    <a:pt x="52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095"/>
                    <a:pt x="518" y="1095"/>
                  </a:cubicBezTo>
                  <a:lnTo>
                    <a:pt x="538" y="1095"/>
                  </a:lnTo>
                  <a:cubicBezTo>
                    <a:pt x="831" y="1085"/>
                    <a:pt x="1055" y="851"/>
                    <a:pt x="1055" y="568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145901" y="3100670"/>
              <a:ext cx="151474" cy="140423"/>
            </a:xfrm>
            <a:custGeom>
              <a:avLst/>
              <a:gdLst/>
              <a:ahLst/>
              <a:cxnLst/>
              <a:rect l="l" t="t" r="r" b="b"/>
              <a:pathLst>
                <a:path w="1359" h="1408" extrusionOk="0">
                  <a:moveTo>
                    <a:pt x="694" y="303"/>
                  </a:moveTo>
                  <a:cubicBezTo>
                    <a:pt x="890" y="303"/>
                    <a:pt x="1056" y="489"/>
                    <a:pt x="1056" y="684"/>
                  </a:cubicBezTo>
                  <a:lnTo>
                    <a:pt x="1056" y="724"/>
                  </a:lnTo>
                  <a:cubicBezTo>
                    <a:pt x="1056" y="939"/>
                    <a:pt x="880" y="1095"/>
                    <a:pt x="685" y="1095"/>
                  </a:cubicBezTo>
                  <a:lnTo>
                    <a:pt x="665" y="1095"/>
                  </a:lnTo>
                  <a:cubicBezTo>
                    <a:pt x="470" y="1095"/>
                    <a:pt x="303" y="919"/>
                    <a:pt x="303" y="724"/>
                  </a:cubicBezTo>
                  <a:lnTo>
                    <a:pt x="303" y="684"/>
                  </a:lnTo>
                  <a:cubicBezTo>
                    <a:pt x="303" y="469"/>
                    <a:pt x="479" y="313"/>
                    <a:pt x="675" y="303"/>
                  </a:cubicBezTo>
                  <a:close/>
                  <a:moveTo>
                    <a:pt x="66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03" y="1408"/>
                    <a:pt x="665" y="1408"/>
                  </a:cubicBezTo>
                  <a:lnTo>
                    <a:pt x="694" y="1408"/>
                  </a:lnTo>
                  <a:cubicBezTo>
                    <a:pt x="1066" y="1388"/>
                    <a:pt x="1359" y="1085"/>
                    <a:pt x="1359" y="724"/>
                  </a:cubicBezTo>
                  <a:lnTo>
                    <a:pt x="1359" y="684"/>
                  </a:lnTo>
                  <a:cubicBezTo>
                    <a:pt x="1359" y="313"/>
                    <a:pt x="1056" y="0"/>
                    <a:pt x="69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152477" y="3436881"/>
              <a:ext cx="132972" cy="109207"/>
            </a:xfrm>
            <a:custGeom>
              <a:avLst/>
              <a:gdLst/>
              <a:ahLst/>
              <a:cxnLst/>
              <a:rect l="l" t="t" r="r" b="b"/>
              <a:pathLst>
                <a:path w="1193" h="1095" extrusionOk="0">
                  <a:moveTo>
                    <a:pt x="577" y="1"/>
                  </a:moveTo>
                  <a:cubicBezTo>
                    <a:pt x="430" y="1"/>
                    <a:pt x="293" y="59"/>
                    <a:pt x="196" y="157"/>
                  </a:cubicBezTo>
                  <a:cubicBezTo>
                    <a:pt x="0" y="372"/>
                    <a:pt x="0" y="694"/>
                    <a:pt x="205" y="899"/>
                  </a:cubicBezTo>
                  <a:lnTo>
                    <a:pt x="244" y="939"/>
                  </a:lnTo>
                  <a:cubicBezTo>
                    <a:pt x="342" y="1036"/>
                    <a:pt x="479" y="1095"/>
                    <a:pt x="626" y="1095"/>
                  </a:cubicBezTo>
                  <a:cubicBezTo>
                    <a:pt x="772" y="1095"/>
                    <a:pt x="909" y="1036"/>
                    <a:pt x="997" y="939"/>
                  </a:cubicBezTo>
                  <a:cubicBezTo>
                    <a:pt x="1192" y="714"/>
                    <a:pt x="1192" y="391"/>
                    <a:pt x="997" y="196"/>
                  </a:cubicBezTo>
                  <a:lnTo>
                    <a:pt x="948" y="147"/>
                  </a:lnTo>
                  <a:cubicBezTo>
                    <a:pt x="850" y="49"/>
                    <a:pt x="714" y="1"/>
                    <a:pt x="57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33975" y="3421322"/>
              <a:ext cx="171091" cy="139426"/>
            </a:xfrm>
            <a:custGeom>
              <a:avLst/>
              <a:gdLst/>
              <a:ahLst/>
              <a:cxnLst/>
              <a:rect l="l" t="t" r="r" b="b"/>
              <a:pathLst>
                <a:path w="1535" h="1398" extrusionOk="0">
                  <a:moveTo>
                    <a:pt x="743" y="303"/>
                  </a:moveTo>
                  <a:cubicBezTo>
                    <a:pt x="840" y="303"/>
                    <a:pt x="938" y="342"/>
                    <a:pt x="1007" y="411"/>
                  </a:cubicBezTo>
                  <a:lnTo>
                    <a:pt x="1055" y="459"/>
                  </a:lnTo>
                  <a:cubicBezTo>
                    <a:pt x="1202" y="606"/>
                    <a:pt x="1192" y="841"/>
                    <a:pt x="1055" y="987"/>
                  </a:cubicBezTo>
                  <a:cubicBezTo>
                    <a:pt x="987" y="1065"/>
                    <a:pt x="889" y="1095"/>
                    <a:pt x="792" y="1095"/>
                  </a:cubicBezTo>
                  <a:cubicBezTo>
                    <a:pt x="694" y="1095"/>
                    <a:pt x="596" y="1055"/>
                    <a:pt x="518" y="987"/>
                  </a:cubicBezTo>
                  <a:lnTo>
                    <a:pt x="479" y="948"/>
                  </a:lnTo>
                  <a:cubicBezTo>
                    <a:pt x="332" y="801"/>
                    <a:pt x="342" y="567"/>
                    <a:pt x="479" y="411"/>
                  </a:cubicBezTo>
                  <a:cubicBezTo>
                    <a:pt x="547" y="342"/>
                    <a:pt x="645" y="303"/>
                    <a:pt x="743" y="303"/>
                  </a:cubicBezTo>
                  <a:close/>
                  <a:moveTo>
                    <a:pt x="743" y="0"/>
                  </a:moveTo>
                  <a:cubicBezTo>
                    <a:pt x="547" y="0"/>
                    <a:pt x="371" y="78"/>
                    <a:pt x="254" y="205"/>
                  </a:cubicBezTo>
                  <a:cubicBezTo>
                    <a:pt x="0" y="489"/>
                    <a:pt x="0" y="899"/>
                    <a:pt x="264" y="1163"/>
                  </a:cubicBezTo>
                  <a:lnTo>
                    <a:pt x="283" y="1183"/>
                  </a:lnTo>
                  <a:lnTo>
                    <a:pt x="303" y="1202"/>
                  </a:lnTo>
                  <a:cubicBezTo>
                    <a:pt x="430" y="1329"/>
                    <a:pt x="606" y="1397"/>
                    <a:pt x="792" y="1397"/>
                  </a:cubicBezTo>
                  <a:cubicBezTo>
                    <a:pt x="977" y="1397"/>
                    <a:pt x="1153" y="1329"/>
                    <a:pt x="1280" y="1192"/>
                  </a:cubicBezTo>
                  <a:cubicBezTo>
                    <a:pt x="1534" y="919"/>
                    <a:pt x="1524" y="499"/>
                    <a:pt x="1270" y="244"/>
                  </a:cubicBezTo>
                  <a:lnTo>
                    <a:pt x="1251" y="225"/>
                  </a:lnTo>
                  <a:lnTo>
                    <a:pt x="1222" y="196"/>
                  </a:lnTo>
                  <a:cubicBezTo>
                    <a:pt x="1104" y="69"/>
                    <a:pt x="919" y="0"/>
                    <a:pt x="743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140440" y="3773092"/>
              <a:ext cx="115584" cy="106315"/>
            </a:xfrm>
            <a:custGeom>
              <a:avLst/>
              <a:gdLst/>
              <a:ahLst/>
              <a:cxnLst/>
              <a:rect l="l" t="t" r="r" b="b"/>
              <a:pathLst>
                <a:path w="1037" h="1066" extrusionOk="0">
                  <a:moveTo>
                    <a:pt x="519" y="1"/>
                  </a:moveTo>
                  <a:cubicBezTo>
                    <a:pt x="177" y="1"/>
                    <a:pt x="1" y="274"/>
                    <a:pt x="1" y="528"/>
                  </a:cubicBezTo>
                  <a:cubicBezTo>
                    <a:pt x="1" y="665"/>
                    <a:pt x="50" y="792"/>
                    <a:pt x="128" y="890"/>
                  </a:cubicBezTo>
                  <a:cubicBezTo>
                    <a:pt x="225" y="997"/>
                    <a:pt x="362" y="1066"/>
                    <a:pt x="519" y="1066"/>
                  </a:cubicBezTo>
                  <a:cubicBezTo>
                    <a:pt x="861" y="1066"/>
                    <a:pt x="1036" y="792"/>
                    <a:pt x="1036" y="528"/>
                  </a:cubicBezTo>
                  <a:cubicBezTo>
                    <a:pt x="1036" y="401"/>
                    <a:pt x="988" y="274"/>
                    <a:pt x="909" y="176"/>
                  </a:cubicBezTo>
                  <a:cubicBezTo>
                    <a:pt x="812" y="69"/>
                    <a:pt x="675" y="1"/>
                    <a:pt x="51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124166" y="3758530"/>
              <a:ext cx="148242" cy="135536"/>
            </a:xfrm>
            <a:custGeom>
              <a:avLst/>
              <a:gdLst/>
              <a:ahLst/>
              <a:cxnLst/>
              <a:rect l="l" t="t" r="r" b="b"/>
              <a:pathLst>
                <a:path w="1330" h="1359" extrusionOk="0">
                  <a:moveTo>
                    <a:pt x="665" y="303"/>
                  </a:moveTo>
                  <a:cubicBezTo>
                    <a:pt x="1153" y="303"/>
                    <a:pt x="1153" y="1055"/>
                    <a:pt x="665" y="1055"/>
                  </a:cubicBezTo>
                  <a:cubicBezTo>
                    <a:pt x="186" y="1055"/>
                    <a:pt x="186" y="303"/>
                    <a:pt x="665" y="303"/>
                  </a:cubicBezTo>
                  <a:close/>
                  <a:moveTo>
                    <a:pt x="665" y="0"/>
                  </a:moveTo>
                  <a:cubicBezTo>
                    <a:pt x="284" y="0"/>
                    <a:pt x="0" y="293"/>
                    <a:pt x="0" y="684"/>
                  </a:cubicBezTo>
                  <a:cubicBezTo>
                    <a:pt x="0" y="850"/>
                    <a:pt x="59" y="1016"/>
                    <a:pt x="166" y="1133"/>
                  </a:cubicBezTo>
                  <a:cubicBezTo>
                    <a:pt x="284" y="1280"/>
                    <a:pt x="469" y="1358"/>
                    <a:pt x="665" y="1358"/>
                  </a:cubicBezTo>
                  <a:cubicBezTo>
                    <a:pt x="1046" y="1358"/>
                    <a:pt x="1329" y="1065"/>
                    <a:pt x="1329" y="674"/>
                  </a:cubicBezTo>
                  <a:cubicBezTo>
                    <a:pt x="1329" y="508"/>
                    <a:pt x="1270" y="342"/>
                    <a:pt x="1173" y="225"/>
                  </a:cubicBezTo>
                  <a:cubicBezTo>
                    <a:pt x="1046" y="78"/>
                    <a:pt x="870" y="0"/>
                    <a:pt x="665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173097" y="4047965"/>
              <a:ext cx="115584" cy="105318"/>
            </a:xfrm>
            <a:custGeom>
              <a:avLst/>
              <a:gdLst/>
              <a:ahLst/>
              <a:cxnLst/>
              <a:rect l="l" t="t" r="r" b="b"/>
              <a:pathLst>
                <a:path w="1037" h="1056" extrusionOk="0">
                  <a:moveTo>
                    <a:pt x="519" y="0"/>
                  </a:moveTo>
                  <a:cubicBezTo>
                    <a:pt x="177" y="0"/>
                    <a:pt x="1" y="264"/>
                    <a:pt x="1" y="528"/>
                  </a:cubicBezTo>
                  <a:cubicBezTo>
                    <a:pt x="1" y="792"/>
                    <a:pt x="177" y="1055"/>
                    <a:pt x="519" y="1055"/>
                  </a:cubicBezTo>
                  <a:cubicBezTo>
                    <a:pt x="861" y="1055"/>
                    <a:pt x="1037" y="792"/>
                    <a:pt x="1037" y="528"/>
                  </a:cubicBezTo>
                  <a:cubicBezTo>
                    <a:pt x="1037" y="391"/>
                    <a:pt x="988" y="264"/>
                    <a:pt x="910" y="176"/>
                  </a:cubicBezTo>
                  <a:cubicBezTo>
                    <a:pt x="812" y="59"/>
                    <a:pt x="675" y="0"/>
                    <a:pt x="519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156824" y="4033304"/>
              <a:ext cx="148242" cy="135536"/>
            </a:xfrm>
            <a:custGeom>
              <a:avLst/>
              <a:gdLst/>
              <a:ahLst/>
              <a:cxnLst/>
              <a:rect l="l" t="t" r="r" b="b"/>
              <a:pathLst>
                <a:path w="1330" h="1359" extrusionOk="0">
                  <a:moveTo>
                    <a:pt x="665" y="303"/>
                  </a:moveTo>
                  <a:cubicBezTo>
                    <a:pt x="1144" y="303"/>
                    <a:pt x="1144" y="1056"/>
                    <a:pt x="665" y="1056"/>
                  </a:cubicBezTo>
                  <a:cubicBezTo>
                    <a:pt x="176" y="1056"/>
                    <a:pt x="186" y="303"/>
                    <a:pt x="665" y="303"/>
                  </a:cubicBezTo>
                  <a:close/>
                  <a:moveTo>
                    <a:pt x="665" y="1"/>
                  </a:moveTo>
                  <a:cubicBezTo>
                    <a:pt x="284" y="1"/>
                    <a:pt x="0" y="294"/>
                    <a:pt x="0" y="675"/>
                  </a:cubicBezTo>
                  <a:cubicBezTo>
                    <a:pt x="0" y="1066"/>
                    <a:pt x="284" y="1359"/>
                    <a:pt x="665" y="1359"/>
                  </a:cubicBezTo>
                  <a:cubicBezTo>
                    <a:pt x="860" y="1359"/>
                    <a:pt x="1046" y="1281"/>
                    <a:pt x="1163" y="1134"/>
                  </a:cubicBezTo>
                  <a:cubicBezTo>
                    <a:pt x="1271" y="1007"/>
                    <a:pt x="1329" y="851"/>
                    <a:pt x="1329" y="675"/>
                  </a:cubicBezTo>
                  <a:cubicBezTo>
                    <a:pt x="1329" y="294"/>
                    <a:pt x="1046" y="1"/>
                    <a:pt x="665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157939" y="4285736"/>
              <a:ext cx="123163" cy="109207"/>
            </a:xfrm>
            <a:custGeom>
              <a:avLst/>
              <a:gdLst/>
              <a:ahLst/>
              <a:cxnLst/>
              <a:rect l="l" t="t" r="r" b="b"/>
              <a:pathLst>
                <a:path w="1105" h="1095" extrusionOk="0">
                  <a:moveTo>
                    <a:pt x="567" y="0"/>
                  </a:moveTo>
                  <a:cubicBezTo>
                    <a:pt x="430" y="0"/>
                    <a:pt x="293" y="49"/>
                    <a:pt x="195" y="147"/>
                  </a:cubicBezTo>
                  <a:lnTo>
                    <a:pt x="156" y="196"/>
                  </a:lnTo>
                  <a:cubicBezTo>
                    <a:pt x="59" y="293"/>
                    <a:pt x="0" y="440"/>
                    <a:pt x="0" y="587"/>
                  </a:cubicBezTo>
                  <a:cubicBezTo>
                    <a:pt x="10" y="723"/>
                    <a:pt x="59" y="850"/>
                    <a:pt x="156" y="948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01" y="1036"/>
                    <a:pt x="899" y="938"/>
                  </a:cubicBezTo>
                  <a:lnTo>
                    <a:pt x="948" y="899"/>
                  </a:lnTo>
                  <a:cubicBezTo>
                    <a:pt x="1046" y="801"/>
                    <a:pt x="1104" y="655"/>
                    <a:pt x="1094" y="508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49"/>
                    <a:pt x="704" y="0"/>
                    <a:pt x="56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140440" y="4270078"/>
              <a:ext cx="156936" cy="139526"/>
            </a:xfrm>
            <a:custGeom>
              <a:avLst/>
              <a:gdLst/>
              <a:ahLst/>
              <a:cxnLst/>
              <a:rect l="l" t="t" r="r" b="b"/>
              <a:pathLst>
                <a:path w="1408" h="1399" extrusionOk="0">
                  <a:moveTo>
                    <a:pt x="724" y="314"/>
                  </a:moveTo>
                  <a:cubicBezTo>
                    <a:pt x="822" y="314"/>
                    <a:pt x="919" y="343"/>
                    <a:pt x="997" y="421"/>
                  </a:cubicBezTo>
                  <a:cubicBezTo>
                    <a:pt x="1144" y="558"/>
                    <a:pt x="1134" y="812"/>
                    <a:pt x="997" y="949"/>
                  </a:cubicBezTo>
                  <a:lnTo>
                    <a:pt x="949" y="988"/>
                  </a:lnTo>
                  <a:cubicBezTo>
                    <a:pt x="880" y="1066"/>
                    <a:pt x="782" y="1095"/>
                    <a:pt x="694" y="1095"/>
                  </a:cubicBezTo>
                  <a:cubicBezTo>
                    <a:pt x="597" y="1095"/>
                    <a:pt x="499" y="1056"/>
                    <a:pt x="421" y="988"/>
                  </a:cubicBezTo>
                  <a:cubicBezTo>
                    <a:pt x="274" y="851"/>
                    <a:pt x="284" y="597"/>
                    <a:pt x="421" y="460"/>
                  </a:cubicBezTo>
                  <a:lnTo>
                    <a:pt x="460" y="421"/>
                  </a:lnTo>
                  <a:cubicBezTo>
                    <a:pt x="538" y="343"/>
                    <a:pt x="626" y="314"/>
                    <a:pt x="724" y="314"/>
                  </a:cubicBezTo>
                  <a:close/>
                  <a:moveTo>
                    <a:pt x="724" y="1"/>
                  </a:moveTo>
                  <a:cubicBezTo>
                    <a:pt x="538" y="1"/>
                    <a:pt x="372" y="69"/>
                    <a:pt x="245" y="196"/>
                  </a:cubicBezTo>
                  <a:lnTo>
                    <a:pt x="206" y="245"/>
                  </a:lnTo>
                  <a:cubicBezTo>
                    <a:pt x="79" y="372"/>
                    <a:pt x="1" y="558"/>
                    <a:pt x="11" y="744"/>
                  </a:cubicBezTo>
                  <a:cubicBezTo>
                    <a:pt x="11" y="929"/>
                    <a:pt x="89" y="1095"/>
                    <a:pt x="216" y="1213"/>
                  </a:cubicBezTo>
                  <a:cubicBezTo>
                    <a:pt x="343" y="1330"/>
                    <a:pt x="519" y="1398"/>
                    <a:pt x="694" y="1398"/>
                  </a:cubicBezTo>
                  <a:cubicBezTo>
                    <a:pt x="870" y="1398"/>
                    <a:pt x="1036" y="1330"/>
                    <a:pt x="1164" y="1203"/>
                  </a:cubicBezTo>
                  <a:lnTo>
                    <a:pt x="1173" y="1193"/>
                  </a:lnTo>
                  <a:lnTo>
                    <a:pt x="1212" y="1164"/>
                  </a:lnTo>
                  <a:cubicBezTo>
                    <a:pt x="1339" y="1037"/>
                    <a:pt x="1408" y="851"/>
                    <a:pt x="1408" y="665"/>
                  </a:cubicBezTo>
                  <a:cubicBezTo>
                    <a:pt x="1398" y="480"/>
                    <a:pt x="1330" y="314"/>
                    <a:pt x="1203" y="196"/>
                  </a:cubicBezTo>
                  <a:cubicBezTo>
                    <a:pt x="1066" y="69"/>
                    <a:pt x="900" y="1"/>
                    <a:pt x="724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157939" y="403103"/>
              <a:ext cx="117702" cy="109307"/>
            </a:xfrm>
            <a:custGeom>
              <a:avLst/>
              <a:gdLst/>
              <a:ahLst/>
              <a:cxnLst/>
              <a:rect l="l" t="t" r="r" b="b"/>
              <a:pathLst>
                <a:path w="1056" h="1096" extrusionOk="0">
                  <a:moveTo>
                    <a:pt x="51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095"/>
                    <a:pt x="518" y="1095"/>
                  </a:cubicBezTo>
                  <a:lnTo>
                    <a:pt x="537" y="1095"/>
                  </a:lnTo>
                  <a:cubicBezTo>
                    <a:pt x="831" y="1085"/>
                    <a:pt x="1055" y="851"/>
                    <a:pt x="1055" y="568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140440" y="387544"/>
              <a:ext cx="152589" cy="140423"/>
            </a:xfrm>
            <a:custGeom>
              <a:avLst/>
              <a:gdLst/>
              <a:ahLst/>
              <a:cxnLst/>
              <a:rect l="l" t="t" r="r" b="b"/>
              <a:pathLst>
                <a:path w="1369" h="140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24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24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13" y="1408"/>
                    <a:pt x="675" y="1408"/>
                  </a:cubicBezTo>
                  <a:lnTo>
                    <a:pt x="704" y="1408"/>
                  </a:lnTo>
                  <a:cubicBezTo>
                    <a:pt x="1076" y="1388"/>
                    <a:pt x="1369" y="1085"/>
                    <a:pt x="1369" y="724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182906" y="689646"/>
              <a:ext cx="114469" cy="105318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88" y="264"/>
                    <a:pt x="900" y="176"/>
                  </a:cubicBezTo>
                  <a:cubicBezTo>
                    <a:pt x="812" y="59"/>
                    <a:pt x="665" y="1"/>
                    <a:pt x="51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165518" y="674984"/>
              <a:ext cx="149356" cy="135636"/>
            </a:xfrm>
            <a:custGeom>
              <a:avLst/>
              <a:gdLst/>
              <a:ahLst/>
              <a:cxnLst/>
              <a:rect l="l" t="t" r="r" b="b"/>
              <a:pathLst>
                <a:path w="1340" h="1360" extrusionOk="0">
                  <a:moveTo>
                    <a:pt x="675" y="304"/>
                  </a:moveTo>
                  <a:cubicBezTo>
                    <a:pt x="1153" y="304"/>
                    <a:pt x="1153" y="1056"/>
                    <a:pt x="675" y="1056"/>
                  </a:cubicBezTo>
                  <a:cubicBezTo>
                    <a:pt x="186" y="1056"/>
                    <a:pt x="186" y="304"/>
                    <a:pt x="675" y="304"/>
                  </a:cubicBezTo>
                  <a:close/>
                  <a:moveTo>
                    <a:pt x="675" y="1"/>
                  </a:moveTo>
                  <a:cubicBezTo>
                    <a:pt x="294" y="1"/>
                    <a:pt x="0" y="294"/>
                    <a:pt x="0" y="675"/>
                  </a:cubicBezTo>
                  <a:cubicBezTo>
                    <a:pt x="0" y="851"/>
                    <a:pt x="59" y="1017"/>
                    <a:pt x="167" y="1134"/>
                  </a:cubicBezTo>
                  <a:cubicBezTo>
                    <a:pt x="294" y="1281"/>
                    <a:pt x="469" y="1359"/>
                    <a:pt x="675" y="1359"/>
                  </a:cubicBezTo>
                  <a:cubicBezTo>
                    <a:pt x="870" y="1359"/>
                    <a:pt x="1046" y="1281"/>
                    <a:pt x="1173" y="1134"/>
                  </a:cubicBezTo>
                  <a:cubicBezTo>
                    <a:pt x="1281" y="1017"/>
                    <a:pt x="1339" y="851"/>
                    <a:pt x="1339" y="675"/>
                  </a:cubicBezTo>
                  <a:cubicBezTo>
                    <a:pt x="1339" y="294"/>
                    <a:pt x="1046" y="1"/>
                    <a:pt x="675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157939" y="4572179"/>
              <a:ext cx="117702" cy="110304"/>
            </a:xfrm>
            <a:custGeom>
              <a:avLst/>
              <a:gdLst/>
              <a:ahLst/>
              <a:cxnLst/>
              <a:rect l="l" t="t" r="r" b="b"/>
              <a:pathLst>
                <a:path w="1056" h="1106" extrusionOk="0">
                  <a:moveTo>
                    <a:pt x="518" y="1"/>
                  </a:moveTo>
                  <a:cubicBezTo>
                    <a:pt x="235" y="11"/>
                    <a:pt x="0" y="245"/>
                    <a:pt x="0" y="529"/>
                  </a:cubicBezTo>
                  <a:lnTo>
                    <a:pt x="0" y="577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7" y="1105"/>
                  </a:lnTo>
                  <a:cubicBezTo>
                    <a:pt x="831" y="1086"/>
                    <a:pt x="1055" y="861"/>
                    <a:pt x="1055" y="577"/>
                  </a:cubicBezTo>
                  <a:lnTo>
                    <a:pt x="1055" y="529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140440" y="4557617"/>
              <a:ext cx="152589" cy="139426"/>
            </a:xfrm>
            <a:custGeom>
              <a:avLst/>
              <a:gdLst/>
              <a:ahLst/>
              <a:cxnLst/>
              <a:rect l="l" t="t" r="r" b="b"/>
              <a:pathLst>
                <a:path w="1369" h="139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75"/>
                  </a:cubicBezTo>
                  <a:lnTo>
                    <a:pt x="1066" y="723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14"/>
                  </a:cubicBezTo>
                  <a:lnTo>
                    <a:pt x="313" y="675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10"/>
                    <a:pt x="1" y="313"/>
                    <a:pt x="1" y="675"/>
                  </a:cubicBezTo>
                  <a:lnTo>
                    <a:pt x="1" y="723"/>
                  </a:lnTo>
                  <a:cubicBezTo>
                    <a:pt x="1" y="1085"/>
                    <a:pt x="313" y="1398"/>
                    <a:pt x="675" y="1398"/>
                  </a:cubicBezTo>
                  <a:lnTo>
                    <a:pt x="704" y="1398"/>
                  </a:lnTo>
                  <a:cubicBezTo>
                    <a:pt x="1076" y="1378"/>
                    <a:pt x="1369" y="1085"/>
                    <a:pt x="1369" y="723"/>
                  </a:cubicBezTo>
                  <a:lnTo>
                    <a:pt x="1369" y="675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33" name="Google Shape;133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34" name="Google Shape;134;p4"/>
          <p:cNvSpPr txBox="1">
            <a:spLocks noGrp="1"/>
          </p:cNvSpPr>
          <p:nvPr>
            <p:ph type="body" idx="1"/>
          </p:nvPr>
        </p:nvSpPr>
        <p:spPr>
          <a:xfrm>
            <a:off x="925133" y="1829333"/>
            <a:ext cx="9965600" cy="40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5" name="Google Shape;135;p4"/>
          <p:cNvSpPr txBox="1">
            <a:spLocks noGrp="1"/>
          </p:cNvSpPr>
          <p:nvPr>
            <p:ph type="ctrTitle"/>
          </p:nvPr>
        </p:nvSpPr>
        <p:spPr>
          <a:xfrm>
            <a:off x="925137" y="979905"/>
            <a:ext cx="9851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endParaRPr/>
          </a:p>
        </p:txBody>
      </p:sp>
      <p:grpSp>
        <p:nvGrpSpPr>
          <p:cNvPr id="136" name="Google Shape;136;p4"/>
          <p:cNvGrpSpPr/>
          <p:nvPr/>
        </p:nvGrpSpPr>
        <p:grpSpPr>
          <a:xfrm>
            <a:off x="639225" y="443353"/>
            <a:ext cx="956043" cy="939935"/>
            <a:chOff x="479469" y="306339"/>
            <a:chExt cx="717032" cy="704951"/>
          </a:xfrm>
        </p:grpSpPr>
        <p:grpSp>
          <p:nvGrpSpPr>
            <p:cNvPr id="137" name="Google Shape;137;p4"/>
            <p:cNvGrpSpPr/>
            <p:nvPr/>
          </p:nvGrpSpPr>
          <p:grpSpPr>
            <a:xfrm rot="-1756040" flipH="1">
              <a:off x="599056" y="379413"/>
              <a:ext cx="477857" cy="558802"/>
              <a:chOff x="4330625" y="2911675"/>
              <a:chExt cx="574422" cy="738073"/>
            </a:xfrm>
          </p:grpSpPr>
          <p:sp>
            <p:nvSpPr>
              <p:cNvPr id="138" name="Google Shape;138;p4"/>
              <p:cNvSpPr/>
              <p:nvPr/>
            </p:nvSpPr>
            <p:spPr>
              <a:xfrm>
                <a:off x="4586579" y="3280886"/>
                <a:ext cx="74985" cy="277426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602" extrusionOk="0">
                    <a:moveTo>
                      <a:pt x="95" y="0"/>
                    </a:moveTo>
                    <a:cubicBezTo>
                      <a:pt x="52" y="0"/>
                      <a:pt x="12" y="43"/>
                      <a:pt x="33" y="90"/>
                    </a:cubicBezTo>
                    <a:cubicBezTo>
                      <a:pt x="14" y="103"/>
                      <a:pt x="1" y="126"/>
                      <a:pt x="5" y="158"/>
                    </a:cubicBezTo>
                    <a:cubicBezTo>
                      <a:pt x="10" y="181"/>
                      <a:pt x="14" y="203"/>
                      <a:pt x="19" y="226"/>
                    </a:cubicBezTo>
                    <a:cubicBezTo>
                      <a:pt x="19" y="231"/>
                      <a:pt x="14" y="231"/>
                      <a:pt x="19" y="235"/>
                    </a:cubicBezTo>
                    <a:cubicBezTo>
                      <a:pt x="19" y="258"/>
                      <a:pt x="24" y="276"/>
                      <a:pt x="24" y="294"/>
                    </a:cubicBezTo>
                    <a:cubicBezTo>
                      <a:pt x="19" y="304"/>
                      <a:pt x="14" y="313"/>
                      <a:pt x="14" y="326"/>
                    </a:cubicBezTo>
                    <a:cubicBezTo>
                      <a:pt x="5" y="445"/>
                      <a:pt x="14" y="558"/>
                      <a:pt x="42" y="667"/>
                    </a:cubicBezTo>
                    <a:cubicBezTo>
                      <a:pt x="5" y="872"/>
                      <a:pt x="19" y="1072"/>
                      <a:pt x="78" y="1272"/>
                    </a:cubicBezTo>
                    <a:cubicBezTo>
                      <a:pt x="74" y="1295"/>
                      <a:pt x="74" y="1318"/>
                      <a:pt x="78" y="1340"/>
                    </a:cubicBezTo>
                    <a:cubicBezTo>
                      <a:pt x="33" y="1395"/>
                      <a:pt x="37" y="1472"/>
                      <a:pt x="33" y="1540"/>
                    </a:cubicBezTo>
                    <a:cubicBezTo>
                      <a:pt x="28" y="1581"/>
                      <a:pt x="58" y="1602"/>
                      <a:pt x="90" y="1602"/>
                    </a:cubicBezTo>
                    <a:cubicBezTo>
                      <a:pt x="121" y="1602"/>
                      <a:pt x="155" y="1581"/>
                      <a:pt x="160" y="1540"/>
                    </a:cubicBezTo>
                    <a:cubicBezTo>
                      <a:pt x="160" y="1531"/>
                      <a:pt x="160" y="1490"/>
                      <a:pt x="165" y="1459"/>
                    </a:cubicBezTo>
                    <a:cubicBezTo>
                      <a:pt x="187" y="1450"/>
                      <a:pt x="205" y="1431"/>
                      <a:pt x="205" y="1399"/>
                    </a:cubicBezTo>
                    <a:cubicBezTo>
                      <a:pt x="205" y="1399"/>
                      <a:pt x="205" y="1395"/>
                      <a:pt x="205" y="1395"/>
                    </a:cubicBezTo>
                    <a:cubicBezTo>
                      <a:pt x="215" y="1386"/>
                      <a:pt x="224" y="1377"/>
                      <a:pt x="228" y="1359"/>
                    </a:cubicBezTo>
                    <a:cubicBezTo>
                      <a:pt x="242" y="1299"/>
                      <a:pt x="251" y="1240"/>
                      <a:pt x="246" y="1181"/>
                    </a:cubicBezTo>
                    <a:cubicBezTo>
                      <a:pt x="246" y="1172"/>
                      <a:pt x="246" y="1158"/>
                      <a:pt x="246" y="1149"/>
                    </a:cubicBezTo>
                    <a:cubicBezTo>
                      <a:pt x="256" y="1140"/>
                      <a:pt x="260" y="1131"/>
                      <a:pt x="260" y="1118"/>
                    </a:cubicBezTo>
                    <a:cubicBezTo>
                      <a:pt x="265" y="1104"/>
                      <a:pt x="265" y="1095"/>
                      <a:pt x="265" y="1081"/>
                    </a:cubicBezTo>
                    <a:cubicBezTo>
                      <a:pt x="287" y="1072"/>
                      <a:pt x="301" y="1054"/>
                      <a:pt x="301" y="1027"/>
                    </a:cubicBezTo>
                    <a:cubicBezTo>
                      <a:pt x="306" y="990"/>
                      <a:pt x="306" y="954"/>
                      <a:pt x="306" y="917"/>
                    </a:cubicBezTo>
                    <a:cubicBezTo>
                      <a:pt x="328" y="908"/>
                      <a:pt x="346" y="886"/>
                      <a:pt x="346" y="858"/>
                    </a:cubicBezTo>
                    <a:lnTo>
                      <a:pt x="346" y="654"/>
                    </a:lnTo>
                    <a:cubicBezTo>
                      <a:pt x="406" y="481"/>
                      <a:pt x="433" y="304"/>
                      <a:pt x="433" y="117"/>
                    </a:cubicBezTo>
                    <a:cubicBezTo>
                      <a:pt x="433" y="80"/>
                      <a:pt x="399" y="54"/>
                      <a:pt x="366" y="54"/>
                    </a:cubicBezTo>
                    <a:cubicBezTo>
                      <a:pt x="346" y="54"/>
                      <a:pt x="327" y="63"/>
                      <a:pt x="315" y="85"/>
                    </a:cubicBezTo>
                    <a:cubicBezTo>
                      <a:pt x="310" y="103"/>
                      <a:pt x="306" y="117"/>
                      <a:pt x="301" y="135"/>
                    </a:cubicBezTo>
                    <a:lnTo>
                      <a:pt x="296" y="131"/>
                    </a:lnTo>
                    <a:cubicBezTo>
                      <a:pt x="287" y="99"/>
                      <a:pt x="251" y="85"/>
                      <a:pt x="224" y="85"/>
                    </a:cubicBezTo>
                    <a:cubicBezTo>
                      <a:pt x="215" y="85"/>
                      <a:pt x="210" y="85"/>
                      <a:pt x="205" y="81"/>
                    </a:cubicBezTo>
                    <a:cubicBezTo>
                      <a:pt x="183" y="58"/>
                      <a:pt x="160" y="40"/>
                      <a:pt x="137" y="17"/>
                    </a:cubicBezTo>
                    <a:cubicBezTo>
                      <a:pt x="124" y="5"/>
                      <a:pt x="109" y="0"/>
                      <a:pt x="95" y="0"/>
                    </a:cubicBezTo>
                    <a:close/>
                  </a:path>
                </a:pathLst>
              </a:custGeom>
              <a:solidFill>
                <a:srgbClr val="E9E9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9" name="Google Shape;139;p4"/>
              <p:cNvSpPr/>
              <p:nvPr/>
            </p:nvSpPr>
            <p:spPr>
              <a:xfrm>
                <a:off x="4347250" y="2924663"/>
                <a:ext cx="534938" cy="364707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106" extrusionOk="0">
                    <a:moveTo>
                      <a:pt x="1585" y="0"/>
                    </a:moveTo>
                    <a:cubicBezTo>
                      <a:pt x="1434" y="0"/>
                      <a:pt x="1285" y="18"/>
                      <a:pt x="1146" y="64"/>
                    </a:cubicBezTo>
                    <a:cubicBezTo>
                      <a:pt x="1121" y="62"/>
                      <a:pt x="1096" y="60"/>
                      <a:pt x="1071" y="60"/>
                    </a:cubicBezTo>
                    <a:cubicBezTo>
                      <a:pt x="817" y="60"/>
                      <a:pt x="561" y="184"/>
                      <a:pt x="391" y="382"/>
                    </a:cubicBezTo>
                    <a:cubicBezTo>
                      <a:pt x="96" y="510"/>
                      <a:pt x="0" y="887"/>
                      <a:pt x="59" y="1183"/>
                    </a:cubicBezTo>
                    <a:cubicBezTo>
                      <a:pt x="141" y="1574"/>
                      <a:pt x="414" y="1806"/>
                      <a:pt x="746" y="1938"/>
                    </a:cubicBezTo>
                    <a:cubicBezTo>
                      <a:pt x="860" y="2001"/>
                      <a:pt x="987" y="2038"/>
                      <a:pt x="1128" y="2047"/>
                    </a:cubicBezTo>
                    <a:cubicBezTo>
                      <a:pt x="1306" y="2079"/>
                      <a:pt x="1483" y="2097"/>
                      <a:pt x="1651" y="2101"/>
                    </a:cubicBezTo>
                    <a:cubicBezTo>
                      <a:pt x="1716" y="2104"/>
                      <a:pt x="1782" y="2106"/>
                      <a:pt x="1848" y="2106"/>
                    </a:cubicBezTo>
                    <a:cubicBezTo>
                      <a:pt x="2115" y="2106"/>
                      <a:pt x="2388" y="2076"/>
                      <a:pt x="2629" y="1956"/>
                    </a:cubicBezTo>
                    <a:cubicBezTo>
                      <a:pt x="2934" y="1797"/>
                      <a:pt x="3088" y="1465"/>
                      <a:pt x="3029" y="1128"/>
                    </a:cubicBezTo>
                    <a:cubicBezTo>
                      <a:pt x="3025" y="1087"/>
                      <a:pt x="3015" y="1046"/>
                      <a:pt x="3002" y="1005"/>
                    </a:cubicBezTo>
                    <a:cubicBezTo>
                      <a:pt x="3015" y="960"/>
                      <a:pt x="3025" y="910"/>
                      <a:pt x="3025" y="855"/>
                    </a:cubicBezTo>
                    <a:cubicBezTo>
                      <a:pt x="3020" y="687"/>
                      <a:pt x="2924" y="532"/>
                      <a:pt x="2788" y="432"/>
                    </a:cubicBezTo>
                    <a:cubicBezTo>
                      <a:pt x="2615" y="191"/>
                      <a:pt x="2288" y="69"/>
                      <a:pt x="1983" y="32"/>
                    </a:cubicBezTo>
                    <a:cubicBezTo>
                      <a:pt x="1850" y="13"/>
                      <a:pt x="1717" y="0"/>
                      <a:pt x="15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0" name="Google Shape;140;p4"/>
              <p:cNvSpPr/>
              <p:nvPr/>
            </p:nvSpPr>
            <p:spPr>
              <a:xfrm>
                <a:off x="4335993" y="3097666"/>
                <a:ext cx="556584" cy="183219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1058" extrusionOk="0">
                    <a:moveTo>
                      <a:pt x="265" y="1"/>
                    </a:moveTo>
                    <a:cubicBezTo>
                      <a:pt x="132" y="1"/>
                      <a:pt x="1" y="137"/>
                      <a:pt x="93" y="279"/>
                    </a:cubicBezTo>
                    <a:cubicBezTo>
                      <a:pt x="179" y="416"/>
                      <a:pt x="284" y="534"/>
                      <a:pt x="406" y="629"/>
                    </a:cubicBezTo>
                    <a:cubicBezTo>
                      <a:pt x="425" y="684"/>
                      <a:pt x="466" y="734"/>
                      <a:pt x="525" y="752"/>
                    </a:cubicBezTo>
                    <a:cubicBezTo>
                      <a:pt x="570" y="770"/>
                      <a:pt x="611" y="784"/>
                      <a:pt x="657" y="793"/>
                    </a:cubicBezTo>
                    <a:cubicBezTo>
                      <a:pt x="729" y="829"/>
                      <a:pt x="807" y="857"/>
                      <a:pt x="884" y="884"/>
                    </a:cubicBezTo>
                    <a:cubicBezTo>
                      <a:pt x="907" y="916"/>
                      <a:pt x="943" y="948"/>
                      <a:pt x="989" y="957"/>
                    </a:cubicBezTo>
                    <a:lnTo>
                      <a:pt x="1043" y="970"/>
                    </a:lnTo>
                    <a:cubicBezTo>
                      <a:pt x="1057" y="975"/>
                      <a:pt x="1075" y="984"/>
                      <a:pt x="1093" y="984"/>
                    </a:cubicBezTo>
                    <a:cubicBezTo>
                      <a:pt x="1116" y="989"/>
                      <a:pt x="1134" y="993"/>
                      <a:pt x="1152" y="993"/>
                    </a:cubicBezTo>
                    <a:cubicBezTo>
                      <a:pt x="1157" y="998"/>
                      <a:pt x="1166" y="998"/>
                      <a:pt x="1170" y="998"/>
                    </a:cubicBezTo>
                    <a:cubicBezTo>
                      <a:pt x="1187" y="1001"/>
                      <a:pt x="1200" y="1004"/>
                      <a:pt x="1213" y="1004"/>
                    </a:cubicBezTo>
                    <a:cubicBezTo>
                      <a:pt x="1219" y="1004"/>
                      <a:pt x="1224" y="1004"/>
                      <a:pt x="1230" y="1002"/>
                    </a:cubicBezTo>
                    <a:cubicBezTo>
                      <a:pt x="1330" y="1016"/>
                      <a:pt x="1431" y="1022"/>
                      <a:pt x="1532" y="1022"/>
                    </a:cubicBezTo>
                    <a:cubicBezTo>
                      <a:pt x="1563" y="1022"/>
                      <a:pt x="1594" y="1022"/>
                      <a:pt x="1625" y="1020"/>
                    </a:cubicBezTo>
                    <a:lnTo>
                      <a:pt x="1643" y="1020"/>
                    </a:lnTo>
                    <a:cubicBezTo>
                      <a:pt x="1668" y="1041"/>
                      <a:pt x="1703" y="1058"/>
                      <a:pt x="1743" y="1058"/>
                    </a:cubicBezTo>
                    <a:cubicBezTo>
                      <a:pt x="1748" y="1058"/>
                      <a:pt x="1752" y="1057"/>
                      <a:pt x="1757" y="1057"/>
                    </a:cubicBezTo>
                    <a:cubicBezTo>
                      <a:pt x="1812" y="1057"/>
                      <a:pt x="1862" y="1052"/>
                      <a:pt x="1916" y="1052"/>
                    </a:cubicBezTo>
                    <a:cubicBezTo>
                      <a:pt x="1937" y="1054"/>
                      <a:pt x="1958" y="1054"/>
                      <a:pt x="1979" y="1054"/>
                    </a:cubicBezTo>
                    <a:cubicBezTo>
                      <a:pt x="2037" y="1054"/>
                      <a:pt x="2096" y="1050"/>
                      <a:pt x="2153" y="1043"/>
                    </a:cubicBezTo>
                    <a:cubicBezTo>
                      <a:pt x="2216" y="1039"/>
                      <a:pt x="2262" y="1007"/>
                      <a:pt x="2294" y="970"/>
                    </a:cubicBezTo>
                    <a:cubicBezTo>
                      <a:pt x="2335" y="961"/>
                      <a:pt x="2376" y="952"/>
                      <a:pt x="2416" y="943"/>
                    </a:cubicBezTo>
                    <a:cubicBezTo>
                      <a:pt x="2448" y="943"/>
                      <a:pt x="2480" y="939"/>
                      <a:pt x="2512" y="925"/>
                    </a:cubicBezTo>
                    <a:cubicBezTo>
                      <a:pt x="2530" y="916"/>
                      <a:pt x="2544" y="907"/>
                      <a:pt x="2557" y="898"/>
                    </a:cubicBezTo>
                    <a:cubicBezTo>
                      <a:pt x="2635" y="866"/>
                      <a:pt x="2712" y="816"/>
                      <a:pt x="2780" y="752"/>
                    </a:cubicBezTo>
                    <a:cubicBezTo>
                      <a:pt x="2830" y="729"/>
                      <a:pt x="2871" y="693"/>
                      <a:pt x="2894" y="638"/>
                    </a:cubicBezTo>
                    <a:cubicBezTo>
                      <a:pt x="2903" y="602"/>
                      <a:pt x="2921" y="575"/>
                      <a:pt x="2939" y="543"/>
                    </a:cubicBezTo>
                    <a:cubicBezTo>
                      <a:pt x="2994" y="529"/>
                      <a:pt x="3044" y="488"/>
                      <a:pt x="3067" y="420"/>
                    </a:cubicBezTo>
                    <a:cubicBezTo>
                      <a:pt x="3080" y="384"/>
                      <a:pt x="3099" y="352"/>
                      <a:pt x="3121" y="325"/>
                    </a:cubicBezTo>
                    <a:cubicBezTo>
                      <a:pt x="3214" y="181"/>
                      <a:pt x="3088" y="43"/>
                      <a:pt x="2954" y="43"/>
                    </a:cubicBezTo>
                    <a:cubicBezTo>
                      <a:pt x="2909" y="43"/>
                      <a:pt x="2864" y="58"/>
                      <a:pt x="2826" y="93"/>
                    </a:cubicBezTo>
                    <a:cubicBezTo>
                      <a:pt x="2748" y="161"/>
                      <a:pt x="2685" y="234"/>
                      <a:pt x="2635" y="316"/>
                    </a:cubicBezTo>
                    <a:cubicBezTo>
                      <a:pt x="2535" y="334"/>
                      <a:pt x="2435" y="357"/>
                      <a:pt x="2335" y="388"/>
                    </a:cubicBezTo>
                    <a:cubicBezTo>
                      <a:pt x="2266" y="407"/>
                      <a:pt x="2225" y="452"/>
                      <a:pt x="2212" y="502"/>
                    </a:cubicBezTo>
                    <a:cubicBezTo>
                      <a:pt x="2156" y="499"/>
                      <a:pt x="2100" y="497"/>
                      <a:pt x="2045" y="497"/>
                    </a:cubicBezTo>
                    <a:cubicBezTo>
                      <a:pt x="1934" y="497"/>
                      <a:pt x="1825" y="504"/>
                      <a:pt x="1716" y="516"/>
                    </a:cubicBezTo>
                    <a:cubicBezTo>
                      <a:pt x="1575" y="470"/>
                      <a:pt x="1411" y="470"/>
                      <a:pt x="1266" y="457"/>
                    </a:cubicBezTo>
                    <a:cubicBezTo>
                      <a:pt x="1230" y="452"/>
                      <a:pt x="1189" y="447"/>
                      <a:pt x="1152" y="443"/>
                    </a:cubicBezTo>
                    <a:cubicBezTo>
                      <a:pt x="1079" y="402"/>
                      <a:pt x="998" y="366"/>
                      <a:pt x="911" y="343"/>
                    </a:cubicBezTo>
                    <a:cubicBezTo>
                      <a:pt x="897" y="339"/>
                      <a:pt x="882" y="337"/>
                      <a:pt x="868" y="337"/>
                    </a:cubicBezTo>
                    <a:cubicBezTo>
                      <a:pt x="815" y="337"/>
                      <a:pt x="765" y="362"/>
                      <a:pt x="729" y="397"/>
                    </a:cubicBezTo>
                    <a:lnTo>
                      <a:pt x="725" y="397"/>
                    </a:lnTo>
                    <a:cubicBezTo>
                      <a:pt x="607" y="320"/>
                      <a:pt x="502" y="216"/>
                      <a:pt x="420" y="88"/>
                    </a:cubicBezTo>
                    <a:cubicBezTo>
                      <a:pt x="380" y="26"/>
                      <a:pt x="322" y="1"/>
                      <a:pt x="2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4349848" y="2911675"/>
                <a:ext cx="555199" cy="284527"/>
              </a:xfrm>
              <a:custGeom>
                <a:avLst/>
                <a:gdLst/>
                <a:ahLst/>
                <a:cxnLst/>
                <a:rect l="l" t="t" r="r" b="b"/>
                <a:pathLst>
                  <a:path w="3206" h="1643" extrusionOk="0">
                    <a:moveTo>
                      <a:pt x="1549" y="109"/>
                    </a:moveTo>
                    <a:cubicBezTo>
                      <a:pt x="1585" y="109"/>
                      <a:pt x="1622" y="110"/>
                      <a:pt x="1659" y="112"/>
                    </a:cubicBezTo>
                    <a:cubicBezTo>
                      <a:pt x="1918" y="125"/>
                      <a:pt x="2186" y="180"/>
                      <a:pt x="2423" y="289"/>
                    </a:cubicBezTo>
                    <a:cubicBezTo>
                      <a:pt x="2659" y="394"/>
                      <a:pt x="2969" y="630"/>
                      <a:pt x="2919" y="921"/>
                    </a:cubicBezTo>
                    <a:cubicBezTo>
                      <a:pt x="2873" y="1212"/>
                      <a:pt x="2482" y="1376"/>
                      <a:pt x="2236" y="1449"/>
                    </a:cubicBezTo>
                    <a:cubicBezTo>
                      <a:pt x="2034" y="1507"/>
                      <a:pt x="1818" y="1534"/>
                      <a:pt x="1605" y="1534"/>
                    </a:cubicBezTo>
                    <a:cubicBezTo>
                      <a:pt x="1536" y="1534"/>
                      <a:pt x="1467" y="1532"/>
                      <a:pt x="1400" y="1526"/>
                    </a:cubicBezTo>
                    <a:cubicBezTo>
                      <a:pt x="1095" y="1499"/>
                      <a:pt x="795" y="1417"/>
                      <a:pt x="522" y="1280"/>
                    </a:cubicBezTo>
                    <a:cubicBezTo>
                      <a:pt x="417" y="1230"/>
                      <a:pt x="313" y="1171"/>
                      <a:pt x="231" y="1085"/>
                    </a:cubicBezTo>
                    <a:cubicBezTo>
                      <a:pt x="122" y="962"/>
                      <a:pt x="72" y="717"/>
                      <a:pt x="249" y="626"/>
                    </a:cubicBezTo>
                    <a:cubicBezTo>
                      <a:pt x="274" y="613"/>
                      <a:pt x="281" y="591"/>
                      <a:pt x="276" y="571"/>
                    </a:cubicBezTo>
                    <a:lnTo>
                      <a:pt x="276" y="571"/>
                    </a:lnTo>
                    <a:cubicBezTo>
                      <a:pt x="630" y="264"/>
                      <a:pt x="1080" y="109"/>
                      <a:pt x="1549" y="109"/>
                    </a:cubicBezTo>
                    <a:close/>
                    <a:moveTo>
                      <a:pt x="1546" y="1"/>
                    </a:moveTo>
                    <a:cubicBezTo>
                      <a:pt x="1032" y="1"/>
                      <a:pt x="535" y="181"/>
                      <a:pt x="154" y="535"/>
                    </a:cubicBezTo>
                    <a:cubicBezTo>
                      <a:pt x="141" y="546"/>
                      <a:pt x="135" y="559"/>
                      <a:pt x="135" y="571"/>
                    </a:cubicBezTo>
                    <a:lnTo>
                      <a:pt x="135" y="571"/>
                    </a:lnTo>
                    <a:cubicBezTo>
                      <a:pt x="29" y="666"/>
                      <a:pt x="1" y="826"/>
                      <a:pt x="40" y="967"/>
                    </a:cubicBezTo>
                    <a:cubicBezTo>
                      <a:pt x="104" y="1189"/>
                      <a:pt x="331" y="1312"/>
                      <a:pt x="527" y="1403"/>
                    </a:cubicBezTo>
                    <a:cubicBezTo>
                      <a:pt x="866" y="1560"/>
                      <a:pt x="1240" y="1642"/>
                      <a:pt x="1613" y="1642"/>
                    </a:cubicBezTo>
                    <a:cubicBezTo>
                      <a:pt x="1804" y="1642"/>
                      <a:pt x="1996" y="1621"/>
                      <a:pt x="2182" y="1576"/>
                    </a:cubicBezTo>
                    <a:cubicBezTo>
                      <a:pt x="2582" y="1481"/>
                      <a:pt x="3205" y="1167"/>
                      <a:pt x="2987" y="662"/>
                    </a:cubicBezTo>
                    <a:cubicBezTo>
                      <a:pt x="2787" y="212"/>
                      <a:pt x="2218" y="53"/>
                      <a:pt x="1768" y="12"/>
                    </a:cubicBezTo>
                    <a:cubicBezTo>
                      <a:pt x="1694" y="4"/>
                      <a:pt x="1620" y="1"/>
                      <a:pt x="1546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4330625" y="2992202"/>
                <a:ext cx="562472" cy="301844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1743" extrusionOk="0">
                    <a:moveTo>
                      <a:pt x="344" y="1"/>
                    </a:moveTo>
                    <a:cubicBezTo>
                      <a:pt x="331" y="1"/>
                      <a:pt x="318" y="6"/>
                      <a:pt x="306" y="20"/>
                    </a:cubicBezTo>
                    <a:cubicBezTo>
                      <a:pt x="51" y="311"/>
                      <a:pt x="1" y="770"/>
                      <a:pt x="192" y="1111"/>
                    </a:cubicBezTo>
                    <a:cubicBezTo>
                      <a:pt x="424" y="1520"/>
                      <a:pt x="947" y="1670"/>
                      <a:pt x="1383" y="1725"/>
                    </a:cubicBezTo>
                    <a:cubicBezTo>
                      <a:pt x="1488" y="1737"/>
                      <a:pt x="1594" y="1743"/>
                      <a:pt x="1700" y="1743"/>
                    </a:cubicBezTo>
                    <a:cubicBezTo>
                      <a:pt x="1874" y="1743"/>
                      <a:pt x="2048" y="1728"/>
                      <a:pt x="2220" y="1702"/>
                    </a:cubicBezTo>
                    <a:cubicBezTo>
                      <a:pt x="2447" y="1670"/>
                      <a:pt x="2689" y="1625"/>
                      <a:pt x="2866" y="1466"/>
                    </a:cubicBezTo>
                    <a:cubicBezTo>
                      <a:pt x="3166" y="1193"/>
                      <a:pt x="3248" y="720"/>
                      <a:pt x="3125" y="342"/>
                    </a:cubicBezTo>
                    <a:cubicBezTo>
                      <a:pt x="3116" y="318"/>
                      <a:pt x="3095" y="307"/>
                      <a:pt x="3073" y="307"/>
                    </a:cubicBezTo>
                    <a:cubicBezTo>
                      <a:pt x="3040" y="307"/>
                      <a:pt x="3007" y="333"/>
                      <a:pt x="3020" y="374"/>
                    </a:cubicBezTo>
                    <a:cubicBezTo>
                      <a:pt x="3125" y="702"/>
                      <a:pt x="3066" y="1120"/>
                      <a:pt x="2807" y="1370"/>
                    </a:cubicBezTo>
                    <a:cubicBezTo>
                      <a:pt x="2643" y="1529"/>
                      <a:pt x="2407" y="1566"/>
                      <a:pt x="2188" y="1598"/>
                    </a:cubicBezTo>
                    <a:cubicBezTo>
                      <a:pt x="2034" y="1620"/>
                      <a:pt x="1877" y="1633"/>
                      <a:pt x="1721" y="1633"/>
                    </a:cubicBezTo>
                    <a:cubicBezTo>
                      <a:pt x="1652" y="1633"/>
                      <a:pt x="1583" y="1630"/>
                      <a:pt x="1515" y="1625"/>
                    </a:cubicBezTo>
                    <a:cubicBezTo>
                      <a:pt x="1129" y="1598"/>
                      <a:pt x="656" y="1498"/>
                      <a:pt x="387" y="1197"/>
                    </a:cubicBezTo>
                    <a:cubicBezTo>
                      <a:pt x="119" y="897"/>
                      <a:pt x="119" y="397"/>
                      <a:pt x="383" y="97"/>
                    </a:cubicBezTo>
                    <a:cubicBezTo>
                      <a:pt x="421" y="55"/>
                      <a:pt x="385" y="1"/>
                      <a:pt x="344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4360931" y="2914273"/>
                <a:ext cx="217508" cy="130574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54" extrusionOk="0">
                    <a:moveTo>
                      <a:pt x="1171" y="1"/>
                    </a:moveTo>
                    <a:cubicBezTo>
                      <a:pt x="1168" y="1"/>
                      <a:pt x="1166" y="1"/>
                      <a:pt x="1163" y="1"/>
                    </a:cubicBezTo>
                    <a:cubicBezTo>
                      <a:pt x="776" y="65"/>
                      <a:pt x="358" y="151"/>
                      <a:pt x="121" y="497"/>
                    </a:cubicBezTo>
                    <a:cubicBezTo>
                      <a:pt x="119" y="501"/>
                      <a:pt x="117" y="504"/>
                      <a:pt x="116" y="508"/>
                    </a:cubicBezTo>
                    <a:lnTo>
                      <a:pt x="116" y="508"/>
                    </a:lnTo>
                    <a:cubicBezTo>
                      <a:pt x="76" y="562"/>
                      <a:pt x="44" y="622"/>
                      <a:pt x="17" y="688"/>
                    </a:cubicBezTo>
                    <a:cubicBezTo>
                      <a:pt x="0" y="726"/>
                      <a:pt x="32" y="753"/>
                      <a:pt x="66" y="753"/>
                    </a:cubicBezTo>
                    <a:cubicBezTo>
                      <a:pt x="88" y="753"/>
                      <a:pt x="111" y="742"/>
                      <a:pt x="121" y="715"/>
                    </a:cubicBezTo>
                    <a:cubicBezTo>
                      <a:pt x="134" y="684"/>
                      <a:pt x="149" y="655"/>
                      <a:pt x="166" y="627"/>
                    </a:cubicBezTo>
                    <a:lnTo>
                      <a:pt x="166" y="627"/>
                    </a:lnTo>
                    <a:cubicBezTo>
                      <a:pt x="175" y="622"/>
                      <a:pt x="183" y="616"/>
                      <a:pt x="190" y="606"/>
                    </a:cubicBezTo>
                    <a:cubicBezTo>
                      <a:pt x="213" y="571"/>
                      <a:pt x="238" y="539"/>
                      <a:pt x="266" y="508"/>
                    </a:cubicBezTo>
                    <a:lnTo>
                      <a:pt x="266" y="508"/>
                    </a:lnTo>
                    <a:cubicBezTo>
                      <a:pt x="317" y="460"/>
                      <a:pt x="367" y="409"/>
                      <a:pt x="417" y="356"/>
                    </a:cubicBezTo>
                    <a:lnTo>
                      <a:pt x="417" y="356"/>
                    </a:lnTo>
                    <a:cubicBezTo>
                      <a:pt x="417" y="356"/>
                      <a:pt x="417" y="356"/>
                      <a:pt x="417" y="356"/>
                    </a:cubicBezTo>
                    <a:cubicBezTo>
                      <a:pt x="420" y="353"/>
                      <a:pt x="423" y="350"/>
                      <a:pt x="425" y="346"/>
                    </a:cubicBezTo>
                    <a:lnTo>
                      <a:pt x="425" y="346"/>
                    </a:lnTo>
                    <a:cubicBezTo>
                      <a:pt x="645" y="198"/>
                      <a:pt x="930" y="149"/>
                      <a:pt x="1190" y="106"/>
                    </a:cubicBezTo>
                    <a:cubicBezTo>
                      <a:pt x="1256" y="97"/>
                      <a:pt x="1233" y="1"/>
                      <a:pt x="1171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4574456" y="3274998"/>
                <a:ext cx="98883" cy="374751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164" extrusionOk="0">
                    <a:moveTo>
                      <a:pt x="504" y="0"/>
                    </a:moveTo>
                    <a:cubicBezTo>
                      <a:pt x="483" y="0"/>
                      <a:pt x="463" y="13"/>
                      <a:pt x="457" y="42"/>
                    </a:cubicBezTo>
                    <a:cubicBezTo>
                      <a:pt x="362" y="591"/>
                      <a:pt x="267" y="1142"/>
                      <a:pt x="172" y="1694"/>
                    </a:cubicBezTo>
                    <a:lnTo>
                      <a:pt x="172" y="1694"/>
                    </a:lnTo>
                    <a:cubicBezTo>
                      <a:pt x="172" y="1655"/>
                      <a:pt x="172" y="1617"/>
                      <a:pt x="171" y="1579"/>
                    </a:cubicBezTo>
                    <a:cubicBezTo>
                      <a:pt x="162" y="1415"/>
                      <a:pt x="157" y="1252"/>
                      <a:pt x="148" y="1088"/>
                    </a:cubicBezTo>
                    <a:cubicBezTo>
                      <a:pt x="135" y="756"/>
                      <a:pt x="125" y="428"/>
                      <a:pt x="112" y="101"/>
                    </a:cubicBezTo>
                    <a:cubicBezTo>
                      <a:pt x="109" y="65"/>
                      <a:pt x="81" y="46"/>
                      <a:pt x="54" y="46"/>
                    </a:cubicBezTo>
                    <a:cubicBezTo>
                      <a:pt x="26" y="46"/>
                      <a:pt x="0" y="65"/>
                      <a:pt x="3" y="101"/>
                    </a:cubicBezTo>
                    <a:cubicBezTo>
                      <a:pt x="16" y="451"/>
                      <a:pt x="30" y="806"/>
                      <a:pt x="44" y="1156"/>
                    </a:cubicBezTo>
                    <a:cubicBezTo>
                      <a:pt x="48" y="1320"/>
                      <a:pt x="57" y="1484"/>
                      <a:pt x="62" y="1652"/>
                    </a:cubicBezTo>
                    <a:cubicBezTo>
                      <a:pt x="71" y="1806"/>
                      <a:pt x="57" y="1975"/>
                      <a:pt x="103" y="2125"/>
                    </a:cubicBezTo>
                    <a:cubicBezTo>
                      <a:pt x="110" y="2150"/>
                      <a:pt x="134" y="2164"/>
                      <a:pt x="158" y="2164"/>
                    </a:cubicBezTo>
                    <a:cubicBezTo>
                      <a:pt x="181" y="2164"/>
                      <a:pt x="203" y="2151"/>
                      <a:pt x="207" y="2125"/>
                    </a:cubicBezTo>
                    <a:cubicBezTo>
                      <a:pt x="326" y="1438"/>
                      <a:pt x="444" y="756"/>
                      <a:pt x="562" y="69"/>
                    </a:cubicBezTo>
                    <a:cubicBezTo>
                      <a:pt x="570" y="28"/>
                      <a:pt x="536" y="0"/>
                      <a:pt x="504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45" name="Google Shape;145;p4"/>
            <p:cNvSpPr/>
            <p:nvPr/>
          </p:nvSpPr>
          <p:spPr>
            <a:xfrm rot="-1724532">
              <a:off x="911585" y="846309"/>
              <a:ext cx="165555" cy="66884"/>
            </a:xfrm>
            <a:custGeom>
              <a:avLst/>
              <a:gdLst/>
              <a:ahLst/>
              <a:cxnLst/>
              <a:rect l="l" t="t" r="r" b="b"/>
              <a:pathLst>
                <a:path w="1094" h="442" extrusionOk="0">
                  <a:moveTo>
                    <a:pt x="929" y="0"/>
                  </a:moveTo>
                  <a:cubicBezTo>
                    <a:pt x="904" y="0"/>
                    <a:pt x="877" y="10"/>
                    <a:pt x="854" y="34"/>
                  </a:cubicBezTo>
                  <a:cubicBezTo>
                    <a:pt x="763" y="121"/>
                    <a:pt x="663" y="203"/>
                    <a:pt x="541" y="221"/>
                  </a:cubicBezTo>
                  <a:cubicBezTo>
                    <a:pt x="522" y="224"/>
                    <a:pt x="503" y="226"/>
                    <a:pt x="486" y="226"/>
                  </a:cubicBezTo>
                  <a:cubicBezTo>
                    <a:pt x="385" y="226"/>
                    <a:pt x="303" y="174"/>
                    <a:pt x="218" y="116"/>
                  </a:cubicBezTo>
                  <a:cubicBezTo>
                    <a:pt x="198" y="104"/>
                    <a:pt x="179" y="99"/>
                    <a:pt x="160" y="99"/>
                  </a:cubicBezTo>
                  <a:cubicBezTo>
                    <a:pt x="65" y="99"/>
                    <a:pt x="1" y="247"/>
                    <a:pt x="104" y="312"/>
                  </a:cubicBezTo>
                  <a:cubicBezTo>
                    <a:pt x="236" y="399"/>
                    <a:pt x="368" y="441"/>
                    <a:pt x="496" y="441"/>
                  </a:cubicBezTo>
                  <a:cubicBezTo>
                    <a:pt x="679" y="441"/>
                    <a:pt x="855" y="355"/>
                    <a:pt x="1013" y="194"/>
                  </a:cubicBezTo>
                  <a:cubicBezTo>
                    <a:pt x="1094" y="113"/>
                    <a:pt x="1016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46" name="Google Shape;146;p4"/>
          <p:cNvGrpSpPr/>
          <p:nvPr/>
        </p:nvGrpSpPr>
        <p:grpSpPr>
          <a:xfrm>
            <a:off x="10190119" y="-358"/>
            <a:ext cx="956043" cy="939935"/>
            <a:chOff x="7855164" y="323581"/>
            <a:chExt cx="717032" cy="704951"/>
          </a:xfrm>
        </p:grpSpPr>
        <p:grpSp>
          <p:nvGrpSpPr>
            <p:cNvPr id="147" name="Google Shape;147;p4"/>
            <p:cNvGrpSpPr/>
            <p:nvPr/>
          </p:nvGrpSpPr>
          <p:grpSpPr>
            <a:xfrm rot="1756040">
              <a:off x="7974751" y="396656"/>
              <a:ext cx="477857" cy="558802"/>
              <a:chOff x="4330625" y="2911675"/>
              <a:chExt cx="574422" cy="738073"/>
            </a:xfrm>
          </p:grpSpPr>
          <p:sp>
            <p:nvSpPr>
              <p:cNvPr id="148" name="Google Shape;148;p4"/>
              <p:cNvSpPr/>
              <p:nvPr/>
            </p:nvSpPr>
            <p:spPr>
              <a:xfrm>
                <a:off x="4586579" y="3280886"/>
                <a:ext cx="74985" cy="277426"/>
              </a:xfrm>
              <a:custGeom>
                <a:avLst/>
                <a:gdLst/>
                <a:ahLst/>
                <a:cxnLst/>
                <a:rect l="l" t="t" r="r" b="b"/>
                <a:pathLst>
                  <a:path w="433" h="1602" extrusionOk="0">
                    <a:moveTo>
                      <a:pt x="95" y="0"/>
                    </a:moveTo>
                    <a:cubicBezTo>
                      <a:pt x="52" y="0"/>
                      <a:pt x="12" y="43"/>
                      <a:pt x="33" y="90"/>
                    </a:cubicBezTo>
                    <a:cubicBezTo>
                      <a:pt x="14" y="103"/>
                      <a:pt x="1" y="126"/>
                      <a:pt x="5" y="158"/>
                    </a:cubicBezTo>
                    <a:cubicBezTo>
                      <a:pt x="10" y="181"/>
                      <a:pt x="14" y="203"/>
                      <a:pt x="19" y="226"/>
                    </a:cubicBezTo>
                    <a:cubicBezTo>
                      <a:pt x="19" y="231"/>
                      <a:pt x="14" y="231"/>
                      <a:pt x="19" y="235"/>
                    </a:cubicBezTo>
                    <a:cubicBezTo>
                      <a:pt x="19" y="258"/>
                      <a:pt x="24" y="276"/>
                      <a:pt x="24" y="294"/>
                    </a:cubicBezTo>
                    <a:cubicBezTo>
                      <a:pt x="19" y="304"/>
                      <a:pt x="14" y="313"/>
                      <a:pt x="14" y="326"/>
                    </a:cubicBezTo>
                    <a:cubicBezTo>
                      <a:pt x="5" y="445"/>
                      <a:pt x="14" y="558"/>
                      <a:pt x="42" y="667"/>
                    </a:cubicBezTo>
                    <a:cubicBezTo>
                      <a:pt x="5" y="872"/>
                      <a:pt x="19" y="1072"/>
                      <a:pt x="78" y="1272"/>
                    </a:cubicBezTo>
                    <a:cubicBezTo>
                      <a:pt x="74" y="1295"/>
                      <a:pt x="74" y="1318"/>
                      <a:pt x="78" y="1340"/>
                    </a:cubicBezTo>
                    <a:cubicBezTo>
                      <a:pt x="33" y="1395"/>
                      <a:pt x="37" y="1472"/>
                      <a:pt x="33" y="1540"/>
                    </a:cubicBezTo>
                    <a:cubicBezTo>
                      <a:pt x="28" y="1581"/>
                      <a:pt x="58" y="1602"/>
                      <a:pt x="90" y="1602"/>
                    </a:cubicBezTo>
                    <a:cubicBezTo>
                      <a:pt x="121" y="1602"/>
                      <a:pt x="155" y="1581"/>
                      <a:pt x="160" y="1540"/>
                    </a:cubicBezTo>
                    <a:cubicBezTo>
                      <a:pt x="160" y="1531"/>
                      <a:pt x="160" y="1490"/>
                      <a:pt x="165" y="1459"/>
                    </a:cubicBezTo>
                    <a:cubicBezTo>
                      <a:pt x="187" y="1450"/>
                      <a:pt x="205" y="1431"/>
                      <a:pt x="205" y="1399"/>
                    </a:cubicBezTo>
                    <a:cubicBezTo>
                      <a:pt x="205" y="1399"/>
                      <a:pt x="205" y="1395"/>
                      <a:pt x="205" y="1395"/>
                    </a:cubicBezTo>
                    <a:cubicBezTo>
                      <a:pt x="215" y="1386"/>
                      <a:pt x="224" y="1377"/>
                      <a:pt x="228" y="1359"/>
                    </a:cubicBezTo>
                    <a:cubicBezTo>
                      <a:pt x="242" y="1299"/>
                      <a:pt x="251" y="1240"/>
                      <a:pt x="246" y="1181"/>
                    </a:cubicBezTo>
                    <a:cubicBezTo>
                      <a:pt x="246" y="1172"/>
                      <a:pt x="246" y="1158"/>
                      <a:pt x="246" y="1149"/>
                    </a:cubicBezTo>
                    <a:cubicBezTo>
                      <a:pt x="256" y="1140"/>
                      <a:pt x="260" y="1131"/>
                      <a:pt x="260" y="1118"/>
                    </a:cubicBezTo>
                    <a:cubicBezTo>
                      <a:pt x="265" y="1104"/>
                      <a:pt x="265" y="1095"/>
                      <a:pt x="265" y="1081"/>
                    </a:cubicBezTo>
                    <a:cubicBezTo>
                      <a:pt x="287" y="1072"/>
                      <a:pt x="301" y="1054"/>
                      <a:pt x="301" y="1027"/>
                    </a:cubicBezTo>
                    <a:cubicBezTo>
                      <a:pt x="306" y="990"/>
                      <a:pt x="306" y="954"/>
                      <a:pt x="306" y="917"/>
                    </a:cubicBezTo>
                    <a:cubicBezTo>
                      <a:pt x="328" y="908"/>
                      <a:pt x="346" y="886"/>
                      <a:pt x="346" y="858"/>
                    </a:cubicBezTo>
                    <a:lnTo>
                      <a:pt x="346" y="654"/>
                    </a:lnTo>
                    <a:cubicBezTo>
                      <a:pt x="406" y="481"/>
                      <a:pt x="433" y="304"/>
                      <a:pt x="433" y="117"/>
                    </a:cubicBezTo>
                    <a:cubicBezTo>
                      <a:pt x="433" y="80"/>
                      <a:pt x="399" y="54"/>
                      <a:pt x="366" y="54"/>
                    </a:cubicBezTo>
                    <a:cubicBezTo>
                      <a:pt x="346" y="54"/>
                      <a:pt x="327" y="63"/>
                      <a:pt x="315" y="85"/>
                    </a:cubicBezTo>
                    <a:cubicBezTo>
                      <a:pt x="310" y="103"/>
                      <a:pt x="306" y="117"/>
                      <a:pt x="301" y="135"/>
                    </a:cubicBezTo>
                    <a:lnTo>
                      <a:pt x="296" y="131"/>
                    </a:lnTo>
                    <a:cubicBezTo>
                      <a:pt x="287" y="99"/>
                      <a:pt x="251" y="85"/>
                      <a:pt x="224" y="85"/>
                    </a:cubicBezTo>
                    <a:cubicBezTo>
                      <a:pt x="215" y="85"/>
                      <a:pt x="210" y="85"/>
                      <a:pt x="205" y="81"/>
                    </a:cubicBezTo>
                    <a:cubicBezTo>
                      <a:pt x="183" y="58"/>
                      <a:pt x="160" y="40"/>
                      <a:pt x="137" y="17"/>
                    </a:cubicBezTo>
                    <a:cubicBezTo>
                      <a:pt x="124" y="5"/>
                      <a:pt x="109" y="0"/>
                      <a:pt x="95" y="0"/>
                    </a:cubicBezTo>
                    <a:close/>
                  </a:path>
                </a:pathLst>
              </a:custGeom>
              <a:solidFill>
                <a:srgbClr val="E9E9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9" name="Google Shape;149;p4"/>
              <p:cNvSpPr/>
              <p:nvPr/>
            </p:nvSpPr>
            <p:spPr>
              <a:xfrm>
                <a:off x="4347250" y="2924663"/>
                <a:ext cx="534938" cy="364707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106" extrusionOk="0">
                    <a:moveTo>
                      <a:pt x="1585" y="0"/>
                    </a:moveTo>
                    <a:cubicBezTo>
                      <a:pt x="1434" y="0"/>
                      <a:pt x="1285" y="18"/>
                      <a:pt x="1146" y="64"/>
                    </a:cubicBezTo>
                    <a:cubicBezTo>
                      <a:pt x="1121" y="62"/>
                      <a:pt x="1096" y="60"/>
                      <a:pt x="1071" y="60"/>
                    </a:cubicBezTo>
                    <a:cubicBezTo>
                      <a:pt x="817" y="60"/>
                      <a:pt x="561" y="184"/>
                      <a:pt x="391" y="382"/>
                    </a:cubicBezTo>
                    <a:cubicBezTo>
                      <a:pt x="96" y="510"/>
                      <a:pt x="0" y="887"/>
                      <a:pt x="59" y="1183"/>
                    </a:cubicBezTo>
                    <a:cubicBezTo>
                      <a:pt x="141" y="1574"/>
                      <a:pt x="414" y="1806"/>
                      <a:pt x="746" y="1938"/>
                    </a:cubicBezTo>
                    <a:cubicBezTo>
                      <a:pt x="860" y="2001"/>
                      <a:pt x="987" y="2038"/>
                      <a:pt x="1128" y="2047"/>
                    </a:cubicBezTo>
                    <a:cubicBezTo>
                      <a:pt x="1306" y="2079"/>
                      <a:pt x="1483" y="2097"/>
                      <a:pt x="1651" y="2101"/>
                    </a:cubicBezTo>
                    <a:cubicBezTo>
                      <a:pt x="1716" y="2104"/>
                      <a:pt x="1782" y="2106"/>
                      <a:pt x="1848" y="2106"/>
                    </a:cubicBezTo>
                    <a:cubicBezTo>
                      <a:pt x="2115" y="2106"/>
                      <a:pt x="2388" y="2076"/>
                      <a:pt x="2629" y="1956"/>
                    </a:cubicBezTo>
                    <a:cubicBezTo>
                      <a:pt x="2934" y="1797"/>
                      <a:pt x="3088" y="1465"/>
                      <a:pt x="3029" y="1128"/>
                    </a:cubicBezTo>
                    <a:cubicBezTo>
                      <a:pt x="3025" y="1087"/>
                      <a:pt x="3015" y="1046"/>
                      <a:pt x="3002" y="1005"/>
                    </a:cubicBezTo>
                    <a:cubicBezTo>
                      <a:pt x="3015" y="960"/>
                      <a:pt x="3025" y="910"/>
                      <a:pt x="3025" y="855"/>
                    </a:cubicBezTo>
                    <a:cubicBezTo>
                      <a:pt x="3020" y="687"/>
                      <a:pt x="2924" y="532"/>
                      <a:pt x="2788" y="432"/>
                    </a:cubicBezTo>
                    <a:cubicBezTo>
                      <a:pt x="2615" y="191"/>
                      <a:pt x="2288" y="69"/>
                      <a:pt x="1983" y="32"/>
                    </a:cubicBezTo>
                    <a:cubicBezTo>
                      <a:pt x="1850" y="13"/>
                      <a:pt x="1717" y="0"/>
                      <a:pt x="1585" y="0"/>
                    </a:cubicBezTo>
                    <a:close/>
                  </a:path>
                </a:pathLst>
              </a:custGeom>
              <a:solidFill>
                <a:srgbClr val="F3CC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0" name="Google Shape;150;p4"/>
              <p:cNvSpPr/>
              <p:nvPr/>
            </p:nvSpPr>
            <p:spPr>
              <a:xfrm>
                <a:off x="4335993" y="3097666"/>
                <a:ext cx="556584" cy="183219"/>
              </a:xfrm>
              <a:custGeom>
                <a:avLst/>
                <a:gdLst/>
                <a:ahLst/>
                <a:cxnLst/>
                <a:rect l="l" t="t" r="r" b="b"/>
                <a:pathLst>
                  <a:path w="3214" h="1058" extrusionOk="0">
                    <a:moveTo>
                      <a:pt x="265" y="1"/>
                    </a:moveTo>
                    <a:cubicBezTo>
                      <a:pt x="132" y="1"/>
                      <a:pt x="1" y="137"/>
                      <a:pt x="93" y="279"/>
                    </a:cubicBezTo>
                    <a:cubicBezTo>
                      <a:pt x="179" y="416"/>
                      <a:pt x="284" y="534"/>
                      <a:pt x="406" y="629"/>
                    </a:cubicBezTo>
                    <a:cubicBezTo>
                      <a:pt x="425" y="684"/>
                      <a:pt x="466" y="734"/>
                      <a:pt x="525" y="752"/>
                    </a:cubicBezTo>
                    <a:cubicBezTo>
                      <a:pt x="570" y="770"/>
                      <a:pt x="611" y="784"/>
                      <a:pt x="657" y="793"/>
                    </a:cubicBezTo>
                    <a:cubicBezTo>
                      <a:pt x="729" y="829"/>
                      <a:pt x="807" y="857"/>
                      <a:pt x="884" y="884"/>
                    </a:cubicBezTo>
                    <a:cubicBezTo>
                      <a:pt x="907" y="916"/>
                      <a:pt x="943" y="948"/>
                      <a:pt x="989" y="957"/>
                    </a:cubicBezTo>
                    <a:lnTo>
                      <a:pt x="1043" y="970"/>
                    </a:lnTo>
                    <a:cubicBezTo>
                      <a:pt x="1057" y="975"/>
                      <a:pt x="1075" y="984"/>
                      <a:pt x="1093" y="984"/>
                    </a:cubicBezTo>
                    <a:cubicBezTo>
                      <a:pt x="1116" y="989"/>
                      <a:pt x="1134" y="993"/>
                      <a:pt x="1152" y="993"/>
                    </a:cubicBezTo>
                    <a:cubicBezTo>
                      <a:pt x="1157" y="998"/>
                      <a:pt x="1166" y="998"/>
                      <a:pt x="1170" y="998"/>
                    </a:cubicBezTo>
                    <a:cubicBezTo>
                      <a:pt x="1187" y="1001"/>
                      <a:pt x="1200" y="1004"/>
                      <a:pt x="1213" y="1004"/>
                    </a:cubicBezTo>
                    <a:cubicBezTo>
                      <a:pt x="1219" y="1004"/>
                      <a:pt x="1224" y="1004"/>
                      <a:pt x="1230" y="1002"/>
                    </a:cubicBezTo>
                    <a:cubicBezTo>
                      <a:pt x="1330" y="1016"/>
                      <a:pt x="1431" y="1022"/>
                      <a:pt x="1532" y="1022"/>
                    </a:cubicBezTo>
                    <a:cubicBezTo>
                      <a:pt x="1563" y="1022"/>
                      <a:pt x="1594" y="1022"/>
                      <a:pt x="1625" y="1020"/>
                    </a:cubicBezTo>
                    <a:lnTo>
                      <a:pt x="1643" y="1020"/>
                    </a:lnTo>
                    <a:cubicBezTo>
                      <a:pt x="1668" y="1041"/>
                      <a:pt x="1703" y="1058"/>
                      <a:pt x="1743" y="1058"/>
                    </a:cubicBezTo>
                    <a:cubicBezTo>
                      <a:pt x="1748" y="1058"/>
                      <a:pt x="1752" y="1057"/>
                      <a:pt x="1757" y="1057"/>
                    </a:cubicBezTo>
                    <a:cubicBezTo>
                      <a:pt x="1812" y="1057"/>
                      <a:pt x="1862" y="1052"/>
                      <a:pt x="1916" y="1052"/>
                    </a:cubicBezTo>
                    <a:cubicBezTo>
                      <a:pt x="1937" y="1054"/>
                      <a:pt x="1958" y="1054"/>
                      <a:pt x="1979" y="1054"/>
                    </a:cubicBezTo>
                    <a:cubicBezTo>
                      <a:pt x="2037" y="1054"/>
                      <a:pt x="2096" y="1050"/>
                      <a:pt x="2153" y="1043"/>
                    </a:cubicBezTo>
                    <a:cubicBezTo>
                      <a:pt x="2216" y="1039"/>
                      <a:pt x="2262" y="1007"/>
                      <a:pt x="2294" y="970"/>
                    </a:cubicBezTo>
                    <a:cubicBezTo>
                      <a:pt x="2335" y="961"/>
                      <a:pt x="2376" y="952"/>
                      <a:pt x="2416" y="943"/>
                    </a:cubicBezTo>
                    <a:cubicBezTo>
                      <a:pt x="2448" y="943"/>
                      <a:pt x="2480" y="939"/>
                      <a:pt x="2512" y="925"/>
                    </a:cubicBezTo>
                    <a:cubicBezTo>
                      <a:pt x="2530" y="916"/>
                      <a:pt x="2544" y="907"/>
                      <a:pt x="2557" y="898"/>
                    </a:cubicBezTo>
                    <a:cubicBezTo>
                      <a:pt x="2635" y="866"/>
                      <a:pt x="2712" y="816"/>
                      <a:pt x="2780" y="752"/>
                    </a:cubicBezTo>
                    <a:cubicBezTo>
                      <a:pt x="2830" y="729"/>
                      <a:pt x="2871" y="693"/>
                      <a:pt x="2894" y="638"/>
                    </a:cubicBezTo>
                    <a:cubicBezTo>
                      <a:pt x="2903" y="602"/>
                      <a:pt x="2921" y="575"/>
                      <a:pt x="2939" y="543"/>
                    </a:cubicBezTo>
                    <a:cubicBezTo>
                      <a:pt x="2994" y="529"/>
                      <a:pt x="3044" y="488"/>
                      <a:pt x="3067" y="420"/>
                    </a:cubicBezTo>
                    <a:cubicBezTo>
                      <a:pt x="3080" y="384"/>
                      <a:pt x="3099" y="352"/>
                      <a:pt x="3121" y="325"/>
                    </a:cubicBezTo>
                    <a:cubicBezTo>
                      <a:pt x="3214" y="181"/>
                      <a:pt x="3088" y="43"/>
                      <a:pt x="2954" y="43"/>
                    </a:cubicBezTo>
                    <a:cubicBezTo>
                      <a:pt x="2909" y="43"/>
                      <a:pt x="2864" y="58"/>
                      <a:pt x="2826" y="93"/>
                    </a:cubicBezTo>
                    <a:cubicBezTo>
                      <a:pt x="2748" y="161"/>
                      <a:pt x="2685" y="234"/>
                      <a:pt x="2635" y="316"/>
                    </a:cubicBezTo>
                    <a:cubicBezTo>
                      <a:pt x="2535" y="334"/>
                      <a:pt x="2435" y="357"/>
                      <a:pt x="2335" y="388"/>
                    </a:cubicBezTo>
                    <a:cubicBezTo>
                      <a:pt x="2266" y="407"/>
                      <a:pt x="2225" y="452"/>
                      <a:pt x="2212" y="502"/>
                    </a:cubicBezTo>
                    <a:cubicBezTo>
                      <a:pt x="2156" y="499"/>
                      <a:pt x="2100" y="497"/>
                      <a:pt x="2045" y="497"/>
                    </a:cubicBezTo>
                    <a:cubicBezTo>
                      <a:pt x="1934" y="497"/>
                      <a:pt x="1825" y="504"/>
                      <a:pt x="1716" y="516"/>
                    </a:cubicBezTo>
                    <a:cubicBezTo>
                      <a:pt x="1575" y="470"/>
                      <a:pt x="1411" y="470"/>
                      <a:pt x="1266" y="457"/>
                    </a:cubicBezTo>
                    <a:cubicBezTo>
                      <a:pt x="1230" y="452"/>
                      <a:pt x="1189" y="447"/>
                      <a:pt x="1152" y="443"/>
                    </a:cubicBezTo>
                    <a:cubicBezTo>
                      <a:pt x="1079" y="402"/>
                      <a:pt x="998" y="366"/>
                      <a:pt x="911" y="343"/>
                    </a:cubicBezTo>
                    <a:cubicBezTo>
                      <a:pt x="897" y="339"/>
                      <a:pt x="882" y="337"/>
                      <a:pt x="868" y="337"/>
                    </a:cubicBezTo>
                    <a:cubicBezTo>
                      <a:pt x="815" y="337"/>
                      <a:pt x="765" y="362"/>
                      <a:pt x="729" y="397"/>
                    </a:cubicBezTo>
                    <a:lnTo>
                      <a:pt x="725" y="397"/>
                    </a:lnTo>
                    <a:cubicBezTo>
                      <a:pt x="607" y="320"/>
                      <a:pt x="502" y="216"/>
                      <a:pt x="420" y="88"/>
                    </a:cubicBezTo>
                    <a:cubicBezTo>
                      <a:pt x="380" y="26"/>
                      <a:pt x="322" y="1"/>
                      <a:pt x="265" y="1"/>
                    </a:cubicBezTo>
                    <a:close/>
                  </a:path>
                </a:pathLst>
              </a:custGeom>
              <a:solidFill>
                <a:srgbClr val="D6B4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1" name="Google Shape;151;p4"/>
              <p:cNvSpPr/>
              <p:nvPr/>
            </p:nvSpPr>
            <p:spPr>
              <a:xfrm>
                <a:off x="4349848" y="2911675"/>
                <a:ext cx="555199" cy="284527"/>
              </a:xfrm>
              <a:custGeom>
                <a:avLst/>
                <a:gdLst/>
                <a:ahLst/>
                <a:cxnLst/>
                <a:rect l="l" t="t" r="r" b="b"/>
                <a:pathLst>
                  <a:path w="3206" h="1643" extrusionOk="0">
                    <a:moveTo>
                      <a:pt x="1549" y="109"/>
                    </a:moveTo>
                    <a:cubicBezTo>
                      <a:pt x="1585" y="109"/>
                      <a:pt x="1622" y="110"/>
                      <a:pt x="1659" y="112"/>
                    </a:cubicBezTo>
                    <a:cubicBezTo>
                      <a:pt x="1918" y="125"/>
                      <a:pt x="2186" y="180"/>
                      <a:pt x="2423" y="289"/>
                    </a:cubicBezTo>
                    <a:cubicBezTo>
                      <a:pt x="2659" y="394"/>
                      <a:pt x="2969" y="630"/>
                      <a:pt x="2919" y="921"/>
                    </a:cubicBezTo>
                    <a:cubicBezTo>
                      <a:pt x="2873" y="1212"/>
                      <a:pt x="2482" y="1376"/>
                      <a:pt x="2236" y="1449"/>
                    </a:cubicBezTo>
                    <a:cubicBezTo>
                      <a:pt x="2034" y="1507"/>
                      <a:pt x="1818" y="1534"/>
                      <a:pt x="1605" y="1534"/>
                    </a:cubicBezTo>
                    <a:cubicBezTo>
                      <a:pt x="1536" y="1534"/>
                      <a:pt x="1467" y="1532"/>
                      <a:pt x="1400" y="1526"/>
                    </a:cubicBezTo>
                    <a:cubicBezTo>
                      <a:pt x="1095" y="1499"/>
                      <a:pt x="795" y="1417"/>
                      <a:pt x="522" y="1280"/>
                    </a:cubicBezTo>
                    <a:cubicBezTo>
                      <a:pt x="417" y="1230"/>
                      <a:pt x="313" y="1171"/>
                      <a:pt x="231" y="1085"/>
                    </a:cubicBezTo>
                    <a:cubicBezTo>
                      <a:pt x="122" y="962"/>
                      <a:pt x="72" y="717"/>
                      <a:pt x="249" y="626"/>
                    </a:cubicBezTo>
                    <a:cubicBezTo>
                      <a:pt x="274" y="613"/>
                      <a:pt x="281" y="591"/>
                      <a:pt x="276" y="571"/>
                    </a:cubicBezTo>
                    <a:lnTo>
                      <a:pt x="276" y="571"/>
                    </a:lnTo>
                    <a:cubicBezTo>
                      <a:pt x="630" y="264"/>
                      <a:pt x="1080" y="109"/>
                      <a:pt x="1549" y="109"/>
                    </a:cubicBezTo>
                    <a:close/>
                    <a:moveTo>
                      <a:pt x="1546" y="1"/>
                    </a:moveTo>
                    <a:cubicBezTo>
                      <a:pt x="1032" y="1"/>
                      <a:pt x="535" y="181"/>
                      <a:pt x="154" y="535"/>
                    </a:cubicBezTo>
                    <a:cubicBezTo>
                      <a:pt x="141" y="546"/>
                      <a:pt x="135" y="559"/>
                      <a:pt x="135" y="571"/>
                    </a:cubicBezTo>
                    <a:lnTo>
                      <a:pt x="135" y="571"/>
                    </a:lnTo>
                    <a:cubicBezTo>
                      <a:pt x="29" y="666"/>
                      <a:pt x="1" y="826"/>
                      <a:pt x="40" y="967"/>
                    </a:cubicBezTo>
                    <a:cubicBezTo>
                      <a:pt x="104" y="1189"/>
                      <a:pt x="331" y="1312"/>
                      <a:pt x="527" y="1403"/>
                    </a:cubicBezTo>
                    <a:cubicBezTo>
                      <a:pt x="866" y="1560"/>
                      <a:pt x="1240" y="1642"/>
                      <a:pt x="1613" y="1642"/>
                    </a:cubicBezTo>
                    <a:cubicBezTo>
                      <a:pt x="1804" y="1642"/>
                      <a:pt x="1996" y="1621"/>
                      <a:pt x="2182" y="1576"/>
                    </a:cubicBezTo>
                    <a:cubicBezTo>
                      <a:pt x="2582" y="1481"/>
                      <a:pt x="3205" y="1167"/>
                      <a:pt x="2987" y="662"/>
                    </a:cubicBezTo>
                    <a:cubicBezTo>
                      <a:pt x="2787" y="212"/>
                      <a:pt x="2218" y="53"/>
                      <a:pt x="1768" y="12"/>
                    </a:cubicBezTo>
                    <a:cubicBezTo>
                      <a:pt x="1694" y="4"/>
                      <a:pt x="1620" y="1"/>
                      <a:pt x="1546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4330625" y="2992202"/>
                <a:ext cx="562472" cy="301844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1743" extrusionOk="0">
                    <a:moveTo>
                      <a:pt x="344" y="1"/>
                    </a:moveTo>
                    <a:cubicBezTo>
                      <a:pt x="331" y="1"/>
                      <a:pt x="318" y="6"/>
                      <a:pt x="306" y="20"/>
                    </a:cubicBezTo>
                    <a:cubicBezTo>
                      <a:pt x="51" y="311"/>
                      <a:pt x="1" y="770"/>
                      <a:pt x="192" y="1111"/>
                    </a:cubicBezTo>
                    <a:cubicBezTo>
                      <a:pt x="424" y="1520"/>
                      <a:pt x="947" y="1670"/>
                      <a:pt x="1383" y="1725"/>
                    </a:cubicBezTo>
                    <a:cubicBezTo>
                      <a:pt x="1488" y="1737"/>
                      <a:pt x="1594" y="1743"/>
                      <a:pt x="1700" y="1743"/>
                    </a:cubicBezTo>
                    <a:cubicBezTo>
                      <a:pt x="1874" y="1743"/>
                      <a:pt x="2048" y="1728"/>
                      <a:pt x="2220" y="1702"/>
                    </a:cubicBezTo>
                    <a:cubicBezTo>
                      <a:pt x="2447" y="1670"/>
                      <a:pt x="2689" y="1625"/>
                      <a:pt x="2866" y="1466"/>
                    </a:cubicBezTo>
                    <a:cubicBezTo>
                      <a:pt x="3166" y="1193"/>
                      <a:pt x="3248" y="720"/>
                      <a:pt x="3125" y="342"/>
                    </a:cubicBezTo>
                    <a:cubicBezTo>
                      <a:pt x="3116" y="318"/>
                      <a:pt x="3095" y="307"/>
                      <a:pt x="3073" y="307"/>
                    </a:cubicBezTo>
                    <a:cubicBezTo>
                      <a:pt x="3040" y="307"/>
                      <a:pt x="3007" y="333"/>
                      <a:pt x="3020" y="374"/>
                    </a:cubicBezTo>
                    <a:cubicBezTo>
                      <a:pt x="3125" y="702"/>
                      <a:pt x="3066" y="1120"/>
                      <a:pt x="2807" y="1370"/>
                    </a:cubicBezTo>
                    <a:cubicBezTo>
                      <a:pt x="2643" y="1529"/>
                      <a:pt x="2407" y="1566"/>
                      <a:pt x="2188" y="1598"/>
                    </a:cubicBezTo>
                    <a:cubicBezTo>
                      <a:pt x="2034" y="1620"/>
                      <a:pt x="1877" y="1633"/>
                      <a:pt x="1721" y="1633"/>
                    </a:cubicBezTo>
                    <a:cubicBezTo>
                      <a:pt x="1652" y="1633"/>
                      <a:pt x="1583" y="1630"/>
                      <a:pt x="1515" y="1625"/>
                    </a:cubicBezTo>
                    <a:cubicBezTo>
                      <a:pt x="1129" y="1598"/>
                      <a:pt x="656" y="1498"/>
                      <a:pt x="387" y="1197"/>
                    </a:cubicBezTo>
                    <a:cubicBezTo>
                      <a:pt x="119" y="897"/>
                      <a:pt x="119" y="397"/>
                      <a:pt x="383" y="97"/>
                    </a:cubicBezTo>
                    <a:cubicBezTo>
                      <a:pt x="421" y="55"/>
                      <a:pt x="385" y="1"/>
                      <a:pt x="344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4360931" y="2914273"/>
                <a:ext cx="217508" cy="130574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754" extrusionOk="0">
                    <a:moveTo>
                      <a:pt x="1171" y="1"/>
                    </a:moveTo>
                    <a:cubicBezTo>
                      <a:pt x="1168" y="1"/>
                      <a:pt x="1166" y="1"/>
                      <a:pt x="1163" y="1"/>
                    </a:cubicBezTo>
                    <a:cubicBezTo>
                      <a:pt x="776" y="65"/>
                      <a:pt x="358" y="151"/>
                      <a:pt x="121" y="497"/>
                    </a:cubicBezTo>
                    <a:cubicBezTo>
                      <a:pt x="119" y="501"/>
                      <a:pt x="117" y="504"/>
                      <a:pt x="116" y="508"/>
                    </a:cubicBezTo>
                    <a:lnTo>
                      <a:pt x="116" y="508"/>
                    </a:lnTo>
                    <a:cubicBezTo>
                      <a:pt x="76" y="562"/>
                      <a:pt x="44" y="622"/>
                      <a:pt x="17" y="688"/>
                    </a:cubicBezTo>
                    <a:cubicBezTo>
                      <a:pt x="0" y="726"/>
                      <a:pt x="32" y="753"/>
                      <a:pt x="66" y="753"/>
                    </a:cubicBezTo>
                    <a:cubicBezTo>
                      <a:pt x="88" y="753"/>
                      <a:pt x="111" y="742"/>
                      <a:pt x="121" y="715"/>
                    </a:cubicBezTo>
                    <a:cubicBezTo>
                      <a:pt x="134" y="684"/>
                      <a:pt x="149" y="655"/>
                      <a:pt x="166" y="627"/>
                    </a:cubicBezTo>
                    <a:lnTo>
                      <a:pt x="166" y="627"/>
                    </a:lnTo>
                    <a:cubicBezTo>
                      <a:pt x="175" y="622"/>
                      <a:pt x="183" y="616"/>
                      <a:pt x="190" y="606"/>
                    </a:cubicBezTo>
                    <a:cubicBezTo>
                      <a:pt x="213" y="571"/>
                      <a:pt x="238" y="539"/>
                      <a:pt x="266" y="508"/>
                    </a:cubicBezTo>
                    <a:lnTo>
                      <a:pt x="266" y="508"/>
                    </a:lnTo>
                    <a:cubicBezTo>
                      <a:pt x="317" y="460"/>
                      <a:pt x="367" y="409"/>
                      <a:pt x="417" y="356"/>
                    </a:cubicBezTo>
                    <a:lnTo>
                      <a:pt x="417" y="356"/>
                    </a:lnTo>
                    <a:cubicBezTo>
                      <a:pt x="417" y="356"/>
                      <a:pt x="417" y="356"/>
                      <a:pt x="417" y="356"/>
                    </a:cubicBezTo>
                    <a:cubicBezTo>
                      <a:pt x="420" y="353"/>
                      <a:pt x="423" y="350"/>
                      <a:pt x="425" y="346"/>
                    </a:cubicBezTo>
                    <a:lnTo>
                      <a:pt x="425" y="346"/>
                    </a:lnTo>
                    <a:cubicBezTo>
                      <a:pt x="645" y="198"/>
                      <a:pt x="930" y="149"/>
                      <a:pt x="1190" y="106"/>
                    </a:cubicBezTo>
                    <a:cubicBezTo>
                      <a:pt x="1256" y="97"/>
                      <a:pt x="1233" y="1"/>
                      <a:pt x="1171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4574456" y="3274998"/>
                <a:ext cx="98883" cy="374751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164" extrusionOk="0">
                    <a:moveTo>
                      <a:pt x="504" y="0"/>
                    </a:moveTo>
                    <a:cubicBezTo>
                      <a:pt x="483" y="0"/>
                      <a:pt x="463" y="13"/>
                      <a:pt x="457" y="42"/>
                    </a:cubicBezTo>
                    <a:cubicBezTo>
                      <a:pt x="362" y="591"/>
                      <a:pt x="267" y="1142"/>
                      <a:pt x="172" y="1694"/>
                    </a:cubicBezTo>
                    <a:lnTo>
                      <a:pt x="172" y="1694"/>
                    </a:lnTo>
                    <a:cubicBezTo>
                      <a:pt x="172" y="1655"/>
                      <a:pt x="172" y="1617"/>
                      <a:pt x="171" y="1579"/>
                    </a:cubicBezTo>
                    <a:cubicBezTo>
                      <a:pt x="162" y="1415"/>
                      <a:pt x="157" y="1252"/>
                      <a:pt x="148" y="1088"/>
                    </a:cubicBezTo>
                    <a:cubicBezTo>
                      <a:pt x="135" y="756"/>
                      <a:pt x="125" y="428"/>
                      <a:pt x="112" y="101"/>
                    </a:cubicBezTo>
                    <a:cubicBezTo>
                      <a:pt x="109" y="65"/>
                      <a:pt x="81" y="46"/>
                      <a:pt x="54" y="46"/>
                    </a:cubicBezTo>
                    <a:cubicBezTo>
                      <a:pt x="26" y="46"/>
                      <a:pt x="0" y="65"/>
                      <a:pt x="3" y="101"/>
                    </a:cubicBezTo>
                    <a:cubicBezTo>
                      <a:pt x="16" y="451"/>
                      <a:pt x="30" y="806"/>
                      <a:pt x="44" y="1156"/>
                    </a:cubicBezTo>
                    <a:cubicBezTo>
                      <a:pt x="48" y="1320"/>
                      <a:pt x="57" y="1484"/>
                      <a:pt x="62" y="1652"/>
                    </a:cubicBezTo>
                    <a:cubicBezTo>
                      <a:pt x="71" y="1806"/>
                      <a:pt x="57" y="1975"/>
                      <a:pt x="103" y="2125"/>
                    </a:cubicBezTo>
                    <a:cubicBezTo>
                      <a:pt x="110" y="2150"/>
                      <a:pt x="134" y="2164"/>
                      <a:pt x="158" y="2164"/>
                    </a:cubicBezTo>
                    <a:cubicBezTo>
                      <a:pt x="181" y="2164"/>
                      <a:pt x="203" y="2151"/>
                      <a:pt x="207" y="2125"/>
                    </a:cubicBezTo>
                    <a:cubicBezTo>
                      <a:pt x="326" y="1438"/>
                      <a:pt x="444" y="756"/>
                      <a:pt x="562" y="69"/>
                    </a:cubicBezTo>
                    <a:cubicBezTo>
                      <a:pt x="570" y="28"/>
                      <a:pt x="536" y="0"/>
                      <a:pt x="504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sp>
          <p:nvSpPr>
            <p:cNvPr id="155" name="Google Shape;155;p4"/>
            <p:cNvSpPr/>
            <p:nvPr/>
          </p:nvSpPr>
          <p:spPr>
            <a:xfrm rot="1724532" flipH="1">
              <a:off x="7989372" y="846309"/>
              <a:ext cx="165555" cy="66884"/>
            </a:xfrm>
            <a:custGeom>
              <a:avLst/>
              <a:gdLst/>
              <a:ahLst/>
              <a:cxnLst/>
              <a:rect l="l" t="t" r="r" b="b"/>
              <a:pathLst>
                <a:path w="1094" h="442" extrusionOk="0">
                  <a:moveTo>
                    <a:pt x="929" y="0"/>
                  </a:moveTo>
                  <a:cubicBezTo>
                    <a:pt x="904" y="0"/>
                    <a:pt x="877" y="10"/>
                    <a:pt x="854" y="34"/>
                  </a:cubicBezTo>
                  <a:cubicBezTo>
                    <a:pt x="763" y="121"/>
                    <a:pt x="663" y="203"/>
                    <a:pt x="541" y="221"/>
                  </a:cubicBezTo>
                  <a:cubicBezTo>
                    <a:pt x="522" y="224"/>
                    <a:pt x="503" y="226"/>
                    <a:pt x="486" y="226"/>
                  </a:cubicBezTo>
                  <a:cubicBezTo>
                    <a:pt x="385" y="226"/>
                    <a:pt x="303" y="174"/>
                    <a:pt x="218" y="116"/>
                  </a:cubicBezTo>
                  <a:cubicBezTo>
                    <a:pt x="198" y="104"/>
                    <a:pt x="179" y="99"/>
                    <a:pt x="160" y="99"/>
                  </a:cubicBezTo>
                  <a:cubicBezTo>
                    <a:pt x="65" y="99"/>
                    <a:pt x="1" y="247"/>
                    <a:pt x="104" y="312"/>
                  </a:cubicBezTo>
                  <a:cubicBezTo>
                    <a:pt x="236" y="399"/>
                    <a:pt x="368" y="441"/>
                    <a:pt x="496" y="441"/>
                  </a:cubicBezTo>
                  <a:cubicBezTo>
                    <a:pt x="679" y="441"/>
                    <a:pt x="855" y="355"/>
                    <a:pt x="1013" y="194"/>
                  </a:cubicBezTo>
                  <a:cubicBezTo>
                    <a:pt x="1094" y="113"/>
                    <a:pt x="1016" y="0"/>
                    <a:pt x="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56" name="Google Shape;156;p4"/>
          <p:cNvGrpSpPr/>
          <p:nvPr/>
        </p:nvGrpSpPr>
        <p:grpSpPr>
          <a:xfrm rot="-10796165">
            <a:off x="-1332074" y="5686155"/>
            <a:ext cx="2456467" cy="639421"/>
            <a:chOff x="7492775" y="1865413"/>
            <a:chExt cx="2055046" cy="534931"/>
          </a:xfrm>
        </p:grpSpPr>
        <p:sp>
          <p:nvSpPr>
            <p:cNvPr id="157" name="Google Shape;157;p4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62" name="Google Shape;162;p4"/>
          <p:cNvGrpSpPr/>
          <p:nvPr/>
        </p:nvGrpSpPr>
        <p:grpSpPr>
          <a:xfrm rot="-10796165">
            <a:off x="-1304274" y="4974755"/>
            <a:ext cx="2456467" cy="639421"/>
            <a:chOff x="7492775" y="1865413"/>
            <a:chExt cx="2055046" cy="534931"/>
          </a:xfrm>
        </p:grpSpPr>
        <p:sp>
          <p:nvSpPr>
            <p:cNvPr id="163" name="Google Shape;163;p4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9"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0" name="Google Shape;1120;p24"/>
          <p:cNvGrpSpPr/>
          <p:nvPr/>
        </p:nvGrpSpPr>
        <p:grpSpPr>
          <a:xfrm rot="-5211479">
            <a:off x="2439161" y="1542998"/>
            <a:ext cx="7313696" cy="8005871"/>
            <a:chOff x="229105" y="1914751"/>
            <a:chExt cx="4500802" cy="5590116"/>
          </a:xfrm>
        </p:grpSpPr>
        <p:sp>
          <p:nvSpPr>
            <p:cNvPr id="1121" name="Google Shape;1121;p24"/>
            <p:cNvSpPr/>
            <p:nvPr/>
          </p:nvSpPr>
          <p:spPr>
            <a:xfrm>
              <a:off x="229105" y="1914751"/>
              <a:ext cx="4500802" cy="5590116"/>
            </a:xfrm>
            <a:custGeom>
              <a:avLst/>
              <a:gdLst/>
              <a:ahLst/>
              <a:cxnLst/>
              <a:rect l="l" t="t" r="r" b="b"/>
              <a:pathLst>
                <a:path w="79929" h="48200" extrusionOk="0">
                  <a:moveTo>
                    <a:pt x="0" y="1"/>
                  </a:moveTo>
                  <a:lnTo>
                    <a:pt x="127" y="48173"/>
                  </a:lnTo>
                  <a:cubicBezTo>
                    <a:pt x="1587" y="48191"/>
                    <a:pt x="3887" y="48200"/>
                    <a:pt x="6793" y="48200"/>
                  </a:cubicBezTo>
                  <a:cubicBezTo>
                    <a:pt x="24827" y="48200"/>
                    <a:pt x="66211" y="47840"/>
                    <a:pt x="75190" y="46864"/>
                  </a:cubicBezTo>
                  <a:cubicBezTo>
                    <a:pt x="76812" y="46688"/>
                    <a:pt x="78209" y="46785"/>
                    <a:pt x="79089" y="45779"/>
                  </a:cubicBezTo>
                  <a:cubicBezTo>
                    <a:pt x="79929" y="44812"/>
                    <a:pt x="79558" y="40200"/>
                    <a:pt x="79567" y="38949"/>
                  </a:cubicBezTo>
                  <a:cubicBezTo>
                    <a:pt x="79636" y="27292"/>
                    <a:pt x="79265" y="14951"/>
                    <a:pt x="78453" y="3323"/>
                  </a:cubicBezTo>
                  <a:cubicBezTo>
                    <a:pt x="78395" y="2395"/>
                    <a:pt x="78258" y="1349"/>
                    <a:pt x="77457" y="802"/>
                  </a:cubicBezTo>
                  <a:cubicBezTo>
                    <a:pt x="76919" y="431"/>
                    <a:pt x="76206" y="401"/>
                    <a:pt x="75532" y="382"/>
                  </a:cubicBezTo>
                  <a:cubicBezTo>
                    <a:pt x="64891" y="118"/>
                    <a:pt x="10651" y="7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B4B4C"/>
              </a:solidFill>
              <a:prstDash val="solid"/>
              <a:miter lim="977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2" name="Google Shape;1122;p24"/>
            <p:cNvSpPr/>
            <p:nvPr/>
          </p:nvSpPr>
          <p:spPr>
            <a:xfrm>
              <a:off x="375183" y="2852861"/>
              <a:ext cx="125133" cy="126621"/>
            </a:xfrm>
            <a:custGeom>
              <a:avLst/>
              <a:gdLst/>
              <a:ahLst/>
              <a:cxnLst/>
              <a:rect l="l" t="t" r="r" b="b"/>
              <a:pathLst>
                <a:path w="1105" h="1096" extrusionOk="0">
                  <a:moveTo>
                    <a:pt x="567" y="1"/>
                  </a:moveTo>
                  <a:cubicBezTo>
                    <a:pt x="430" y="1"/>
                    <a:pt x="293" y="50"/>
                    <a:pt x="195" y="147"/>
                  </a:cubicBezTo>
                  <a:lnTo>
                    <a:pt x="156" y="196"/>
                  </a:lnTo>
                  <a:cubicBezTo>
                    <a:pt x="59" y="294"/>
                    <a:pt x="0" y="431"/>
                    <a:pt x="0" y="587"/>
                  </a:cubicBezTo>
                  <a:cubicBezTo>
                    <a:pt x="10" y="724"/>
                    <a:pt x="59" y="851"/>
                    <a:pt x="166" y="939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11" y="1036"/>
                    <a:pt x="899" y="939"/>
                  </a:cubicBezTo>
                  <a:lnTo>
                    <a:pt x="948" y="900"/>
                  </a:lnTo>
                  <a:cubicBezTo>
                    <a:pt x="1046" y="792"/>
                    <a:pt x="1104" y="655"/>
                    <a:pt x="1094" y="509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50"/>
                    <a:pt x="704" y="1"/>
                    <a:pt x="56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3" name="Google Shape;1123;p24"/>
            <p:cNvSpPr/>
            <p:nvPr/>
          </p:nvSpPr>
          <p:spPr>
            <a:xfrm>
              <a:off x="358536" y="2834838"/>
              <a:ext cx="158313" cy="161511"/>
            </a:xfrm>
            <a:custGeom>
              <a:avLst/>
              <a:gdLst/>
              <a:ahLst/>
              <a:cxnLst/>
              <a:rect l="l" t="t" r="r" b="b"/>
              <a:pathLst>
                <a:path w="1398" h="1398" extrusionOk="0">
                  <a:moveTo>
                    <a:pt x="714" y="303"/>
                  </a:moveTo>
                  <a:cubicBezTo>
                    <a:pt x="811" y="303"/>
                    <a:pt x="909" y="342"/>
                    <a:pt x="987" y="411"/>
                  </a:cubicBezTo>
                  <a:cubicBezTo>
                    <a:pt x="1134" y="548"/>
                    <a:pt x="1124" y="811"/>
                    <a:pt x="987" y="948"/>
                  </a:cubicBezTo>
                  <a:lnTo>
                    <a:pt x="948" y="987"/>
                  </a:lnTo>
                  <a:cubicBezTo>
                    <a:pt x="870" y="1065"/>
                    <a:pt x="772" y="1095"/>
                    <a:pt x="684" y="1095"/>
                  </a:cubicBezTo>
                  <a:cubicBezTo>
                    <a:pt x="587" y="1095"/>
                    <a:pt x="489" y="1056"/>
                    <a:pt x="411" y="987"/>
                  </a:cubicBezTo>
                  <a:cubicBezTo>
                    <a:pt x="264" y="850"/>
                    <a:pt x="274" y="596"/>
                    <a:pt x="411" y="460"/>
                  </a:cubicBezTo>
                  <a:lnTo>
                    <a:pt x="450" y="411"/>
                  </a:lnTo>
                  <a:cubicBezTo>
                    <a:pt x="528" y="342"/>
                    <a:pt x="616" y="303"/>
                    <a:pt x="714" y="303"/>
                  </a:cubicBezTo>
                  <a:close/>
                  <a:moveTo>
                    <a:pt x="714" y="0"/>
                  </a:moveTo>
                  <a:cubicBezTo>
                    <a:pt x="538" y="0"/>
                    <a:pt x="362" y="69"/>
                    <a:pt x="235" y="196"/>
                  </a:cubicBezTo>
                  <a:lnTo>
                    <a:pt x="196" y="245"/>
                  </a:lnTo>
                  <a:cubicBezTo>
                    <a:pt x="69" y="372"/>
                    <a:pt x="0" y="557"/>
                    <a:pt x="0" y="743"/>
                  </a:cubicBezTo>
                  <a:cubicBezTo>
                    <a:pt x="0" y="929"/>
                    <a:pt x="79" y="1095"/>
                    <a:pt x="206" y="1212"/>
                  </a:cubicBezTo>
                  <a:cubicBezTo>
                    <a:pt x="342" y="1329"/>
                    <a:pt x="509" y="1398"/>
                    <a:pt x="684" y="1398"/>
                  </a:cubicBezTo>
                  <a:cubicBezTo>
                    <a:pt x="860" y="1398"/>
                    <a:pt x="1036" y="1329"/>
                    <a:pt x="1153" y="1202"/>
                  </a:cubicBezTo>
                  <a:lnTo>
                    <a:pt x="1163" y="1192"/>
                  </a:lnTo>
                  <a:lnTo>
                    <a:pt x="1202" y="1163"/>
                  </a:lnTo>
                  <a:cubicBezTo>
                    <a:pt x="1329" y="1036"/>
                    <a:pt x="1398" y="850"/>
                    <a:pt x="1398" y="655"/>
                  </a:cubicBezTo>
                  <a:cubicBezTo>
                    <a:pt x="1398" y="479"/>
                    <a:pt x="1320" y="313"/>
                    <a:pt x="1193" y="186"/>
                  </a:cubicBezTo>
                  <a:cubicBezTo>
                    <a:pt x="1056" y="69"/>
                    <a:pt x="890" y="0"/>
                    <a:pt x="71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4" name="Google Shape;1124;p24"/>
            <p:cNvSpPr/>
            <p:nvPr/>
          </p:nvSpPr>
          <p:spPr>
            <a:xfrm>
              <a:off x="403946" y="3256986"/>
              <a:ext cx="119584" cy="127661"/>
            </a:xfrm>
            <a:custGeom>
              <a:avLst/>
              <a:gdLst/>
              <a:ahLst/>
              <a:cxnLst/>
              <a:rect l="l" t="t" r="r" b="b"/>
              <a:pathLst>
                <a:path w="1056" h="1105" extrusionOk="0">
                  <a:moveTo>
                    <a:pt x="518" y="1"/>
                  </a:moveTo>
                  <a:cubicBezTo>
                    <a:pt x="22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8" y="1105"/>
                  </a:lnTo>
                  <a:cubicBezTo>
                    <a:pt x="831" y="1085"/>
                    <a:pt x="1055" y="861"/>
                    <a:pt x="1055" y="577"/>
                  </a:cubicBezTo>
                  <a:lnTo>
                    <a:pt x="1055" y="528"/>
                  </a:lnTo>
                  <a:cubicBezTo>
                    <a:pt x="1055" y="245"/>
                    <a:pt x="811" y="1"/>
                    <a:pt x="538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5" name="Google Shape;1125;p24"/>
            <p:cNvSpPr/>
            <p:nvPr/>
          </p:nvSpPr>
          <p:spPr>
            <a:xfrm>
              <a:off x="386167" y="3240118"/>
              <a:ext cx="155029" cy="161511"/>
            </a:xfrm>
            <a:custGeom>
              <a:avLst/>
              <a:gdLst/>
              <a:ahLst/>
              <a:cxnLst/>
              <a:rect l="l" t="t" r="r" b="b"/>
              <a:pathLst>
                <a:path w="1369" h="1398" extrusionOk="0">
                  <a:moveTo>
                    <a:pt x="695" y="303"/>
                  </a:moveTo>
                  <a:cubicBezTo>
                    <a:pt x="900" y="303"/>
                    <a:pt x="1056" y="489"/>
                    <a:pt x="1056" y="674"/>
                  </a:cubicBezTo>
                  <a:lnTo>
                    <a:pt x="1056" y="723"/>
                  </a:lnTo>
                  <a:cubicBezTo>
                    <a:pt x="105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70" y="1095"/>
                    <a:pt x="313" y="909"/>
                    <a:pt x="313" y="714"/>
                  </a:cubicBezTo>
                  <a:lnTo>
                    <a:pt x="313" y="67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10"/>
                    <a:pt x="1" y="313"/>
                    <a:pt x="1" y="674"/>
                  </a:cubicBezTo>
                  <a:lnTo>
                    <a:pt x="1" y="723"/>
                  </a:lnTo>
                  <a:cubicBezTo>
                    <a:pt x="1" y="1085"/>
                    <a:pt x="313" y="1398"/>
                    <a:pt x="675" y="1398"/>
                  </a:cubicBezTo>
                  <a:lnTo>
                    <a:pt x="695" y="1398"/>
                  </a:lnTo>
                  <a:cubicBezTo>
                    <a:pt x="1076" y="1378"/>
                    <a:pt x="1369" y="1085"/>
                    <a:pt x="1369" y="723"/>
                  </a:cubicBezTo>
                  <a:lnTo>
                    <a:pt x="1369" y="674"/>
                  </a:lnTo>
                  <a:cubicBezTo>
                    <a:pt x="1369" y="303"/>
                    <a:pt x="1056" y="0"/>
                    <a:pt x="695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6" name="Google Shape;1126;p24"/>
            <p:cNvSpPr/>
            <p:nvPr/>
          </p:nvSpPr>
          <p:spPr>
            <a:xfrm>
              <a:off x="400549" y="3676938"/>
              <a:ext cx="116300" cy="122000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5"/>
                    <a:pt x="1" y="528"/>
                  </a:cubicBezTo>
                  <a:cubicBezTo>
                    <a:pt x="1" y="665"/>
                    <a:pt x="50" y="792"/>
                    <a:pt x="128" y="88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2"/>
                    <a:pt x="988" y="265"/>
                    <a:pt x="900" y="167"/>
                  </a:cubicBezTo>
                  <a:cubicBezTo>
                    <a:pt x="812" y="59"/>
                    <a:pt x="675" y="1"/>
                    <a:pt x="51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7" name="Google Shape;1127;p24"/>
            <p:cNvSpPr/>
            <p:nvPr/>
          </p:nvSpPr>
          <p:spPr>
            <a:xfrm>
              <a:off x="382883" y="3658915"/>
              <a:ext cx="151745" cy="157005"/>
            </a:xfrm>
            <a:custGeom>
              <a:avLst/>
              <a:gdLst/>
              <a:ahLst/>
              <a:cxnLst/>
              <a:rect l="l" t="t" r="r" b="b"/>
              <a:pathLst>
                <a:path w="1340" h="1359" extrusionOk="0">
                  <a:moveTo>
                    <a:pt x="675" y="303"/>
                  </a:moveTo>
                  <a:cubicBezTo>
                    <a:pt x="1153" y="303"/>
                    <a:pt x="1153" y="1056"/>
                    <a:pt x="675" y="1056"/>
                  </a:cubicBezTo>
                  <a:cubicBezTo>
                    <a:pt x="186" y="1056"/>
                    <a:pt x="186" y="303"/>
                    <a:pt x="675" y="303"/>
                  </a:cubicBezTo>
                  <a:close/>
                  <a:moveTo>
                    <a:pt x="675" y="0"/>
                  </a:moveTo>
                  <a:cubicBezTo>
                    <a:pt x="294" y="0"/>
                    <a:pt x="0" y="293"/>
                    <a:pt x="0" y="684"/>
                  </a:cubicBezTo>
                  <a:cubicBezTo>
                    <a:pt x="0" y="850"/>
                    <a:pt x="59" y="1017"/>
                    <a:pt x="167" y="1144"/>
                  </a:cubicBezTo>
                  <a:cubicBezTo>
                    <a:pt x="294" y="1280"/>
                    <a:pt x="469" y="1359"/>
                    <a:pt x="675" y="1359"/>
                  </a:cubicBezTo>
                  <a:cubicBezTo>
                    <a:pt x="1056" y="1359"/>
                    <a:pt x="1339" y="1065"/>
                    <a:pt x="1339" y="684"/>
                  </a:cubicBezTo>
                  <a:cubicBezTo>
                    <a:pt x="1339" y="293"/>
                    <a:pt x="1056" y="0"/>
                    <a:pt x="675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8" name="Google Shape;1128;p24"/>
            <p:cNvSpPr/>
            <p:nvPr/>
          </p:nvSpPr>
          <p:spPr>
            <a:xfrm>
              <a:off x="389565" y="4019023"/>
              <a:ext cx="119584" cy="132166"/>
            </a:xfrm>
            <a:custGeom>
              <a:avLst/>
              <a:gdLst/>
              <a:ahLst/>
              <a:cxnLst/>
              <a:rect l="l" t="t" r="r" b="b"/>
              <a:pathLst>
                <a:path w="1056" h="1144" extrusionOk="0">
                  <a:moveTo>
                    <a:pt x="518" y="0"/>
                  </a:moveTo>
                  <a:cubicBezTo>
                    <a:pt x="235" y="10"/>
                    <a:pt x="0" y="245"/>
                    <a:pt x="0" y="528"/>
                  </a:cubicBezTo>
                  <a:lnTo>
                    <a:pt x="0" y="606"/>
                  </a:lnTo>
                  <a:cubicBezTo>
                    <a:pt x="0" y="890"/>
                    <a:pt x="244" y="1144"/>
                    <a:pt x="518" y="1144"/>
                  </a:cubicBezTo>
                  <a:lnTo>
                    <a:pt x="537" y="1144"/>
                  </a:lnTo>
                  <a:cubicBezTo>
                    <a:pt x="831" y="1124"/>
                    <a:pt x="1055" y="899"/>
                    <a:pt x="1055" y="616"/>
                  </a:cubicBezTo>
                  <a:lnTo>
                    <a:pt x="1055" y="528"/>
                  </a:lnTo>
                  <a:cubicBezTo>
                    <a:pt x="1055" y="245"/>
                    <a:pt x="821" y="0"/>
                    <a:pt x="54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9" name="Google Shape;1129;p24"/>
            <p:cNvSpPr/>
            <p:nvPr/>
          </p:nvSpPr>
          <p:spPr>
            <a:xfrm>
              <a:off x="371785" y="4001000"/>
              <a:ext cx="155029" cy="167172"/>
            </a:xfrm>
            <a:custGeom>
              <a:avLst/>
              <a:gdLst/>
              <a:ahLst/>
              <a:cxnLst/>
              <a:rect l="l" t="t" r="r" b="b"/>
              <a:pathLst>
                <a:path w="1369" h="1447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62"/>
                  </a:lnTo>
                  <a:cubicBezTo>
                    <a:pt x="1066" y="977"/>
                    <a:pt x="890" y="1133"/>
                    <a:pt x="685" y="1143"/>
                  </a:cubicBezTo>
                  <a:lnTo>
                    <a:pt x="675" y="1143"/>
                  </a:lnTo>
                  <a:cubicBezTo>
                    <a:pt x="480" y="1143"/>
                    <a:pt x="313" y="958"/>
                    <a:pt x="313" y="762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22"/>
                    <a:pt x="1" y="684"/>
                  </a:cubicBezTo>
                  <a:lnTo>
                    <a:pt x="1" y="762"/>
                  </a:lnTo>
                  <a:cubicBezTo>
                    <a:pt x="1" y="1133"/>
                    <a:pt x="313" y="1446"/>
                    <a:pt x="675" y="1446"/>
                  </a:cubicBezTo>
                  <a:lnTo>
                    <a:pt x="704" y="1446"/>
                  </a:lnTo>
                  <a:cubicBezTo>
                    <a:pt x="1076" y="1427"/>
                    <a:pt x="1369" y="1133"/>
                    <a:pt x="1369" y="762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0" name="Google Shape;1130;p24"/>
            <p:cNvSpPr/>
            <p:nvPr/>
          </p:nvSpPr>
          <p:spPr>
            <a:xfrm>
              <a:off x="393981" y="4337309"/>
              <a:ext cx="119584" cy="131127"/>
            </a:xfrm>
            <a:custGeom>
              <a:avLst/>
              <a:gdLst/>
              <a:ahLst/>
              <a:cxnLst/>
              <a:rect l="l" t="t" r="r" b="b"/>
              <a:pathLst>
                <a:path w="1056" h="1135" extrusionOk="0">
                  <a:moveTo>
                    <a:pt x="52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607"/>
                  </a:lnTo>
                  <a:cubicBezTo>
                    <a:pt x="0" y="890"/>
                    <a:pt x="244" y="1134"/>
                    <a:pt x="518" y="1134"/>
                  </a:cubicBezTo>
                  <a:lnTo>
                    <a:pt x="538" y="1134"/>
                  </a:lnTo>
                  <a:cubicBezTo>
                    <a:pt x="831" y="1125"/>
                    <a:pt x="1055" y="890"/>
                    <a:pt x="1055" y="607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1" name="Google Shape;1131;p24"/>
            <p:cNvSpPr/>
            <p:nvPr/>
          </p:nvSpPr>
          <p:spPr>
            <a:xfrm>
              <a:off x="377334" y="4319286"/>
              <a:ext cx="153897" cy="167172"/>
            </a:xfrm>
            <a:custGeom>
              <a:avLst/>
              <a:gdLst/>
              <a:ahLst/>
              <a:cxnLst/>
              <a:rect l="l" t="t" r="r" b="b"/>
              <a:pathLst>
                <a:path w="1359" h="1447" extrusionOk="0">
                  <a:moveTo>
                    <a:pt x="694" y="303"/>
                  </a:moveTo>
                  <a:cubicBezTo>
                    <a:pt x="890" y="303"/>
                    <a:pt x="1056" y="489"/>
                    <a:pt x="1056" y="684"/>
                  </a:cubicBezTo>
                  <a:lnTo>
                    <a:pt x="1056" y="763"/>
                  </a:lnTo>
                  <a:cubicBezTo>
                    <a:pt x="1056" y="978"/>
                    <a:pt x="880" y="1134"/>
                    <a:pt x="685" y="1144"/>
                  </a:cubicBezTo>
                  <a:lnTo>
                    <a:pt x="665" y="1144"/>
                  </a:lnTo>
                  <a:cubicBezTo>
                    <a:pt x="470" y="1144"/>
                    <a:pt x="303" y="958"/>
                    <a:pt x="303" y="763"/>
                  </a:cubicBezTo>
                  <a:lnTo>
                    <a:pt x="303" y="684"/>
                  </a:lnTo>
                  <a:cubicBezTo>
                    <a:pt x="303" y="470"/>
                    <a:pt x="479" y="313"/>
                    <a:pt x="675" y="303"/>
                  </a:cubicBezTo>
                  <a:close/>
                  <a:moveTo>
                    <a:pt x="665" y="1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63"/>
                  </a:lnTo>
                  <a:cubicBezTo>
                    <a:pt x="1" y="1134"/>
                    <a:pt x="303" y="1447"/>
                    <a:pt x="665" y="1447"/>
                  </a:cubicBezTo>
                  <a:lnTo>
                    <a:pt x="694" y="1447"/>
                  </a:lnTo>
                  <a:cubicBezTo>
                    <a:pt x="1066" y="1427"/>
                    <a:pt x="1359" y="1134"/>
                    <a:pt x="1359" y="763"/>
                  </a:cubicBezTo>
                  <a:lnTo>
                    <a:pt x="1359" y="684"/>
                  </a:lnTo>
                  <a:cubicBezTo>
                    <a:pt x="1359" y="313"/>
                    <a:pt x="1056" y="1"/>
                    <a:pt x="694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2" name="Google Shape;1132;p24"/>
            <p:cNvSpPr/>
            <p:nvPr/>
          </p:nvSpPr>
          <p:spPr>
            <a:xfrm>
              <a:off x="377334" y="4669227"/>
              <a:ext cx="116300" cy="122000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09" y="1"/>
                  </a:moveTo>
                  <a:cubicBezTo>
                    <a:pt x="176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16" y="997"/>
                    <a:pt x="352" y="1056"/>
                    <a:pt x="50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78" y="264"/>
                    <a:pt x="900" y="176"/>
                  </a:cubicBezTo>
                  <a:cubicBezTo>
                    <a:pt x="802" y="59"/>
                    <a:pt x="665" y="1"/>
                    <a:pt x="50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3" name="Google Shape;1133;p24"/>
            <p:cNvSpPr/>
            <p:nvPr/>
          </p:nvSpPr>
          <p:spPr>
            <a:xfrm>
              <a:off x="359669" y="4652360"/>
              <a:ext cx="151632" cy="157005"/>
            </a:xfrm>
            <a:custGeom>
              <a:avLst/>
              <a:gdLst/>
              <a:ahLst/>
              <a:cxnLst/>
              <a:rect l="l" t="t" r="r" b="b"/>
              <a:pathLst>
                <a:path w="1339" h="1359" extrusionOk="0">
                  <a:moveTo>
                    <a:pt x="665" y="303"/>
                  </a:moveTo>
                  <a:cubicBezTo>
                    <a:pt x="1153" y="303"/>
                    <a:pt x="1153" y="1055"/>
                    <a:pt x="665" y="1055"/>
                  </a:cubicBezTo>
                  <a:cubicBezTo>
                    <a:pt x="186" y="1055"/>
                    <a:pt x="186" y="303"/>
                    <a:pt x="665" y="303"/>
                  </a:cubicBezTo>
                  <a:close/>
                  <a:moveTo>
                    <a:pt x="665" y="0"/>
                  </a:moveTo>
                  <a:cubicBezTo>
                    <a:pt x="284" y="0"/>
                    <a:pt x="0" y="293"/>
                    <a:pt x="0" y="674"/>
                  </a:cubicBezTo>
                  <a:cubicBezTo>
                    <a:pt x="0" y="850"/>
                    <a:pt x="59" y="1016"/>
                    <a:pt x="166" y="1133"/>
                  </a:cubicBezTo>
                  <a:cubicBezTo>
                    <a:pt x="284" y="1280"/>
                    <a:pt x="469" y="1358"/>
                    <a:pt x="665" y="1358"/>
                  </a:cubicBezTo>
                  <a:cubicBezTo>
                    <a:pt x="1046" y="1358"/>
                    <a:pt x="1339" y="1065"/>
                    <a:pt x="1339" y="674"/>
                  </a:cubicBezTo>
                  <a:cubicBezTo>
                    <a:pt x="1339" y="508"/>
                    <a:pt x="1280" y="342"/>
                    <a:pt x="1173" y="225"/>
                  </a:cubicBezTo>
                  <a:cubicBezTo>
                    <a:pt x="1046" y="78"/>
                    <a:pt x="870" y="0"/>
                    <a:pt x="665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4" name="Google Shape;1134;p24"/>
            <p:cNvSpPr/>
            <p:nvPr/>
          </p:nvSpPr>
          <p:spPr>
            <a:xfrm>
              <a:off x="397265" y="4987629"/>
              <a:ext cx="128417" cy="131011"/>
            </a:xfrm>
            <a:custGeom>
              <a:avLst/>
              <a:gdLst/>
              <a:ahLst/>
              <a:cxnLst/>
              <a:rect l="l" t="t" r="r" b="b"/>
              <a:pathLst>
                <a:path w="1134" h="1134" extrusionOk="0">
                  <a:moveTo>
                    <a:pt x="557" y="0"/>
                  </a:moveTo>
                  <a:cubicBezTo>
                    <a:pt x="460" y="0"/>
                    <a:pt x="362" y="29"/>
                    <a:pt x="274" y="68"/>
                  </a:cubicBezTo>
                  <a:cubicBezTo>
                    <a:pt x="157" y="147"/>
                    <a:pt x="59" y="274"/>
                    <a:pt x="30" y="391"/>
                  </a:cubicBezTo>
                  <a:cubicBezTo>
                    <a:pt x="0" y="547"/>
                    <a:pt x="20" y="684"/>
                    <a:pt x="88" y="801"/>
                  </a:cubicBezTo>
                  <a:cubicBezTo>
                    <a:pt x="157" y="958"/>
                    <a:pt x="284" y="1085"/>
                    <a:pt x="450" y="1124"/>
                  </a:cubicBezTo>
                  <a:cubicBezTo>
                    <a:pt x="489" y="1134"/>
                    <a:pt x="538" y="1134"/>
                    <a:pt x="577" y="1134"/>
                  </a:cubicBezTo>
                  <a:cubicBezTo>
                    <a:pt x="811" y="1134"/>
                    <a:pt x="1017" y="987"/>
                    <a:pt x="1095" y="752"/>
                  </a:cubicBezTo>
                  <a:cubicBezTo>
                    <a:pt x="1134" y="606"/>
                    <a:pt x="1114" y="430"/>
                    <a:pt x="1036" y="293"/>
                  </a:cubicBezTo>
                  <a:cubicBezTo>
                    <a:pt x="948" y="137"/>
                    <a:pt x="821" y="68"/>
                    <a:pt x="704" y="20"/>
                  </a:cubicBezTo>
                  <a:cubicBezTo>
                    <a:pt x="655" y="10"/>
                    <a:pt x="606" y="0"/>
                    <a:pt x="55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5" name="Google Shape;1135;p24"/>
            <p:cNvSpPr/>
            <p:nvPr/>
          </p:nvSpPr>
          <p:spPr>
            <a:xfrm>
              <a:off x="379599" y="4969490"/>
              <a:ext cx="164994" cy="167172"/>
            </a:xfrm>
            <a:custGeom>
              <a:avLst/>
              <a:gdLst/>
              <a:ahLst/>
              <a:cxnLst/>
              <a:rect l="l" t="t" r="r" b="b"/>
              <a:pathLst>
                <a:path w="1457" h="1447" extrusionOk="0">
                  <a:moveTo>
                    <a:pt x="713" y="313"/>
                  </a:moveTo>
                  <a:cubicBezTo>
                    <a:pt x="743" y="313"/>
                    <a:pt x="772" y="313"/>
                    <a:pt x="801" y="323"/>
                  </a:cubicBezTo>
                  <a:cubicBezTo>
                    <a:pt x="919" y="372"/>
                    <a:pt x="997" y="421"/>
                    <a:pt x="1065" y="528"/>
                  </a:cubicBezTo>
                  <a:cubicBezTo>
                    <a:pt x="1114" y="626"/>
                    <a:pt x="1134" y="753"/>
                    <a:pt x="1104" y="870"/>
                  </a:cubicBezTo>
                  <a:cubicBezTo>
                    <a:pt x="1046" y="1036"/>
                    <a:pt x="899" y="1144"/>
                    <a:pt x="733" y="1144"/>
                  </a:cubicBezTo>
                  <a:cubicBezTo>
                    <a:pt x="704" y="1144"/>
                    <a:pt x="674" y="1134"/>
                    <a:pt x="635" y="1134"/>
                  </a:cubicBezTo>
                  <a:cubicBezTo>
                    <a:pt x="518" y="1105"/>
                    <a:pt x="420" y="997"/>
                    <a:pt x="381" y="880"/>
                  </a:cubicBezTo>
                  <a:lnTo>
                    <a:pt x="371" y="880"/>
                  </a:lnTo>
                  <a:cubicBezTo>
                    <a:pt x="323" y="792"/>
                    <a:pt x="313" y="685"/>
                    <a:pt x="342" y="587"/>
                  </a:cubicBezTo>
                  <a:cubicBezTo>
                    <a:pt x="362" y="499"/>
                    <a:pt x="430" y="411"/>
                    <a:pt x="508" y="362"/>
                  </a:cubicBezTo>
                  <a:cubicBezTo>
                    <a:pt x="567" y="333"/>
                    <a:pt x="645" y="313"/>
                    <a:pt x="713" y="313"/>
                  </a:cubicBezTo>
                  <a:close/>
                  <a:moveTo>
                    <a:pt x="713" y="1"/>
                  </a:moveTo>
                  <a:cubicBezTo>
                    <a:pt x="586" y="1"/>
                    <a:pt x="459" y="40"/>
                    <a:pt x="352" y="98"/>
                  </a:cubicBezTo>
                  <a:cubicBezTo>
                    <a:pt x="196" y="186"/>
                    <a:pt x="78" y="352"/>
                    <a:pt x="39" y="519"/>
                  </a:cubicBezTo>
                  <a:cubicBezTo>
                    <a:pt x="0" y="704"/>
                    <a:pt x="20" y="880"/>
                    <a:pt x="108" y="1027"/>
                  </a:cubicBezTo>
                  <a:cubicBezTo>
                    <a:pt x="196" y="1232"/>
                    <a:pt x="362" y="1378"/>
                    <a:pt x="567" y="1427"/>
                  </a:cubicBezTo>
                  <a:cubicBezTo>
                    <a:pt x="625" y="1437"/>
                    <a:pt x="674" y="1447"/>
                    <a:pt x="733" y="1447"/>
                  </a:cubicBezTo>
                  <a:cubicBezTo>
                    <a:pt x="1036" y="1447"/>
                    <a:pt x="1300" y="1251"/>
                    <a:pt x="1388" y="958"/>
                  </a:cubicBezTo>
                  <a:cubicBezTo>
                    <a:pt x="1456" y="773"/>
                    <a:pt x="1427" y="558"/>
                    <a:pt x="1329" y="382"/>
                  </a:cubicBezTo>
                  <a:cubicBezTo>
                    <a:pt x="1212" y="186"/>
                    <a:pt x="1055" y="98"/>
                    <a:pt x="919" y="40"/>
                  </a:cubicBezTo>
                  <a:cubicBezTo>
                    <a:pt x="850" y="20"/>
                    <a:pt x="782" y="1"/>
                    <a:pt x="713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6" name="Google Shape;1136;p24"/>
            <p:cNvSpPr/>
            <p:nvPr/>
          </p:nvSpPr>
          <p:spPr>
            <a:xfrm>
              <a:off x="393981" y="5373615"/>
              <a:ext cx="119584" cy="126621"/>
            </a:xfrm>
            <a:custGeom>
              <a:avLst/>
              <a:gdLst/>
              <a:ahLst/>
              <a:cxnLst/>
              <a:rect l="l" t="t" r="r" b="b"/>
              <a:pathLst>
                <a:path w="1056" h="1096" extrusionOk="0">
                  <a:moveTo>
                    <a:pt x="528" y="1"/>
                  </a:moveTo>
                  <a:cubicBezTo>
                    <a:pt x="23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095"/>
                    <a:pt x="518" y="1095"/>
                  </a:cubicBezTo>
                  <a:lnTo>
                    <a:pt x="538" y="1095"/>
                  </a:lnTo>
                  <a:cubicBezTo>
                    <a:pt x="831" y="1085"/>
                    <a:pt x="1055" y="851"/>
                    <a:pt x="1055" y="568"/>
                  </a:cubicBezTo>
                  <a:lnTo>
                    <a:pt x="1055" y="528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7" name="Google Shape;1137;p24"/>
            <p:cNvSpPr/>
            <p:nvPr/>
          </p:nvSpPr>
          <p:spPr>
            <a:xfrm>
              <a:off x="377334" y="5355592"/>
              <a:ext cx="153897" cy="162666"/>
            </a:xfrm>
            <a:custGeom>
              <a:avLst/>
              <a:gdLst/>
              <a:ahLst/>
              <a:cxnLst/>
              <a:rect l="l" t="t" r="r" b="b"/>
              <a:pathLst>
                <a:path w="1359" h="1408" extrusionOk="0">
                  <a:moveTo>
                    <a:pt x="694" y="303"/>
                  </a:moveTo>
                  <a:cubicBezTo>
                    <a:pt x="890" y="303"/>
                    <a:pt x="1056" y="489"/>
                    <a:pt x="1056" y="684"/>
                  </a:cubicBezTo>
                  <a:lnTo>
                    <a:pt x="1056" y="724"/>
                  </a:lnTo>
                  <a:cubicBezTo>
                    <a:pt x="1056" y="939"/>
                    <a:pt x="880" y="1095"/>
                    <a:pt x="685" y="1095"/>
                  </a:cubicBezTo>
                  <a:lnTo>
                    <a:pt x="665" y="1095"/>
                  </a:lnTo>
                  <a:cubicBezTo>
                    <a:pt x="470" y="1095"/>
                    <a:pt x="303" y="919"/>
                    <a:pt x="303" y="724"/>
                  </a:cubicBezTo>
                  <a:lnTo>
                    <a:pt x="303" y="684"/>
                  </a:lnTo>
                  <a:cubicBezTo>
                    <a:pt x="303" y="469"/>
                    <a:pt x="479" y="313"/>
                    <a:pt x="675" y="303"/>
                  </a:cubicBezTo>
                  <a:close/>
                  <a:moveTo>
                    <a:pt x="66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03" y="1408"/>
                    <a:pt x="665" y="1408"/>
                  </a:cubicBezTo>
                  <a:lnTo>
                    <a:pt x="694" y="1408"/>
                  </a:lnTo>
                  <a:cubicBezTo>
                    <a:pt x="1066" y="1388"/>
                    <a:pt x="1359" y="1085"/>
                    <a:pt x="1359" y="724"/>
                  </a:cubicBezTo>
                  <a:lnTo>
                    <a:pt x="1359" y="684"/>
                  </a:lnTo>
                  <a:cubicBezTo>
                    <a:pt x="1359" y="313"/>
                    <a:pt x="1056" y="0"/>
                    <a:pt x="69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8" name="Google Shape;1138;p24"/>
            <p:cNvSpPr/>
            <p:nvPr/>
          </p:nvSpPr>
          <p:spPr>
            <a:xfrm>
              <a:off x="384016" y="5745045"/>
              <a:ext cx="135098" cy="126505"/>
            </a:xfrm>
            <a:custGeom>
              <a:avLst/>
              <a:gdLst/>
              <a:ahLst/>
              <a:cxnLst/>
              <a:rect l="l" t="t" r="r" b="b"/>
              <a:pathLst>
                <a:path w="1193" h="1095" extrusionOk="0">
                  <a:moveTo>
                    <a:pt x="577" y="1"/>
                  </a:moveTo>
                  <a:cubicBezTo>
                    <a:pt x="430" y="1"/>
                    <a:pt x="293" y="59"/>
                    <a:pt x="196" y="157"/>
                  </a:cubicBezTo>
                  <a:cubicBezTo>
                    <a:pt x="0" y="372"/>
                    <a:pt x="0" y="694"/>
                    <a:pt x="205" y="899"/>
                  </a:cubicBezTo>
                  <a:lnTo>
                    <a:pt x="244" y="939"/>
                  </a:lnTo>
                  <a:cubicBezTo>
                    <a:pt x="342" y="1036"/>
                    <a:pt x="479" y="1095"/>
                    <a:pt x="626" y="1095"/>
                  </a:cubicBezTo>
                  <a:cubicBezTo>
                    <a:pt x="772" y="1095"/>
                    <a:pt x="909" y="1036"/>
                    <a:pt x="997" y="939"/>
                  </a:cubicBezTo>
                  <a:cubicBezTo>
                    <a:pt x="1192" y="714"/>
                    <a:pt x="1192" y="391"/>
                    <a:pt x="997" y="196"/>
                  </a:cubicBezTo>
                  <a:lnTo>
                    <a:pt x="948" y="147"/>
                  </a:lnTo>
                  <a:cubicBezTo>
                    <a:pt x="850" y="49"/>
                    <a:pt x="714" y="1"/>
                    <a:pt x="57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9" name="Google Shape;1139;p24"/>
            <p:cNvSpPr/>
            <p:nvPr/>
          </p:nvSpPr>
          <p:spPr>
            <a:xfrm>
              <a:off x="365217" y="5727022"/>
              <a:ext cx="173827" cy="161511"/>
            </a:xfrm>
            <a:custGeom>
              <a:avLst/>
              <a:gdLst/>
              <a:ahLst/>
              <a:cxnLst/>
              <a:rect l="l" t="t" r="r" b="b"/>
              <a:pathLst>
                <a:path w="1535" h="1398" extrusionOk="0">
                  <a:moveTo>
                    <a:pt x="743" y="303"/>
                  </a:moveTo>
                  <a:cubicBezTo>
                    <a:pt x="840" y="303"/>
                    <a:pt x="938" y="342"/>
                    <a:pt x="1007" y="411"/>
                  </a:cubicBezTo>
                  <a:lnTo>
                    <a:pt x="1055" y="459"/>
                  </a:lnTo>
                  <a:cubicBezTo>
                    <a:pt x="1202" y="606"/>
                    <a:pt x="1192" y="841"/>
                    <a:pt x="1055" y="987"/>
                  </a:cubicBezTo>
                  <a:cubicBezTo>
                    <a:pt x="987" y="1065"/>
                    <a:pt x="889" y="1095"/>
                    <a:pt x="792" y="1095"/>
                  </a:cubicBezTo>
                  <a:cubicBezTo>
                    <a:pt x="694" y="1095"/>
                    <a:pt x="596" y="1055"/>
                    <a:pt x="518" y="987"/>
                  </a:cubicBezTo>
                  <a:lnTo>
                    <a:pt x="479" y="948"/>
                  </a:lnTo>
                  <a:cubicBezTo>
                    <a:pt x="332" y="801"/>
                    <a:pt x="342" y="567"/>
                    <a:pt x="479" y="411"/>
                  </a:cubicBezTo>
                  <a:cubicBezTo>
                    <a:pt x="547" y="342"/>
                    <a:pt x="645" y="303"/>
                    <a:pt x="743" y="303"/>
                  </a:cubicBezTo>
                  <a:close/>
                  <a:moveTo>
                    <a:pt x="743" y="0"/>
                  </a:moveTo>
                  <a:cubicBezTo>
                    <a:pt x="547" y="0"/>
                    <a:pt x="371" y="78"/>
                    <a:pt x="254" y="205"/>
                  </a:cubicBezTo>
                  <a:cubicBezTo>
                    <a:pt x="0" y="489"/>
                    <a:pt x="0" y="899"/>
                    <a:pt x="264" y="1163"/>
                  </a:cubicBezTo>
                  <a:lnTo>
                    <a:pt x="283" y="1183"/>
                  </a:lnTo>
                  <a:lnTo>
                    <a:pt x="303" y="1202"/>
                  </a:lnTo>
                  <a:cubicBezTo>
                    <a:pt x="430" y="1329"/>
                    <a:pt x="606" y="1397"/>
                    <a:pt x="792" y="1397"/>
                  </a:cubicBezTo>
                  <a:cubicBezTo>
                    <a:pt x="977" y="1397"/>
                    <a:pt x="1153" y="1329"/>
                    <a:pt x="1280" y="1192"/>
                  </a:cubicBezTo>
                  <a:cubicBezTo>
                    <a:pt x="1534" y="919"/>
                    <a:pt x="1524" y="499"/>
                    <a:pt x="1270" y="244"/>
                  </a:cubicBezTo>
                  <a:lnTo>
                    <a:pt x="1251" y="225"/>
                  </a:lnTo>
                  <a:lnTo>
                    <a:pt x="1222" y="196"/>
                  </a:lnTo>
                  <a:cubicBezTo>
                    <a:pt x="1104" y="69"/>
                    <a:pt x="919" y="0"/>
                    <a:pt x="743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0" name="Google Shape;1140;p24"/>
            <p:cNvSpPr/>
            <p:nvPr/>
          </p:nvSpPr>
          <p:spPr>
            <a:xfrm>
              <a:off x="371785" y="6134497"/>
              <a:ext cx="117432" cy="123155"/>
            </a:xfrm>
            <a:custGeom>
              <a:avLst/>
              <a:gdLst/>
              <a:ahLst/>
              <a:cxnLst/>
              <a:rect l="l" t="t" r="r" b="b"/>
              <a:pathLst>
                <a:path w="1037" h="1066" extrusionOk="0">
                  <a:moveTo>
                    <a:pt x="519" y="1"/>
                  </a:moveTo>
                  <a:cubicBezTo>
                    <a:pt x="177" y="1"/>
                    <a:pt x="1" y="274"/>
                    <a:pt x="1" y="528"/>
                  </a:cubicBezTo>
                  <a:cubicBezTo>
                    <a:pt x="1" y="665"/>
                    <a:pt x="50" y="792"/>
                    <a:pt x="128" y="890"/>
                  </a:cubicBezTo>
                  <a:cubicBezTo>
                    <a:pt x="225" y="997"/>
                    <a:pt x="362" y="1066"/>
                    <a:pt x="519" y="1066"/>
                  </a:cubicBezTo>
                  <a:cubicBezTo>
                    <a:pt x="861" y="1066"/>
                    <a:pt x="1036" y="792"/>
                    <a:pt x="1036" y="528"/>
                  </a:cubicBezTo>
                  <a:cubicBezTo>
                    <a:pt x="1036" y="401"/>
                    <a:pt x="988" y="274"/>
                    <a:pt x="909" y="176"/>
                  </a:cubicBezTo>
                  <a:cubicBezTo>
                    <a:pt x="812" y="69"/>
                    <a:pt x="675" y="1"/>
                    <a:pt x="51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1" name="Google Shape;1141;p24"/>
            <p:cNvSpPr/>
            <p:nvPr/>
          </p:nvSpPr>
          <p:spPr>
            <a:xfrm>
              <a:off x="355252" y="6117630"/>
              <a:ext cx="150613" cy="157005"/>
            </a:xfrm>
            <a:custGeom>
              <a:avLst/>
              <a:gdLst/>
              <a:ahLst/>
              <a:cxnLst/>
              <a:rect l="l" t="t" r="r" b="b"/>
              <a:pathLst>
                <a:path w="1330" h="1359" extrusionOk="0">
                  <a:moveTo>
                    <a:pt x="665" y="303"/>
                  </a:moveTo>
                  <a:cubicBezTo>
                    <a:pt x="1153" y="303"/>
                    <a:pt x="1153" y="1055"/>
                    <a:pt x="665" y="1055"/>
                  </a:cubicBezTo>
                  <a:cubicBezTo>
                    <a:pt x="186" y="1055"/>
                    <a:pt x="186" y="303"/>
                    <a:pt x="665" y="303"/>
                  </a:cubicBezTo>
                  <a:close/>
                  <a:moveTo>
                    <a:pt x="665" y="0"/>
                  </a:moveTo>
                  <a:cubicBezTo>
                    <a:pt x="284" y="0"/>
                    <a:pt x="0" y="293"/>
                    <a:pt x="0" y="684"/>
                  </a:cubicBezTo>
                  <a:cubicBezTo>
                    <a:pt x="0" y="850"/>
                    <a:pt x="59" y="1016"/>
                    <a:pt x="166" y="1133"/>
                  </a:cubicBezTo>
                  <a:cubicBezTo>
                    <a:pt x="284" y="1280"/>
                    <a:pt x="469" y="1358"/>
                    <a:pt x="665" y="1358"/>
                  </a:cubicBezTo>
                  <a:cubicBezTo>
                    <a:pt x="1046" y="1358"/>
                    <a:pt x="1329" y="1065"/>
                    <a:pt x="1329" y="674"/>
                  </a:cubicBezTo>
                  <a:cubicBezTo>
                    <a:pt x="1329" y="508"/>
                    <a:pt x="1270" y="342"/>
                    <a:pt x="1173" y="225"/>
                  </a:cubicBezTo>
                  <a:cubicBezTo>
                    <a:pt x="1046" y="78"/>
                    <a:pt x="870" y="0"/>
                    <a:pt x="665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2" name="Google Shape;1142;p24"/>
            <p:cNvSpPr/>
            <p:nvPr/>
          </p:nvSpPr>
          <p:spPr>
            <a:xfrm>
              <a:off x="404966" y="6452898"/>
              <a:ext cx="117432" cy="122000"/>
            </a:xfrm>
            <a:custGeom>
              <a:avLst/>
              <a:gdLst/>
              <a:ahLst/>
              <a:cxnLst/>
              <a:rect l="l" t="t" r="r" b="b"/>
              <a:pathLst>
                <a:path w="1037" h="1056" extrusionOk="0">
                  <a:moveTo>
                    <a:pt x="519" y="0"/>
                  </a:moveTo>
                  <a:cubicBezTo>
                    <a:pt x="177" y="0"/>
                    <a:pt x="1" y="264"/>
                    <a:pt x="1" y="528"/>
                  </a:cubicBezTo>
                  <a:cubicBezTo>
                    <a:pt x="1" y="792"/>
                    <a:pt x="177" y="1055"/>
                    <a:pt x="519" y="1055"/>
                  </a:cubicBezTo>
                  <a:cubicBezTo>
                    <a:pt x="861" y="1055"/>
                    <a:pt x="1037" y="792"/>
                    <a:pt x="1037" y="528"/>
                  </a:cubicBezTo>
                  <a:cubicBezTo>
                    <a:pt x="1037" y="391"/>
                    <a:pt x="988" y="264"/>
                    <a:pt x="910" y="176"/>
                  </a:cubicBezTo>
                  <a:cubicBezTo>
                    <a:pt x="812" y="59"/>
                    <a:pt x="675" y="0"/>
                    <a:pt x="519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3" name="Google Shape;1143;p24"/>
            <p:cNvSpPr/>
            <p:nvPr/>
          </p:nvSpPr>
          <p:spPr>
            <a:xfrm>
              <a:off x="388432" y="6435915"/>
              <a:ext cx="150613" cy="157005"/>
            </a:xfrm>
            <a:custGeom>
              <a:avLst/>
              <a:gdLst/>
              <a:ahLst/>
              <a:cxnLst/>
              <a:rect l="l" t="t" r="r" b="b"/>
              <a:pathLst>
                <a:path w="1330" h="1359" extrusionOk="0">
                  <a:moveTo>
                    <a:pt x="665" y="303"/>
                  </a:moveTo>
                  <a:cubicBezTo>
                    <a:pt x="1144" y="303"/>
                    <a:pt x="1144" y="1056"/>
                    <a:pt x="665" y="1056"/>
                  </a:cubicBezTo>
                  <a:cubicBezTo>
                    <a:pt x="176" y="1056"/>
                    <a:pt x="186" y="303"/>
                    <a:pt x="665" y="303"/>
                  </a:cubicBezTo>
                  <a:close/>
                  <a:moveTo>
                    <a:pt x="665" y="1"/>
                  </a:moveTo>
                  <a:cubicBezTo>
                    <a:pt x="284" y="1"/>
                    <a:pt x="0" y="294"/>
                    <a:pt x="0" y="675"/>
                  </a:cubicBezTo>
                  <a:cubicBezTo>
                    <a:pt x="0" y="1066"/>
                    <a:pt x="284" y="1359"/>
                    <a:pt x="665" y="1359"/>
                  </a:cubicBezTo>
                  <a:cubicBezTo>
                    <a:pt x="860" y="1359"/>
                    <a:pt x="1046" y="1281"/>
                    <a:pt x="1163" y="1134"/>
                  </a:cubicBezTo>
                  <a:cubicBezTo>
                    <a:pt x="1271" y="1007"/>
                    <a:pt x="1329" y="851"/>
                    <a:pt x="1329" y="675"/>
                  </a:cubicBezTo>
                  <a:cubicBezTo>
                    <a:pt x="1329" y="294"/>
                    <a:pt x="1046" y="1"/>
                    <a:pt x="665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4" name="Google Shape;1144;p24"/>
            <p:cNvSpPr/>
            <p:nvPr/>
          </p:nvSpPr>
          <p:spPr>
            <a:xfrm>
              <a:off x="389565" y="6728322"/>
              <a:ext cx="125133" cy="126505"/>
            </a:xfrm>
            <a:custGeom>
              <a:avLst/>
              <a:gdLst/>
              <a:ahLst/>
              <a:cxnLst/>
              <a:rect l="l" t="t" r="r" b="b"/>
              <a:pathLst>
                <a:path w="1105" h="1095" extrusionOk="0">
                  <a:moveTo>
                    <a:pt x="567" y="0"/>
                  </a:moveTo>
                  <a:cubicBezTo>
                    <a:pt x="430" y="0"/>
                    <a:pt x="293" y="49"/>
                    <a:pt x="195" y="147"/>
                  </a:cubicBezTo>
                  <a:lnTo>
                    <a:pt x="156" y="196"/>
                  </a:lnTo>
                  <a:cubicBezTo>
                    <a:pt x="59" y="293"/>
                    <a:pt x="0" y="440"/>
                    <a:pt x="0" y="587"/>
                  </a:cubicBezTo>
                  <a:cubicBezTo>
                    <a:pt x="10" y="723"/>
                    <a:pt x="59" y="850"/>
                    <a:pt x="156" y="948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01" y="1036"/>
                    <a:pt x="899" y="938"/>
                  </a:cubicBezTo>
                  <a:lnTo>
                    <a:pt x="948" y="899"/>
                  </a:lnTo>
                  <a:cubicBezTo>
                    <a:pt x="1046" y="801"/>
                    <a:pt x="1104" y="655"/>
                    <a:pt x="1094" y="508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49"/>
                    <a:pt x="704" y="0"/>
                    <a:pt x="567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5" name="Google Shape;1145;p24"/>
            <p:cNvSpPr/>
            <p:nvPr/>
          </p:nvSpPr>
          <p:spPr>
            <a:xfrm>
              <a:off x="371785" y="6710184"/>
              <a:ext cx="159445" cy="161626"/>
            </a:xfrm>
            <a:custGeom>
              <a:avLst/>
              <a:gdLst/>
              <a:ahLst/>
              <a:cxnLst/>
              <a:rect l="l" t="t" r="r" b="b"/>
              <a:pathLst>
                <a:path w="1408" h="1399" extrusionOk="0">
                  <a:moveTo>
                    <a:pt x="724" y="314"/>
                  </a:moveTo>
                  <a:cubicBezTo>
                    <a:pt x="822" y="314"/>
                    <a:pt x="919" y="343"/>
                    <a:pt x="997" y="421"/>
                  </a:cubicBezTo>
                  <a:cubicBezTo>
                    <a:pt x="1144" y="558"/>
                    <a:pt x="1134" y="812"/>
                    <a:pt x="997" y="949"/>
                  </a:cubicBezTo>
                  <a:lnTo>
                    <a:pt x="949" y="988"/>
                  </a:lnTo>
                  <a:cubicBezTo>
                    <a:pt x="880" y="1066"/>
                    <a:pt x="782" y="1095"/>
                    <a:pt x="694" y="1095"/>
                  </a:cubicBezTo>
                  <a:cubicBezTo>
                    <a:pt x="597" y="1095"/>
                    <a:pt x="499" y="1056"/>
                    <a:pt x="421" y="988"/>
                  </a:cubicBezTo>
                  <a:cubicBezTo>
                    <a:pt x="274" y="851"/>
                    <a:pt x="284" y="597"/>
                    <a:pt x="421" y="460"/>
                  </a:cubicBezTo>
                  <a:lnTo>
                    <a:pt x="460" y="421"/>
                  </a:lnTo>
                  <a:cubicBezTo>
                    <a:pt x="538" y="343"/>
                    <a:pt x="626" y="314"/>
                    <a:pt x="724" y="314"/>
                  </a:cubicBezTo>
                  <a:close/>
                  <a:moveTo>
                    <a:pt x="724" y="1"/>
                  </a:moveTo>
                  <a:cubicBezTo>
                    <a:pt x="538" y="1"/>
                    <a:pt x="372" y="69"/>
                    <a:pt x="245" y="196"/>
                  </a:cubicBezTo>
                  <a:lnTo>
                    <a:pt x="206" y="245"/>
                  </a:lnTo>
                  <a:cubicBezTo>
                    <a:pt x="79" y="372"/>
                    <a:pt x="1" y="558"/>
                    <a:pt x="11" y="744"/>
                  </a:cubicBezTo>
                  <a:cubicBezTo>
                    <a:pt x="11" y="929"/>
                    <a:pt x="89" y="1095"/>
                    <a:pt x="216" y="1213"/>
                  </a:cubicBezTo>
                  <a:cubicBezTo>
                    <a:pt x="343" y="1330"/>
                    <a:pt x="519" y="1398"/>
                    <a:pt x="694" y="1398"/>
                  </a:cubicBezTo>
                  <a:cubicBezTo>
                    <a:pt x="870" y="1398"/>
                    <a:pt x="1036" y="1330"/>
                    <a:pt x="1164" y="1203"/>
                  </a:cubicBezTo>
                  <a:lnTo>
                    <a:pt x="1173" y="1193"/>
                  </a:lnTo>
                  <a:lnTo>
                    <a:pt x="1212" y="1164"/>
                  </a:lnTo>
                  <a:cubicBezTo>
                    <a:pt x="1339" y="1037"/>
                    <a:pt x="1408" y="851"/>
                    <a:pt x="1408" y="665"/>
                  </a:cubicBezTo>
                  <a:cubicBezTo>
                    <a:pt x="1398" y="480"/>
                    <a:pt x="1330" y="314"/>
                    <a:pt x="1203" y="196"/>
                  </a:cubicBezTo>
                  <a:cubicBezTo>
                    <a:pt x="1066" y="69"/>
                    <a:pt x="900" y="1"/>
                    <a:pt x="724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6" name="Google Shape;1146;p24"/>
            <p:cNvSpPr/>
            <p:nvPr/>
          </p:nvSpPr>
          <p:spPr>
            <a:xfrm>
              <a:off x="371785" y="2212824"/>
              <a:ext cx="155029" cy="162666"/>
            </a:xfrm>
            <a:custGeom>
              <a:avLst/>
              <a:gdLst/>
              <a:ahLst/>
              <a:cxnLst/>
              <a:rect l="l" t="t" r="r" b="b"/>
              <a:pathLst>
                <a:path w="1369" h="140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24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24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13" y="1408"/>
                    <a:pt x="675" y="1408"/>
                  </a:cubicBezTo>
                  <a:lnTo>
                    <a:pt x="704" y="1408"/>
                  </a:lnTo>
                  <a:cubicBezTo>
                    <a:pt x="1076" y="1388"/>
                    <a:pt x="1369" y="1085"/>
                    <a:pt x="1369" y="724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7" name="Google Shape;1147;p24"/>
            <p:cNvSpPr/>
            <p:nvPr/>
          </p:nvSpPr>
          <p:spPr>
            <a:xfrm>
              <a:off x="414931" y="2562765"/>
              <a:ext cx="116300" cy="122000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88" y="264"/>
                    <a:pt x="900" y="176"/>
                  </a:cubicBezTo>
                  <a:cubicBezTo>
                    <a:pt x="812" y="59"/>
                    <a:pt x="665" y="1"/>
                    <a:pt x="51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8" name="Google Shape;1148;p24"/>
            <p:cNvSpPr/>
            <p:nvPr/>
          </p:nvSpPr>
          <p:spPr>
            <a:xfrm>
              <a:off x="397265" y="2545782"/>
              <a:ext cx="151745" cy="157121"/>
            </a:xfrm>
            <a:custGeom>
              <a:avLst/>
              <a:gdLst/>
              <a:ahLst/>
              <a:cxnLst/>
              <a:rect l="l" t="t" r="r" b="b"/>
              <a:pathLst>
                <a:path w="1340" h="1360" extrusionOk="0">
                  <a:moveTo>
                    <a:pt x="675" y="304"/>
                  </a:moveTo>
                  <a:cubicBezTo>
                    <a:pt x="1153" y="304"/>
                    <a:pt x="1153" y="1056"/>
                    <a:pt x="675" y="1056"/>
                  </a:cubicBezTo>
                  <a:cubicBezTo>
                    <a:pt x="186" y="1056"/>
                    <a:pt x="186" y="304"/>
                    <a:pt x="675" y="304"/>
                  </a:cubicBezTo>
                  <a:close/>
                  <a:moveTo>
                    <a:pt x="675" y="1"/>
                  </a:moveTo>
                  <a:cubicBezTo>
                    <a:pt x="294" y="1"/>
                    <a:pt x="0" y="294"/>
                    <a:pt x="0" y="675"/>
                  </a:cubicBezTo>
                  <a:cubicBezTo>
                    <a:pt x="0" y="851"/>
                    <a:pt x="59" y="1017"/>
                    <a:pt x="167" y="1134"/>
                  </a:cubicBezTo>
                  <a:cubicBezTo>
                    <a:pt x="294" y="1281"/>
                    <a:pt x="469" y="1359"/>
                    <a:pt x="675" y="1359"/>
                  </a:cubicBezTo>
                  <a:cubicBezTo>
                    <a:pt x="870" y="1359"/>
                    <a:pt x="1046" y="1281"/>
                    <a:pt x="1173" y="1134"/>
                  </a:cubicBezTo>
                  <a:cubicBezTo>
                    <a:pt x="1281" y="1017"/>
                    <a:pt x="1339" y="851"/>
                    <a:pt x="1339" y="675"/>
                  </a:cubicBezTo>
                  <a:cubicBezTo>
                    <a:pt x="1339" y="294"/>
                    <a:pt x="1046" y="1"/>
                    <a:pt x="675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9" name="Google Shape;1149;p24"/>
            <p:cNvSpPr/>
            <p:nvPr/>
          </p:nvSpPr>
          <p:spPr>
            <a:xfrm>
              <a:off x="389565" y="7060125"/>
              <a:ext cx="119584" cy="127776"/>
            </a:xfrm>
            <a:custGeom>
              <a:avLst/>
              <a:gdLst/>
              <a:ahLst/>
              <a:cxnLst/>
              <a:rect l="l" t="t" r="r" b="b"/>
              <a:pathLst>
                <a:path w="1056" h="1106" extrusionOk="0">
                  <a:moveTo>
                    <a:pt x="518" y="1"/>
                  </a:moveTo>
                  <a:cubicBezTo>
                    <a:pt x="235" y="11"/>
                    <a:pt x="0" y="245"/>
                    <a:pt x="0" y="529"/>
                  </a:cubicBezTo>
                  <a:lnTo>
                    <a:pt x="0" y="577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7" y="1105"/>
                  </a:lnTo>
                  <a:cubicBezTo>
                    <a:pt x="831" y="1086"/>
                    <a:pt x="1055" y="861"/>
                    <a:pt x="1055" y="577"/>
                  </a:cubicBezTo>
                  <a:lnTo>
                    <a:pt x="1055" y="529"/>
                  </a:lnTo>
                  <a:cubicBezTo>
                    <a:pt x="1055" y="245"/>
                    <a:pt x="821" y="1"/>
                    <a:pt x="54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0" name="Google Shape;1150;p24"/>
            <p:cNvSpPr/>
            <p:nvPr/>
          </p:nvSpPr>
          <p:spPr>
            <a:xfrm>
              <a:off x="371785" y="7043258"/>
              <a:ext cx="155029" cy="161511"/>
            </a:xfrm>
            <a:custGeom>
              <a:avLst/>
              <a:gdLst/>
              <a:ahLst/>
              <a:cxnLst/>
              <a:rect l="l" t="t" r="r" b="b"/>
              <a:pathLst>
                <a:path w="1369" h="139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75"/>
                  </a:cubicBezTo>
                  <a:lnTo>
                    <a:pt x="1066" y="723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14"/>
                  </a:cubicBezTo>
                  <a:lnTo>
                    <a:pt x="313" y="675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10"/>
                    <a:pt x="1" y="313"/>
                    <a:pt x="1" y="675"/>
                  </a:cubicBezTo>
                  <a:lnTo>
                    <a:pt x="1" y="723"/>
                  </a:lnTo>
                  <a:cubicBezTo>
                    <a:pt x="1" y="1085"/>
                    <a:pt x="313" y="1398"/>
                    <a:pt x="675" y="1398"/>
                  </a:cubicBezTo>
                  <a:lnTo>
                    <a:pt x="704" y="1398"/>
                  </a:lnTo>
                  <a:cubicBezTo>
                    <a:pt x="1076" y="1378"/>
                    <a:pt x="1369" y="1085"/>
                    <a:pt x="1369" y="723"/>
                  </a:cubicBezTo>
                  <a:lnTo>
                    <a:pt x="1369" y="675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51" name="Google Shape;1151;p24"/>
          <p:cNvGrpSpPr/>
          <p:nvPr/>
        </p:nvGrpSpPr>
        <p:grpSpPr>
          <a:xfrm>
            <a:off x="9818252" y="184569"/>
            <a:ext cx="2608025" cy="1924936"/>
            <a:chOff x="7211282" y="106518"/>
            <a:chExt cx="2205705" cy="1627990"/>
          </a:xfrm>
        </p:grpSpPr>
        <p:sp>
          <p:nvSpPr>
            <p:cNvPr id="1152" name="Google Shape;1152;p24"/>
            <p:cNvSpPr/>
            <p:nvPr/>
          </p:nvSpPr>
          <p:spPr>
            <a:xfrm>
              <a:off x="7327543" y="160139"/>
              <a:ext cx="2078847" cy="1564726"/>
            </a:xfrm>
            <a:custGeom>
              <a:avLst/>
              <a:gdLst/>
              <a:ahLst/>
              <a:cxnLst/>
              <a:rect l="l" t="t" r="r" b="b"/>
              <a:pathLst>
                <a:path w="19615" h="14764" extrusionOk="0">
                  <a:moveTo>
                    <a:pt x="11631" y="1"/>
                  </a:moveTo>
                  <a:cubicBezTo>
                    <a:pt x="10854" y="1"/>
                    <a:pt x="7004" y="157"/>
                    <a:pt x="6126" y="284"/>
                  </a:cubicBezTo>
                  <a:cubicBezTo>
                    <a:pt x="5212" y="415"/>
                    <a:pt x="337" y="415"/>
                    <a:pt x="210" y="429"/>
                  </a:cubicBezTo>
                  <a:cubicBezTo>
                    <a:pt x="210" y="429"/>
                    <a:pt x="14" y="12935"/>
                    <a:pt x="5" y="13653"/>
                  </a:cubicBezTo>
                  <a:cubicBezTo>
                    <a:pt x="1" y="13987"/>
                    <a:pt x="150" y="14077"/>
                    <a:pt x="311" y="14077"/>
                  </a:cubicBezTo>
                  <a:cubicBezTo>
                    <a:pt x="496" y="14077"/>
                    <a:pt x="696" y="13958"/>
                    <a:pt x="696" y="13958"/>
                  </a:cubicBezTo>
                  <a:lnTo>
                    <a:pt x="696" y="13958"/>
                  </a:lnTo>
                  <a:lnTo>
                    <a:pt x="446" y="14759"/>
                  </a:lnTo>
                  <a:cubicBezTo>
                    <a:pt x="446" y="14759"/>
                    <a:pt x="857" y="14763"/>
                    <a:pt x="1419" y="14763"/>
                  </a:cubicBezTo>
                  <a:cubicBezTo>
                    <a:pt x="2543" y="14763"/>
                    <a:pt x="4275" y="14745"/>
                    <a:pt x="4548" y="14636"/>
                  </a:cubicBezTo>
                  <a:cubicBezTo>
                    <a:pt x="4957" y="14472"/>
                    <a:pt x="10415" y="14599"/>
                    <a:pt x="11429" y="14463"/>
                  </a:cubicBezTo>
                  <a:cubicBezTo>
                    <a:pt x="12438" y="14322"/>
                    <a:pt x="19614" y="14322"/>
                    <a:pt x="19614" y="14322"/>
                  </a:cubicBezTo>
                  <a:lnTo>
                    <a:pt x="19537" y="13572"/>
                  </a:lnTo>
                  <a:cubicBezTo>
                    <a:pt x="19537" y="13572"/>
                    <a:pt x="19483" y="10743"/>
                    <a:pt x="19455" y="9956"/>
                  </a:cubicBezTo>
                  <a:cubicBezTo>
                    <a:pt x="19428" y="9165"/>
                    <a:pt x="19173" y="697"/>
                    <a:pt x="19173" y="697"/>
                  </a:cubicBezTo>
                  <a:lnTo>
                    <a:pt x="18523" y="538"/>
                  </a:lnTo>
                  <a:lnTo>
                    <a:pt x="18418" y="247"/>
                  </a:lnTo>
                  <a:cubicBezTo>
                    <a:pt x="18418" y="247"/>
                    <a:pt x="16477" y="97"/>
                    <a:pt x="16145" y="74"/>
                  </a:cubicBezTo>
                  <a:cubicBezTo>
                    <a:pt x="15817" y="56"/>
                    <a:pt x="12247" y="11"/>
                    <a:pt x="11711" y="2"/>
                  </a:cubicBezTo>
                  <a:cubicBezTo>
                    <a:pt x="11690" y="1"/>
                    <a:pt x="11663" y="1"/>
                    <a:pt x="11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3" name="Google Shape;1153;p24"/>
            <p:cNvSpPr/>
            <p:nvPr/>
          </p:nvSpPr>
          <p:spPr>
            <a:xfrm>
              <a:off x="7307300" y="149646"/>
              <a:ext cx="2018119" cy="1514914"/>
            </a:xfrm>
            <a:custGeom>
              <a:avLst/>
              <a:gdLst/>
              <a:ahLst/>
              <a:cxnLst/>
              <a:rect l="l" t="t" r="r" b="b"/>
              <a:pathLst>
                <a:path w="19042" h="14294" extrusionOk="0">
                  <a:moveTo>
                    <a:pt x="11449" y="199"/>
                  </a:moveTo>
                  <a:cubicBezTo>
                    <a:pt x="11956" y="199"/>
                    <a:pt x="12463" y="208"/>
                    <a:pt x="12970" y="228"/>
                  </a:cubicBezTo>
                  <a:cubicBezTo>
                    <a:pt x="13669" y="257"/>
                    <a:pt x="14362" y="266"/>
                    <a:pt x="15058" y="266"/>
                  </a:cubicBezTo>
                  <a:cubicBezTo>
                    <a:pt x="15232" y="266"/>
                    <a:pt x="15406" y="265"/>
                    <a:pt x="15581" y="264"/>
                  </a:cubicBezTo>
                  <a:cubicBezTo>
                    <a:pt x="15618" y="264"/>
                    <a:pt x="15656" y="264"/>
                    <a:pt x="15693" y="264"/>
                  </a:cubicBezTo>
                  <a:cubicBezTo>
                    <a:pt x="16091" y="264"/>
                    <a:pt x="16487" y="285"/>
                    <a:pt x="16886" y="314"/>
                  </a:cubicBezTo>
                  <a:cubicBezTo>
                    <a:pt x="17131" y="333"/>
                    <a:pt x="17377" y="355"/>
                    <a:pt x="17618" y="378"/>
                  </a:cubicBezTo>
                  <a:cubicBezTo>
                    <a:pt x="17741" y="387"/>
                    <a:pt x="17864" y="396"/>
                    <a:pt x="17986" y="405"/>
                  </a:cubicBezTo>
                  <a:cubicBezTo>
                    <a:pt x="18004" y="407"/>
                    <a:pt x="18027" y="407"/>
                    <a:pt x="18052" y="407"/>
                  </a:cubicBezTo>
                  <a:cubicBezTo>
                    <a:pt x="18096" y="407"/>
                    <a:pt x="18149" y="406"/>
                    <a:pt x="18203" y="406"/>
                  </a:cubicBezTo>
                  <a:cubicBezTo>
                    <a:pt x="18298" y="406"/>
                    <a:pt x="18395" y="411"/>
                    <a:pt x="18446" y="437"/>
                  </a:cubicBezTo>
                  <a:cubicBezTo>
                    <a:pt x="18614" y="528"/>
                    <a:pt x="18591" y="933"/>
                    <a:pt x="18591" y="1074"/>
                  </a:cubicBezTo>
                  <a:cubicBezTo>
                    <a:pt x="18596" y="1342"/>
                    <a:pt x="18596" y="1615"/>
                    <a:pt x="18600" y="1883"/>
                  </a:cubicBezTo>
                  <a:cubicBezTo>
                    <a:pt x="18609" y="2402"/>
                    <a:pt x="18619" y="2916"/>
                    <a:pt x="18628" y="3434"/>
                  </a:cubicBezTo>
                  <a:cubicBezTo>
                    <a:pt x="18646" y="4489"/>
                    <a:pt x="18673" y="5549"/>
                    <a:pt x="18700" y="6604"/>
                  </a:cubicBezTo>
                  <a:cubicBezTo>
                    <a:pt x="18763" y="8943"/>
                    <a:pt x="18831" y="11286"/>
                    <a:pt x="18850" y="13625"/>
                  </a:cubicBezTo>
                  <a:lnTo>
                    <a:pt x="18850" y="13625"/>
                  </a:lnTo>
                  <a:cubicBezTo>
                    <a:pt x="13998" y="13856"/>
                    <a:pt x="9141" y="13785"/>
                    <a:pt x="4289" y="13921"/>
                  </a:cubicBezTo>
                  <a:cubicBezTo>
                    <a:pt x="2938" y="13961"/>
                    <a:pt x="1592" y="14015"/>
                    <a:pt x="245" y="14096"/>
                  </a:cubicBezTo>
                  <a:lnTo>
                    <a:pt x="245" y="14096"/>
                  </a:lnTo>
                  <a:cubicBezTo>
                    <a:pt x="193" y="9602"/>
                    <a:pt x="255" y="5109"/>
                    <a:pt x="433" y="620"/>
                  </a:cubicBezTo>
                  <a:lnTo>
                    <a:pt x="433" y="620"/>
                  </a:lnTo>
                  <a:cubicBezTo>
                    <a:pt x="2571" y="549"/>
                    <a:pt x="4712" y="494"/>
                    <a:pt x="6845" y="369"/>
                  </a:cubicBezTo>
                  <a:cubicBezTo>
                    <a:pt x="8380" y="280"/>
                    <a:pt x="9913" y="199"/>
                    <a:pt x="11449" y="199"/>
                  </a:cubicBezTo>
                  <a:close/>
                  <a:moveTo>
                    <a:pt x="11175" y="0"/>
                  </a:moveTo>
                  <a:cubicBezTo>
                    <a:pt x="11147" y="0"/>
                    <a:pt x="11120" y="0"/>
                    <a:pt x="11092" y="1"/>
                  </a:cubicBezTo>
                  <a:cubicBezTo>
                    <a:pt x="10055" y="5"/>
                    <a:pt x="9018" y="46"/>
                    <a:pt x="7986" y="105"/>
                  </a:cubicBezTo>
                  <a:cubicBezTo>
                    <a:pt x="5435" y="255"/>
                    <a:pt x="2888" y="346"/>
                    <a:pt x="337" y="433"/>
                  </a:cubicBezTo>
                  <a:cubicBezTo>
                    <a:pt x="283" y="433"/>
                    <a:pt x="242" y="474"/>
                    <a:pt x="242" y="528"/>
                  </a:cubicBezTo>
                  <a:cubicBezTo>
                    <a:pt x="60" y="5071"/>
                    <a:pt x="1" y="9619"/>
                    <a:pt x="55" y="14166"/>
                  </a:cubicBezTo>
                  <a:cubicBezTo>
                    <a:pt x="55" y="14216"/>
                    <a:pt x="87" y="14246"/>
                    <a:pt x="125" y="14255"/>
                  </a:cubicBezTo>
                  <a:lnTo>
                    <a:pt x="125" y="14255"/>
                  </a:lnTo>
                  <a:cubicBezTo>
                    <a:pt x="140" y="14278"/>
                    <a:pt x="165" y="14294"/>
                    <a:pt x="201" y="14294"/>
                  </a:cubicBezTo>
                  <a:cubicBezTo>
                    <a:pt x="202" y="14294"/>
                    <a:pt x="204" y="14294"/>
                    <a:pt x="205" y="14294"/>
                  </a:cubicBezTo>
                  <a:cubicBezTo>
                    <a:pt x="5080" y="13993"/>
                    <a:pt x="9973" y="14053"/>
                    <a:pt x="14858" y="13948"/>
                  </a:cubicBezTo>
                  <a:cubicBezTo>
                    <a:pt x="16222" y="13921"/>
                    <a:pt x="17582" y="13880"/>
                    <a:pt x="18946" y="13812"/>
                  </a:cubicBezTo>
                  <a:cubicBezTo>
                    <a:pt x="18996" y="13812"/>
                    <a:pt x="19041" y="13771"/>
                    <a:pt x="19041" y="13716"/>
                  </a:cubicBezTo>
                  <a:cubicBezTo>
                    <a:pt x="19023" y="11524"/>
                    <a:pt x="18964" y="9328"/>
                    <a:pt x="18910" y="7136"/>
                  </a:cubicBezTo>
                  <a:cubicBezTo>
                    <a:pt x="18882" y="6044"/>
                    <a:pt x="18850" y="4948"/>
                    <a:pt x="18828" y="3852"/>
                  </a:cubicBezTo>
                  <a:cubicBezTo>
                    <a:pt x="18805" y="2806"/>
                    <a:pt x="18823" y="1751"/>
                    <a:pt x="18764" y="715"/>
                  </a:cubicBezTo>
                  <a:cubicBezTo>
                    <a:pt x="18750" y="396"/>
                    <a:pt x="18746" y="264"/>
                    <a:pt x="18396" y="242"/>
                  </a:cubicBezTo>
                  <a:cubicBezTo>
                    <a:pt x="17855" y="210"/>
                    <a:pt x="17318" y="155"/>
                    <a:pt x="16781" y="114"/>
                  </a:cubicBezTo>
                  <a:cubicBezTo>
                    <a:pt x="16405" y="87"/>
                    <a:pt x="16029" y="80"/>
                    <a:pt x="15652" y="80"/>
                  </a:cubicBezTo>
                  <a:cubicBezTo>
                    <a:pt x="15241" y="80"/>
                    <a:pt x="14829" y="88"/>
                    <a:pt x="14418" y="88"/>
                  </a:cubicBezTo>
                  <a:cubicBezTo>
                    <a:pt x="14332" y="88"/>
                    <a:pt x="14247" y="88"/>
                    <a:pt x="14162" y="87"/>
                  </a:cubicBezTo>
                  <a:cubicBezTo>
                    <a:pt x="13166" y="78"/>
                    <a:pt x="12171" y="0"/>
                    <a:pt x="11175" y="0"/>
                  </a:cubicBezTo>
                  <a:close/>
                </a:path>
              </a:pathLst>
            </a:custGeom>
            <a:solidFill>
              <a:srgbClr val="4C4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4" name="Google Shape;1154;p24"/>
            <p:cNvSpPr/>
            <p:nvPr/>
          </p:nvSpPr>
          <p:spPr>
            <a:xfrm>
              <a:off x="7363682" y="214613"/>
              <a:ext cx="2053305" cy="1519895"/>
            </a:xfrm>
            <a:custGeom>
              <a:avLst/>
              <a:gdLst/>
              <a:ahLst/>
              <a:cxnLst/>
              <a:rect l="l" t="t" r="r" b="b"/>
              <a:pathLst>
                <a:path w="19374" h="14341" extrusionOk="0">
                  <a:moveTo>
                    <a:pt x="18302" y="0"/>
                  </a:moveTo>
                  <a:cubicBezTo>
                    <a:pt x="18191" y="0"/>
                    <a:pt x="18151" y="171"/>
                    <a:pt x="18268" y="188"/>
                  </a:cubicBezTo>
                  <a:cubicBezTo>
                    <a:pt x="18424" y="216"/>
                    <a:pt x="18583" y="240"/>
                    <a:pt x="18739" y="264"/>
                  </a:cubicBezTo>
                  <a:lnTo>
                    <a:pt x="18739" y="264"/>
                  </a:lnTo>
                  <a:cubicBezTo>
                    <a:pt x="18853" y="4039"/>
                    <a:pt x="18992" y="7809"/>
                    <a:pt x="19073" y="11584"/>
                  </a:cubicBezTo>
                  <a:cubicBezTo>
                    <a:pt x="19087" y="12304"/>
                    <a:pt x="19083" y="13019"/>
                    <a:pt x="19168" y="13735"/>
                  </a:cubicBezTo>
                  <a:lnTo>
                    <a:pt x="19168" y="13735"/>
                  </a:lnTo>
                  <a:cubicBezTo>
                    <a:pt x="19145" y="13738"/>
                    <a:pt x="19121" y="13739"/>
                    <a:pt x="19097" y="13739"/>
                  </a:cubicBezTo>
                  <a:cubicBezTo>
                    <a:pt x="18986" y="13739"/>
                    <a:pt x="18867" y="13714"/>
                    <a:pt x="18769" y="13708"/>
                  </a:cubicBezTo>
                  <a:cubicBezTo>
                    <a:pt x="18496" y="13685"/>
                    <a:pt x="18214" y="13690"/>
                    <a:pt x="17941" y="13685"/>
                  </a:cubicBezTo>
                  <a:cubicBezTo>
                    <a:pt x="17537" y="13677"/>
                    <a:pt x="17134" y="13673"/>
                    <a:pt x="16730" y="13673"/>
                  </a:cubicBezTo>
                  <a:cubicBezTo>
                    <a:pt x="16497" y="13673"/>
                    <a:pt x="16264" y="13674"/>
                    <a:pt x="16031" y="13676"/>
                  </a:cubicBezTo>
                  <a:cubicBezTo>
                    <a:pt x="14735" y="13694"/>
                    <a:pt x="13448" y="13781"/>
                    <a:pt x="12156" y="13835"/>
                  </a:cubicBezTo>
                  <a:cubicBezTo>
                    <a:pt x="11734" y="13855"/>
                    <a:pt x="11310" y="13860"/>
                    <a:pt x="10887" y="13860"/>
                  </a:cubicBezTo>
                  <a:cubicBezTo>
                    <a:pt x="10290" y="13860"/>
                    <a:pt x="9693" y="13849"/>
                    <a:pt x="9096" y="13849"/>
                  </a:cubicBezTo>
                  <a:cubicBezTo>
                    <a:pt x="8828" y="13849"/>
                    <a:pt x="8559" y="13851"/>
                    <a:pt x="8291" y="13858"/>
                  </a:cubicBezTo>
                  <a:cubicBezTo>
                    <a:pt x="7009" y="13890"/>
                    <a:pt x="5731" y="13953"/>
                    <a:pt x="4453" y="14017"/>
                  </a:cubicBezTo>
                  <a:cubicBezTo>
                    <a:pt x="3040" y="14084"/>
                    <a:pt x="1627" y="14141"/>
                    <a:pt x="218" y="14149"/>
                  </a:cubicBezTo>
                  <a:lnTo>
                    <a:pt x="218" y="14149"/>
                  </a:lnTo>
                  <a:cubicBezTo>
                    <a:pt x="247" y="13982"/>
                    <a:pt x="276" y="13818"/>
                    <a:pt x="305" y="13653"/>
                  </a:cubicBezTo>
                  <a:cubicBezTo>
                    <a:pt x="319" y="13579"/>
                    <a:pt x="258" y="13530"/>
                    <a:pt x="202" y="13530"/>
                  </a:cubicBezTo>
                  <a:cubicBezTo>
                    <a:pt x="166" y="13530"/>
                    <a:pt x="132" y="13550"/>
                    <a:pt x="123" y="13599"/>
                  </a:cubicBezTo>
                  <a:cubicBezTo>
                    <a:pt x="87" y="13803"/>
                    <a:pt x="51" y="14013"/>
                    <a:pt x="10" y="14217"/>
                  </a:cubicBezTo>
                  <a:cubicBezTo>
                    <a:pt x="1" y="14276"/>
                    <a:pt x="37" y="14340"/>
                    <a:pt x="105" y="14340"/>
                  </a:cubicBezTo>
                  <a:cubicBezTo>
                    <a:pt x="2706" y="14335"/>
                    <a:pt x="5303" y="14135"/>
                    <a:pt x="7900" y="14058"/>
                  </a:cubicBezTo>
                  <a:cubicBezTo>
                    <a:pt x="8287" y="14047"/>
                    <a:pt x="8674" y="14044"/>
                    <a:pt x="9060" y="14044"/>
                  </a:cubicBezTo>
                  <a:cubicBezTo>
                    <a:pt x="9630" y="14044"/>
                    <a:pt x="10199" y="14051"/>
                    <a:pt x="10768" y="14051"/>
                  </a:cubicBezTo>
                  <a:cubicBezTo>
                    <a:pt x="11119" y="14051"/>
                    <a:pt x="11469" y="14048"/>
                    <a:pt x="11820" y="14040"/>
                  </a:cubicBezTo>
                  <a:cubicBezTo>
                    <a:pt x="13111" y="14008"/>
                    <a:pt x="14403" y="13894"/>
                    <a:pt x="15694" y="13876"/>
                  </a:cubicBezTo>
                  <a:cubicBezTo>
                    <a:pt x="16098" y="13869"/>
                    <a:pt x="16499" y="13865"/>
                    <a:pt x="16901" y="13865"/>
                  </a:cubicBezTo>
                  <a:cubicBezTo>
                    <a:pt x="17229" y="13865"/>
                    <a:pt x="17557" y="13868"/>
                    <a:pt x="17886" y="13872"/>
                  </a:cubicBezTo>
                  <a:cubicBezTo>
                    <a:pt x="18187" y="13876"/>
                    <a:pt x="18491" y="13872"/>
                    <a:pt x="18796" y="13899"/>
                  </a:cubicBezTo>
                  <a:cubicBezTo>
                    <a:pt x="18895" y="13908"/>
                    <a:pt x="19012" y="13930"/>
                    <a:pt x="19123" y="13930"/>
                  </a:cubicBezTo>
                  <a:cubicBezTo>
                    <a:pt x="19185" y="13930"/>
                    <a:pt x="19246" y="13923"/>
                    <a:pt x="19301" y="13903"/>
                  </a:cubicBezTo>
                  <a:cubicBezTo>
                    <a:pt x="19337" y="13890"/>
                    <a:pt x="19374" y="13853"/>
                    <a:pt x="19369" y="13808"/>
                  </a:cubicBezTo>
                  <a:cubicBezTo>
                    <a:pt x="19292" y="13199"/>
                    <a:pt x="19287" y="12594"/>
                    <a:pt x="19273" y="11980"/>
                  </a:cubicBezTo>
                  <a:cubicBezTo>
                    <a:pt x="19255" y="11038"/>
                    <a:pt x="19233" y="10097"/>
                    <a:pt x="19205" y="9156"/>
                  </a:cubicBezTo>
                  <a:cubicBezTo>
                    <a:pt x="19155" y="7259"/>
                    <a:pt x="19096" y="5363"/>
                    <a:pt x="19032" y="3467"/>
                  </a:cubicBezTo>
                  <a:cubicBezTo>
                    <a:pt x="18996" y="2371"/>
                    <a:pt x="18960" y="1275"/>
                    <a:pt x="18928" y="183"/>
                  </a:cubicBezTo>
                  <a:cubicBezTo>
                    <a:pt x="18928" y="142"/>
                    <a:pt x="18901" y="97"/>
                    <a:pt x="18860" y="92"/>
                  </a:cubicBezTo>
                  <a:cubicBezTo>
                    <a:pt x="18678" y="61"/>
                    <a:pt x="18496" y="33"/>
                    <a:pt x="18318" y="1"/>
                  </a:cubicBezTo>
                  <a:cubicBezTo>
                    <a:pt x="18313" y="1"/>
                    <a:pt x="18307" y="0"/>
                    <a:pt x="18302" y="0"/>
                  </a:cubicBezTo>
                  <a:close/>
                </a:path>
              </a:pathLst>
            </a:custGeom>
            <a:solidFill>
              <a:srgbClr val="4C4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5" name="Google Shape;1155;p24"/>
            <p:cNvSpPr/>
            <p:nvPr/>
          </p:nvSpPr>
          <p:spPr>
            <a:xfrm>
              <a:off x="8756496" y="356417"/>
              <a:ext cx="18971" cy="35928"/>
            </a:xfrm>
            <a:custGeom>
              <a:avLst/>
              <a:gdLst/>
              <a:ahLst/>
              <a:cxnLst/>
              <a:rect l="l" t="t" r="r" b="b"/>
              <a:pathLst>
                <a:path w="179" h="339" extrusionOk="0">
                  <a:moveTo>
                    <a:pt x="99" y="0"/>
                  </a:moveTo>
                  <a:cubicBezTo>
                    <a:pt x="97" y="0"/>
                    <a:pt x="95" y="0"/>
                    <a:pt x="92" y="0"/>
                  </a:cubicBezTo>
                  <a:cubicBezTo>
                    <a:pt x="51" y="5"/>
                    <a:pt x="29" y="46"/>
                    <a:pt x="29" y="87"/>
                  </a:cubicBezTo>
                  <a:cubicBezTo>
                    <a:pt x="29" y="141"/>
                    <a:pt x="19" y="196"/>
                    <a:pt x="10" y="251"/>
                  </a:cubicBezTo>
                  <a:cubicBezTo>
                    <a:pt x="0" y="307"/>
                    <a:pt x="42" y="339"/>
                    <a:pt x="83" y="339"/>
                  </a:cubicBezTo>
                  <a:cubicBezTo>
                    <a:pt x="116" y="339"/>
                    <a:pt x="148" y="320"/>
                    <a:pt x="156" y="278"/>
                  </a:cubicBezTo>
                  <a:cubicBezTo>
                    <a:pt x="170" y="210"/>
                    <a:pt x="174" y="137"/>
                    <a:pt x="174" y="69"/>
                  </a:cubicBezTo>
                  <a:cubicBezTo>
                    <a:pt x="178" y="30"/>
                    <a:pt x="135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6" name="Google Shape;1156;p24"/>
            <p:cNvSpPr/>
            <p:nvPr/>
          </p:nvSpPr>
          <p:spPr>
            <a:xfrm>
              <a:off x="8919496" y="382913"/>
              <a:ext cx="18865" cy="37306"/>
            </a:xfrm>
            <a:custGeom>
              <a:avLst/>
              <a:gdLst/>
              <a:ahLst/>
              <a:cxnLst/>
              <a:rect l="l" t="t" r="r" b="b"/>
              <a:pathLst>
                <a:path w="178" h="352" extrusionOk="0">
                  <a:moveTo>
                    <a:pt x="103" y="0"/>
                  </a:moveTo>
                  <a:cubicBezTo>
                    <a:pt x="101" y="0"/>
                    <a:pt x="98" y="0"/>
                    <a:pt x="96" y="1"/>
                  </a:cubicBezTo>
                  <a:cubicBezTo>
                    <a:pt x="50" y="5"/>
                    <a:pt x="28" y="42"/>
                    <a:pt x="28" y="87"/>
                  </a:cubicBezTo>
                  <a:cubicBezTo>
                    <a:pt x="28" y="146"/>
                    <a:pt x="19" y="201"/>
                    <a:pt x="9" y="260"/>
                  </a:cubicBezTo>
                  <a:cubicBezTo>
                    <a:pt x="0" y="301"/>
                    <a:pt x="32" y="342"/>
                    <a:pt x="69" y="351"/>
                  </a:cubicBezTo>
                  <a:cubicBezTo>
                    <a:pt x="72" y="351"/>
                    <a:pt x="75" y="351"/>
                    <a:pt x="77" y="351"/>
                  </a:cubicBezTo>
                  <a:cubicBezTo>
                    <a:pt x="115" y="351"/>
                    <a:pt x="147" y="325"/>
                    <a:pt x="155" y="287"/>
                  </a:cubicBezTo>
                  <a:cubicBezTo>
                    <a:pt x="173" y="214"/>
                    <a:pt x="178" y="142"/>
                    <a:pt x="178" y="69"/>
                  </a:cubicBezTo>
                  <a:cubicBezTo>
                    <a:pt x="178" y="31"/>
                    <a:pt x="138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1157" name="Google Shape;1157;p24"/>
            <p:cNvGrpSpPr/>
            <p:nvPr/>
          </p:nvGrpSpPr>
          <p:grpSpPr>
            <a:xfrm>
              <a:off x="7211282" y="106518"/>
              <a:ext cx="462826" cy="437708"/>
              <a:chOff x="8417757" y="225106"/>
              <a:chExt cx="462826" cy="437708"/>
            </a:xfrm>
          </p:grpSpPr>
          <p:sp>
            <p:nvSpPr>
              <p:cNvPr id="1158" name="Google Shape;1158;p24"/>
              <p:cNvSpPr/>
              <p:nvPr/>
            </p:nvSpPr>
            <p:spPr>
              <a:xfrm>
                <a:off x="8425494" y="234008"/>
                <a:ext cx="431455" cy="424036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4001" extrusionOk="0">
                    <a:moveTo>
                      <a:pt x="1990" y="0"/>
                    </a:moveTo>
                    <a:cubicBezTo>
                      <a:pt x="1536" y="0"/>
                      <a:pt x="1233" y="160"/>
                      <a:pt x="1233" y="160"/>
                    </a:cubicBezTo>
                    <a:cubicBezTo>
                      <a:pt x="1074" y="219"/>
                      <a:pt x="797" y="460"/>
                      <a:pt x="546" y="701"/>
                    </a:cubicBezTo>
                    <a:cubicBezTo>
                      <a:pt x="296" y="942"/>
                      <a:pt x="119" y="1447"/>
                      <a:pt x="60" y="1774"/>
                    </a:cubicBezTo>
                    <a:cubicBezTo>
                      <a:pt x="1" y="2106"/>
                      <a:pt x="142" y="2565"/>
                      <a:pt x="424" y="3115"/>
                    </a:cubicBezTo>
                    <a:cubicBezTo>
                      <a:pt x="710" y="3670"/>
                      <a:pt x="1188" y="3820"/>
                      <a:pt x="2002" y="3980"/>
                    </a:cubicBezTo>
                    <a:cubicBezTo>
                      <a:pt x="2073" y="3994"/>
                      <a:pt x="2143" y="4000"/>
                      <a:pt x="2211" y="4000"/>
                    </a:cubicBezTo>
                    <a:cubicBezTo>
                      <a:pt x="2929" y="4000"/>
                      <a:pt x="3485" y="3276"/>
                      <a:pt x="3689" y="3097"/>
                    </a:cubicBezTo>
                    <a:cubicBezTo>
                      <a:pt x="3907" y="2897"/>
                      <a:pt x="4071" y="2179"/>
                      <a:pt x="4048" y="1979"/>
                    </a:cubicBezTo>
                    <a:cubicBezTo>
                      <a:pt x="4025" y="1779"/>
                      <a:pt x="3907" y="1237"/>
                      <a:pt x="3725" y="996"/>
                    </a:cubicBezTo>
                    <a:cubicBezTo>
                      <a:pt x="3543" y="755"/>
                      <a:pt x="3198" y="246"/>
                      <a:pt x="2484" y="64"/>
                    </a:cubicBezTo>
                    <a:cubicBezTo>
                      <a:pt x="2306" y="18"/>
                      <a:pt x="2140" y="0"/>
                      <a:pt x="1990" y="0"/>
                    </a:cubicBezTo>
                    <a:close/>
                  </a:path>
                </a:pathLst>
              </a:custGeom>
              <a:solidFill>
                <a:srgbClr val="F3CC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59" name="Google Shape;1159;p24"/>
              <p:cNvSpPr/>
              <p:nvPr/>
            </p:nvSpPr>
            <p:spPr>
              <a:xfrm>
                <a:off x="8557971" y="356417"/>
                <a:ext cx="18971" cy="35928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39" extrusionOk="0">
                    <a:moveTo>
                      <a:pt x="99" y="0"/>
                    </a:moveTo>
                    <a:cubicBezTo>
                      <a:pt x="97" y="0"/>
                      <a:pt x="95" y="0"/>
                      <a:pt x="92" y="0"/>
                    </a:cubicBezTo>
                    <a:cubicBezTo>
                      <a:pt x="51" y="5"/>
                      <a:pt x="29" y="46"/>
                      <a:pt x="29" y="87"/>
                    </a:cubicBezTo>
                    <a:cubicBezTo>
                      <a:pt x="29" y="141"/>
                      <a:pt x="19" y="196"/>
                      <a:pt x="10" y="251"/>
                    </a:cubicBezTo>
                    <a:cubicBezTo>
                      <a:pt x="0" y="307"/>
                      <a:pt x="42" y="339"/>
                      <a:pt x="83" y="339"/>
                    </a:cubicBezTo>
                    <a:cubicBezTo>
                      <a:pt x="116" y="339"/>
                      <a:pt x="148" y="320"/>
                      <a:pt x="156" y="278"/>
                    </a:cubicBezTo>
                    <a:cubicBezTo>
                      <a:pt x="170" y="210"/>
                      <a:pt x="174" y="137"/>
                      <a:pt x="174" y="69"/>
                    </a:cubicBezTo>
                    <a:cubicBezTo>
                      <a:pt x="178" y="30"/>
                      <a:pt x="135" y="0"/>
                      <a:pt x="99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60" name="Google Shape;1160;p24"/>
              <p:cNvSpPr/>
              <p:nvPr/>
            </p:nvSpPr>
            <p:spPr>
              <a:xfrm>
                <a:off x="8720971" y="382913"/>
                <a:ext cx="18865" cy="3730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352" extrusionOk="0">
                    <a:moveTo>
                      <a:pt x="103" y="0"/>
                    </a:moveTo>
                    <a:cubicBezTo>
                      <a:pt x="101" y="0"/>
                      <a:pt x="98" y="0"/>
                      <a:pt x="96" y="1"/>
                    </a:cubicBezTo>
                    <a:cubicBezTo>
                      <a:pt x="50" y="5"/>
                      <a:pt x="28" y="42"/>
                      <a:pt x="28" y="87"/>
                    </a:cubicBezTo>
                    <a:cubicBezTo>
                      <a:pt x="28" y="146"/>
                      <a:pt x="19" y="201"/>
                      <a:pt x="9" y="260"/>
                    </a:cubicBezTo>
                    <a:cubicBezTo>
                      <a:pt x="0" y="301"/>
                      <a:pt x="32" y="342"/>
                      <a:pt x="69" y="351"/>
                    </a:cubicBezTo>
                    <a:cubicBezTo>
                      <a:pt x="72" y="351"/>
                      <a:pt x="75" y="351"/>
                      <a:pt x="77" y="351"/>
                    </a:cubicBezTo>
                    <a:cubicBezTo>
                      <a:pt x="115" y="351"/>
                      <a:pt x="147" y="325"/>
                      <a:pt x="155" y="287"/>
                    </a:cubicBezTo>
                    <a:cubicBezTo>
                      <a:pt x="173" y="214"/>
                      <a:pt x="178" y="142"/>
                      <a:pt x="178" y="69"/>
                    </a:cubicBezTo>
                    <a:cubicBezTo>
                      <a:pt x="178" y="31"/>
                      <a:pt x="138" y="0"/>
                      <a:pt x="103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61" name="Google Shape;1161;p24"/>
              <p:cNvSpPr/>
              <p:nvPr/>
            </p:nvSpPr>
            <p:spPr>
              <a:xfrm>
                <a:off x="8505934" y="449787"/>
                <a:ext cx="266864" cy="113613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072" extrusionOk="0">
                    <a:moveTo>
                      <a:pt x="97" y="1"/>
                    </a:moveTo>
                    <a:cubicBezTo>
                      <a:pt x="50" y="1"/>
                      <a:pt x="1" y="45"/>
                      <a:pt x="24" y="106"/>
                    </a:cubicBezTo>
                    <a:cubicBezTo>
                      <a:pt x="215" y="611"/>
                      <a:pt x="670" y="1011"/>
                      <a:pt x="1202" y="1066"/>
                    </a:cubicBezTo>
                    <a:cubicBezTo>
                      <a:pt x="1243" y="1070"/>
                      <a:pt x="1285" y="1072"/>
                      <a:pt x="1326" y="1072"/>
                    </a:cubicBezTo>
                    <a:cubicBezTo>
                      <a:pt x="1795" y="1072"/>
                      <a:pt x="2238" y="816"/>
                      <a:pt x="2484" y="402"/>
                    </a:cubicBezTo>
                    <a:cubicBezTo>
                      <a:pt x="2517" y="345"/>
                      <a:pt x="2468" y="297"/>
                      <a:pt x="2417" y="297"/>
                    </a:cubicBezTo>
                    <a:cubicBezTo>
                      <a:pt x="2391" y="297"/>
                      <a:pt x="2364" y="309"/>
                      <a:pt x="2348" y="338"/>
                    </a:cubicBezTo>
                    <a:cubicBezTo>
                      <a:pt x="2133" y="694"/>
                      <a:pt x="1735" y="917"/>
                      <a:pt x="1333" y="917"/>
                    </a:cubicBezTo>
                    <a:cubicBezTo>
                      <a:pt x="1283" y="917"/>
                      <a:pt x="1233" y="914"/>
                      <a:pt x="1184" y="907"/>
                    </a:cubicBezTo>
                    <a:cubicBezTo>
                      <a:pt x="720" y="843"/>
                      <a:pt x="333" y="493"/>
                      <a:pt x="160" y="47"/>
                    </a:cubicBezTo>
                    <a:cubicBezTo>
                      <a:pt x="149" y="15"/>
                      <a:pt x="123" y="1"/>
                      <a:pt x="97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62" name="Google Shape;1162;p24"/>
              <p:cNvSpPr/>
              <p:nvPr/>
            </p:nvSpPr>
            <p:spPr>
              <a:xfrm>
                <a:off x="8417757" y="225106"/>
                <a:ext cx="462826" cy="437708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130" extrusionOk="0">
                    <a:moveTo>
                      <a:pt x="2068" y="165"/>
                    </a:moveTo>
                    <a:cubicBezTo>
                      <a:pt x="2666" y="165"/>
                      <a:pt x="3264" y="463"/>
                      <a:pt x="3634" y="948"/>
                    </a:cubicBezTo>
                    <a:cubicBezTo>
                      <a:pt x="4176" y="1658"/>
                      <a:pt x="4130" y="2677"/>
                      <a:pt x="3534" y="3336"/>
                    </a:cubicBezTo>
                    <a:cubicBezTo>
                      <a:pt x="3172" y="3734"/>
                      <a:pt x="2640" y="3963"/>
                      <a:pt x="2113" y="3963"/>
                    </a:cubicBezTo>
                    <a:cubicBezTo>
                      <a:pt x="1827" y="3963"/>
                      <a:pt x="1543" y="3895"/>
                      <a:pt x="1288" y="3750"/>
                    </a:cubicBezTo>
                    <a:cubicBezTo>
                      <a:pt x="1061" y="3622"/>
                      <a:pt x="824" y="3441"/>
                      <a:pt x="628" y="3231"/>
                    </a:cubicBezTo>
                    <a:cubicBezTo>
                      <a:pt x="628" y="3231"/>
                      <a:pt x="628" y="3227"/>
                      <a:pt x="628" y="3227"/>
                    </a:cubicBezTo>
                    <a:cubicBezTo>
                      <a:pt x="256" y="2731"/>
                      <a:pt x="137" y="2072"/>
                      <a:pt x="324" y="1471"/>
                    </a:cubicBezTo>
                    <a:cubicBezTo>
                      <a:pt x="328" y="1458"/>
                      <a:pt x="328" y="1444"/>
                      <a:pt x="324" y="1430"/>
                    </a:cubicBezTo>
                    <a:cubicBezTo>
                      <a:pt x="538" y="857"/>
                      <a:pt x="1015" y="394"/>
                      <a:pt x="1597" y="230"/>
                    </a:cubicBezTo>
                    <a:cubicBezTo>
                      <a:pt x="1751" y="186"/>
                      <a:pt x="1910" y="165"/>
                      <a:pt x="2068" y="165"/>
                    </a:cubicBezTo>
                    <a:close/>
                    <a:moveTo>
                      <a:pt x="2056" y="1"/>
                    </a:moveTo>
                    <a:cubicBezTo>
                      <a:pt x="1987" y="1"/>
                      <a:pt x="1917" y="4"/>
                      <a:pt x="1847" y="12"/>
                    </a:cubicBezTo>
                    <a:cubicBezTo>
                      <a:pt x="1042" y="103"/>
                      <a:pt x="360" y="730"/>
                      <a:pt x="128" y="1521"/>
                    </a:cubicBezTo>
                    <a:cubicBezTo>
                      <a:pt x="133" y="1521"/>
                      <a:pt x="137" y="1517"/>
                      <a:pt x="146" y="1517"/>
                    </a:cubicBezTo>
                    <a:cubicBezTo>
                      <a:pt x="1" y="2094"/>
                      <a:pt x="96" y="2708"/>
                      <a:pt x="415" y="3204"/>
                    </a:cubicBezTo>
                    <a:cubicBezTo>
                      <a:pt x="410" y="3204"/>
                      <a:pt x="410" y="3209"/>
                      <a:pt x="406" y="3213"/>
                    </a:cubicBezTo>
                    <a:cubicBezTo>
                      <a:pt x="433" y="3245"/>
                      <a:pt x="460" y="3277"/>
                      <a:pt x="488" y="3309"/>
                    </a:cubicBezTo>
                    <a:lnTo>
                      <a:pt x="497" y="3322"/>
                    </a:lnTo>
                    <a:cubicBezTo>
                      <a:pt x="506" y="3336"/>
                      <a:pt x="515" y="3340"/>
                      <a:pt x="524" y="3345"/>
                    </a:cubicBezTo>
                    <a:cubicBezTo>
                      <a:pt x="719" y="3563"/>
                      <a:pt x="956" y="3745"/>
                      <a:pt x="1188" y="3886"/>
                    </a:cubicBezTo>
                    <a:cubicBezTo>
                      <a:pt x="1470" y="4052"/>
                      <a:pt x="1786" y="4129"/>
                      <a:pt x="2104" y="4129"/>
                    </a:cubicBezTo>
                    <a:cubicBezTo>
                      <a:pt x="2632" y="4129"/>
                      <a:pt x="3164" y="3917"/>
                      <a:pt x="3553" y="3545"/>
                    </a:cubicBezTo>
                    <a:cubicBezTo>
                      <a:pt x="4207" y="2918"/>
                      <a:pt x="4367" y="1872"/>
                      <a:pt x="3912" y="1071"/>
                    </a:cubicBezTo>
                    <a:cubicBezTo>
                      <a:pt x="3530" y="411"/>
                      <a:pt x="2794" y="1"/>
                      <a:pt x="2056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sp>
        <p:nvSpPr>
          <p:cNvPr id="1163" name="Google Shape;1163;p24"/>
          <p:cNvSpPr txBox="1">
            <a:spLocks noGrp="1"/>
          </p:cNvSpPr>
          <p:nvPr>
            <p:ph type="ctrTitle"/>
          </p:nvPr>
        </p:nvSpPr>
        <p:spPr>
          <a:xfrm>
            <a:off x="2023000" y="979900"/>
            <a:ext cx="81460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endParaRPr/>
          </a:p>
        </p:txBody>
      </p:sp>
      <p:grpSp>
        <p:nvGrpSpPr>
          <p:cNvPr id="1164" name="Google Shape;1164;p24"/>
          <p:cNvGrpSpPr/>
          <p:nvPr/>
        </p:nvGrpSpPr>
        <p:grpSpPr>
          <a:xfrm rot="-10796165">
            <a:off x="-804849" y="1195326"/>
            <a:ext cx="2484909" cy="641177"/>
            <a:chOff x="7622176" y="2589750"/>
            <a:chExt cx="2078841" cy="536400"/>
          </a:xfrm>
        </p:grpSpPr>
        <p:sp>
          <p:nvSpPr>
            <p:cNvPr id="1165" name="Google Shape;1165;p24"/>
            <p:cNvSpPr/>
            <p:nvPr/>
          </p:nvSpPr>
          <p:spPr>
            <a:xfrm>
              <a:off x="7632850" y="2604325"/>
              <a:ext cx="2053298" cy="514146"/>
            </a:xfrm>
            <a:custGeom>
              <a:avLst/>
              <a:gdLst/>
              <a:ahLst/>
              <a:cxnLst/>
              <a:rect l="l" t="t" r="r" b="b"/>
              <a:pathLst>
                <a:path w="15508" h="4232" extrusionOk="0">
                  <a:moveTo>
                    <a:pt x="13358" y="0"/>
                  </a:moveTo>
                  <a:lnTo>
                    <a:pt x="12205" y="10"/>
                  </a:lnTo>
                  <a:cubicBezTo>
                    <a:pt x="12205" y="10"/>
                    <a:pt x="10633" y="2"/>
                    <a:pt x="9429" y="2"/>
                  </a:cubicBezTo>
                  <a:cubicBezTo>
                    <a:pt x="8826" y="2"/>
                    <a:pt x="8316" y="4"/>
                    <a:pt x="8140" y="10"/>
                  </a:cubicBezTo>
                  <a:cubicBezTo>
                    <a:pt x="7603" y="40"/>
                    <a:pt x="2981" y="20"/>
                    <a:pt x="2121" y="40"/>
                  </a:cubicBezTo>
                  <a:cubicBezTo>
                    <a:pt x="1271" y="49"/>
                    <a:pt x="157" y="147"/>
                    <a:pt x="157" y="147"/>
                  </a:cubicBezTo>
                  <a:cubicBezTo>
                    <a:pt x="1" y="313"/>
                    <a:pt x="1" y="4231"/>
                    <a:pt x="1" y="4231"/>
                  </a:cubicBezTo>
                  <a:cubicBezTo>
                    <a:pt x="1" y="4231"/>
                    <a:pt x="1605" y="4185"/>
                    <a:pt x="2558" y="4185"/>
                  </a:cubicBezTo>
                  <a:cubicBezTo>
                    <a:pt x="2762" y="4185"/>
                    <a:pt x="2937" y="4187"/>
                    <a:pt x="3059" y="4192"/>
                  </a:cubicBezTo>
                  <a:cubicBezTo>
                    <a:pt x="3095" y="4194"/>
                    <a:pt x="3153" y="4195"/>
                    <a:pt x="3232" y="4195"/>
                  </a:cubicBezTo>
                  <a:cubicBezTo>
                    <a:pt x="4689" y="4195"/>
                    <a:pt x="13124" y="3870"/>
                    <a:pt x="13124" y="3870"/>
                  </a:cubicBezTo>
                  <a:lnTo>
                    <a:pt x="15508" y="2375"/>
                  </a:lnTo>
                  <a:lnTo>
                    <a:pt x="133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6" name="Google Shape;1166;p24"/>
            <p:cNvSpPr/>
            <p:nvPr/>
          </p:nvSpPr>
          <p:spPr>
            <a:xfrm>
              <a:off x="9351967" y="2604328"/>
              <a:ext cx="308712" cy="471391"/>
            </a:xfrm>
            <a:custGeom>
              <a:avLst/>
              <a:gdLst/>
              <a:ahLst/>
              <a:cxnLst/>
              <a:rect l="l" t="t" r="r" b="b"/>
              <a:pathLst>
                <a:path w="2541" h="3880" extrusionOk="0">
                  <a:moveTo>
                    <a:pt x="401" y="0"/>
                  </a:moveTo>
                  <a:lnTo>
                    <a:pt x="69" y="10"/>
                  </a:lnTo>
                  <a:cubicBezTo>
                    <a:pt x="20" y="645"/>
                    <a:pt x="0" y="1290"/>
                    <a:pt x="30" y="1935"/>
                  </a:cubicBezTo>
                  <a:lnTo>
                    <a:pt x="30" y="1974"/>
                  </a:lnTo>
                  <a:cubicBezTo>
                    <a:pt x="30" y="2091"/>
                    <a:pt x="30" y="2209"/>
                    <a:pt x="30" y="2326"/>
                  </a:cubicBezTo>
                  <a:cubicBezTo>
                    <a:pt x="20" y="2746"/>
                    <a:pt x="20" y="3166"/>
                    <a:pt x="59" y="3586"/>
                  </a:cubicBezTo>
                  <a:cubicBezTo>
                    <a:pt x="59" y="3665"/>
                    <a:pt x="69" y="3753"/>
                    <a:pt x="69" y="3831"/>
                  </a:cubicBezTo>
                  <a:cubicBezTo>
                    <a:pt x="69" y="3850"/>
                    <a:pt x="78" y="3860"/>
                    <a:pt x="78" y="3880"/>
                  </a:cubicBezTo>
                  <a:cubicBezTo>
                    <a:pt x="127" y="3870"/>
                    <a:pt x="157" y="3870"/>
                    <a:pt x="157" y="3870"/>
                  </a:cubicBezTo>
                  <a:lnTo>
                    <a:pt x="2541" y="2375"/>
                  </a:lnTo>
                  <a:lnTo>
                    <a:pt x="1036" y="714"/>
                  </a:lnTo>
                  <a:cubicBezTo>
                    <a:pt x="1026" y="723"/>
                    <a:pt x="1017" y="723"/>
                    <a:pt x="1007" y="733"/>
                  </a:cubicBezTo>
                  <a:cubicBezTo>
                    <a:pt x="1007" y="723"/>
                    <a:pt x="1007" y="714"/>
                    <a:pt x="1007" y="714"/>
                  </a:cubicBezTo>
                  <a:cubicBezTo>
                    <a:pt x="997" y="684"/>
                    <a:pt x="987" y="665"/>
                    <a:pt x="977" y="645"/>
                  </a:cubicBezTo>
                  <a:lnTo>
                    <a:pt x="938" y="596"/>
                  </a:lnTo>
                  <a:cubicBezTo>
                    <a:pt x="909" y="577"/>
                    <a:pt x="890" y="567"/>
                    <a:pt x="860" y="567"/>
                  </a:cubicBezTo>
                  <a:cubicBezTo>
                    <a:pt x="850" y="538"/>
                    <a:pt x="841" y="518"/>
                    <a:pt x="841" y="489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rgbClr val="F7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7" name="Google Shape;1167;p24"/>
            <p:cNvSpPr/>
            <p:nvPr/>
          </p:nvSpPr>
          <p:spPr>
            <a:xfrm>
              <a:off x="7622176" y="2589750"/>
              <a:ext cx="2078841" cy="536400"/>
            </a:xfrm>
            <a:custGeom>
              <a:avLst/>
              <a:gdLst/>
              <a:ahLst/>
              <a:cxnLst/>
              <a:rect l="l" t="t" r="r" b="b"/>
              <a:pathLst>
                <a:path w="15733" h="4415" extrusionOk="0">
                  <a:moveTo>
                    <a:pt x="6851" y="130"/>
                  </a:moveTo>
                  <a:cubicBezTo>
                    <a:pt x="7965" y="130"/>
                    <a:pt x="9069" y="130"/>
                    <a:pt x="10173" y="140"/>
                  </a:cubicBezTo>
                  <a:cubicBezTo>
                    <a:pt x="10740" y="140"/>
                    <a:pt x="11306" y="150"/>
                    <a:pt x="11873" y="160"/>
                  </a:cubicBezTo>
                  <a:lnTo>
                    <a:pt x="12655" y="169"/>
                  </a:lnTo>
                  <a:lnTo>
                    <a:pt x="13006" y="169"/>
                  </a:lnTo>
                  <a:cubicBezTo>
                    <a:pt x="13163" y="179"/>
                    <a:pt x="13358" y="150"/>
                    <a:pt x="13475" y="247"/>
                  </a:cubicBezTo>
                  <a:cubicBezTo>
                    <a:pt x="13583" y="316"/>
                    <a:pt x="13661" y="423"/>
                    <a:pt x="13749" y="511"/>
                  </a:cubicBezTo>
                  <a:cubicBezTo>
                    <a:pt x="13837" y="609"/>
                    <a:pt x="13935" y="707"/>
                    <a:pt x="14023" y="804"/>
                  </a:cubicBezTo>
                  <a:cubicBezTo>
                    <a:pt x="14199" y="990"/>
                    <a:pt x="14365" y="1176"/>
                    <a:pt x="14541" y="1371"/>
                  </a:cubicBezTo>
                  <a:cubicBezTo>
                    <a:pt x="14873" y="1742"/>
                    <a:pt x="15195" y="2133"/>
                    <a:pt x="15498" y="2524"/>
                  </a:cubicBezTo>
                  <a:lnTo>
                    <a:pt x="14296" y="3247"/>
                  </a:lnTo>
                  <a:cubicBezTo>
                    <a:pt x="14111" y="3364"/>
                    <a:pt x="13925" y="3472"/>
                    <a:pt x="13739" y="3589"/>
                  </a:cubicBezTo>
                  <a:cubicBezTo>
                    <a:pt x="13544" y="3706"/>
                    <a:pt x="13339" y="3853"/>
                    <a:pt x="13114" y="3941"/>
                  </a:cubicBezTo>
                  <a:cubicBezTo>
                    <a:pt x="12879" y="4039"/>
                    <a:pt x="12577" y="4019"/>
                    <a:pt x="12322" y="4029"/>
                  </a:cubicBezTo>
                  <a:cubicBezTo>
                    <a:pt x="12059" y="4039"/>
                    <a:pt x="11805" y="4058"/>
                    <a:pt x="11541" y="4068"/>
                  </a:cubicBezTo>
                  <a:cubicBezTo>
                    <a:pt x="11013" y="4088"/>
                    <a:pt x="10485" y="4107"/>
                    <a:pt x="9958" y="4127"/>
                  </a:cubicBezTo>
                  <a:cubicBezTo>
                    <a:pt x="7847" y="4215"/>
                    <a:pt x="5737" y="4273"/>
                    <a:pt x="3626" y="4273"/>
                  </a:cubicBezTo>
                  <a:cubicBezTo>
                    <a:pt x="2483" y="4273"/>
                    <a:pt x="1330" y="4263"/>
                    <a:pt x="177" y="4215"/>
                  </a:cubicBezTo>
                  <a:cubicBezTo>
                    <a:pt x="177" y="3882"/>
                    <a:pt x="177" y="3540"/>
                    <a:pt x="187" y="3208"/>
                  </a:cubicBezTo>
                  <a:cubicBezTo>
                    <a:pt x="187" y="3198"/>
                    <a:pt x="196" y="3198"/>
                    <a:pt x="196" y="3179"/>
                  </a:cubicBezTo>
                  <a:cubicBezTo>
                    <a:pt x="187" y="3110"/>
                    <a:pt x="187" y="3042"/>
                    <a:pt x="187" y="2974"/>
                  </a:cubicBezTo>
                  <a:cubicBezTo>
                    <a:pt x="206" y="2055"/>
                    <a:pt x="255" y="1146"/>
                    <a:pt x="343" y="238"/>
                  </a:cubicBezTo>
                  <a:cubicBezTo>
                    <a:pt x="2512" y="179"/>
                    <a:pt x="4681" y="150"/>
                    <a:pt x="6851" y="130"/>
                  </a:cubicBezTo>
                  <a:close/>
                  <a:moveTo>
                    <a:pt x="8113" y="0"/>
                  </a:moveTo>
                  <a:cubicBezTo>
                    <a:pt x="6774" y="0"/>
                    <a:pt x="5434" y="10"/>
                    <a:pt x="4095" y="32"/>
                  </a:cubicBezTo>
                  <a:cubicBezTo>
                    <a:pt x="2805" y="52"/>
                    <a:pt x="1506" y="81"/>
                    <a:pt x="206" y="120"/>
                  </a:cubicBezTo>
                  <a:cubicBezTo>
                    <a:pt x="167" y="120"/>
                    <a:pt x="138" y="150"/>
                    <a:pt x="128" y="179"/>
                  </a:cubicBezTo>
                  <a:cubicBezTo>
                    <a:pt x="69" y="853"/>
                    <a:pt x="30" y="1527"/>
                    <a:pt x="40" y="2202"/>
                  </a:cubicBezTo>
                  <a:cubicBezTo>
                    <a:pt x="11" y="2895"/>
                    <a:pt x="1" y="3589"/>
                    <a:pt x="11" y="4283"/>
                  </a:cubicBezTo>
                  <a:cubicBezTo>
                    <a:pt x="11" y="4322"/>
                    <a:pt x="50" y="4351"/>
                    <a:pt x="89" y="4351"/>
                  </a:cubicBezTo>
                  <a:cubicBezTo>
                    <a:pt x="1289" y="4395"/>
                    <a:pt x="2487" y="4414"/>
                    <a:pt x="3685" y="4414"/>
                  </a:cubicBezTo>
                  <a:cubicBezTo>
                    <a:pt x="4632" y="4414"/>
                    <a:pt x="5579" y="4402"/>
                    <a:pt x="6528" y="4381"/>
                  </a:cubicBezTo>
                  <a:cubicBezTo>
                    <a:pt x="7583" y="4351"/>
                    <a:pt x="8648" y="4322"/>
                    <a:pt x="9704" y="4283"/>
                  </a:cubicBezTo>
                  <a:cubicBezTo>
                    <a:pt x="10251" y="4254"/>
                    <a:pt x="10788" y="4234"/>
                    <a:pt x="11326" y="4215"/>
                  </a:cubicBezTo>
                  <a:cubicBezTo>
                    <a:pt x="11844" y="4195"/>
                    <a:pt x="12381" y="4205"/>
                    <a:pt x="12889" y="4146"/>
                  </a:cubicBezTo>
                  <a:cubicBezTo>
                    <a:pt x="13124" y="4127"/>
                    <a:pt x="13309" y="4029"/>
                    <a:pt x="13495" y="3921"/>
                  </a:cubicBezTo>
                  <a:cubicBezTo>
                    <a:pt x="13739" y="3775"/>
                    <a:pt x="13984" y="3628"/>
                    <a:pt x="14218" y="3482"/>
                  </a:cubicBezTo>
                  <a:cubicBezTo>
                    <a:pt x="14707" y="3198"/>
                    <a:pt x="15185" y="2905"/>
                    <a:pt x="15674" y="2612"/>
                  </a:cubicBezTo>
                  <a:cubicBezTo>
                    <a:pt x="15713" y="2583"/>
                    <a:pt x="15733" y="2544"/>
                    <a:pt x="15703" y="2505"/>
                  </a:cubicBezTo>
                  <a:cubicBezTo>
                    <a:pt x="15127" y="1772"/>
                    <a:pt x="14501" y="1058"/>
                    <a:pt x="13827" y="374"/>
                  </a:cubicBezTo>
                  <a:cubicBezTo>
                    <a:pt x="13710" y="247"/>
                    <a:pt x="13593" y="91"/>
                    <a:pt x="13397" y="52"/>
                  </a:cubicBezTo>
                  <a:cubicBezTo>
                    <a:pt x="13280" y="32"/>
                    <a:pt x="13153" y="28"/>
                    <a:pt x="13025" y="28"/>
                  </a:cubicBezTo>
                  <a:cubicBezTo>
                    <a:pt x="12897" y="28"/>
                    <a:pt x="12767" y="32"/>
                    <a:pt x="12645" y="32"/>
                  </a:cubicBezTo>
                  <a:cubicBezTo>
                    <a:pt x="12088" y="23"/>
                    <a:pt x="11521" y="13"/>
                    <a:pt x="10955" y="13"/>
                  </a:cubicBezTo>
                  <a:cubicBezTo>
                    <a:pt x="10007" y="5"/>
                    <a:pt x="9060" y="0"/>
                    <a:pt x="8113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68" name="Google Shape;1168;p24"/>
          <p:cNvGrpSpPr/>
          <p:nvPr/>
        </p:nvGrpSpPr>
        <p:grpSpPr>
          <a:xfrm rot="-10796165">
            <a:off x="-1448588" y="287647"/>
            <a:ext cx="2636771" cy="681405"/>
            <a:chOff x="7341938" y="3315545"/>
            <a:chExt cx="2205886" cy="570055"/>
          </a:xfrm>
        </p:grpSpPr>
        <p:sp>
          <p:nvSpPr>
            <p:cNvPr id="1169" name="Google Shape;1169;p24"/>
            <p:cNvSpPr/>
            <p:nvPr/>
          </p:nvSpPr>
          <p:spPr>
            <a:xfrm rot="10800000">
              <a:off x="7553633" y="3364995"/>
              <a:ext cx="210557" cy="441756"/>
            </a:xfrm>
            <a:custGeom>
              <a:avLst/>
              <a:gdLst/>
              <a:ahLst/>
              <a:cxnLst/>
              <a:rect l="l" t="t" r="r" b="b"/>
              <a:pathLst>
                <a:path w="1526" h="3636" extrusionOk="0">
                  <a:moveTo>
                    <a:pt x="1428" y="0"/>
                  </a:moveTo>
                  <a:cubicBezTo>
                    <a:pt x="949" y="1212"/>
                    <a:pt x="480" y="2424"/>
                    <a:pt x="1" y="3635"/>
                  </a:cubicBezTo>
                  <a:lnTo>
                    <a:pt x="138" y="3635"/>
                  </a:lnTo>
                  <a:cubicBezTo>
                    <a:pt x="607" y="2463"/>
                    <a:pt x="1066" y="1280"/>
                    <a:pt x="1525" y="98"/>
                  </a:cubicBezTo>
                  <a:cubicBezTo>
                    <a:pt x="1486" y="69"/>
                    <a:pt x="1457" y="39"/>
                    <a:pt x="1428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0" name="Google Shape;1170;p24"/>
            <p:cNvSpPr/>
            <p:nvPr/>
          </p:nvSpPr>
          <p:spPr>
            <a:xfrm rot="10800000">
              <a:off x="7696576" y="3363901"/>
              <a:ext cx="258988" cy="504569"/>
            </a:xfrm>
            <a:custGeom>
              <a:avLst/>
              <a:gdLst/>
              <a:ahLst/>
              <a:cxnLst/>
              <a:rect l="l" t="t" r="r" b="b"/>
              <a:pathLst>
                <a:path w="1877" h="4153" extrusionOk="0">
                  <a:moveTo>
                    <a:pt x="1740" y="0"/>
                  </a:moveTo>
                  <a:cubicBezTo>
                    <a:pt x="1202" y="1407"/>
                    <a:pt x="626" y="2795"/>
                    <a:pt x="0" y="4153"/>
                  </a:cubicBezTo>
                  <a:lnTo>
                    <a:pt x="137" y="4153"/>
                  </a:lnTo>
                  <a:cubicBezTo>
                    <a:pt x="763" y="2785"/>
                    <a:pt x="1339" y="1407"/>
                    <a:pt x="1876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1" name="Google Shape;1171;p24"/>
            <p:cNvSpPr/>
            <p:nvPr/>
          </p:nvSpPr>
          <p:spPr>
            <a:xfrm rot="10800000">
              <a:off x="7851662" y="3362686"/>
              <a:ext cx="327702" cy="505784"/>
            </a:xfrm>
            <a:custGeom>
              <a:avLst/>
              <a:gdLst/>
              <a:ahLst/>
              <a:cxnLst/>
              <a:rect l="l" t="t" r="r" b="b"/>
              <a:pathLst>
                <a:path w="2375" h="4163" extrusionOk="0">
                  <a:moveTo>
                    <a:pt x="2228" y="0"/>
                  </a:moveTo>
                  <a:cubicBezTo>
                    <a:pt x="1564" y="1427"/>
                    <a:pt x="821" y="2824"/>
                    <a:pt x="0" y="4163"/>
                  </a:cubicBezTo>
                  <a:lnTo>
                    <a:pt x="157" y="4163"/>
                  </a:lnTo>
                  <a:cubicBezTo>
                    <a:pt x="968" y="2814"/>
                    <a:pt x="1710" y="1427"/>
                    <a:pt x="2375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2" name="Google Shape;1172;p24"/>
            <p:cNvSpPr/>
            <p:nvPr/>
          </p:nvSpPr>
          <p:spPr>
            <a:xfrm rot="10800000">
              <a:off x="7352702" y="3324658"/>
              <a:ext cx="2161457" cy="555961"/>
            </a:xfrm>
            <a:custGeom>
              <a:avLst/>
              <a:gdLst/>
              <a:ahLst/>
              <a:cxnLst/>
              <a:rect l="l" t="t" r="r" b="b"/>
              <a:pathLst>
                <a:path w="15665" h="4576" extrusionOk="0">
                  <a:moveTo>
                    <a:pt x="1702" y="0"/>
                  </a:moveTo>
                  <a:cubicBezTo>
                    <a:pt x="1610" y="0"/>
                    <a:pt x="1541" y="1"/>
                    <a:pt x="1496" y="2"/>
                  </a:cubicBezTo>
                  <a:cubicBezTo>
                    <a:pt x="870" y="32"/>
                    <a:pt x="1" y="217"/>
                    <a:pt x="1" y="217"/>
                  </a:cubicBezTo>
                  <a:cubicBezTo>
                    <a:pt x="59" y="305"/>
                    <a:pt x="1730" y="1195"/>
                    <a:pt x="1926" y="1400"/>
                  </a:cubicBezTo>
                  <a:cubicBezTo>
                    <a:pt x="2121" y="1615"/>
                    <a:pt x="3294" y="2260"/>
                    <a:pt x="3294" y="2260"/>
                  </a:cubicBezTo>
                  <a:lnTo>
                    <a:pt x="3010" y="2484"/>
                  </a:lnTo>
                  <a:cubicBezTo>
                    <a:pt x="3010" y="2484"/>
                    <a:pt x="2297" y="3002"/>
                    <a:pt x="1926" y="3227"/>
                  </a:cubicBezTo>
                  <a:cubicBezTo>
                    <a:pt x="1554" y="3452"/>
                    <a:pt x="431" y="4575"/>
                    <a:pt x="431" y="4575"/>
                  </a:cubicBezTo>
                  <a:lnTo>
                    <a:pt x="1896" y="4575"/>
                  </a:lnTo>
                  <a:cubicBezTo>
                    <a:pt x="2199" y="4575"/>
                    <a:pt x="5365" y="4419"/>
                    <a:pt x="6196" y="4341"/>
                  </a:cubicBezTo>
                  <a:cubicBezTo>
                    <a:pt x="7036" y="4253"/>
                    <a:pt x="13876" y="4243"/>
                    <a:pt x="13876" y="4243"/>
                  </a:cubicBezTo>
                  <a:lnTo>
                    <a:pt x="14843" y="3246"/>
                  </a:lnTo>
                  <a:cubicBezTo>
                    <a:pt x="14843" y="3246"/>
                    <a:pt x="15664" y="2318"/>
                    <a:pt x="15498" y="2064"/>
                  </a:cubicBezTo>
                  <a:cubicBezTo>
                    <a:pt x="15342" y="1810"/>
                    <a:pt x="13651" y="129"/>
                    <a:pt x="13544" y="110"/>
                  </a:cubicBezTo>
                  <a:cubicBezTo>
                    <a:pt x="13508" y="103"/>
                    <a:pt x="12847" y="101"/>
                    <a:pt x="11981" y="101"/>
                  </a:cubicBezTo>
                  <a:cubicBezTo>
                    <a:pt x="10250" y="101"/>
                    <a:pt x="7701" y="110"/>
                    <a:pt x="7701" y="110"/>
                  </a:cubicBezTo>
                  <a:cubicBezTo>
                    <a:pt x="7701" y="110"/>
                    <a:pt x="2890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3" name="Google Shape;1173;p24"/>
            <p:cNvSpPr/>
            <p:nvPr/>
          </p:nvSpPr>
          <p:spPr>
            <a:xfrm rot="10800000">
              <a:off x="7341938" y="3315545"/>
              <a:ext cx="2205886" cy="570055"/>
            </a:xfrm>
            <a:custGeom>
              <a:avLst/>
              <a:gdLst/>
              <a:ahLst/>
              <a:cxnLst/>
              <a:rect l="l" t="t" r="r" b="b"/>
              <a:pathLst>
                <a:path w="15987" h="4692" extrusionOk="0">
                  <a:moveTo>
                    <a:pt x="1984" y="151"/>
                  </a:moveTo>
                  <a:cubicBezTo>
                    <a:pt x="2844" y="170"/>
                    <a:pt x="3706" y="175"/>
                    <a:pt x="4570" y="175"/>
                  </a:cubicBezTo>
                  <a:cubicBezTo>
                    <a:pt x="5433" y="175"/>
                    <a:pt x="6298" y="170"/>
                    <a:pt x="7163" y="170"/>
                  </a:cubicBezTo>
                  <a:cubicBezTo>
                    <a:pt x="7500" y="172"/>
                    <a:pt x="7837" y="173"/>
                    <a:pt x="8174" y="173"/>
                  </a:cubicBezTo>
                  <a:cubicBezTo>
                    <a:pt x="9028" y="173"/>
                    <a:pt x="9882" y="169"/>
                    <a:pt x="10736" y="169"/>
                  </a:cubicBezTo>
                  <a:cubicBezTo>
                    <a:pt x="11646" y="169"/>
                    <a:pt x="12556" y="173"/>
                    <a:pt x="13465" y="190"/>
                  </a:cubicBezTo>
                  <a:cubicBezTo>
                    <a:pt x="13729" y="190"/>
                    <a:pt x="13925" y="229"/>
                    <a:pt x="14110" y="395"/>
                  </a:cubicBezTo>
                  <a:cubicBezTo>
                    <a:pt x="14296" y="571"/>
                    <a:pt x="14452" y="776"/>
                    <a:pt x="14618" y="962"/>
                  </a:cubicBezTo>
                  <a:cubicBezTo>
                    <a:pt x="14931" y="1323"/>
                    <a:pt x="15253" y="1685"/>
                    <a:pt x="15576" y="2047"/>
                  </a:cubicBezTo>
                  <a:cubicBezTo>
                    <a:pt x="15654" y="2144"/>
                    <a:pt x="15742" y="2203"/>
                    <a:pt x="15732" y="2330"/>
                  </a:cubicBezTo>
                  <a:cubicBezTo>
                    <a:pt x="15722" y="2457"/>
                    <a:pt x="15586" y="2555"/>
                    <a:pt x="15488" y="2662"/>
                  </a:cubicBezTo>
                  <a:cubicBezTo>
                    <a:pt x="15322" y="2838"/>
                    <a:pt x="15146" y="3024"/>
                    <a:pt x="14980" y="3209"/>
                  </a:cubicBezTo>
                  <a:cubicBezTo>
                    <a:pt x="14824" y="3375"/>
                    <a:pt x="14667" y="3542"/>
                    <a:pt x="14511" y="3708"/>
                  </a:cubicBezTo>
                  <a:cubicBezTo>
                    <a:pt x="14374" y="3854"/>
                    <a:pt x="14208" y="4108"/>
                    <a:pt x="14003" y="4186"/>
                  </a:cubicBezTo>
                  <a:cubicBezTo>
                    <a:pt x="13917" y="4218"/>
                    <a:pt x="13810" y="4227"/>
                    <a:pt x="13699" y="4227"/>
                  </a:cubicBezTo>
                  <a:cubicBezTo>
                    <a:pt x="13533" y="4227"/>
                    <a:pt x="13356" y="4206"/>
                    <a:pt x="13221" y="4206"/>
                  </a:cubicBezTo>
                  <a:lnTo>
                    <a:pt x="10817" y="4206"/>
                  </a:lnTo>
                  <a:cubicBezTo>
                    <a:pt x="9762" y="4216"/>
                    <a:pt x="8707" y="4245"/>
                    <a:pt x="7651" y="4284"/>
                  </a:cubicBezTo>
                  <a:cubicBezTo>
                    <a:pt x="6469" y="4323"/>
                    <a:pt x="5297" y="4382"/>
                    <a:pt x="4114" y="4450"/>
                  </a:cubicBezTo>
                  <a:cubicBezTo>
                    <a:pt x="3320" y="4492"/>
                    <a:pt x="2526" y="4529"/>
                    <a:pt x="1732" y="4529"/>
                  </a:cubicBezTo>
                  <a:cubicBezTo>
                    <a:pt x="1412" y="4529"/>
                    <a:pt x="1092" y="4523"/>
                    <a:pt x="773" y="4509"/>
                  </a:cubicBezTo>
                  <a:cubicBezTo>
                    <a:pt x="1642" y="3766"/>
                    <a:pt x="2561" y="3073"/>
                    <a:pt x="3528" y="2447"/>
                  </a:cubicBezTo>
                  <a:cubicBezTo>
                    <a:pt x="3596" y="2408"/>
                    <a:pt x="3596" y="2340"/>
                    <a:pt x="3528" y="2301"/>
                  </a:cubicBezTo>
                  <a:cubicBezTo>
                    <a:pt x="2453" y="1646"/>
                    <a:pt x="1398" y="962"/>
                    <a:pt x="372" y="249"/>
                  </a:cubicBezTo>
                  <a:cubicBezTo>
                    <a:pt x="909" y="200"/>
                    <a:pt x="1447" y="170"/>
                    <a:pt x="1984" y="151"/>
                  </a:cubicBezTo>
                  <a:close/>
                  <a:moveTo>
                    <a:pt x="1974" y="1"/>
                  </a:moveTo>
                  <a:cubicBezTo>
                    <a:pt x="1362" y="1"/>
                    <a:pt x="750" y="36"/>
                    <a:pt x="137" y="102"/>
                  </a:cubicBezTo>
                  <a:cubicBezTo>
                    <a:pt x="69" y="112"/>
                    <a:pt x="1" y="190"/>
                    <a:pt x="69" y="249"/>
                  </a:cubicBezTo>
                  <a:cubicBezTo>
                    <a:pt x="1134" y="981"/>
                    <a:pt x="2219" y="1695"/>
                    <a:pt x="3323" y="2379"/>
                  </a:cubicBezTo>
                  <a:cubicBezTo>
                    <a:pt x="2326" y="3033"/>
                    <a:pt x="1369" y="3747"/>
                    <a:pt x="489" y="4519"/>
                  </a:cubicBezTo>
                  <a:cubicBezTo>
                    <a:pt x="421" y="4568"/>
                    <a:pt x="470" y="4655"/>
                    <a:pt x="558" y="4655"/>
                  </a:cubicBezTo>
                  <a:cubicBezTo>
                    <a:pt x="1005" y="4681"/>
                    <a:pt x="1453" y="4691"/>
                    <a:pt x="1901" y="4691"/>
                  </a:cubicBezTo>
                  <a:cubicBezTo>
                    <a:pt x="3693" y="4691"/>
                    <a:pt x="5488" y="4523"/>
                    <a:pt x="7270" y="4460"/>
                  </a:cubicBezTo>
                  <a:cubicBezTo>
                    <a:pt x="8404" y="4421"/>
                    <a:pt x="9528" y="4392"/>
                    <a:pt x="10651" y="4382"/>
                  </a:cubicBezTo>
                  <a:cubicBezTo>
                    <a:pt x="11029" y="4382"/>
                    <a:pt x="11403" y="4378"/>
                    <a:pt x="11777" y="4378"/>
                  </a:cubicBezTo>
                  <a:cubicBezTo>
                    <a:pt x="11965" y="4378"/>
                    <a:pt x="12153" y="4379"/>
                    <a:pt x="12342" y="4382"/>
                  </a:cubicBezTo>
                  <a:lnTo>
                    <a:pt x="13104" y="4382"/>
                  </a:lnTo>
                  <a:cubicBezTo>
                    <a:pt x="13286" y="4382"/>
                    <a:pt x="13477" y="4395"/>
                    <a:pt x="13665" y="4395"/>
                  </a:cubicBezTo>
                  <a:cubicBezTo>
                    <a:pt x="13760" y="4395"/>
                    <a:pt x="13853" y="4392"/>
                    <a:pt x="13944" y="4382"/>
                  </a:cubicBezTo>
                  <a:cubicBezTo>
                    <a:pt x="14130" y="4362"/>
                    <a:pt x="14237" y="4274"/>
                    <a:pt x="14355" y="4157"/>
                  </a:cubicBezTo>
                  <a:cubicBezTo>
                    <a:pt x="14540" y="3952"/>
                    <a:pt x="14726" y="3747"/>
                    <a:pt x="14921" y="3551"/>
                  </a:cubicBezTo>
                  <a:lnTo>
                    <a:pt x="15380" y="3053"/>
                  </a:lnTo>
                  <a:cubicBezTo>
                    <a:pt x="15556" y="2867"/>
                    <a:pt x="15752" y="2691"/>
                    <a:pt x="15898" y="2496"/>
                  </a:cubicBezTo>
                  <a:cubicBezTo>
                    <a:pt x="15986" y="2389"/>
                    <a:pt x="15986" y="2271"/>
                    <a:pt x="15918" y="2154"/>
                  </a:cubicBezTo>
                  <a:cubicBezTo>
                    <a:pt x="15781" y="1959"/>
                    <a:pt x="15586" y="1773"/>
                    <a:pt x="15420" y="1587"/>
                  </a:cubicBezTo>
                  <a:cubicBezTo>
                    <a:pt x="15087" y="1206"/>
                    <a:pt x="14755" y="825"/>
                    <a:pt x="14413" y="454"/>
                  </a:cubicBezTo>
                  <a:cubicBezTo>
                    <a:pt x="14306" y="327"/>
                    <a:pt x="14188" y="200"/>
                    <a:pt x="14032" y="122"/>
                  </a:cubicBezTo>
                  <a:cubicBezTo>
                    <a:pt x="13856" y="34"/>
                    <a:pt x="13641" y="24"/>
                    <a:pt x="13436" y="24"/>
                  </a:cubicBezTo>
                  <a:cubicBezTo>
                    <a:pt x="12889" y="14"/>
                    <a:pt x="12342" y="14"/>
                    <a:pt x="11804" y="14"/>
                  </a:cubicBezTo>
                  <a:lnTo>
                    <a:pt x="4632" y="14"/>
                  </a:lnTo>
                  <a:cubicBezTo>
                    <a:pt x="4036" y="14"/>
                    <a:pt x="3430" y="14"/>
                    <a:pt x="2834" y="24"/>
                  </a:cubicBezTo>
                  <a:cubicBezTo>
                    <a:pt x="2548" y="8"/>
                    <a:pt x="2261" y="1"/>
                    <a:pt x="1974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74" name="Google Shape;1174;p24"/>
          <p:cNvGrpSpPr/>
          <p:nvPr/>
        </p:nvGrpSpPr>
        <p:grpSpPr>
          <a:xfrm rot="-10796165">
            <a:off x="-1268240" y="2062922"/>
            <a:ext cx="2456467" cy="639421"/>
            <a:chOff x="7492775" y="1865413"/>
            <a:chExt cx="2055046" cy="534931"/>
          </a:xfrm>
        </p:grpSpPr>
        <p:sp>
          <p:nvSpPr>
            <p:cNvPr id="1175" name="Google Shape;1175;p24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rgbClr val="A3D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6" name="Google Shape;1176;p24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7" name="Google Shape;1177;p24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8" name="Google Shape;1178;p24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9" name="Google Shape;1179;p24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80" name="Google Shape;1180;p24"/>
          <p:cNvGrpSpPr/>
          <p:nvPr/>
        </p:nvGrpSpPr>
        <p:grpSpPr>
          <a:xfrm rot="-10796165">
            <a:off x="-1332074" y="5686155"/>
            <a:ext cx="2456467" cy="639421"/>
            <a:chOff x="7492775" y="1865413"/>
            <a:chExt cx="2055046" cy="534931"/>
          </a:xfrm>
        </p:grpSpPr>
        <p:sp>
          <p:nvSpPr>
            <p:cNvPr id="1181" name="Google Shape;1181;p24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2" name="Google Shape;1182;p24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3" name="Google Shape;1183;p24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4" name="Google Shape;1184;p24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5" name="Google Shape;1185;p24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86" name="Google Shape;1186;p24"/>
          <p:cNvGrpSpPr/>
          <p:nvPr/>
        </p:nvGrpSpPr>
        <p:grpSpPr>
          <a:xfrm rot="-10796165">
            <a:off x="-1304274" y="4974755"/>
            <a:ext cx="2456467" cy="639421"/>
            <a:chOff x="7492775" y="1865413"/>
            <a:chExt cx="2055046" cy="534931"/>
          </a:xfrm>
        </p:grpSpPr>
        <p:sp>
          <p:nvSpPr>
            <p:cNvPr id="1187" name="Google Shape;1187;p24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8" name="Google Shape;1188;p24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89" name="Google Shape;1189;p24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0" name="Google Shape;1190;p24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91" name="Google Shape;1191;p24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8"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0" name="Google Shape;1070;p23"/>
          <p:cNvGrpSpPr/>
          <p:nvPr/>
        </p:nvGrpSpPr>
        <p:grpSpPr>
          <a:xfrm rot="5889475">
            <a:off x="2497601" y="-1257927"/>
            <a:ext cx="6994816" cy="9590361"/>
            <a:chOff x="229105" y="1914751"/>
            <a:chExt cx="4500802" cy="5590116"/>
          </a:xfrm>
        </p:grpSpPr>
        <p:sp>
          <p:nvSpPr>
            <p:cNvPr id="1071" name="Google Shape;1071;p23"/>
            <p:cNvSpPr/>
            <p:nvPr/>
          </p:nvSpPr>
          <p:spPr>
            <a:xfrm>
              <a:off x="375183" y="2852861"/>
              <a:ext cx="125133" cy="126621"/>
            </a:xfrm>
            <a:custGeom>
              <a:avLst/>
              <a:gdLst/>
              <a:ahLst/>
              <a:cxnLst/>
              <a:rect l="l" t="t" r="r" b="b"/>
              <a:pathLst>
                <a:path w="1105" h="1096" extrusionOk="0">
                  <a:moveTo>
                    <a:pt x="567" y="1"/>
                  </a:moveTo>
                  <a:cubicBezTo>
                    <a:pt x="430" y="1"/>
                    <a:pt x="293" y="50"/>
                    <a:pt x="195" y="147"/>
                  </a:cubicBezTo>
                  <a:lnTo>
                    <a:pt x="156" y="196"/>
                  </a:lnTo>
                  <a:cubicBezTo>
                    <a:pt x="59" y="294"/>
                    <a:pt x="0" y="431"/>
                    <a:pt x="0" y="587"/>
                  </a:cubicBezTo>
                  <a:cubicBezTo>
                    <a:pt x="10" y="724"/>
                    <a:pt x="59" y="851"/>
                    <a:pt x="166" y="939"/>
                  </a:cubicBezTo>
                  <a:cubicBezTo>
                    <a:pt x="264" y="1036"/>
                    <a:pt x="401" y="1095"/>
                    <a:pt x="537" y="1095"/>
                  </a:cubicBezTo>
                  <a:cubicBezTo>
                    <a:pt x="674" y="1095"/>
                    <a:pt x="811" y="1036"/>
                    <a:pt x="899" y="939"/>
                  </a:cubicBezTo>
                  <a:lnTo>
                    <a:pt x="948" y="900"/>
                  </a:lnTo>
                  <a:cubicBezTo>
                    <a:pt x="1046" y="792"/>
                    <a:pt x="1104" y="655"/>
                    <a:pt x="1094" y="509"/>
                  </a:cubicBezTo>
                  <a:cubicBezTo>
                    <a:pt x="1094" y="362"/>
                    <a:pt x="1036" y="235"/>
                    <a:pt x="938" y="147"/>
                  </a:cubicBezTo>
                  <a:cubicBezTo>
                    <a:pt x="840" y="50"/>
                    <a:pt x="704" y="1"/>
                    <a:pt x="567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2" name="Google Shape;1072;p23"/>
            <p:cNvSpPr/>
            <p:nvPr/>
          </p:nvSpPr>
          <p:spPr>
            <a:xfrm>
              <a:off x="358536" y="2834838"/>
              <a:ext cx="158313" cy="161511"/>
            </a:xfrm>
            <a:custGeom>
              <a:avLst/>
              <a:gdLst/>
              <a:ahLst/>
              <a:cxnLst/>
              <a:rect l="l" t="t" r="r" b="b"/>
              <a:pathLst>
                <a:path w="1398" h="1398" extrusionOk="0">
                  <a:moveTo>
                    <a:pt x="714" y="303"/>
                  </a:moveTo>
                  <a:cubicBezTo>
                    <a:pt x="811" y="303"/>
                    <a:pt x="909" y="342"/>
                    <a:pt x="987" y="411"/>
                  </a:cubicBezTo>
                  <a:cubicBezTo>
                    <a:pt x="1134" y="548"/>
                    <a:pt x="1124" y="811"/>
                    <a:pt x="987" y="948"/>
                  </a:cubicBezTo>
                  <a:lnTo>
                    <a:pt x="948" y="987"/>
                  </a:lnTo>
                  <a:cubicBezTo>
                    <a:pt x="870" y="1065"/>
                    <a:pt x="772" y="1095"/>
                    <a:pt x="684" y="1095"/>
                  </a:cubicBezTo>
                  <a:cubicBezTo>
                    <a:pt x="587" y="1095"/>
                    <a:pt x="489" y="1056"/>
                    <a:pt x="411" y="987"/>
                  </a:cubicBezTo>
                  <a:cubicBezTo>
                    <a:pt x="264" y="850"/>
                    <a:pt x="274" y="596"/>
                    <a:pt x="411" y="460"/>
                  </a:cubicBezTo>
                  <a:lnTo>
                    <a:pt x="450" y="411"/>
                  </a:lnTo>
                  <a:cubicBezTo>
                    <a:pt x="528" y="342"/>
                    <a:pt x="616" y="303"/>
                    <a:pt x="714" y="303"/>
                  </a:cubicBezTo>
                  <a:close/>
                  <a:moveTo>
                    <a:pt x="714" y="0"/>
                  </a:moveTo>
                  <a:cubicBezTo>
                    <a:pt x="538" y="0"/>
                    <a:pt x="362" y="69"/>
                    <a:pt x="235" y="196"/>
                  </a:cubicBezTo>
                  <a:lnTo>
                    <a:pt x="196" y="245"/>
                  </a:lnTo>
                  <a:cubicBezTo>
                    <a:pt x="69" y="372"/>
                    <a:pt x="0" y="557"/>
                    <a:pt x="0" y="743"/>
                  </a:cubicBezTo>
                  <a:cubicBezTo>
                    <a:pt x="0" y="929"/>
                    <a:pt x="79" y="1095"/>
                    <a:pt x="206" y="1212"/>
                  </a:cubicBezTo>
                  <a:cubicBezTo>
                    <a:pt x="342" y="1329"/>
                    <a:pt x="509" y="1398"/>
                    <a:pt x="684" y="1398"/>
                  </a:cubicBezTo>
                  <a:cubicBezTo>
                    <a:pt x="860" y="1398"/>
                    <a:pt x="1036" y="1329"/>
                    <a:pt x="1153" y="1202"/>
                  </a:cubicBezTo>
                  <a:lnTo>
                    <a:pt x="1163" y="1192"/>
                  </a:lnTo>
                  <a:lnTo>
                    <a:pt x="1202" y="1163"/>
                  </a:lnTo>
                  <a:cubicBezTo>
                    <a:pt x="1329" y="1036"/>
                    <a:pt x="1398" y="850"/>
                    <a:pt x="1398" y="655"/>
                  </a:cubicBezTo>
                  <a:cubicBezTo>
                    <a:pt x="1398" y="479"/>
                    <a:pt x="1320" y="313"/>
                    <a:pt x="1193" y="186"/>
                  </a:cubicBezTo>
                  <a:cubicBezTo>
                    <a:pt x="1056" y="69"/>
                    <a:pt x="890" y="0"/>
                    <a:pt x="714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3" name="Google Shape;1073;p23"/>
            <p:cNvSpPr/>
            <p:nvPr/>
          </p:nvSpPr>
          <p:spPr>
            <a:xfrm>
              <a:off x="403946" y="3256986"/>
              <a:ext cx="119584" cy="127661"/>
            </a:xfrm>
            <a:custGeom>
              <a:avLst/>
              <a:gdLst/>
              <a:ahLst/>
              <a:cxnLst/>
              <a:rect l="l" t="t" r="r" b="b"/>
              <a:pathLst>
                <a:path w="1056" h="1105" extrusionOk="0">
                  <a:moveTo>
                    <a:pt x="518" y="1"/>
                  </a:moveTo>
                  <a:cubicBezTo>
                    <a:pt x="225" y="11"/>
                    <a:pt x="0" y="245"/>
                    <a:pt x="0" y="528"/>
                  </a:cubicBezTo>
                  <a:lnTo>
                    <a:pt x="0" y="568"/>
                  </a:lnTo>
                  <a:cubicBezTo>
                    <a:pt x="0" y="851"/>
                    <a:pt x="244" y="1105"/>
                    <a:pt x="518" y="1105"/>
                  </a:cubicBezTo>
                  <a:lnTo>
                    <a:pt x="538" y="1105"/>
                  </a:lnTo>
                  <a:cubicBezTo>
                    <a:pt x="831" y="1085"/>
                    <a:pt x="1055" y="861"/>
                    <a:pt x="1055" y="577"/>
                  </a:cubicBezTo>
                  <a:lnTo>
                    <a:pt x="1055" y="528"/>
                  </a:lnTo>
                  <a:cubicBezTo>
                    <a:pt x="1055" y="245"/>
                    <a:pt x="811" y="1"/>
                    <a:pt x="538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4" name="Google Shape;1074;p23"/>
            <p:cNvSpPr/>
            <p:nvPr/>
          </p:nvSpPr>
          <p:spPr>
            <a:xfrm>
              <a:off x="371785" y="2212824"/>
              <a:ext cx="155029" cy="162666"/>
            </a:xfrm>
            <a:custGeom>
              <a:avLst/>
              <a:gdLst/>
              <a:ahLst/>
              <a:cxnLst/>
              <a:rect l="l" t="t" r="r" b="b"/>
              <a:pathLst>
                <a:path w="1369" h="1408" extrusionOk="0">
                  <a:moveTo>
                    <a:pt x="704" y="303"/>
                  </a:moveTo>
                  <a:cubicBezTo>
                    <a:pt x="900" y="303"/>
                    <a:pt x="1066" y="489"/>
                    <a:pt x="1066" y="684"/>
                  </a:cubicBezTo>
                  <a:lnTo>
                    <a:pt x="1066" y="724"/>
                  </a:lnTo>
                  <a:cubicBezTo>
                    <a:pt x="1066" y="929"/>
                    <a:pt x="890" y="1085"/>
                    <a:pt x="685" y="1095"/>
                  </a:cubicBezTo>
                  <a:lnTo>
                    <a:pt x="675" y="1095"/>
                  </a:lnTo>
                  <a:cubicBezTo>
                    <a:pt x="480" y="1095"/>
                    <a:pt x="313" y="909"/>
                    <a:pt x="313" y="724"/>
                  </a:cubicBezTo>
                  <a:lnTo>
                    <a:pt x="313" y="684"/>
                  </a:lnTo>
                  <a:cubicBezTo>
                    <a:pt x="313" y="469"/>
                    <a:pt x="480" y="313"/>
                    <a:pt x="685" y="303"/>
                  </a:cubicBezTo>
                  <a:close/>
                  <a:moveTo>
                    <a:pt x="675" y="0"/>
                  </a:moveTo>
                  <a:cubicBezTo>
                    <a:pt x="294" y="20"/>
                    <a:pt x="1" y="313"/>
                    <a:pt x="1" y="684"/>
                  </a:cubicBezTo>
                  <a:lnTo>
                    <a:pt x="1" y="724"/>
                  </a:lnTo>
                  <a:cubicBezTo>
                    <a:pt x="1" y="1095"/>
                    <a:pt x="313" y="1408"/>
                    <a:pt x="675" y="1408"/>
                  </a:cubicBezTo>
                  <a:lnTo>
                    <a:pt x="704" y="1408"/>
                  </a:lnTo>
                  <a:cubicBezTo>
                    <a:pt x="1076" y="1388"/>
                    <a:pt x="1369" y="1085"/>
                    <a:pt x="1369" y="724"/>
                  </a:cubicBezTo>
                  <a:lnTo>
                    <a:pt x="1369" y="684"/>
                  </a:lnTo>
                  <a:cubicBezTo>
                    <a:pt x="1369" y="313"/>
                    <a:pt x="1066" y="0"/>
                    <a:pt x="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5" name="Google Shape;1075;p23"/>
            <p:cNvSpPr/>
            <p:nvPr/>
          </p:nvSpPr>
          <p:spPr>
            <a:xfrm>
              <a:off x="414931" y="2562765"/>
              <a:ext cx="116300" cy="122000"/>
            </a:xfrm>
            <a:custGeom>
              <a:avLst/>
              <a:gdLst/>
              <a:ahLst/>
              <a:cxnLst/>
              <a:rect l="l" t="t" r="r" b="b"/>
              <a:pathLst>
                <a:path w="1027" h="1056" extrusionOk="0">
                  <a:moveTo>
                    <a:pt x="519" y="1"/>
                  </a:moveTo>
                  <a:cubicBezTo>
                    <a:pt x="177" y="1"/>
                    <a:pt x="1" y="264"/>
                    <a:pt x="1" y="528"/>
                  </a:cubicBezTo>
                  <a:cubicBezTo>
                    <a:pt x="1" y="665"/>
                    <a:pt x="40" y="792"/>
                    <a:pt x="128" y="890"/>
                  </a:cubicBezTo>
                  <a:cubicBezTo>
                    <a:pt x="226" y="997"/>
                    <a:pt x="362" y="1056"/>
                    <a:pt x="519" y="1056"/>
                  </a:cubicBezTo>
                  <a:cubicBezTo>
                    <a:pt x="851" y="1056"/>
                    <a:pt x="1027" y="792"/>
                    <a:pt x="1027" y="528"/>
                  </a:cubicBezTo>
                  <a:cubicBezTo>
                    <a:pt x="1027" y="391"/>
                    <a:pt x="988" y="264"/>
                    <a:pt x="900" y="176"/>
                  </a:cubicBezTo>
                  <a:cubicBezTo>
                    <a:pt x="812" y="59"/>
                    <a:pt x="665" y="1"/>
                    <a:pt x="51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6" name="Google Shape;1076;p23"/>
            <p:cNvSpPr/>
            <p:nvPr/>
          </p:nvSpPr>
          <p:spPr>
            <a:xfrm>
              <a:off x="397265" y="2545782"/>
              <a:ext cx="151745" cy="157121"/>
            </a:xfrm>
            <a:custGeom>
              <a:avLst/>
              <a:gdLst/>
              <a:ahLst/>
              <a:cxnLst/>
              <a:rect l="l" t="t" r="r" b="b"/>
              <a:pathLst>
                <a:path w="1340" h="1360" extrusionOk="0">
                  <a:moveTo>
                    <a:pt x="675" y="304"/>
                  </a:moveTo>
                  <a:cubicBezTo>
                    <a:pt x="1153" y="304"/>
                    <a:pt x="1153" y="1056"/>
                    <a:pt x="675" y="1056"/>
                  </a:cubicBezTo>
                  <a:cubicBezTo>
                    <a:pt x="186" y="1056"/>
                    <a:pt x="186" y="304"/>
                    <a:pt x="675" y="304"/>
                  </a:cubicBezTo>
                  <a:close/>
                  <a:moveTo>
                    <a:pt x="675" y="1"/>
                  </a:moveTo>
                  <a:cubicBezTo>
                    <a:pt x="294" y="1"/>
                    <a:pt x="0" y="294"/>
                    <a:pt x="0" y="675"/>
                  </a:cubicBezTo>
                  <a:cubicBezTo>
                    <a:pt x="0" y="851"/>
                    <a:pt x="59" y="1017"/>
                    <a:pt x="167" y="1134"/>
                  </a:cubicBezTo>
                  <a:cubicBezTo>
                    <a:pt x="294" y="1281"/>
                    <a:pt x="469" y="1359"/>
                    <a:pt x="675" y="1359"/>
                  </a:cubicBezTo>
                  <a:cubicBezTo>
                    <a:pt x="870" y="1359"/>
                    <a:pt x="1046" y="1281"/>
                    <a:pt x="1173" y="1134"/>
                  </a:cubicBezTo>
                  <a:cubicBezTo>
                    <a:pt x="1281" y="1017"/>
                    <a:pt x="1339" y="851"/>
                    <a:pt x="1339" y="675"/>
                  </a:cubicBezTo>
                  <a:cubicBezTo>
                    <a:pt x="1339" y="294"/>
                    <a:pt x="1046" y="1"/>
                    <a:pt x="675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7" name="Google Shape;1077;p23"/>
            <p:cNvSpPr/>
            <p:nvPr/>
          </p:nvSpPr>
          <p:spPr>
            <a:xfrm>
              <a:off x="229105" y="1914751"/>
              <a:ext cx="4500802" cy="5590116"/>
            </a:xfrm>
            <a:custGeom>
              <a:avLst/>
              <a:gdLst/>
              <a:ahLst/>
              <a:cxnLst/>
              <a:rect l="l" t="t" r="r" b="b"/>
              <a:pathLst>
                <a:path w="79929" h="48200" extrusionOk="0">
                  <a:moveTo>
                    <a:pt x="0" y="1"/>
                  </a:moveTo>
                  <a:lnTo>
                    <a:pt x="127" y="48173"/>
                  </a:lnTo>
                  <a:cubicBezTo>
                    <a:pt x="1587" y="48191"/>
                    <a:pt x="3887" y="48200"/>
                    <a:pt x="6793" y="48200"/>
                  </a:cubicBezTo>
                  <a:cubicBezTo>
                    <a:pt x="24827" y="48200"/>
                    <a:pt x="66211" y="47840"/>
                    <a:pt x="75190" y="46864"/>
                  </a:cubicBezTo>
                  <a:cubicBezTo>
                    <a:pt x="76812" y="46688"/>
                    <a:pt x="78209" y="46785"/>
                    <a:pt x="79089" y="45779"/>
                  </a:cubicBezTo>
                  <a:cubicBezTo>
                    <a:pt x="79929" y="44812"/>
                    <a:pt x="79558" y="40200"/>
                    <a:pt x="79567" y="38949"/>
                  </a:cubicBezTo>
                  <a:cubicBezTo>
                    <a:pt x="79636" y="27292"/>
                    <a:pt x="79265" y="14951"/>
                    <a:pt x="78453" y="3323"/>
                  </a:cubicBezTo>
                  <a:cubicBezTo>
                    <a:pt x="78395" y="2395"/>
                    <a:pt x="78258" y="1349"/>
                    <a:pt x="77457" y="802"/>
                  </a:cubicBezTo>
                  <a:cubicBezTo>
                    <a:pt x="76919" y="431"/>
                    <a:pt x="76206" y="401"/>
                    <a:pt x="75532" y="382"/>
                  </a:cubicBezTo>
                  <a:cubicBezTo>
                    <a:pt x="64891" y="118"/>
                    <a:pt x="10651" y="7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4B4B4C"/>
              </a:solidFill>
              <a:prstDash val="solid"/>
              <a:miter lim="977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078" name="Google Shape;1078;p23"/>
          <p:cNvGrpSpPr/>
          <p:nvPr/>
        </p:nvGrpSpPr>
        <p:grpSpPr>
          <a:xfrm>
            <a:off x="9818252" y="184569"/>
            <a:ext cx="2608025" cy="1924936"/>
            <a:chOff x="7211282" y="106518"/>
            <a:chExt cx="2205705" cy="1627990"/>
          </a:xfrm>
        </p:grpSpPr>
        <p:sp>
          <p:nvSpPr>
            <p:cNvPr id="1079" name="Google Shape;1079;p23"/>
            <p:cNvSpPr/>
            <p:nvPr/>
          </p:nvSpPr>
          <p:spPr>
            <a:xfrm>
              <a:off x="7327543" y="160139"/>
              <a:ext cx="2078847" cy="1564726"/>
            </a:xfrm>
            <a:custGeom>
              <a:avLst/>
              <a:gdLst/>
              <a:ahLst/>
              <a:cxnLst/>
              <a:rect l="l" t="t" r="r" b="b"/>
              <a:pathLst>
                <a:path w="19615" h="14764" extrusionOk="0">
                  <a:moveTo>
                    <a:pt x="11631" y="1"/>
                  </a:moveTo>
                  <a:cubicBezTo>
                    <a:pt x="10854" y="1"/>
                    <a:pt x="7004" y="157"/>
                    <a:pt x="6126" y="284"/>
                  </a:cubicBezTo>
                  <a:cubicBezTo>
                    <a:pt x="5212" y="415"/>
                    <a:pt x="337" y="415"/>
                    <a:pt x="210" y="429"/>
                  </a:cubicBezTo>
                  <a:cubicBezTo>
                    <a:pt x="210" y="429"/>
                    <a:pt x="14" y="12935"/>
                    <a:pt x="5" y="13653"/>
                  </a:cubicBezTo>
                  <a:cubicBezTo>
                    <a:pt x="1" y="13987"/>
                    <a:pt x="150" y="14077"/>
                    <a:pt x="311" y="14077"/>
                  </a:cubicBezTo>
                  <a:cubicBezTo>
                    <a:pt x="496" y="14077"/>
                    <a:pt x="696" y="13958"/>
                    <a:pt x="696" y="13958"/>
                  </a:cubicBezTo>
                  <a:lnTo>
                    <a:pt x="696" y="13958"/>
                  </a:lnTo>
                  <a:lnTo>
                    <a:pt x="446" y="14759"/>
                  </a:lnTo>
                  <a:cubicBezTo>
                    <a:pt x="446" y="14759"/>
                    <a:pt x="857" y="14763"/>
                    <a:pt x="1419" y="14763"/>
                  </a:cubicBezTo>
                  <a:cubicBezTo>
                    <a:pt x="2543" y="14763"/>
                    <a:pt x="4275" y="14745"/>
                    <a:pt x="4548" y="14636"/>
                  </a:cubicBezTo>
                  <a:cubicBezTo>
                    <a:pt x="4957" y="14472"/>
                    <a:pt x="10415" y="14599"/>
                    <a:pt x="11429" y="14463"/>
                  </a:cubicBezTo>
                  <a:cubicBezTo>
                    <a:pt x="12438" y="14322"/>
                    <a:pt x="19614" y="14322"/>
                    <a:pt x="19614" y="14322"/>
                  </a:cubicBezTo>
                  <a:lnTo>
                    <a:pt x="19537" y="13572"/>
                  </a:lnTo>
                  <a:cubicBezTo>
                    <a:pt x="19537" y="13572"/>
                    <a:pt x="19483" y="10743"/>
                    <a:pt x="19455" y="9956"/>
                  </a:cubicBezTo>
                  <a:cubicBezTo>
                    <a:pt x="19428" y="9165"/>
                    <a:pt x="19173" y="697"/>
                    <a:pt x="19173" y="697"/>
                  </a:cubicBezTo>
                  <a:lnTo>
                    <a:pt x="18523" y="538"/>
                  </a:lnTo>
                  <a:lnTo>
                    <a:pt x="18418" y="247"/>
                  </a:lnTo>
                  <a:cubicBezTo>
                    <a:pt x="18418" y="247"/>
                    <a:pt x="16477" y="97"/>
                    <a:pt x="16145" y="74"/>
                  </a:cubicBezTo>
                  <a:cubicBezTo>
                    <a:pt x="15817" y="56"/>
                    <a:pt x="12247" y="11"/>
                    <a:pt x="11711" y="2"/>
                  </a:cubicBezTo>
                  <a:cubicBezTo>
                    <a:pt x="11690" y="1"/>
                    <a:pt x="11663" y="1"/>
                    <a:pt x="11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0" name="Google Shape;1080;p23"/>
            <p:cNvSpPr/>
            <p:nvPr/>
          </p:nvSpPr>
          <p:spPr>
            <a:xfrm>
              <a:off x="7307300" y="149646"/>
              <a:ext cx="2018119" cy="1514914"/>
            </a:xfrm>
            <a:custGeom>
              <a:avLst/>
              <a:gdLst/>
              <a:ahLst/>
              <a:cxnLst/>
              <a:rect l="l" t="t" r="r" b="b"/>
              <a:pathLst>
                <a:path w="19042" h="14294" extrusionOk="0">
                  <a:moveTo>
                    <a:pt x="11449" y="199"/>
                  </a:moveTo>
                  <a:cubicBezTo>
                    <a:pt x="11956" y="199"/>
                    <a:pt x="12463" y="208"/>
                    <a:pt x="12970" y="228"/>
                  </a:cubicBezTo>
                  <a:cubicBezTo>
                    <a:pt x="13669" y="257"/>
                    <a:pt x="14362" y="266"/>
                    <a:pt x="15058" y="266"/>
                  </a:cubicBezTo>
                  <a:cubicBezTo>
                    <a:pt x="15232" y="266"/>
                    <a:pt x="15406" y="265"/>
                    <a:pt x="15581" y="264"/>
                  </a:cubicBezTo>
                  <a:cubicBezTo>
                    <a:pt x="15618" y="264"/>
                    <a:pt x="15656" y="264"/>
                    <a:pt x="15693" y="264"/>
                  </a:cubicBezTo>
                  <a:cubicBezTo>
                    <a:pt x="16091" y="264"/>
                    <a:pt x="16487" y="285"/>
                    <a:pt x="16886" y="314"/>
                  </a:cubicBezTo>
                  <a:cubicBezTo>
                    <a:pt x="17131" y="333"/>
                    <a:pt x="17377" y="355"/>
                    <a:pt x="17618" y="378"/>
                  </a:cubicBezTo>
                  <a:cubicBezTo>
                    <a:pt x="17741" y="387"/>
                    <a:pt x="17864" y="396"/>
                    <a:pt x="17986" y="405"/>
                  </a:cubicBezTo>
                  <a:cubicBezTo>
                    <a:pt x="18004" y="407"/>
                    <a:pt x="18027" y="407"/>
                    <a:pt x="18052" y="407"/>
                  </a:cubicBezTo>
                  <a:cubicBezTo>
                    <a:pt x="18096" y="407"/>
                    <a:pt x="18149" y="406"/>
                    <a:pt x="18203" y="406"/>
                  </a:cubicBezTo>
                  <a:cubicBezTo>
                    <a:pt x="18298" y="406"/>
                    <a:pt x="18395" y="411"/>
                    <a:pt x="18446" y="437"/>
                  </a:cubicBezTo>
                  <a:cubicBezTo>
                    <a:pt x="18614" y="528"/>
                    <a:pt x="18591" y="933"/>
                    <a:pt x="18591" y="1074"/>
                  </a:cubicBezTo>
                  <a:cubicBezTo>
                    <a:pt x="18596" y="1342"/>
                    <a:pt x="18596" y="1615"/>
                    <a:pt x="18600" y="1883"/>
                  </a:cubicBezTo>
                  <a:cubicBezTo>
                    <a:pt x="18609" y="2402"/>
                    <a:pt x="18619" y="2916"/>
                    <a:pt x="18628" y="3434"/>
                  </a:cubicBezTo>
                  <a:cubicBezTo>
                    <a:pt x="18646" y="4489"/>
                    <a:pt x="18673" y="5549"/>
                    <a:pt x="18700" y="6604"/>
                  </a:cubicBezTo>
                  <a:cubicBezTo>
                    <a:pt x="18763" y="8943"/>
                    <a:pt x="18831" y="11286"/>
                    <a:pt x="18850" y="13625"/>
                  </a:cubicBezTo>
                  <a:lnTo>
                    <a:pt x="18850" y="13625"/>
                  </a:lnTo>
                  <a:cubicBezTo>
                    <a:pt x="13998" y="13856"/>
                    <a:pt x="9141" y="13785"/>
                    <a:pt x="4289" y="13921"/>
                  </a:cubicBezTo>
                  <a:cubicBezTo>
                    <a:pt x="2938" y="13961"/>
                    <a:pt x="1592" y="14015"/>
                    <a:pt x="245" y="14096"/>
                  </a:cubicBezTo>
                  <a:lnTo>
                    <a:pt x="245" y="14096"/>
                  </a:lnTo>
                  <a:cubicBezTo>
                    <a:pt x="193" y="9602"/>
                    <a:pt x="255" y="5109"/>
                    <a:pt x="433" y="620"/>
                  </a:cubicBezTo>
                  <a:lnTo>
                    <a:pt x="433" y="620"/>
                  </a:lnTo>
                  <a:cubicBezTo>
                    <a:pt x="2571" y="549"/>
                    <a:pt x="4712" y="494"/>
                    <a:pt x="6845" y="369"/>
                  </a:cubicBezTo>
                  <a:cubicBezTo>
                    <a:pt x="8380" y="280"/>
                    <a:pt x="9913" y="199"/>
                    <a:pt x="11449" y="199"/>
                  </a:cubicBezTo>
                  <a:close/>
                  <a:moveTo>
                    <a:pt x="11175" y="0"/>
                  </a:moveTo>
                  <a:cubicBezTo>
                    <a:pt x="11147" y="0"/>
                    <a:pt x="11120" y="0"/>
                    <a:pt x="11092" y="1"/>
                  </a:cubicBezTo>
                  <a:cubicBezTo>
                    <a:pt x="10055" y="5"/>
                    <a:pt x="9018" y="46"/>
                    <a:pt x="7986" y="105"/>
                  </a:cubicBezTo>
                  <a:cubicBezTo>
                    <a:pt x="5435" y="255"/>
                    <a:pt x="2888" y="346"/>
                    <a:pt x="337" y="433"/>
                  </a:cubicBezTo>
                  <a:cubicBezTo>
                    <a:pt x="283" y="433"/>
                    <a:pt x="242" y="474"/>
                    <a:pt x="242" y="528"/>
                  </a:cubicBezTo>
                  <a:cubicBezTo>
                    <a:pt x="60" y="5071"/>
                    <a:pt x="1" y="9619"/>
                    <a:pt x="55" y="14166"/>
                  </a:cubicBezTo>
                  <a:cubicBezTo>
                    <a:pt x="55" y="14216"/>
                    <a:pt x="87" y="14246"/>
                    <a:pt x="125" y="14255"/>
                  </a:cubicBezTo>
                  <a:lnTo>
                    <a:pt x="125" y="14255"/>
                  </a:lnTo>
                  <a:cubicBezTo>
                    <a:pt x="140" y="14278"/>
                    <a:pt x="165" y="14294"/>
                    <a:pt x="201" y="14294"/>
                  </a:cubicBezTo>
                  <a:cubicBezTo>
                    <a:pt x="202" y="14294"/>
                    <a:pt x="204" y="14294"/>
                    <a:pt x="205" y="14294"/>
                  </a:cubicBezTo>
                  <a:cubicBezTo>
                    <a:pt x="5080" y="13993"/>
                    <a:pt x="9973" y="14053"/>
                    <a:pt x="14858" y="13948"/>
                  </a:cubicBezTo>
                  <a:cubicBezTo>
                    <a:pt x="16222" y="13921"/>
                    <a:pt x="17582" y="13880"/>
                    <a:pt x="18946" y="13812"/>
                  </a:cubicBezTo>
                  <a:cubicBezTo>
                    <a:pt x="18996" y="13812"/>
                    <a:pt x="19041" y="13771"/>
                    <a:pt x="19041" y="13716"/>
                  </a:cubicBezTo>
                  <a:cubicBezTo>
                    <a:pt x="19023" y="11524"/>
                    <a:pt x="18964" y="9328"/>
                    <a:pt x="18910" y="7136"/>
                  </a:cubicBezTo>
                  <a:cubicBezTo>
                    <a:pt x="18882" y="6044"/>
                    <a:pt x="18850" y="4948"/>
                    <a:pt x="18828" y="3852"/>
                  </a:cubicBezTo>
                  <a:cubicBezTo>
                    <a:pt x="18805" y="2806"/>
                    <a:pt x="18823" y="1751"/>
                    <a:pt x="18764" y="715"/>
                  </a:cubicBezTo>
                  <a:cubicBezTo>
                    <a:pt x="18750" y="396"/>
                    <a:pt x="18746" y="264"/>
                    <a:pt x="18396" y="242"/>
                  </a:cubicBezTo>
                  <a:cubicBezTo>
                    <a:pt x="17855" y="210"/>
                    <a:pt x="17318" y="155"/>
                    <a:pt x="16781" y="114"/>
                  </a:cubicBezTo>
                  <a:cubicBezTo>
                    <a:pt x="16405" y="87"/>
                    <a:pt x="16029" y="80"/>
                    <a:pt x="15652" y="80"/>
                  </a:cubicBezTo>
                  <a:cubicBezTo>
                    <a:pt x="15241" y="80"/>
                    <a:pt x="14829" y="88"/>
                    <a:pt x="14418" y="88"/>
                  </a:cubicBezTo>
                  <a:cubicBezTo>
                    <a:pt x="14332" y="88"/>
                    <a:pt x="14247" y="88"/>
                    <a:pt x="14162" y="87"/>
                  </a:cubicBezTo>
                  <a:cubicBezTo>
                    <a:pt x="13166" y="78"/>
                    <a:pt x="12171" y="0"/>
                    <a:pt x="11175" y="0"/>
                  </a:cubicBezTo>
                  <a:close/>
                </a:path>
              </a:pathLst>
            </a:custGeom>
            <a:solidFill>
              <a:srgbClr val="4C4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1" name="Google Shape;1081;p23"/>
            <p:cNvSpPr/>
            <p:nvPr/>
          </p:nvSpPr>
          <p:spPr>
            <a:xfrm>
              <a:off x="7363682" y="214613"/>
              <a:ext cx="2053305" cy="1519895"/>
            </a:xfrm>
            <a:custGeom>
              <a:avLst/>
              <a:gdLst/>
              <a:ahLst/>
              <a:cxnLst/>
              <a:rect l="l" t="t" r="r" b="b"/>
              <a:pathLst>
                <a:path w="19374" h="14341" extrusionOk="0">
                  <a:moveTo>
                    <a:pt x="18302" y="0"/>
                  </a:moveTo>
                  <a:cubicBezTo>
                    <a:pt x="18191" y="0"/>
                    <a:pt x="18151" y="171"/>
                    <a:pt x="18268" y="188"/>
                  </a:cubicBezTo>
                  <a:cubicBezTo>
                    <a:pt x="18424" y="216"/>
                    <a:pt x="18583" y="240"/>
                    <a:pt x="18739" y="264"/>
                  </a:cubicBezTo>
                  <a:lnTo>
                    <a:pt x="18739" y="264"/>
                  </a:lnTo>
                  <a:cubicBezTo>
                    <a:pt x="18853" y="4039"/>
                    <a:pt x="18992" y="7809"/>
                    <a:pt x="19073" y="11584"/>
                  </a:cubicBezTo>
                  <a:cubicBezTo>
                    <a:pt x="19087" y="12304"/>
                    <a:pt x="19083" y="13019"/>
                    <a:pt x="19168" y="13735"/>
                  </a:cubicBezTo>
                  <a:lnTo>
                    <a:pt x="19168" y="13735"/>
                  </a:lnTo>
                  <a:cubicBezTo>
                    <a:pt x="19145" y="13738"/>
                    <a:pt x="19121" y="13739"/>
                    <a:pt x="19097" y="13739"/>
                  </a:cubicBezTo>
                  <a:cubicBezTo>
                    <a:pt x="18986" y="13739"/>
                    <a:pt x="18867" y="13714"/>
                    <a:pt x="18769" y="13708"/>
                  </a:cubicBezTo>
                  <a:cubicBezTo>
                    <a:pt x="18496" y="13685"/>
                    <a:pt x="18214" y="13690"/>
                    <a:pt x="17941" y="13685"/>
                  </a:cubicBezTo>
                  <a:cubicBezTo>
                    <a:pt x="17537" y="13677"/>
                    <a:pt x="17134" y="13673"/>
                    <a:pt x="16730" y="13673"/>
                  </a:cubicBezTo>
                  <a:cubicBezTo>
                    <a:pt x="16497" y="13673"/>
                    <a:pt x="16264" y="13674"/>
                    <a:pt x="16031" y="13676"/>
                  </a:cubicBezTo>
                  <a:cubicBezTo>
                    <a:pt x="14735" y="13694"/>
                    <a:pt x="13448" y="13781"/>
                    <a:pt x="12156" y="13835"/>
                  </a:cubicBezTo>
                  <a:cubicBezTo>
                    <a:pt x="11734" y="13855"/>
                    <a:pt x="11310" y="13860"/>
                    <a:pt x="10887" y="13860"/>
                  </a:cubicBezTo>
                  <a:cubicBezTo>
                    <a:pt x="10290" y="13860"/>
                    <a:pt x="9693" y="13849"/>
                    <a:pt x="9096" y="13849"/>
                  </a:cubicBezTo>
                  <a:cubicBezTo>
                    <a:pt x="8828" y="13849"/>
                    <a:pt x="8559" y="13851"/>
                    <a:pt x="8291" y="13858"/>
                  </a:cubicBezTo>
                  <a:cubicBezTo>
                    <a:pt x="7009" y="13890"/>
                    <a:pt x="5731" y="13953"/>
                    <a:pt x="4453" y="14017"/>
                  </a:cubicBezTo>
                  <a:cubicBezTo>
                    <a:pt x="3040" y="14084"/>
                    <a:pt x="1627" y="14141"/>
                    <a:pt x="218" y="14149"/>
                  </a:cubicBezTo>
                  <a:lnTo>
                    <a:pt x="218" y="14149"/>
                  </a:lnTo>
                  <a:cubicBezTo>
                    <a:pt x="247" y="13982"/>
                    <a:pt x="276" y="13818"/>
                    <a:pt x="305" y="13653"/>
                  </a:cubicBezTo>
                  <a:cubicBezTo>
                    <a:pt x="319" y="13579"/>
                    <a:pt x="258" y="13530"/>
                    <a:pt x="202" y="13530"/>
                  </a:cubicBezTo>
                  <a:cubicBezTo>
                    <a:pt x="166" y="13530"/>
                    <a:pt x="132" y="13550"/>
                    <a:pt x="123" y="13599"/>
                  </a:cubicBezTo>
                  <a:cubicBezTo>
                    <a:pt x="87" y="13803"/>
                    <a:pt x="51" y="14013"/>
                    <a:pt x="10" y="14217"/>
                  </a:cubicBezTo>
                  <a:cubicBezTo>
                    <a:pt x="1" y="14276"/>
                    <a:pt x="37" y="14340"/>
                    <a:pt x="105" y="14340"/>
                  </a:cubicBezTo>
                  <a:cubicBezTo>
                    <a:pt x="2706" y="14335"/>
                    <a:pt x="5303" y="14135"/>
                    <a:pt x="7900" y="14058"/>
                  </a:cubicBezTo>
                  <a:cubicBezTo>
                    <a:pt x="8287" y="14047"/>
                    <a:pt x="8674" y="14044"/>
                    <a:pt x="9060" y="14044"/>
                  </a:cubicBezTo>
                  <a:cubicBezTo>
                    <a:pt x="9630" y="14044"/>
                    <a:pt x="10199" y="14051"/>
                    <a:pt x="10768" y="14051"/>
                  </a:cubicBezTo>
                  <a:cubicBezTo>
                    <a:pt x="11119" y="14051"/>
                    <a:pt x="11469" y="14048"/>
                    <a:pt x="11820" y="14040"/>
                  </a:cubicBezTo>
                  <a:cubicBezTo>
                    <a:pt x="13111" y="14008"/>
                    <a:pt x="14403" y="13894"/>
                    <a:pt x="15694" y="13876"/>
                  </a:cubicBezTo>
                  <a:cubicBezTo>
                    <a:pt x="16098" y="13869"/>
                    <a:pt x="16499" y="13865"/>
                    <a:pt x="16901" y="13865"/>
                  </a:cubicBezTo>
                  <a:cubicBezTo>
                    <a:pt x="17229" y="13865"/>
                    <a:pt x="17557" y="13868"/>
                    <a:pt x="17886" y="13872"/>
                  </a:cubicBezTo>
                  <a:cubicBezTo>
                    <a:pt x="18187" y="13876"/>
                    <a:pt x="18491" y="13872"/>
                    <a:pt x="18796" y="13899"/>
                  </a:cubicBezTo>
                  <a:cubicBezTo>
                    <a:pt x="18895" y="13908"/>
                    <a:pt x="19012" y="13930"/>
                    <a:pt x="19123" y="13930"/>
                  </a:cubicBezTo>
                  <a:cubicBezTo>
                    <a:pt x="19185" y="13930"/>
                    <a:pt x="19246" y="13923"/>
                    <a:pt x="19301" y="13903"/>
                  </a:cubicBezTo>
                  <a:cubicBezTo>
                    <a:pt x="19337" y="13890"/>
                    <a:pt x="19374" y="13853"/>
                    <a:pt x="19369" y="13808"/>
                  </a:cubicBezTo>
                  <a:cubicBezTo>
                    <a:pt x="19292" y="13199"/>
                    <a:pt x="19287" y="12594"/>
                    <a:pt x="19273" y="11980"/>
                  </a:cubicBezTo>
                  <a:cubicBezTo>
                    <a:pt x="19255" y="11038"/>
                    <a:pt x="19233" y="10097"/>
                    <a:pt x="19205" y="9156"/>
                  </a:cubicBezTo>
                  <a:cubicBezTo>
                    <a:pt x="19155" y="7259"/>
                    <a:pt x="19096" y="5363"/>
                    <a:pt x="19032" y="3467"/>
                  </a:cubicBezTo>
                  <a:cubicBezTo>
                    <a:pt x="18996" y="2371"/>
                    <a:pt x="18960" y="1275"/>
                    <a:pt x="18928" y="183"/>
                  </a:cubicBezTo>
                  <a:cubicBezTo>
                    <a:pt x="18928" y="142"/>
                    <a:pt x="18901" y="97"/>
                    <a:pt x="18860" y="92"/>
                  </a:cubicBezTo>
                  <a:cubicBezTo>
                    <a:pt x="18678" y="61"/>
                    <a:pt x="18496" y="33"/>
                    <a:pt x="18318" y="1"/>
                  </a:cubicBezTo>
                  <a:cubicBezTo>
                    <a:pt x="18313" y="1"/>
                    <a:pt x="18307" y="0"/>
                    <a:pt x="18302" y="0"/>
                  </a:cubicBezTo>
                  <a:close/>
                </a:path>
              </a:pathLst>
            </a:custGeom>
            <a:solidFill>
              <a:srgbClr val="4C4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2" name="Google Shape;1082;p23"/>
            <p:cNvSpPr/>
            <p:nvPr/>
          </p:nvSpPr>
          <p:spPr>
            <a:xfrm>
              <a:off x="8756496" y="356417"/>
              <a:ext cx="18971" cy="35928"/>
            </a:xfrm>
            <a:custGeom>
              <a:avLst/>
              <a:gdLst/>
              <a:ahLst/>
              <a:cxnLst/>
              <a:rect l="l" t="t" r="r" b="b"/>
              <a:pathLst>
                <a:path w="179" h="339" extrusionOk="0">
                  <a:moveTo>
                    <a:pt x="99" y="0"/>
                  </a:moveTo>
                  <a:cubicBezTo>
                    <a:pt x="97" y="0"/>
                    <a:pt x="95" y="0"/>
                    <a:pt x="92" y="0"/>
                  </a:cubicBezTo>
                  <a:cubicBezTo>
                    <a:pt x="51" y="5"/>
                    <a:pt x="29" y="46"/>
                    <a:pt x="29" y="87"/>
                  </a:cubicBezTo>
                  <a:cubicBezTo>
                    <a:pt x="29" y="141"/>
                    <a:pt x="19" y="196"/>
                    <a:pt x="10" y="251"/>
                  </a:cubicBezTo>
                  <a:cubicBezTo>
                    <a:pt x="0" y="307"/>
                    <a:pt x="42" y="339"/>
                    <a:pt x="83" y="339"/>
                  </a:cubicBezTo>
                  <a:cubicBezTo>
                    <a:pt x="116" y="339"/>
                    <a:pt x="148" y="320"/>
                    <a:pt x="156" y="278"/>
                  </a:cubicBezTo>
                  <a:cubicBezTo>
                    <a:pt x="170" y="210"/>
                    <a:pt x="174" y="137"/>
                    <a:pt x="174" y="69"/>
                  </a:cubicBezTo>
                  <a:cubicBezTo>
                    <a:pt x="178" y="30"/>
                    <a:pt x="135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3" name="Google Shape;1083;p23"/>
            <p:cNvSpPr/>
            <p:nvPr/>
          </p:nvSpPr>
          <p:spPr>
            <a:xfrm>
              <a:off x="8919496" y="382913"/>
              <a:ext cx="18865" cy="37306"/>
            </a:xfrm>
            <a:custGeom>
              <a:avLst/>
              <a:gdLst/>
              <a:ahLst/>
              <a:cxnLst/>
              <a:rect l="l" t="t" r="r" b="b"/>
              <a:pathLst>
                <a:path w="178" h="352" extrusionOk="0">
                  <a:moveTo>
                    <a:pt x="103" y="0"/>
                  </a:moveTo>
                  <a:cubicBezTo>
                    <a:pt x="101" y="0"/>
                    <a:pt x="98" y="0"/>
                    <a:pt x="96" y="1"/>
                  </a:cubicBezTo>
                  <a:cubicBezTo>
                    <a:pt x="50" y="5"/>
                    <a:pt x="28" y="42"/>
                    <a:pt x="28" y="87"/>
                  </a:cubicBezTo>
                  <a:cubicBezTo>
                    <a:pt x="28" y="146"/>
                    <a:pt x="19" y="201"/>
                    <a:pt x="9" y="260"/>
                  </a:cubicBezTo>
                  <a:cubicBezTo>
                    <a:pt x="0" y="301"/>
                    <a:pt x="32" y="342"/>
                    <a:pt x="69" y="351"/>
                  </a:cubicBezTo>
                  <a:cubicBezTo>
                    <a:pt x="72" y="351"/>
                    <a:pt x="75" y="351"/>
                    <a:pt x="77" y="351"/>
                  </a:cubicBezTo>
                  <a:cubicBezTo>
                    <a:pt x="115" y="351"/>
                    <a:pt x="147" y="325"/>
                    <a:pt x="155" y="287"/>
                  </a:cubicBezTo>
                  <a:cubicBezTo>
                    <a:pt x="173" y="214"/>
                    <a:pt x="178" y="142"/>
                    <a:pt x="178" y="69"/>
                  </a:cubicBezTo>
                  <a:cubicBezTo>
                    <a:pt x="178" y="31"/>
                    <a:pt x="138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1084" name="Google Shape;1084;p23"/>
            <p:cNvGrpSpPr/>
            <p:nvPr/>
          </p:nvGrpSpPr>
          <p:grpSpPr>
            <a:xfrm>
              <a:off x="7211282" y="106518"/>
              <a:ext cx="462826" cy="437708"/>
              <a:chOff x="8417757" y="225106"/>
              <a:chExt cx="462826" cy="437708"/>
            </a:xfrm>
          </p:grpSpPr>
          <p:sp>
            <p:nvSpPr>
              <p:cNvPr id="1085" name="Google Shape;1085;p23"/>
              <p:cNvSpPr/>
              <p:nvPr/>
            </p:nvSpPr>
            <p:spPr>
              <a:xfrm>
                <a:off x="8425494" y="234008"/>
                <a:ext cx="431455" cy="424036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4001" extrusionOk="0">
                    <a:moveTo>
                      <a:pt x="1990" y="0"/>
                    </a:moveTo>
                    <a:cubicBezTo>
                      <a:pt x="1536" y="0"/>
                      <a:pt x="1233" y="160"/>
                      <a:pt x="1233" y="160"/>
                    </a:cubicBezTo>
                    <a:cubicBezTo>
                      <a:pt x="1074" y="219"/>
                      <a:pt x="797" y="460"/>
                      <a:pt x="546" y="701"/>
                    </a:cubicBezTo>
                    <a:cubicBezTo>
                      <a:pt x="296" y="942"/>
                      <a:pt x="119" y="1447"/>
                      <a:pt x="60" y="1774"/>
                    </a:cubicBezTo>
                    <a:cubicBezTo>
                      <a:pt x="1" y="2106"/>
                      <a:pt x="142" y="2565"/>
                      <a:pt x="424" y="3115"/>
                    </a:cubicBezTo>
                    <a:cubicBezTo>
                      <a:pt x="710" y="3670"/>
                      <a:pt x="1188" y="3820"/>
                      <a:pt x="2002" y="3980"/>
                    </a:cubicBezTo>
                    <a:cubicBezTo>
                      <a:pt x="2073" y="3994"/>
                      <a:pt x="2143" y="4000"/>
                      <a:pt x="2211" y="4000"/>
                    </a:cubicBezTo>
                    <a:cubicBezTo>
                      <a:pt x="2929" y="4000"/>
                      <a:pt x="3485" y="3276"/>
                      <a:pt x="3689" y="3097"/>
                    </a:cubicBezTo>
                    <a:cubicBezTo>
                      <a:pt x="3907" y="2897"/>
                      <a:pt x="4071" y="2179"/>
                      <a:pt x="4048" y="1979"/>
                    </a:cubicBezTo>
                    <a:cubicBezTo>
                      <a:pt x="4025" y="1779"/>
                      <a:pt x="3907" y="1237"/>
                      <a:pt x="3725" y="996"/>
                    </a:cubicBezTo>
                    <a:cubicBezTo>
                      <a:pt x="3543" y="755"/>
                      <a:pt x="3198" y="246"/>
                      <a:pt x="2484" y="64"/>
                    </a:cubicBezTo>
                    <a:cubicBezTo>
                      <a:pt x="2306" y="18"/>
                      <a:pt x="2140" y="0"/>
                      <a:pt x="1990" y="0"/>
                    </a:cubicBezTo>
                    <a:close/>
                  </a:path>
                </a:pathLst>
              </a:custGeom>
              <a:solidFill>
                <a:srgbClr val="F3CC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86" name="Google Shape;1086;p23"/>
              <p:cNvSpPr/>
              <p:nvPr/>
            </p:nvSpPr>
            <p:spPr>
              <a:xfrm>
                <a:off x="8557971" y="356417"/>
                <a:ext cx="18971" cy="35928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39" extrusionOk="0">
                    <a:moveTo>
                      <a:pt x="99" y="0"/>
                    </a:moveTo>
                    <a:cubicBezTo>
                      <a:pt x="97" y="0"/>
                      <a:pt x="95" y="0"/>
                      <a:pt x="92" y="0"/>
                    </a:cubicBezTo>
                    <a:cubicBezTo>
                      <a:pt x="51" y="5"/>
                      <a:pt x="29" y="46"/>
                      <a:pt x="29" y="87"/>
                    </a:cubicBezTo>
                    <a:cubicBezTo>
                      <a:pt x="29" y="141"/>
                      <a:pt x="19" y="196"/>
                      <a:pt x="10" y="251"/>
                    </a:cubicBezTo>
                    <a:cubicBezTo>
                      <a:pt x="0" y="307"/>
                      <a:pt x="42" y="339"/>
                      <a:pt x="83" y="339"/>
                    </a:cubicBezTo>
                    <a:cubicBezTo>
                      <a:pt x="116" y="339"/>
                      <a:pt x="148" y="320"/>
                      <a:pt x="156" y="278"/>
                    </a:cubicBezTo>
                    <a:cubicBezTo>
                      <a:pt x="170" y="210"/>
                      <a:pt x="174" y="137"/>
                      <a:pt x="174" y="69"/>
                    </a:cubicBezTo>
                    <a:cubicBezTo>
                      <a:pt x="178" y="30"/>
                      <a:pt x="135" y="0"/>
                      <a:pt x="99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87" name="Google Shape;1087;p23"/>
              <p:cNvSpPr/>
              <p:nvPr/>
            </p:nvSpPr>
            <p:spPr>
              <a:xfrm>
                <a:off x="8720971" y="382913"/>
                <a:ext cx="18865" cy="3730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352" extrusionOk="0">
                    <a:moveTo>
                      <a:pt x="103" y="0"/>
                    </a:moveTo>
                    <a:cubicBezTo>
                      <a:pt x="101" y="0"/>
                      <a:pt x="98" y="0"/>
                      <a:pt x="96" y="1"/>
                    </a:cubicBezTo>
                    <a:cubicBezTo>
                      <a:pt x="50" y="5"/>
                      <a:pt x="28" y="42"/>
                      <a:pt x="28" y="87"/>
                    </a:cubicBezTo>
                    <a:cubicBezTo>
                      <a:pt x="28" y="146"/>
                      <a:pt x="19" y="201"/>
                      <a:pt x="9" y="260"/>
                    </a:cubicBezTo>
                    <a:cubicBezTo>
                      <a:pt x="0" y="301"/>
                      <a:pt x="32" y="342"/>
                      <a:pt x="69" y="351"/>
                    </a:cubicBezTo>
                    <a:cubicBezTo>
                      <a:pt x="72" y="351"/>
                      <a:pt x="75" y="351"/>
                      <a:pt x="77" y="351"/>
                    </a:cubicBezTo>
                    <a:cubicBezTo>
                      <a:pt x="115" y="351"/>
                      <a:pt x="147" y="325"/>
                      <a:pt x="155" y="287"/>
                    </a:cubicBezTo>
                    <a:cubicBezTo>
                      <a:pt x="173" y="214"/>
                      <a:pt x="178" y="142"/>
                      <a:pt x="178" y="69"/>
                    </a:cubicBezTo>
                    <a:cubicBezTo>
                      <a:pt x="178" y="31"/>
                      <a:pt x="138" y="0"/>
                      <a:pt x="103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88" name="Google Shape;1088;p23"/>
              <p:cNvSpPr/>
              <p:nvPr/>
            </p:nvSpPr>
            <p:spPr>
              <a:xfrm>
                <a:off x="8505934" y="449787"/>
                <a:ext cx="266864" cy="113613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072" extrusionOk="0">
                    <a:moveTo>
                      <a:pt x="97" y="1"/>
                    </a:moveTo>
                    <a:cubicBezTo>
                      <a:pt x="50" y="1"/>
                      <a:pt x="1" y="45"/>
                      <a:pt x="24" y="106"/>
                    </a:cubicBezTo>
                    <a:cubicBezTo>
                      <a:pt x="215" y="611"/>
                      <a:pt x="670" y="1011"/>
                      <a:pt x="1202" y="1066"/>
                    </a:cubicBezTo>
                    <a:cubicBezTo>
                      <a:pt x="1243" y="1070"/>
                      <a:pt x="1285" y="1072"/>
                      <a:pt x="1326" y="1072"/>
                    </a:cubicBezTo>
                    <a:cubicBezTo>
                      <a:pt x="1795" y="1072"/>
                      <a:pt x="2238" y="816"/>
                      <a:pt x="2484" y="402"/>
                    </a:cubicBezTo>
                    <a:cubicBezTo>
                      <a:pt x="2517" y="345"/>
                      <a:pt x="2468" y="297"/>
                      <a:pt x="2417" y="297"/>
                    </a:cubicBezTo>
                    <a:cubicBezTo>
                      <a:pt x="2391" y="297"/>
                      <a:pt x="2364" y="309"/>
                      <a:pt x="2348" y="338"/>
                    </a:cubicBezTo>
                    <a:cubicBezTo>
                      <a:pt x="2133" y="694"/>
                      <a:pt x="1735" y="917"/>
                      <a:pt x="1333" y="917"/>
                    </a:cubicBezTo>
                    <a:cubicBezTo>
                      <a:pt x="1283" y="917"/>
                      <a:pt x="1233" y="914"/>
                      <a:pt x="1184" y="907"/>
                    </a:cubicBezTo>
                    <a:cubicBezTo>
                      <a:pt x="720" y="843"/>
                      <a:pt x="333" y="493"/>
                      <a:pt x="160" y="47"/>
                    </a:cubicBezTo>
                    <a:cubicBezTo>
                      <a:pt x="149" y="15"/>
                      <a:pt x="123" y="1"/>
                      <a:pt x="97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89" name="Google Shape;1089;p23"/>
              <p:cNvSpPr/>
              <p:nvPr/>
            </p:nvSpPr>
            <p:spPr>
              <a:xfrm>
                <a:off x="8417757" y="225106"/>
                <a:ext cx="462826" cy="437708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130" extrusionOk="0">
                    <a:moveTo>
                      <a:pt x="2068" y="165"/>
                    </a:moveTo>
                    <a:cubicBezTo>
                      <a:pt x="2666" y="165"/>
                      <a:pt x="3264" y="463"/>
                      <a:pt x="3634" y="948"/>
                    </a:cubicBezTo>
                    <a:cubicBezTo>
                      <a:pt x="4176" y="1658"/>
                      <a:pt x="4130" y="2677"/>
                      <a:pt x="3534" y="3336"/>
                    </a:cubicBezTo>
                    <a:cubicBezTo>
                      <a:pt x="3172" y="3734"/>
                      <a:pt x="2640" y="3963"/>
                      <a:pt x="2113" y="3963"/>
                    </a:cubicBezTo>
                    <a:cubicBezTo>
                      <a:pt x="1827" y="3963"/>
                      <a:pt x="1543" y="3895"/>
                      <a:pt x="1288" y="3750"/>
                    </a:cubicBezTo>
                    <a:cubicBezTo>
                      <a:pt x="1061" y="3622"/>
                      <a:pt x="824" y="3441"/>
                      <a:pt x="628" y="3231"/>
                    </a:cubicBezTo>
                    <a:cubicBezTo>
                      <a:pt x="628" y="3231"/>
                      <a:pt x="628" y="3227"/>
                      <a:pt x="628" y="3227"/>
                    </a:cubicBezTo>
                    <a:cubicBezTo>
                      <a:pt x="256" y="2731"/>
                      <a:pt x="137" y="2072"/>
                      <a:pt x="324" y="1471"/>
                    </a:cubicBezTo>
                    <a:cubicBezTo>
                      <a:pt x="328" y="1458"/>
                      <a:pt x="328" y="1444"/>
                      <a:pt x="324" y="1430"/>
                    </a:cubicBezTo>
                    <a:cubicBezTo>
                      <a:pt x="538" y="857"/>
                      <a:pt x="1015" y="394"/>
                      <a:pt x="1597" y="230"/>
                    </a:cubicBezTo>
                    <a:cubicBezTo>
                      <a:pt x="1751" y="186"/>
                      <a:pt x="1910" y="165"/>
                      <a:pt x="2068" y="165"/>
                    </a:cubicBezTo>
                    <a:close/>
                    <a:moveTo>
                      <a:pt x="2056" y="1"/>
                    </a:moveTo>
                    <a:cubicBezTo>
                      <a:pt x="1987" y="1"/>
                      <a:pt x="1917" y="4"/>
                      <a:pt x="1847" y="12"/>
                    </a:cubicBezTo>
                    <a:cubicBezTo>
                      <a:pt x="1042" y="103"/>
                      <a:pt x="360" y="730"/>
                      <a:pt x="128" y="1521"/>
                    </a:cubicBezTo>
                    <a:cubicBezTo>
                      <a:pt x="133" y="1521"/>
                      <a:pt x="137" y="1517"/>
                      <a:pt x="146" y="1517"/>
                    </a:cubicBezTo>
                    <a:cubicBezTo>
                      <a:pt x="1" y="2094"/>
                      <a:pt x="96" y="2708"/>
                      <a:pt x="415" y="3204"/>
                    </a:cubicBezTo>
                    <a:cubicBezTo>
                      <a:pt x="410" y="3204"/>
                      <a:pt x="410" y="3209"/>
                      <a:pt x="406" y="3213"/>
                    </a:cubicBezTo>
                    <a:cubicBezTo>
                      <a:pt x="433" y="3245"/>
                      <a:pt x="460" y="3277"/>
                      <a:pt x="488" y="3309"/>
                    </a:cubicBezTo>
                    <a:lnTo>
                      <a:pt x="497" y="3322"/>
                    </a:lnTo>
                    <a:cubicBezTo>
                      <a:pt x="506" y="3336"/>
                      <a:pt x="515" y="3340"/>
                      <a:pt x="524" y="3345"/>
                    </a:cubicBezTo>
                    <a:cubicBezTo>
                      <a:pt x="719" y="3563"/>
                      <a:pt x="956" y="3745"/>
                      <a:pt x="1188" y="3886"/>
                    </a:cubicBezTo>
                    <a:cubicBezTo>
                      <a:pt x="1470" y="4052"/>
                      <a:pt x="1786" y="4129"/>
                      <a:pt x="2104" y="4129"/>
                    </a:cubicBezTo>
                    <a:cubicBezTo>
                      <a:pt x="2632" y="4129"/>
                      <a:pt x="3164" y="3917"/>
                      <a:pt x="3553" y="3545"/>
                    </a:cubicBezTo>
                    <a:cubicBezTo>
                      <a:pt x="4207" y="2918"/>
                      <a:pt x="4367" y="1872"/>
                      <a:pt x="3912" y="1071"/>
                    </a:cubicBezTo>
                    <a:cubicBezTo>
                      <a:pt x="3530" y="411"/>
                      <a:pt x="2794" y="1"/>
                      <a:pt x="2056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sp>
        <p:nvSpPr>
          <p:cNvPr id="1090" name="Google Shape;1090;p23"/>
          <p:cNvSpPr txBox="1">
            <a:spLocks noGrp="1"/>
          </p:cNvSpPr>
          <p:nvPr>
            <p:ph type="ctrTitle"/>
          </p:nvPr>
        </p:nvSpPr>
        <p:spPr>
          <a:xfrm>
            <a:off x="2023000" y="979900"/>
            <a:ext cx="81460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3600"/>
            </a:lvl9pPr>
          </a:lstStyle>
          <a:p>
            <a:endParaRPr/>
          </a:p>
        </p:txBody>
      </p:sp>
      <p:grpSp>
        <p:nvGrpSpPr>
          <p:cNvPr id="1091" name="Google Shape;1091;p23"/>
          <p:cNvGrpSpPr/>
          <p:nvPr/>
        </p:nvGrpSpPr>
        <p:grpSpPr>
          <a:xfrm rot="-10796165">
            <a:off x="-804849" y="1195326"/>
            <a:ext cx="2484909" cy="641177"/>
            <a:chOff x="7622176" y="2589750"/>
            <a:chExt cx="2078841" cy="536400"/>
          </a:xfrm>
        </p:grpSpPr>
        <p:sp>
          <p:nvSpPr>
            <p:cNvPr id="1092" name="Google Shape;1092;p23"/>
            <p:cNvSpPr/>
            <p:nvPr/>
          </p:nvSpPr>
          <p:spPr>
            <a:xfrm>
              <a:off x="7632850" y="2604325"/>
              <a:ext cx="2053298" cy="514146"/>
            </a:xfrm>
            <a:custGeom>
              <a:avLst/>
              <a:gdLst/>
              <a:ahLst/>
              <a:cxnLst/>
              <a:rect l="l" t="t" r="r" b="b"/>
              <a:pathLst>
                <a:path w="15508" h="4232" extrusionOk="0">
                  <a:moveTo>
                    <a:pt x="13358" y="0"/>
                  </a:moveTo>
                  <a:lnTo>
                    <a:pt x="12205" y="10"/>
                  </a:lnTo>
                  <a:cubicBezTo>
                    <a:pt x="12205" y="10"/>
                    <a:pt x="10633" y="2"/>
                    <a:pt x="9429" y="2"/>
                  </a:cubicBezTo>
                  <a:cubicBezTo>
                    <a:pt x="8826" y="2"/>
                    <a:pt x="8316" y="4"/>
                    <a:pt x="8140" y="10"/>
                  </a:cubicBezTo>
                  <a:cubicBezTo>
                    <a:pt x="7603" y="40"/>
                    <a:pt x="2981" y="20"/>
                    <a:pt x="2121" y="40"/>
                  </a:cubicBezTo>
                  <a:cubicBezTo>
                    <a:pt x="1271" y="49"/>
                    <a:pt x="157" y="147"/>
                    <a:pt x="157" y="147"/>
                  </a:cubicBezTo>
                  <a:cubicBezTo>
                    <a:pt x="1" y="313"/>
                    <a:pt x="1" y="4231"/>
                    <a:pt x="1" y="4231"/>
                  </a:cubicBezTo>
                  <a:cubicBezTo>
                    <a:pt x="1" y="4231"/>
                    <a:pt x="1605" y="4185"/>
                    <a:pt x="2558" y="4185"/>
                  </a:cubicBezTo>
                  <a:cubicBezTo>
                    <a:pt x="2762" y="4185"/>
                    <a:pt x="2937" y="4187"/>
                    <a:pt x="3059" y="4192"/>
                  </a:cubicBezTo>
                  <a:cubicBezTo>
                    <a:pt x="3095" y="4194"/>
                    <a:pt x="3153" y="4195"/>
                    <a:pt x="3232" y="4195"/>
                  </a:cubicBezTo>
                  <a:cubicBezTo>
                    <a:pt x="4689" y="4195"/>
                    <a:pt x="13124" y="3870"/>
                    <a:pt x="13124" y="3870"/>
                  </a:cubicBezTo>
                  <a:lnTo>
                    <a:pt x="15508" y="2375"/>
                  </a:lnTo>
                  <a:lnTo>
                    <a:pt x="133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3" name="Google Shape;1093;p23"/>
            <p:cNvSpPr/>
            <p:nvPr/>
          </p:nvSpPr>
          <p:spPr>
            <a:xfrm>
              <a:off x="9351967" y="2604328"/>
              <a:ext cx="308712" cy="471391"/>
            </a:xfrm>
            <a:custGeom>
              <a:avLst/>
              <a:gdLst/>
              <a:ahLst/>
              <a:cxnLst/>
              <a:rect l="l" t="t" r="r" b="b"/>
              <a:pathLst>
                <a:path w="2541" h="3880" extrusionOk="0">
                  <a:moveTo>
                    <a:pt x="401" y="0"/>
                  </a:moveTo>
                  <a:lnTo>
                    <a:pt x="69" y="10"/>
                  </a:lnTo>
                  <a:cubicBezTo>
                    <a:pt x="20" y="645"/>
                    <a:pt x="0" y="1290"/>
                    <a:pt x="30" y="1935"/>
                  </a:cubicBezTo>
                  <a:lnTo>
                    <a:pt x="30" y="1974"/>
                  </a:lnTo>
                  <a:cubicBezTo>
                    <a:pt x="30" y="2091"/>
                    <a:pt x="30" y="2209"/>
                    <a:pt x="30" y="2326"/>
                  </a:cubicBezTo>
                  <a:cubicBezTo>
                    <a:pt x="20" y="2746"/>
                    <a:pt x="20" y="3166"/>
                    <a:pt x="59" y="3586"/>
                  </a:cubicBezTo>
                  <a:cubicBezTo>
                    <a:pt x="59" y="3665"/>
                    <a:pt x="69" y="3753"/>
                    <a:pt x="69" y="3831"/>
                  </a:cubicBezTo>
                  <a:cubicBezTo>
                    <a:pt x="69" y="3850"/>
                    <a:pt x="78" y="3860"/>
                    <a:pt x="78" y="3880"/>
                  </a:cubicBezTo>
                  <a:cubicBezTo>
                    <a:pt x="127" y="3870"/>
                    <a:pt x="157" y="3870"/>
                    <a:pt x="157" y="3870"/>
                  </a:cubicBezTo>
                  <a:lnTo>
                    <a:pt x="2541" y="2375"/>
                  </a:lnTo>
                  <a:lnTo>
                    <a:pt x="1036" y="714"/>
                  </a:lnTo>
                  <a:cubicBezTo>
                    <a:pt x="1026" y="723"/>
                    <a:pt x="1017" y="723"/>
                    <a:pt x="1007" y="733"/>
                  </a:cubicBezTo>
                  <a:cubicBezTo>
                    <a:pt x="1007" y="723"/>
                    <a:pt x="1007" y="714"/>
                    <a:pt x="1007" y="714"/>
                  </a:cubicBezTo>
                  <a:cubicBezTo>
                    <a:pt x="997" y="684"/>
                    <a:pt x="987" y="665"/>
                    <a:pt x="977" y="645"/>
                  </a:cubicBezTo>
                  <a:lnTo>
                    <a:pt x="938" y="596"/>
                  </a:lnTo>
                  <a:cubicBezTo>
                    <a:pt x="909" y="577"/>
                    <a:pt x="890" y="567"/>
                    <a:pt x="860" y="567"/>
                  </a:cubicBezTo>
                  <a:cubicBezTo>
                    <a:pt x="850" y="538"/>
                    <a:pt x="841" y="518"/>
                    <a:pt x="841" y="489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rgbClr val="F7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4" name="Google Shape;1094;p23"/>
            <p:cNvSpPr/>
            <p:nvPr/>
          </p:nvSpPr>
          <p:spPr>
            <a:xfrm>
              <a:off x="7622176" y="2589750"/>
              <a:ext cx="2078841" cy="536400"/>
            </a:xfrm>
            <a:custGeom>
              <a:avLst/>
              <a:gdLst/>
              <a:ahLst/>
              <a:cxnLst/>
              <a:rect l="l" t="t" r="r" b="b"/>
              <a:pathLst>
                <a:path w="15733" h="4415" extrusionOk="0">
                  <a:moveTo>
                    <a:pt x="6851" y="130"/>
                  </a:moveTo>
                  <a:cubicBezTo>
                    <a:pt x="7965" y="130"/>
                    <a:pt x="9069" y="130"/>
                    <a:pt x="10173" y="140"/>
                  </a:cubicBezTo>
                  <a:cubicBezTo>
                    <a:pt x="10740" y="140"/>
                    <a:pt x="11306" y="150"/>
                    <a:pt x="11873" y="160"/>
                  </a:cubicBezTo>
                  <a:lnTo>
                    <a:pt x="12655" y="169"/>
                  </a:lnTo>
                  <a:lnTo>
                    <a:pt x="13006" y="169"/>
                  </a:lnTo>
                  <a:cubicBezTo>
                    <a:pt x="13163" y="179"/>
                    <a:pt x="13358" y="150"/>
                    <a:pt x="13475" y="247"/>
                  </a:cubicBezTo>
                  <a:cubicBezTo>
                    <a:pt x="13583" y="316"/>
                    <a:pt x="13661" y="423"/>
                    <a:pt x="13749" y="511"/>
                  </a:cubicBezTo>
                  <a:cubicBezTo>
                    <a:pt x="13837" y="609"/>
                    <a:pt x="13935" y="707"/>
                    <a:pt x="14023" y="804"/>
                  </a:cubicBezTo>
                  <a:cubicBezTo>
                    <a:pt x="14199" y="990"/>
                    <a:pt x="14365" y="1176"/>
                    <a:pt x="14541" y="1371"/>
                  </a:cubicBezTo>
                  <a:cubicBezTo>
                    <a:pt x="14873" y="1742"/>
                    <a:pt x="15195" y="2133"/>
                    <a:pt x="15498" y="2524"/>
                  </a:cubicBezTo>
                  <a:lnTo>
                    <a:pt x="14296" y="3247"/>
                  </a:lnTo>
                  <a:cubicBezTo>
                    <a:pt x="14111" y="3364"/>
                    <a:pt x="13925" y="3472"/>
                    <a:pt x="13739" y="3589"/>
                  </a:cubicBezTo>
                  <a:cubicBezTo>
                    <a:pt x="13544" y="3706"/>
                    <a:pt x="13339" y="3853"/>
                    <a:pt x="13114" y="3941"/>
                  </a:cubicBezTo>
                  <a:cubicBezTo>
                    <a:pt x="12879" y="4039"/>
                    <a:pt x="12577" y="4019"/>
                    <a:pt x="12322" y="4029"/>
                  </a:cubicBezTo>
                  <a:cubicBezTo>
                    <a:pt x="12059" y="4039"/>
                    <a:pt x="11805" y="4058"/>
                    <a:pt x="11541" y="4068"/>
                  </a:cubicBezTo>
                  <a:cubicBezTo>
                    <a:pt x="11013" y="4088"/>
                    <a:pt x="10485" y="4107"/>
                    <a:pt x="9958" y="4127"/>
                  </a:cubicBezTo>
                  <a:cubicBezTo>
                    <a:pt x="7847" y="4215"/>
                    <a:pt x="5737" y="4273"/>
                    <a:pt x="3626" y="4273"/>
                  </a:cubicBezTo>
                  <a:cubicBezTo>
                    <a:pt x="2483" y="4273"/>
                    <a:pt x="1330" y="4263"/>
                    <a:pt x="177" y="4215"/>
                  </a:cubicBezTo>
                  <a:cubicBezTo>
                    <a:pt x="177" y="3882"/>
                    <a:pt x="177" y="3540"/>
                    <a:pt x="187" y="3208"/>
                  </a:cubicBezTo>
                  <a:cubicBezTo>
                    <a:pt x="187" y="3198"/>
                    <a:pt x="196" y="3198"/>
                    <a:pt x="196" y="3179"/>
                  </a:cubicBezTo>
                  <a:cubicBezTo>
                    <a:pt x="187" y="3110"/>
                    <a:pt x="187" y="3042"/>
                    <a:pt x="187" y="2974"/>
                  </a:cubicBezTo>
                  <a:cubicBezTo>
                    <a:pt x="206" y="2055"/>
                    <a:pt x="255" y="1146"/>
                    <a:pt x="343" y="238"/>
                  </a:cubicBezTo>
                  <a:cubicBezTo>
                    <a:pt x="2512" y="179"/>
                    <a:pt x="4681" y="150"/>
                    <a:pt x="6851" y="130"/>
                  </a:cubicBezTo>
                  <a:close/>
                  <a:moveTo>
                    <a:pt x="8113" y="0"/>
                  </a:moveTo>
                  <a:cubicBezTo>
                    <a:pt x="6774" y="0"/>
                    <a:pt x="5434" y="10"/>
                    <a:pt x="4095" y="32"/>
                  </a:cubicBezTo>
                  <a:cubicBezTo>
                    <a:pt x="2805" y="52"/>
                    <a:pt x="1506" y="81"/>
                    <a:pt x="206" y="120"/>
                  </a:cubicBezTo>
                  <a:cubicBezTo>
                    <a:pt x="167" y="120"/>
                    <a:pt x="138" y="150"/>
                    <a:pt x="128" y="179"/>
                  </a:cubicBezTo>
                  <a:cubicBezTo>
                    <a:pt x="69" y="853"/>
                    <a:pt x="30" y="1527"/>
                    <a:pt x="40" y="2202"/>
                  </a:cubicBezTo>
                  <a:cubicBezTo>
                    <a:pt x="11" y="2895"/>
                    <a:pt x="1" y="3589"/>
                    <a:pt x="11" y="4283"/>
                  </a:cubicBezTo>
                  <a:cubicBezTo>
                    <a:pt x="11" y="4322"/>
                    <a:pt x="50" y="4351"/>
                    <a:pt x="89" y="4351"/>
                  </a:cubicBezTo>
                  <a:cubicBezTo>
                    <a:pt x="1289" y="4395"/>
                    <a:pt x="2487" y="4414"/>
                    <a:pt x="3685" y="4414"/>
                  </a:cubicBezTo>
                  <a:cubicBezTo>
                    <a:pt x="4632" y="4414"/>
                    <a:pt x="5579" y="4402"/>
                    <a:pt x="6528" y="4381"/>
                  </a:cubicBezTo>
                  <a:cubicBezTo>
                    <a:pt x="7583" y="4351"/>
                    <a:pt x="8648" y="4322"/>
                    <a:pt x="9704" y="4283"/>
                  </a:cubicBezTo>
                  <a:cubicBezTo>
                    <a:pt x="10251" y="4254"/>
                    <a:pt x="10788" y="4234"/>
                    <a:pt x="11326" y="4215"/>
                  </a:cubicBezTo>
                  <a:cubicBezTo>
                    <a:pt x="11844" y="4195"/>
                    <a:pt x="12381" y="4205"/>
                    <a:pt x="12889" y="4146"/>
                  </a:cubicBezTo>
                  <a:cubicBezTo>
                    <a:pt x="13124" y="4127"/>
                    <a:pt x="13309" y="4029"/>
                    <a:pt x="13495" y="3921"/>
                  </a:cubicBezTo>
                  <a:cubicBezTo>
                    <a:pt x="13739" y="3775"/>
                    <a:pt x="13984" y="3628"/>
                    <a:pt x="14218" y="3482"/>
                  </a:cubicBezTo>
                  <a:cubicBezTo>
                    <a:pt x="14707" y="3198"/>
                    <a:pt x="15185" y="2905"/>
                    <a:pt x="15674" y="2612"/>
                  </a:cubicBezTo>
                  <a:cubicBezTo>
                    <a:pt x="15713" y="2583"/>
                    <a:pt x="15733" y="2544"/>
                    <a:pt x="15703" y="2505"/>
                  </a:cubicBezTo>
                  <a:cubicBezTo>
                    <a:pt x="15127" y="1772"/>
                    <a:pt x="14501" y="1058"/>
                    <a:pt x="13827" y="374"/>
                  </a:cubicBezTo>
                  <a:cubicBezTo>
                    <a:pt x="13710" y="247"/>
                    <a:pt x="13593" y="91"/>
                    <a:pt x="13397" y="52"/>
                  </a:cubicBezTo>
                  <a:cubicBezTo>
                    <a:pt x="13280" y="32"/>
                    <a:pt x="13153" y="28"/>
                    <a:pt x="13025" y="28"/>
                  </a:cubicBezTo>
                  <a:cubicBezTo>
                    <a:pt x="12897" y="28"/>
                    <a:pt x="12767" y="32"/>
                    <a:pt x="12645" y="32"/>
                  </a:cubicBezTo>
                  <a:cubicBezTo>
                    <a:pt x="12088" y="23"/>
                    <a:pt x="11521" y="13"/>
                    <a:pt x="10955" y="13"/>
                  </a:cubicBezTo>
                  <a:cubicBezTo>
                    <a:pt x="10007" y="5"/>
                    <a:pt x="9060" y="0"/>
                    <a:pt x="8113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095" name="Google Shape;1095;p23"/>
          <p:cNvGrpSpPr/>
          <p:nvPr/>
        </p:nvGrpSpPr>
        <p:grpSpPr>
          <a:xfrm rot="-10796165">
            <a:off x="-1448588" y="287647"/>
            <a:ext cx="2636771" cy="681405"/>
            <a:chOff x="7341938" y="3315545"/>
            <a:chExt cx="2205886" cy="570055"/>
          </a:xfrm>
        </p:grpSpPr>
        <p:sp>
          <p:nvSpPr>
            <p:cNvPr id="1096" name="Google Shape;1096;p23"/>
            <p:cNvSpPr/>
            <p:nvPr/>
          </p:nvSpPr>
          <p:spPr>
            <a:xfrm rot="10800000">
              <a:off x="7553633" y="3364995"/>
              <a:ext cx="210557" cy="441756"/>
            </a:xfrm>
            <a:custGeom>
              <a:avLst/>
              <a:gdLst/>
              <a:ahLst/>
              <a:cxnLst/>
              <a:rect l="l" t="t" r="r" b="b"/>
              <a:pathLst>
                <a:path w="1526" h="3636" extrusionOk="0">
                  <a:moveTo>
                    <a:pt x="1428" y="0"/>
                  </a:moveTo>
                  <a:cubicBezTo>
                    <a:pt x="949" y="1212"/>
                    <a:pt x="480" y="2424"/>
                    <a:pt x="1" y="3635"/>
                  </a:cubicBezTo>
                  <a:lnTo>
                    <a:pt x="138" y="3635"/>
                  </a:lnTo>
                  <a:cubicBezTo>
                    <a:pt x="607" y="2463"/>
                    <a:pt x="1066" y="1280"/>
                    <a:pt x="1525" y="98"/>
                  </a:cubicBezTo>
                  <a:cubicBezTo>
                    <a:pt x="1486" y="69"/>
                    <a:pt x="1457" y="39"/>
                    <a:pt x="1428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7" name="Google Shape;1097;p23"/>
            <p:cNvSpPr/>
            <p:nvPr/>
          </p:nvSpPr>
          <p:spPr>
            <a:xfrm rot="10800000">
              <a:off x="7696576" y="3363901"/>
              <a:ext cx="258988" cy="504569"/>
            </a:xfrm>
            <a:custGeom>
              <a:avLst/>
              <a:gdLst/>
              <a:ahLst/>
              <a:cxnLst/>
              <a:rect l="l" t="t" r="r" b="b"/>
              <a:pathLst>
                <a:path w="1877" h="4153" extrusionOk="0">
                  <a:moveTo>
                    <a:pt x="1740" y="0"/>
                  </a:moveTo>
                  <a:cubicBezTo>
                    <a:pt x="1202" y="1407"/>
                    <a:pt x="626" y="2795"/>
                    <a:pt x="0" y="4153"/>
                  </a:cubicBezTo>
                  <a:lnTo>
                    <a:pt x="137" y="4153"/>
                  </a:lnTo>
                  <a:cubicBezTo>
                    <a:pt x="763" y="2785"/>
                    <a:pt x="1339" y="1407"/>
                    <a:pt x="1876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8" name="Google Shape;1098;p23"/>
            <p:cNvSpPr/>
            <p:nvPr/>
          </p:nvSpPr>
          <p:spPr>
            <a:xfrm rot="10800000">
              <a:off x="7851662" y="3362686"/>
              <a:ext cx="327702" cy="505784"/>
            </a:xfrm>
            <a:custGeom>
              <a:avLst/>
              <a:gdLst/>
              <a:ahLst/>
              <a:cxnLst/>
              <a:rect l="l" t="t" r="r" b="b"/>
              <a:pathLst>
                <a:path w="2375" h="4163" extrusionOk="0">
                  <a:moveTo>
                    <a:pt x="2228" y="0"/>
                  </a:moveTo>
                  <a:cubicBezTo>
                    <a:pt x="1564" y="1427"/>
                    <a:pt x="821" y="2824"/>
                    <a:pt x="0" y="4163"/>
                  </a:cubicBezTo>
                  <a:lnTo>
                    <a:pt x="157" y="4163"/>
                  </a:lnTo>
                  <a:cubicBezTo>
                    <a:pt x="968" y="2814"/>
                    <a:pt x="1710" y="1427"/>
                    <a:pt x="2375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9" name="Google Shape;1099;p23"/>
            <p:cNvSpPr/>
            <p:nvPr/>
          </p:nvSpPr>
          <p:spPr>
            <a:xfrm rot="10800000">
              <a:off x="7352702" y="3324658"/>
              <a:ext cx="2161457" cy="555961"/>
            </a:xfrm>
            <a:custGeom>
              <a:avLst/>
              <a:gdLst/>
              <a:ahLst/>
              <a:cxnLst/>
              <a:rect l="l" t="t" r="r" b="b"/>
              <a:pathLst>
                <a:path w="15665" h="4576" extrusionOk="0">
                  <a:moveTo>
                    <a:pt x="1702" y="0"/>
                  </a:moveTo>
                  <a:cubicBezTo>
                    <a:pt x="1610" y="0"/>
                    <a:pt x="1541" y="1"/>
                    <a:pt x="1496" y="2"/>
                  </a:cubicBezTo>
                  <a:cubicBezTo>
                    <a:pt x="870" y="32"/>
                    <a:pt x="1" y="217"/>
                    <a:pt x="1" y="217"/>
                  </a:cubicBezTo>
                  <a:cubicBezTo>
                    <a:pt x="59" y="305"/>
                    <a:pt x="1730" y="1195"/>
                    <a:pt x="1926" y="1400"/>
                  </a:cubicBezTo>
                  <a:cubicBezTo>
                    <a:pt x="2121" y="1615"/>
                    <a:pt x="3294" y="2260"/>
                    <a:pt x="3294" y="2260"/>
                  </a:cubicBezTo>
                  <a:lnTo>
                    <a:pt x="3010" y="2484"/>
                  </a:lnTo>
                  <a:cubicBezTo>
                    <a:pt x="3010" y="2484"/>
                    <a:pt x="2297" y="3002"/>
                    <a:pt x="1926" y="3227"/>
                  </a:cubicBezTo>
                  <a:cubicBezTo>
                    <a:pt x="1554" y="3452"/>
                    <a:pt x="431" y="4575"/>
                    <a:pt x="431" y="4575"/>
                  </a:cubicBezTo>
                  <a:lnTo>
                    <a:pt x="1896" y="4575"/>
                  </a:lnTo>
                  <a:cubicBezTo>
                    <a:pt x="2199" y="4575"/>
                    <a:pt x="5365" y="4419"/>
                    <a:pt x="6196" y="4341"/>
                  </a:cubicBezTo>
                  <a:cubicBezTo>
                    <a:pt x="7036" y="4253"/>
                    <a:pt x="13876" y="4243"/>
                    <a:pt x="13876" y="4243"/>
                  </a:cubicBezTo>
                  <a:lnTo>
                    <a:pt x="14843" y="3246"/>
                  </a:lnTo>
                  <a:cubicBezTo>
                    <a:pt x="14843" y="3246"/>
                    <a:pt x="15664" y="2318"/>
                    <a:pt x="15498" y="2064"/>
                  </a:cubicBezTo>
                  <a:cubicBezTo>
                    <a:pt x="15342" y="1810"/>
                    <a:pt x="13651" y="129"/>
                    <a:pt x="13544" y="110"/>
                  </a:cubicBezTo>
                  <a:cubicBezTo>
                    <a:pt x="13508" y="103"/>
                    <a:pt x="12847" y="101"/>
                    <a:pt x="11981" y="101"/>
                  </a:cubicBezTo>
                  <a:cubicBezTo>
                    <a:pt x="10250" y="101"/>
                    <a:pt x="7701" y="110"/>
                    <a:pt x="7701" y="110"/>
                  </a:cubicBezTo>
                  <a:cubicBezTo>
                    <a:pt x="7701" y="110"/>
                    <a:pt x="2890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0" name="Google Shape;1100;p23"/>
            <p:cNvSpPr/>
            <p:nvPr/>
          </p:nvSpPr>
          <p:spPr>
            <a:xfrm rot="10800000">
              <a:off x="7341938" y="3315545"/>
              <a:ext cx="2205886" cy="570055"/>
            </a:xfrm>
            <a:custGeom>
              <a:avLst/>
              <a:gdLst/>
              <a:ahLst/>
              <a:cxnLst/>
              <a:rect l="l" t="t" r="r" b="b"/>
              <a:pathLst>
                <a:path w="15987" h="4692" extrusionOk="0">
                  <a:moveTo>
                    <a:pt x="1984" y="151"/>
                  </a:moveTo>
                  <a:cubicBezTo>
                    <a:pt x="2844" y="170"/>
                    <a:pt x="3706" y="175"/>
                    <a:pt x="4570" y="175"/>
                  </a:cubicBezTo>
                  <a:cubicBezTo>
                    <a:pt x="5433" y="175"/>
                    <a:pt x="6298" y="170"/>
                    <a:pt x="7163" y="170"/>
                  </a:cubicBezTo>
                  <a:cubicBezTo>
                    <a:pt x="7500" y="172"/>
                    <a:pt x="7837" y="173"/>
                    <a:pt x="8174" y="173"/>
                  </a:cubicBezTo>
                  <a:cubicBezTo>
                    <a:pt x="9028" y="173"/>
                    <a:pt x="9882" y="169"/>
                    <a:pt x="10736" y="169"/>
                  </a:cubicBezTo>
                  <a:cubicBezTo>
                    <a:pt x="11646" y="169"/>
                    <a:pt x="12556" y="173"/>
                    <a:pt x="13465" y="190"/>
                  </a:cubicBezTo>
                  <a:cubicBezTo>
                    <a:pt x="13729" y="190"/>
                    <a:pt x="13925" y="229"/>
                    <a:pt x="14110" y="395"/>
                  </a:cubicBezTo>
                  <a:cubicBezTo>
                    <a:pt x="14296" y="571"/>
                    <a:pt x="14452" y="776"/>
                    <a:pt x="14618" y="962"/>
                  </a:cubicBezTo>
                  <a:cubicBezTo>
                    <a:pt x="14931" y="1323"/>
                    <a:pt x="15253" y="1685"/>
                    <a:pt x="15576" y="2047"/>
                  </a:cubicBezTo>
                  <a:cubicBezTo>
                    <a:pt x="15654" y="2144"/>
                    <a:pt x="15742" y="2203"/>
                    <a:pt x="15732" y="2330"/>
                  </a:cubicBezTo>
                  <a:cubicBezTo>
                    <a:pt x="15722" y="2457"/>
                    <a:pt x="15586" y="2555"/>
                    <a:pt x="15488" y="2662"/>
                  </a:cubicBezTo>
                  <a:cubicBezTo>
                    <a:pt x="15322" y="2838"/>
                    <a:pt x="15146" y="3024"/>
                    <a:pt x="14980" y="3209"/>
                  </a:cubicBezTo>
                  <a:cubicBezTo>
                    <a:pt x="14824" y="3375"/>
                    <a:pt x="14667" y="3542"/>
                    <a:pt x="14511" y="3708"/>
                  </a:cubicBezTo>
                  <a:cubicBezTo>
                    <a:pt x="14374" y="3854"/>
                    <a:pt x="14208" y="4108"/>
                    <a:pt x="14003" y="4186"/>
                  </a:cubicBezTo>
                  <a:cubicBezTo>
                    <a:pt x="13917" y="4218"/>
                    <a:pt x="13810" y="4227"/>
                    <a:pt x="13699" y="4227"/>
                  </a:cubicBezTo>
                  <a:cubicBezTo>
                    <a:pt x="13533" y="4227"/>
                    <a:pt x="13356" y="4206"/>
                    <a:pt x="13221" y="4206"/>
                  </a:cubicBezTo>
                  <a:lnTo>
                    <a:pt x="10817" y="4206"/>
                  </a:lnTo>
                  <a:cubicBezTo>
                    <a:pt x="9762" y="4216"/>
                    <a:pt x="8707" y="4245"/>
                    <a:pt x="7651" y="4284"/>
                  </a:cubicBezTo>
                  <a:cubicBezTo>
                    <a:pt x="6469" y="4323"/>
                    <a:pt x="5297" y="4382"/>
                    <a:pt x="4114" y="4450"/>
                  </a:cubicBezTo>
                  <a:cubicBezTo>
                    <a:pt x="3320" y="4492"/>
                    <a:pt x="2526" y="4529"/>
                    <a:pt x="1732" y="4529"/>
                  </a:cubicBezTo>
                  <a:cubicBezTo>
                    <a:pt x="1412" y="4529"/>
                    <a:pt x="1092" y="4523"/>
                    <a:pt x="773" y="4509"/>
                  </a:cubicBezTo>
                  <a:cubicBezTo>
                    <a:pt x="1642" y="3766"/>
                    <a:pt x="2561" y="3073"/>
                    <a:pt x="3528" y="2447"/>
                  </a:cubicBezTo>
                  <a:cubicBezTo>
                    <a:pt x="3596" y="2408"/>
                    <a:pt x="3596" y="2340"/>
                    <a:pt x="3528" y="2301"/>
                  </a:cubicBezTo>
                  <a:cubicBezTo>
                    <a:pt x="2453" y="1646"/>
                    <a:pt x="1398" y="962"/>
                    <a:pt x="372" y="249"/>
                  </a:cubicBezTo>
                  <a:cubicBezTo>
                    <a:pt x="909" y="200"/>
                    <a:pt x="1447" y="170"/>
                    <a:pt x="1984" y="151"/>
                  </a:cubicBezTo>
                  <a:close/>
                  <a:moveTo>
                    <a:pt x="1974" y="1"/>
                  </a:moveTo>
                  <a:cubicBezTo>
                    <a:pt x="1362" y="1"/>
                    <a:pt x="750" y="36"/>
                    <a:pt x="137" y="102"/>
                  </a:cubicBezTo>
                  <a:cubicBezTo>
                    <a:pt x="69" y="112"/>
                    <a:pt x="1" y="190"/>
                    <a:pt x="69" y="249"/>
                  </a:cubicBezTo>
                  <a:cubicBezTo>
                    <a:pt x="1134" y="981"/>
                    <a:pt x="2219" y="1695"/>
                    <a:pt x="3323" y="2379"/>
                  </a:cubicBezTo>
                  <a:cubicBezTo>
                    <a:pt x="2326" y="3033"/>
                    <a:pt x="1369" y="3747"/>
                    <a:pt x="489" y="4519"/>
                  </a:cubicBezTo>
                  <a:cubicBezTo>
                    <a:pt x="421" y="4568"/>
                    <a:pt x="470" y="4655"/>
                    <a:pt x="558" y="4655"/>
                  </a:cubicBezTo>
                  <a:cubicBezTo>
                    <a:pt x="1005" y="4681"/>
                    <a:pt x="1453" y="4691"/>
                    <a:pt x="1901" y="4691"/>
                  </a:cubicBezTo>
                  <a:cubicBezTo>
                    <a:pt x="3693" y="4691"/>
                    <a:pt x="5488" y="4523"/>
                    <a:pt x="7270" y="4460"/>
                  </a:cubicBezTo>
                  <a:cubicBezTo>
                    <a:pt x="8404" y="4421"/>
                    <a:pt x="9528" y="4392"/>
                    <a:pt x="10651" y="4382"/>
                  </a:cubicBezTo>
                  <a:cubicBezTo>
                    <a:pt x="11029" y="4382"/>
                    <a:pt x="11403" y="4378"/>
                    <a:pt x="11777" y="4378"/>
                  </a:cubicBezTo>
                  <a:cubicBezTo>
                    <a:pt x="11965" y="4378"/>
                    <a:pt x="12153" y="4379"/>
                    <a:pt x="12342" y="4382"/>
                  </a:cubicBezTo>
                  <a:lnTo>
                    <a:pt x="13104" y="4382"/>
                  </a:lnTo>
                  <a:cubicBezTo>
                    <a:pt x="13286" y="4382"/>
                    <a:pt x="13477" y="4395"/>
                    <a:pt x="13665" y="4395"/>
                  </a:cubicBezTo>
                  <a:cubicBezTo>
                    <a:pt x="13760" y="4395"/>
                    <a:pt x="13853" y="4392"/>
                    <a:pt x="13944" y="4382"/>
                  </a:cubicBezTo>
                  <a:cubicBezTo>
                    <a:pt x="14130" y="4362"/>
                    <a:pt x="14237" y="4274"/>
                    <a:pt x="14355" y="4157"/>
                  </a:cubicBezTo>
                  <a:cubicBezTo>
                    <a:pt x="14540" y="3952"/>
                    <a:pt x="14726" y="3747"/>
                    <a:pt x="14921" y="3551"/>
                  </a:cubicBezTo>
                  <a:lnTo>
                    <a:pt x="15380" y="3053"/>
                  </a:lnTo>
                  <a:cubicBezTo>
                    <a:pt x="15556" y="2867"/>
                    <a:pt x="15752" y="2691"/>
                    <a:pt x="15898" y="2496"/>
                  </a:cubicBezTo>
                  <a:cubicBezTo>
                    <a:pt x="15986" y="2389"/>
                    <a:pt x="15986" y="2271"/>
                    <a:pt x="15918" y="2154"/>
                  </a:cubicBezTo>
                  <a:cubicBezTo>
                    <a:pt x="15781" y="1959"/>
                    <a:pt x="15586" y="1773"/>
                    <a:pt x="15420" y="1587"/>
                  </a:cubicBezTo>
                  <a:cubicBezTo>
                    <a:pt x="15087" y="1206"/>
                    <a:pt x="14755" y="825"/>
                    <a:pt x="14413" y="454"/>
                  </a:cubicBezTo>
                  <a:cubicBezTo>
                    <a:pt x="14306" y="327"/>
                    <a:pt x="14188" y="200"/>
                    <a:pt x="14032" y="122"/>
                  </a:cubicBezTo>
                  <a:cubicBezTo>
                    <a:pt x="13856" y="34"/>
                    <a:pt x="13641" y="24"/>
                    <a:pt x="13436" y="24"/>
                  </a:cubicBezTo>
                  <a:cubicBezTo>
                    <a:pt x="12889" y="14"/>
                    <a:pt x="12342" y="14"/>
                    <a:pt x="11804" y="14"/>
                  </a:cubicBezTo>
                  <a:lnTo>
                    <a:pt x="4632" y="14"/>
                  </a:lnTo>
                  <a:cubicBezTo>
                    <a:pt x="4036" y="14"/>
                    <a:pt x="3430" y="14"/>
                    <a:pt x="2834" y="24"/>
                  </a:cubicBezTo>
                  <a:cubicBezTo>
                    <a:pt x="2548" y="8"/>
                    <a:pt x="2261" y="1"/>
                    <a:pt x="1974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01" name="Google Shape;1101;p23"/>
          <p:cNvGrpSpPr/>
          <p:nvPr/>
        </p:nvGrpSpPr>
        <p:grpSpPr>
          <a:xfrm rot="-10796165">
            <a:off x="-1268240" y="2062922"/>
            <a:ext cx="2456467" cy="639421"/>
            <a:chOff x="7492775" y="1865413"/>
            <a:chExt cx="2055046" cy="534931"/>
          </a:xfrm>
        </p:grpSpPr>
        <p:sp>
          <p:nvSpPr>
            <p:cNvPr id="1102" name="Google Shape;1102;p23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rgbClr val="A3D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3" name="Google Shape;1103;p23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4" name="Google Shape;1104;p23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5" name="Google Shape;1105;p23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6" name="Google Shape;1106;p23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07" name="Google Shape;1107;p23"/>
          <p:cNvGrpSpPr/>
          <p:nvPr/>
        </p:nvGrpSpPr>
        <p:grpSpPr>
          <a:xfrm rot="-10796165">
            <a:off x="-1332074" y="5686155"/>
            <a:ext cx="2456467" cy="639421"/>
            <a:chOff x="7492775" y="1865413"/>
            <a:chExt cx="2055046" cy="534931"/>
          </a:xfrm>
        </p:grpSpPr>
        <p:sp>
          <p:nvSpPr>
            <p:cNvPr id="1108" name="Google Shape;1108;p23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9" name="Google Shape;1109;p23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0" name="Google Shape;1110;p23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1" name="Google Shape;1111;p23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2" name="Google Shape;1112;p23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13" name="Google Shape;1113;p23"/>
          <p:cNvGrpSpPr/>
          <p:nvPr/>
        </p:nvGrpSpPr>
        <p:grpSpPr>
          <a:xfrm rot="-10796165">
            <a:off x="-1304274" y="4974755"/>
            <a:ext cx="2456467" cy="639421"/>
            <a:chOff x="7492775" y="1865413"/>
            <a:chExt cx="2055046" cy="534931"/>
          </a:xfrm>
        </p:grpSpPr>
        <p:sp>
          <p:nvSpPr>
            <p:cNvPr id="1114" name="Google Shape;1114;p23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5" name="Google Shape;1115;p23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6" name="Google Shape;1116;p23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7" name="Google Shape;1117;p23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8" name="Google Shape;1118;p23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9AF52AEE-8A21-4759-942D-C90708818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15/03/44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DAEE29C-EC9B-465F-941F-0C6665771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4E64C23-1BB4-4524-B434-033095CAB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3971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9" name="Google Shape;1289;p27"/>
          <p:cNvGrpSpPr/>
          <p:nvPr/>
        </p:nvGrpSpPr>
        <p:grpSpPr>
          <a:xfrm>
            <a:off x="2722900" y="543779"/>
            <a:ext cx="6240888" cy="6040604"/>
            <a:chOff x="2050157" y="433850"/>
            <a:chExt cx="4943669" cy="4785016"/>
          </a:xfrm>
        </p:grpSpPr>
        <p:sp>
          <p:nvSpPr>
            <p:cNvPr id="1290" name="Google Shape;1290;p27"/>
            <p:cNvSpPr/>
            <p:nvPr/>
          </p:nvSpPr>
          <p:spPr>
            <a:xfrm>
              <a:off x="2075250" y="461112"/>
              <a:ext cx="4915787" cy="4731113"/>
            </a:xfrm>
            <a:custGeom>
              <a:avLst/>
              <a:gdLst/>
              <a:ahLst/>
              <a:cxnLst/>
              <a:rect l="l" t="t" r="r" b="b"/>
              <a:pathLst>
                <a:path w="15868" h="15272" extrusionOk="0">
                  <a:moveTo>
                    <a:pt x="5508" y="0"/>
                  </a:moveTo>
                  <a:lnTo>
                    <a:pt x="4162" y="55"/>
                  </a:lnTo>
                  <a:cubicBezTo>
                    <a:pt x="4130" y="60"/>
                    <a:pt x="4098" y="78"/>
                    <a:pt x="4089" y="114"/>
                  </a:cubicBezTo>
                  <a:cubicBezTo>
                    <a:pt x="4035" y="310"/>
                    <a:pt x="4057" y="478"/>
                    <a:pt x="4103" y="673"/>
                  </a:cubicBezTo>
                  <a:cubicBezTo>
                    <a:pt x="4135" y="824"/>
                    <a:pt x="4180" y="964"/>
                    <a:pt x="4157" y="1110"/>
                  </a:cubicBezTo>
                  <a:cubicBezTo>
                    <a:pt x="4187" y="1339"/>
                    <a:pt x="3997" y="1578"/>
                    <a:pt x="3780" y="1578"/>
                  </a:cubicBezTo>
                  <a:cubicBezTo>
                    <a:pt x="3731" y="1578"/>
                    <a:pt x="3680" y="1565"/>
                    <a:pt x="3630" y="1537"/>
                  </a:cubicBezTo>
                  <a:cubicBezTo>
                    <a:pt x="3594" y="1515"/>
                    <a:pt x="3557" y="1487"/>
                    <a:pt x="3530" y="1451"/>
                  </a:cubicBezTo>
                  <a:cubicBezTo>
                    <a:pt x="3494" y="1419"/>
                    <a:pt x="3475" y="1383"/>
                    <a:pt x="3471" y="1337"/>
                  </a:cubicBezTo>
                  <a:cubicBezTo>
                    <a:pt x="3448" y="1265"/>
                    <a:pt x="3444" y="1187"/>
                    <a:pt x="3462" y="1115"/>
                  </a:cubicBezTo>
                  <a:cubicBezTo>
                    <a:pt x="3507" y="955"/>
                    <a:pt x="3644" y="874"/>
                    <a:pt x="3794" y="846"/>
                  </a:cubicBezTo>
                  <a:cubicBezTo>
                    <a:pt x="3798" y="846"/>
                    <a:pt x="3803" y="842"/>
                    <a:pt x="3812" y="842"/>
                  </a:cubicBezTo>
                  <a:cubicBezTo>
                    <a:pt x="3821" y="824"/>
                    <a:pt x="3826" y="801"/>
                    <a:pt x="3821" y="778"/>
                  </a:cubicBezTo>
                  <a:cubicBezTo>
                    <a:pt x="3794" y="569"/>
                    <a:pt x="3762" y="360"/>
                    <a:pt x="3735" y="150"/>
                  </a:cubicBezTo>
                  <a:cubicBezTo>
                    <a:pt x="3730" y="114"/>
                    <a:pt x="3689" y="96"/>
                    <a:pt x="3662" y="96"/>
                  </a:cubicBezTo>
                  <a:cubicBezTo>
                    <a:pt x="3446" y="75"/>
                    <a:pt x="3233" y="64"/>
                    <a:pt x="3020" y="64"/>
                  </a:cubicBezTo>
                  <a:cubicBezTo>
                    <a:pt x="2774" y="64"/>
                    <a:pt x="2528" y="78"/>
                    <a:pt x="2279" y="105"/>
                  </a:cubicBezTo>
                  <a:cubicBezTo>
                    <a:pt x="2247" y="110"/>
                    <a:pt x="2220" y="128"/>
                    <a:pt x="2207" y="164"/>
                  </a:cubicBezTo>
                  <a:cubicBezTo>
                    <a:pt x="2125" y="446"/>
                    <a:pt x="2166" y="660"/>
                    <a:pt x="2275" y="896"/>
                  </a:cubicBezTo>
                  <a:cubicBezTo>
                    <a:pt x="2416" y="1001"/>
                    <a:pt x="2539" y="1183"/>
                    <a:pt x="2552" y="1337"/>
                  </a:cubicBezTo>
                  <a:cubicBezTo>
                    <a:pt x="2561" y="1515"/>
                    <a:pt x="2466" y="1624"/>
                    <a:pt x="2343" y="1669"/>
                  </a:cubicBezTo>
                  <a:cubicBezTo>
                    <a:pt x="2298" y="1701"/>
                    <a:pt x="2238" y="1724"/>
                    <a:pt x="2161" y="1738"/>
                  </a:cubicBezTo>
                  <a:cubicBezTo>
                    <a:pt x="2111" y="1747"/>
                    <a:pt x="2061" y="1751"/>
                    <a:pt x="2011" y="1760"/>
                  </a:cubicBezTo>
                  <a:cubicBezTo>
                    <a:pt x="1720" y="1760"/>
                    <a:pt x="1529" y="1592"/>
                    <a:pt x="1643" y="1192"/>
                  </a:cubicBezTo>
                  <a:cubicBezTo>
                    <a:pt x="1670" y="1105"/>
                    <a:pt x="1743" y="1024"/>
                    <a:pt x="1784" y="942"/>
                  </a:cubicBezTo>
                  <a:cubicBezTo>
                    <a:pt x="2147" y="146"/>
                    <a:pt x="1161" y="187"/>
                    <a:pt x="674" y="128"/>
                  </a:cubicBezTo>
                  <a:cubicBezTo>
                    <a:pt x="669" y="125"/>
                    <a:pt x="665" y="124"/>
                    <a:pt x="660" y="124"/>
                  </a:cubicBezTo>
                  <a:cubicBezTo>
                    <a:pt x="656" y="124"/>
                    <a:pt x="651" y="125"/>
                    <a:pt x="647" y="128"/>
                  </a:cubicBezTo>
                  <a:cubicBezTo>
                    <a:pt x="636" y="124"/>
                    <a:pt x="624" y="122"/>
                    <a:pt x="613" y="122"/>
                  </a:cubicBezTo>
                  <a:cubicBezTo>
                    <a:pt x="566" y="122"/>
                    <a:pt x="520" y="152"/>
                    <a:pt x="524" y="214"/>
                  </a:cubicBezTo>
                  <a:cubicBezTo>
                    <a:pt x="588" y="4107"/>
                    <a:pt x="497" y="7995"/>
                    <a:pt x="251" y="11879"/>
                  </a:cubicBezTo>
                  <a:cubicBezTo>
                    <a:pt x="183" y="12975"/>
                    <a:pt x="101" y="14075"/>
                    <a:pt x="6" y="15171"/>
                  </a:cubicBezTo>
                  <a:cubicBezTo>
                    <a:pt x="1" y="15226"/>
                    <a:pt x="51" y="15271"/>
                    <a:pt x="101" y="15271"/>
                  </a:cubicBezTo>
                  <a:cubicBezTo>
                    <a:pt x="4139" y="15244"/>
                    <a:pt x="8178" y="15071"/>
                    <a:pt x="12202" y="14762"/>
                  </a:cubicBezTo>
                  <a:cubicBezTo>
                    <a:pt x="13339" y="14671"/>
                    <a:pt x="14603" y="14735"/>
                    <a:pt x="15736" y="14625"/>
                  </a:cubicBezTo>
                  <a:cubicBezTo>
                    <a:pt x="15738" y="14625"/>
                    <a:pt x="15739" y="14625"/>
                    <a:pt x="15741" y="14625"/>
                  </a:cubicBezTo>
                  <a:cubicBezTo>
                    <a:pt x="15770" y="14625"/>
                    <a:pt x="15782" y="14647"/>
                    <a:pt x="15786" y="14647"/>
                  </a:cubicBezTo>
                  <a:cubicBezTo>
                    <a:pt x="15788" y="14647"/>
                    <a:pt x="15787" y="14641"/>
                    <a:pt x="15786" y="14621"/>
                  </a:cubicBezTo>
                  <a:cubicBezTo>
                    <a:pt x="15567" y="10928"/>
                    <a:pt x="15868" y="6976"/>
                    <a:pt x="15704" y="3288"/>
                  </a:cubicBezTo>
                  <a:cubicBezTo>
                    <a:pt x="15631" y="1692"/>
                    <a:pt x="15381" y="155"/>
                    <a:pt x="15381" y="155"/>
                  </a:cubicBezTo>
                  <a:lnTo>
                    <a:pt x="15340" y="155"/>
                  </a:lnTo>
                  <a:cubicBezTo>
                    <a:pt x="15172" y="164"/>
                    <a:pt x="14999" y="173"/>
                    <a:pt x="14831" y="182"/>
                  </a:cubicBezTo>
                  <a:cubicBezTo>
                    <a:pt x="14672" y="173"/>
                    <a:pt x="14512" y="160"/>
                    <a:pt x="14353" y="150"/>
                  </a:cubicBezTo>
                  <a:cubicBezTo>
                    <a:pt x="14296" y="148"/>
                    <a:pt x="14213" y="128"/>
                    <a:pt x="14138" y="128"/>
                  </a:cubicBezTo>
                  <a:cubicBezTo>
                    <a:pt x="14094" y="128"/>
                    <a:pt x="14053" y="135"/>
                    <a:pt x="14021" y="155"/>
                  </a:cubicBezTo>
                  <a:cubicBezTo>
                    <a:pt x="13835" y="278"/>
                    <a:pt x="13930" y="555"/>
                    <a:pt x="14012" y="705"/>
                  </a:cubicBezTo>
                  <a:cubicBezTo>
                    <a:pt x="14058" y="787"/>
                    <a:pt x="14162" y="851"/>
                    <a:pt x="14190" y="937"/>
                  </a:cubicBezTo>
                  <a:cubicBezTo>
                    <a:pt x="14267" y="1165"/>
                    <a:pt x="14180" y="1387"/>
                    <a:pt x="13971" y="1465"/>
                  </a:cubicBezTo>
                  <a:cubicBezTo>
                    <a:pt x="13907" y="1489"/>
                    <a:pt x="13804" y="1514"/>
                    <a:pt x="13708" y="1514"/>
                  </a:cubicBezTo>
                  <a:cubicBezTo>
                    <a:pt x="13627" y="1514"/>
                    <a:pt x="13551" y="1496"/>
                    <a:pt x="13507" y="1447"/>
                  </a:cubicBezTo>
                  <a:cubicBezTo>
                    <a:pt x="13380" y="1301"/>
                    <a:pt x="13430" y="1010"/>
                    <a:pt x="13516" y="864"/>
                  </a:cubicBezTo>
                  <a:cubicBezTo>
                    <a:pt x="13653" y="646"/>
                    <a:pt x="13762" y="432"/>
                    <a:pt x="13626" y="187"/>
                  </a:cubicBezTo>
                  <a:cubicBezTo>
                    <a:pt x="13612" y="160"/>
                    <a:pt x="13589" y="146"/>
                    <a:pt x="13562" y="146"/>
                  </a:cubicBezTo>
                  <a:cubicBezTo>
                    <a:pt x="13012" y="150"/>
                    <a:pt x="12466" y="191"/>
                    <a:pt x="11925" y="269"/>
                  </a:cubicBezTo>
                  <a:cubicBezTo>
                    <a:pt x="11902" y="273"/>
                    <a:pt x="11875" y="301"/>
                    <a:pt x="11870" y="323"/>
                  </a:cubicBezTo>
                  <a:cubicBezTo>
                    <a:pt x="11843" y="501"/>
                    <a:pt x="11816" y="678"/>
                    <a:pt x="11784" y="855"/>
                  </a:cubicBezTo>
                  <a:cubicBezTo>
                    <a:pt x="11779" y="905"/>
                    <a:pt x="11807" y="955"/>
                    <a:pt x="11857" y="955"/>
                  </a:cubicBezTo>
                  <a:cubicBezTo>
                    <a:pt x="12207" y="1169"/>
                    <a:pt x="12184" y="1365"/>
                    <a:pt x="11797" y="1551"/>
                  </a:cubicBezTo>
                  <a:cubicBezTo>
                    <a:pt x="11746" y="1563"/>
                    <a:pt x="11695" y="1569"/>
                    <a:pt x="11644" y="1569"/>
                  </a:cubicBezTo>
                  <a:cubicBezTo>
                    <a:pt x="11543" y="1569"/>
                    <a:pt x="11444" y="1545"/>
                    <a:pt x="11347" y="1497"/>
                  </a:cubicBezTo>
                  <a:cubicBezTo>
                    <a:pt x="10724" y="1019"/>
                    <a:pt x="11420" y="987"/>
                    <a:pt x="11516" y="805"/>
                  </a:cubicBezTo>
                  <a:cubicBezTo>
                    <a:pt x="11602" y="642"/>
                    <a:pt x="11543" y="391"/>
                    <a:pt x="11511" y="219"/>
                  </a:cubicBezTo>
                  <a:cubicBezTo>
                    <a:pt x="11502" y="182"/>
                    <a:pt x="11466" y="160"/>
                    <a:pt x="11434" y="160"/>
                  </a:cubicBezTo>
                  <a:cubicBezTo>
                    <a:pt x="10933" y="178"/>
                    <a:pt x="10433" y="191"/>
                    <a:pt x="9933" y="210"/>
                  </a:cubicBezTo>
                  <a:cubicBezTo>
                    <a:pt x="9887" y="264"/>
                    <a:pt x="9860" y="332"/>
                    <a:pt x="9837" y="401"/>
                  </a:cubicBezTo>
                  <a:cubicBezTo>
                    <a:pt x="9828" y="451"/>
                    <a:pt x="9824" y="496"/>
                    <a:pt x="9819" y="546"/>
                  </a:cubicBezTo>
                  <a:cubicBezTo>
                    <a:pt x="9874" y="760"/>
                    <a:pt x="10065" y="996"/>
                    <a:pt x="10056" y="1196"/>
                  </a:cubicBezTo>
                  <a:cubicBezTo>
                    <a:pt x="10043" y="1386"/>
                    <a:pt x="9937" y="1466"/>
                    <a:pt x="9809" y="1466"/>
                  </a:cubicBezTo>
                  <a:cubicBezTo>
                    <a:pt x="9799" y="1466"/>
                    <a:pt x="9789" y="1466"/>
                    <a:pt x="9778" y="1465"/>
                  </a:cubicBezTo>
                  <a:cubicBezTo>
                    <a:pt x="9750" y="1473"/>
                    <a:pt x="9718" y="1478"/>
                    <a:pt x="9683" y="1478"/>
                  </a:cubicBezTo>
                  <a:cubicBezTo>
                    <a:pt x="9643" y="1478"/>
                    <a:pt x="9599" y="1472"/>
                    <a:pt x="9551" y="1460"/>
                  </a:cubicBezTo>
                  <a:cubicBezTo>
                    <a:pt x="9319" y="1415"/>
                    <a:pt x="9228" y="1265"/>
                    <a:pt x="9278" y="1005"/>
                  </a:cubicBezTo>
                  <a:cubicBezTo>
                    <a:pt x="9301" y="887"/>
                    <a:pt x="9374" y="773"/>
                    <a:pt x="9415" y="660"/>
                  </a:cubicBezTo>
                  <a:cubicBezTo>
                    <a:pt x="9474" y="496"/>
                    <a:pt x="9487" y="369"/>
                    <a:pt x="9410" y="205"/>
                  </a:cubicBezTo>
                  <a:cubicBezTo>
                    <a:pt x="9401" y="182"/>
                    <a:pt x="9369" y="169"/>
                    <a:pt x="9346" y="169"/>
                  </a:cubicBezTo>
                  <a:cubicBezTo>
                    <a:pt x="8919" y="182"/>
                    <a:pt x="8487" y="196"/>
                    <a:pt x="8059" y="210"/>
                  </a:cubicBezTo>
                  <a:cubicBezTo>
                    <a:pt x="8023" y="210"/>
                    <a:pt x="7982" y="246"/>
                    <a:pt x="7987" y="287"/>
                  </a:cubicBezTo>
                  <a:cubicBezTo>
                    <a:pt x="8005" y="605"/>
                    <a:pt x="7837" y="783"/>
                    <a:pt x="8096" y="1005"/>
                  </a:cubicBezTo>
                  <a:cubicBezTo>
                    <a:pt x="8173" y="1078"/>
                    <a:pt x="8355" y="1146"/>
                    <a:pt x="8378" y="1283"/>
                  </a:cubicBezTo>
                  <a:cubicBezTo>
                    <a:pt x="8417" y="1572"/>
                    <a:pt x="8089" y="1688"/>
                    <a:pt x="7862" y="1688"/>
                  </a:cubicBezTo>
                  <a:cubicBezTo>
                    <a:pt x="7853" y="1688"/>
                    <a:pt x="7845" y="1688"/>
                    <a:pt x="7837" y="1688"/>
                  </a:cubicBezTo>
                  <a:cubicBezTo>
                    <a:pt x="7723" y="1683"/>
                    <a:pt x="7477" y="1633"/>
                    <a:pt x="7377" y="1551"/>
                  </a:cubicBezTo>
                  <a:cubicBezTo>
                    <a:pt x="7095" y="1319"/>
                    <a:pt x="7332" y="1051"/>
                    <a:pt x="7445" y="851"/>
                  </a:cubicBezTo>
                  <a:cubicBezTo>
                    <a:pt x="7532" y="692"/>
                    <a:pt x="7709" y="291"/>
                    <a:pt x="7486" y="150"/>
                  </a:cubicBezTo>
                  <a:cubicBezTo>
                    <a:pt x="7444" y="125"/>
                    <a:pt x="7382" y="117"/>
                    <a:pt x="7313" y="117"/>
                  </a:cubicBezTo>
                  <a:cubicBezTo>
                    <a:pt x="7186" y="117"/>
                    <a:pt x="7036" y="146"/>
                    <a:pt x="6950" y="146"/>
                  </a:cubicBezTo>
                  <a:cubicBezTo>
                    <a:pt x="6645" y="146"/>
                    <a:pt x="6340" y="141"/>
                    <a:pt x="6036" y="128"/>
                  </a:cubicBezTo>
                  <a:cubicBezTo>
                    <a:pt x="5995" y="128"/>
                    <a:pt x="5963" y="164"/>
                    <a:pt x="5958" y="205"/>
                  </a:cubicBezTo>
                  <a:cubicBezTo>
                    <a:pt x="5949" y="410"/>
                    <a:pt x="5936" y="610"/>
                    <a:pt x="5927" y="810"/>
                  </a:cubicBezTo>
                  <a:cubicBezTo>
                    <a:pt x="6145" y="919"/>
                    <a:pt x="6359" y="1142"/>
                    <a:pt x="6177" y="1396"/>
                  </a:cubicBezTo>
                  <a:cubicBezTo>
                    <a:pt x="6086" y="1519"/>
                    <a:pt x="5933" y="1573"/>
                    <a:pt x="5781" y="1573"/>
                  </a:cubicBezTo>
                  <a:cubicBezTo>
                    <a:pt x="5758" y="1573"/>
                    <a:pt x="5735" y="1572"/>
                    <a:pt x="5713" y="1569"/>
                  </a:cubicBezTo>
                  <a:cubicBezTo>
                    <a:pt x="5699" y="1571"/>
                    <a:pt x="5685" y="1572"/>
                    <a:pt x="5671" y="1572"/>
                  </a:cubicBezTo>
                  <a:cubicBezTo>
                    <a:pt x="5556" y="1572"/>
                    <a:pt x="5439" y="1522"/>
                    <a:pt x="5354" y="1428"/>
                  </a:cubicBezTo>
                  <a:cubicBezTo>
                    <a:pt x="5294" y="1365"/>
                    <a:pt x="5244" y="1283"/>
                    <a:pt x="5240" y="1192"/>
                  </a:cubicBezTo>
                  <a:cubicBezTo>
                    <a:pt x="5235" y="1187"/>
                    <a:pt x="5231" y="1183"/>
                    <a:pt x="5226" y="1178"/>
                  </a:cubicBezTo>
                  <a:lnTo>
                    <a:pt x="5240" y="1160"/>
                  </a:lnTo>
                  <a:cubicBezTo>
                    <a:pt x="5244" y="1083"/>
                    <a:pt x="5276" y="1024"/>
                    <a:pt x="5326" y="983"/>
                  </a:cubicBezTo>
                  <a:cubicBezTo>
                    <a:pt x="5358" y="942"/>
                    <a:pt x="5394" y="910"/>
                    <a:pt x="5431" y="878"/>
                  </a:cubicBezTo>
                  <a:cubicBezTo>
                    <a:pt x="5435" y="878"/>
                    <a:pt x="5435" y="874"/>
                    <a:pt x="5440" y="869"/>
                  </a:cubicBezTo>
                  <a:cubicBezTo>
                    <a:pt x="5449" y="860"/>
                    <a:pt x="5458" y="855"/>
                    <a:pt x="5467" y="846"/>
                  </a:cubicBezTo>
                  <a:cubicBezTo>
                    <a:pt x="5504" y="814"/>
                    <a:pt x="5535" y="773"/>
                    <a:pt x="5558" y="723"/>
                  </a:cubicBezTo>
                  <a:cubicBezTo>
                    <a:pt x="5599" y="628"/>
                    <a:pt x="5608" y="523"/>
                    <a:pt x="5604" y="414"/>
                  </a:cubicBezTo>
                  <a:cubicBezTo>
                    <a:pt x="5590" y="351"/>
                    <a:pt x="5581" y="287"/>
                    <a:pt x="5576" y="219"/>
                  </a:cubicBezTo>
                  <a:cubicBezTo>
                    <a:pt x="5572" y="210"/>
                    <a:pt x="5572" y="200"/>
                    <a:pt x="5567" y="191"/>
                  </a:cubicBezTo>
                  <a:cubicBezTo>
                    <a:pt x="5558" y="132"/>
                    <a:pt x="5549" y="73"/>
                    <a:pt x="5545" y="9"/>
                  </a:cubicBezTo>
                  <a:cubicBezTo>
                    <a:pt x="5535" y="5"/>
                    <a:pt x="5522" y="0"/>
                    <a:pt x="55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91" name="Google Shape;1291;p27"/>
            <p:cNvSpPr/>
            <p:nvPr/>
          </p:nvSpPr>
          <p:spPr>
            <a:xfrm>
              <a:off x="2050157" y="433850"/>
              <a:ext cx="4943669" cy="4785016"/>
            </a:xfrm>
            <a:custGeom>
              <a:avLst/>
              <a:gdLst/>
              <a:ahLst/>
              <a:cxnLst/>
              <a:rect l="l" t="t" r="r" b="b"/>
              <a:pathLst>
                <a:path w="15958" h="15446" extrusionOk="0">
                  <a:moveTo>
                    <a:pt x="5548" y="175"/>
                  </a:moveTo>
                  <a:cubicBezTo>
                    <a:pt x="5553" y="216"/>
                    <a:pt x="5557" y="257"/>
                    <a:pt x="5566" y="298"/>
                  </a:cubicBezTo>
                  <a:cubicBezTo>
                    <a:pt x="5566" y="307"/>
                    <a:pt x="5571" y="316"/>
                    <a:pt x="5571" y="325"/>
                  </a:cubicBezTo>
                  <a:cubicBezTo>
                    <a:pt x="5575" y="384"/>
                    <a:pt x="5585" y="434"/>
                    <a:pt x="5594" y="489"/>
                  </a:cubicBezTo>
                  <a:lnTo>
                    <a:pt x="5598" y="511"/>
                  </a:lnTo>
                  <a:cubicBezTo>
                    <a:pt x="5603" y="620"/>
                    <a:pt x="5594" y="707"/>
                    <a:pt x="5562" y="780"/>
                  </a:cubicBezTo>
                  <a:cubicBezTo>
                    <a:pt x="5548" y="811"/>
                    <a:pt x="5530" y="839"/>
                    <a:pt x="5494" y="871"/>
                  </a:cubicBezTo>
                  <a:cubicBezTo>
                    <a:pt x="5480" y="880"/>
                    <a:pt x="5471" y="889"/>
                    <a:pt x="5462" y="898"/>
                  </a:cubicBezTo>
                  <a:lnTo>
                    <a:pt x="5444" y="916"/>
                  </a:lnTo>
                  <a:cubicBezTo>
                    <a:pt x="5412" y="948"/>
                    <a:pt x="5375" y="975"/>
                    <a:pt x="5348" y="1012"/>
                  </a:cubicBezTo>
                  <a:cubicBezTo>
                    <a:pt x="5284" y="1066"/>
                    <a:pt x="5248" y="1139"/>
                    <a:pt x="5239" y="1221"/>
                  </a:cubicBezTo>
                  <a:lnTo>
                    <a:pt x="5203" y="1271"/>
                  </a:lnTo>
                  <a:lnTo>
                    <a:pt x="5239" y="1316"/>
                  </a:lnTo>
                  <a:cubicBezTo>
                    <a:pt x="5253" y="1407"/>
                    <a:pt x="5298" y="1498"/>
                    <a:pt x="5371" y="1575"/>
                  </a:cubicBezTo>
                  <a:cubicBezTo>
                    <a:pt x="5478" y="1687"/>
                    <a:pt x="5611" y="1746"/>
                    <a:pt x="5750" y="1746"/>
                  </a:cubicBezTo>
                  <a:cubicBezTo>
                    <a:pt x="5765" y="1746"/>
                    <a:pt x="5779" y="1745"/>
                    <a:pt x="5794" y="1744"/>
                  </a:cubicBezTo>
                  <a:cubicBezTo>
                    <a:pt x="5817" y="1746"/>
                    <a:pt x="5839" y="1746"/>
                    <a:pt x="5861" y="1746"/>
                  </a:cubicBezTo>
                  <a:cubicBezTo>
                    <a:pt x="6059" y="1746"/>
                    <a:pt x="6223" y="1674"/>
                    <a:pt x="6321" y="1535"/>
                  </a:cubicBezTo>
                  <a:cubicBezTo>
                    <a:pt x="6399" y="1430"/>
                    <a:pt x="6426" y="1312"/>
                    <a:pt x="6399" y="1203"/>
                  </a:cubicBezTo>
                  <a:cubicBezTo>
                    <a:pt x="6367" y="1066"/>
                    <a:pt x="6253" y="939"/>
                    <a:pt x="6094" y="848"/>
                  </a:cubicBezTo>
                  <a:lnTo>
                    <a:pt x="6126" y="302"/>
                  </a:lnTo>
                  <a:cubicBezTo>
                    <a:pt x="6453" y="316"/>
                    <a:pt x="6749" y="320"/>
                    <a:pt x="7031" y="320"/>
                  </a:cubicBezTo>
                  <a:cubicBezTo>
                    <a:pt x="7072" y="320"/>
                    <a:pt x="7126" y="311"/>
                    <a:pt x="7181" y="307"/>
                  </a:cubicBezTo>
                  <a:cubicBezTo>
                    <a:pt x="7242" y="299"/>
                    <a:pt x="7318" y="291"/>
                    <a:pt x="7385" y="291"/>
                  </a:cubicBezTo>
                  <a:cubicBezTo>
                    <a:pt x="7442" y="291"/>
                    <a:pt x="7493" y="297"/>
                    <a:pt x="7522" y="316"/>
                  </a:cubicBezTo>
                  <a:cubicBezTo>
                    <a:pt x="7672" y="407"/>
                    <a:pt x="7540" y="734"/>
                    <a:pt x="7454" y="893"/>
                  </a:cubicBezTo>
                  <a:cubicBezTo>
                    <a:pt x="7435" y="921"/>
                    <a:pt x="7417" y="952"/>
                    <a:pt x="7399" y="980"/>
                  </a:cubicBezTo>
                  <a:cubicBezTo>
                    <a:pt x="7285" y="1171"/>
                    <a:pt x="7108" y="1457"/>
                    <a:pt x="7404" y="1703"/>
                  </a:cubicBezTo>
                  <a:cubicBezTo>
                    <a:pt x="7536" y="1812"/>
                    <a:pt x="7808" y="1857"/>
                    <a:pt x="7913" y="1862"/>
                  </a:cubicBezTo>
                  <a:cubicBezTo>
                    <a:pt x="7920" y="1862"/>
                    <a:pt x="7927" y="1862"/>
                    <a:pt x="7933" y="1862"/>
                  </a:cubicBezTo>
                  <a:cubicBezTo>
                    <a:pt x="8108" y="1862"/>
                    <a:pt x="8331" y="1806"/>
                    <a:pt x="8450" y="1666"/>
                  </a:cubicBezTo>
                  <a:cubicBezTo>
                    <a:pt x="8527" y="1580"/>
                    <a:pt x="8554" y="1475"/>
                    <a:pt x="8541" y="1362"/>
                  </a:cubicBezTo>
                  <a:cubicBezTo>
                    <a:pt x="8518" y="1221"/>
                    <a:pt x="8395" y="1139"/>
                    <a:pt x="8304" y="1080"/>
                  </a:cubicBezTo>
                  <a:cubicBezTo>
                    <a:pt x="8277" y="1062"/>
                    <a:pt x="8245" y="1043"/>
                    <a:pt x="8231" y="1030"/>
                  </a:cubicBezTo>
                  <a:cubicBezTo>
                    <a:pt x="8090" y="907"/>
                    <a:pt x="8104" y="821"/>
                    <a:pt x="8131" y="661"/>
                  </a:cubicBezTo>
                  <a:cubicBezTo>
                    <a:pt x="8140" y="580"/>
                    <a:pt x="8154" y="489"/>
                    <a:pt x="8149" y="384"/>
                  </a:cubicBezTo>
                  <a:lnTo>
                    <a:pt x="9423" y="343"/>
                  </a:lnTo>
                  <a:lnTo>
                    <a:pt x="9423" y="343"/>
                  </a:lnTo>
                  <a:cubicBezTo>
                    <a:pt x="9482" y="475"/>
                    <a:pt x="9468" y="580"/>
                    <a:pt x="9418" y="721"/>
                  </a:cubicBezTo>
                  <a:cubicBezTo>
                    <a:pt x="9405" y="761"/>
                    <a:pt x="9382" y="802"/>
                    <a:pt x="9364" y="843"/>
                  </a:cubicBezTo>
                  <a:cubicBezTo>
                    <a:pt x="9327" y="916"/>
                    <a:pt x="9291" y="993"/>
                    <a:pt x="9277" y="1075"/>
                  </a:cubicBezTo>
                  <a:cubicBezTo>
                    <a:pt x="9218" y="1380"/>
                    <a:pt x="9341" y="1580"/>
                    <a:pt x="9614" y="1635"/>
                  </a:cubicBezTo>
                  <a:cubicBezTo>
                    <a:pt x="9667" y="1647"/>
                    <a:pt x="9714" y="1652"/>
                    <a:pt x="9758" y="1652"/>
                  </a:cubicBezTo>
                  <a:cubicBezTo>
                    <a:pt x="9798" y="1652"/>
                    <a:pt x="9834" y="1648"/>
                    <a:pt x="9868" y="1639"/>
                  </a:cubicBezTo>
                  <a:cubicBezTo>
                    <a:pt x="9875" y="1639"/>
                    <a:pt x="9881" y="1640"/>
                    <a:pt x="9888" y="1640"/>
                  </a:cubicBezTo>
                  <a:cubicBezTo>
                    <a:pt x="9971" y="1640"/>
                    <a:pt x="10046" y="1612"/>
                    <a:pt x="10105" y="1562"/>
                  </a:cubicBezTo>
                  <a:cubicBezTo>
                    <a:pt x="10150" y="1521"/>
                    <a:pt x="10210" y="1439"/>
                    <a:pt x="10219" y="1293"/>
                  </a:cubicBezTo>
                  <a:cubicBezTo>
                    <a:pt x="10228" y="1148"/>
                    <a:pt x="10155" y="1002"/>
                    <a:pt x="10087" y="861"/>
                  </a:cubicBezTo>
                  <a:cubicBezTo>
                    <a:pt x="10046" y="780"/>
                    <a:pt x="10005" y="702"/>
                    <a:pt x="9987" y="630"/>
                  </a:cubicBezTo>
                  <a:cubicBezTo>
                    <a:pt x="9991" y="589"/>
                    <a:pt x="9996" y="548"/>
                    <a:pt x="10000" y="507"/>
                  </a:cubicBezTo>
                  <a:cubicBezTo>
                    <a:pt x="10014" y="457"/>
                    <a:pt x="10032" y="416"/>
                    <a:pt x="10055" y="384"/>
                  </a:cubicBezTo>
                  <a:lnTo>
                    <a:pt x="11510" y="334"/>
                  </a:lnTo>
                  <a:lnTo>
                    <a:pt x="11519" y="370"/>
                  </a:lnTo>
                  <a:cubicBezTo>
                    <a:pt x="11547" y="525"/>
                    <a:pt x="11587" y="734"/>
                    <a:pt x="11524" y="852"/>
                  </a:cubicBezTo>
                  <a:cubicBezTo>
                    <a:pt x="11510" y="880"/>
                    <a:pt x="11433" y="921"/>
                    <a:pt x="11374" y="948"/>
                  </a:cubicBezTo>
                  <a:cubicBezTo>
                    <a:pt x="11246" y="1016"/>
                    <a:pt x="11101" y="1089"/>
                    <a:pt x="11092" y="1234"/>
                  </a:cubicBezTo>
                  <a:cubicBezTo>
                    <a:pt x="11078" y="1362"/>
                    <a:pt x="11169" y="1494"/>
                    <a:pt x="11378" y="1653"/>
                  </a:cubicBezTo>
                  <a:lnTo>
                    <a:pt x="11392" y="1662"/>
                  </a:lnTo>
                  <a:cubicBezTo>
                    <a:pt x="11502" y="1717"/>
                    <a:pt x="11615" y="1743"/>
                    <a:pt x="11730" y="1743"/>
                  </a:cubicBezTo>
                  <a:cubicBezTo>
                    <a:pt x="11785" y="1743"/>
                    <a:pt x="11841" y="1737"/>
                    <a:pt x="11897" y="1726"/>
                  </a:cubicBezTo>
                  <a:lnTo>
                    <a:pt x="11915" y="1716"/>
                  </a:lnTo>
                  <a:cubicBezTo>
                    <a:pt x="12147" y="1607"/>
                    <a:pt x="12265" y="1484"/>
                    <a:pt x="12270" y="1348"/>
                  </a:cubicBezTo>
                  <a:cubicBezTo>
                    <a:pt x="12274" y="1212"/>
                    <a:pt x="12183" y="1089"/>
                    <a:pt x="11983" y="966"/>
                  </a:cubicBezTo>
                  <a:lnTo>
                    <a:pt x="11965" y="957"/>
                  </a:lnTo>
                  <a:lnTo>
                    <a:pt x="11951" y="957"/>
                  </a:lnTo>
                  <a:lnTo>
                    <a:pt x="12033" y="439"/>
                  </a:lnTo>
                  <a:cubicBezTo>
                    <a:pt x="12570" y="361"/>
                    <a:pt x="13111" y="325"/>
                    <a:pt x="13638" y="320"/>
                  </a:cubicBezTo>
                  <a:lnTo>
                    <a:pt x="13638" y="320"/>
                  </a:lnTo>
                  <a:cubicBezTo>
                    <a:pt x="13748" y="520"/>
                    <a:pt x="13657" y="698"/>
                    <a:pt x="13529" y="907"/>
                  </a:cubicBezTo>
                  <a:cubicBezTo>
                    <a:pt x="13425" y="1075"/>
                    <a:pt x="13370" y="1407"/>
                    <a:pt x="13529" y="1594"/>
                  </a:cubicBezTo>
                  <a:cubicBezTo>
                    <a:pt x="13592" y="1667"/>
                    <a:pt x="13689" y="1690"/>
                    <a:pt x="13785" y="1690"/>
                  </a:cubicBezTo>
                  <a:cubicBezTo>
                    <a:pt x="13930" y="1690"/>
                    <a:pt x="14071" y="1637"/>
                    <a:pt x="14080" y="1635"/>
                  </a:cubicBezTo>
                  <a:cubicBezTo>
                    <a:pt x="14330" y="1539"/>
                    <a:pt x="14443" y="1271"/>
                    <a:pt x="14352" y="998"/>
                  </a:cubicBezTo>
                  <a:cubicBezTo>
                    <a:pt x="14330" y="930"/>
                    <a:pt x="14280" y="880"/>
                    <a:pt x="14239" y="834"/>
                  </a:cubicBezTo>
                  <a:cubicBezTo>
                    <a:pt x="14211" y="802"/>
                    <a:pt x="14184" y="775"/>
                    <a:pt x="14170" y="752"/>
                  </a:cubicBezTo>
                  <a:cubicBezTo>
                    <a:pt x="14152" y="716"/>
                    <a:pt x="13989" y="420"/>
                    <a:pt x="14152" y="316"/>
                  </a:cubicBezTo>
                  <a:cubicBezTo>
                    <a:pt x="14167" y="307"/>
                    <a:pt x="14191" y="303"/>
                    <a:pt x="14219" y="303"/>
                  </a:cubicBezTo>
                  <a:cubicBezTo>
                    <a:pt x="14261" y="303"/>
                    <a:pt x="14310" y="310"/>
                    <a:pt x="14348" y="316"/>
                  </a:cubicBezTo>
                  <a:cubicBezTo>
                    <a:pt x="14375" y="320"/>
                    <a:pt x="14407" y="325"/>
                    <a:pt x="14430" y="325"/>
                  </a:cubicBezTo>
                  <a:lnTo>
                    <a:pt x="14912" y="357"/>
                  </a:lnTo>
                  <a:lnTo>
                    <a:pt x="15389" y="329"/>
                  </a:lnTo>
                  <a:cubicBezTo>
                    <a:pt x="15439" y="661"/>
                    <a:pt x="15639" y="2007"/>
                    <a:pt x="15698" y="3376"/>
                  </a:cubicBezTo>
                  <a:cubicBezTo>
                    <a:pt x="15776" y="5118"/>
                    <a:pt x="15753" y="6955"/>
                    <a:pt x="15726" y="8724"/>
                  </a:cubicBezTo>
                  <a:cubicBezTo>
                    <a:pt x="15698" y="10684"/>
                    <a:pt x="15671" y="12708"/>
                    <a:pt x="15780" y="14632"/>
                  </a:cubicBezTo>
                  <a:cubicBezTo>
                    <a:pt x="15189" y="14686"/>
                    <a:pt x="14548" y="14695"/>
                    <a:pt x="13929" y="14704"/>
                  </a:cubicBezTo>
                  <a:cubicBezTo>
                    <a:pt x="13379" y="14713"/>
                    <a:pt x="12811" y="14723"/>
                    <a:pt x="12279" y="14763"/>
                  </a:cubicBezTo>
                  <a:cubicBezTo>
                    <a:pt x="8286" y="15073"/>
                    <a:pt x="4216" y="15246"/>
                    <a:pt x="182" y="15273"/>
                  </a:cubicBezTo>
                  <a:cubicBezTo>
                    <a:pt x="177" y="15273"/>
                    <a:pt x="173" y="15268"/>
                    <a:pt x="173" y="15268"/>
                  </a:cubicBezTo>
                  <a:cubicBezTo>
                    <a:pt x="268" y="14159"/>
                    <a:pt x="350" y="13049"/>
                    <a:pt x="414" y="11971"/>
                  </a:cubicBezTo>
                  <a:cubicBezTo>
                    <a:pt x="660" y="8119"/>
                    <a:pt x="750" y="4195"/>
                    <a:pt x="687" y="302"/>
                  </a:cubicBezTo>
                  <a:lnTo>
                    <a:pt x="687" y="298"/>
                  </a:lnTo>
                  <a:lnTo>
                    <a:pt x="700" y="298"/>
                  </a:lnTo>
                  <a:lnTo>
                    <a:pt x="719" y="307"/>
                  </a:lnTo>
                  <a:lnTo>
                    <a:pt x="741" y="302"/>
                  </a:lnTo>
                  <a:cubicBezTo>
                    <a:pt x="810" y="311"/>
                    <a:pt x="887" y="316"/>
                    <a:pt x="964" y="320"/>
                  </a:cubicBezTo>
                  <a:cubicBezTo>
                    <a:pt x="1278" y="348"/>
                    <a:pt x="1710" y="389"/>
                    <a:pt x="1828" y="593"/>
                  </a:cubicBezTo>
                  <a:cubicBezTo>
                    <a:pt x="1878" y="689"/>
                    <a:pt x="1865" y="821"/>
                    <a:pt x="1787" y="993"/>
                  </a:cubicBezTo>
                  <a:cubicBezTo>
                    <a:pt x="1774" y="1021"/>
                    <a:pt x="1755" y="1052"/>
                    <a:pt x="1733" y="1084"/>
                  </a:cubicBezTo>
                  <a:cubicBezTo>
                    <a:pt x="1701" y="1139"/>
                    <a:pt x="1665" y="1193"/>
                    <a:pt x="1646" y="1257"/>
                  </a:cubicBezTo>
                  <a:cubicBezTo>
                    <a:pt x="1583" y="1471"/>
                    <a:pt x="1596" y="1644"/>
                    <a:pt x="1687" y="1762"/>
                  </a:cubicBezTo>
                  <a:cubicBezTo>
                    <a:pt x="1769" y="1876"/>
                    <a:pt x="1910" y="1935"/>
                    <a:pt x="2092" y="1935"/>
                  </a:cubicBezTo>
                  <a:lnTo>
                    <a:pt x="2256" y="1912"/>
                  </a:lnTo>
                  <a:cubicBezTo>
                    <a:pt x="2338" y="1898"/>
                    <a:pt x="2406" y="1876"/>
                    <a:pt x="2460" y="1835"/>
                  </a:cubicBezTo>
                  <a:cubicBezTo>
                    <a:pt x="2633" y="1771"/>
                    <a:pt x="2729" y="1612"/>
                    <a:pt x="2715" y="1421"/>
                  </a:cubicBezTo>
                  <a:cubicBezTo>
                    <a:pt x="2701" y="1257"/>
                    <a:pt x="2583" y="1057"/>
                    <a:pt x="2419" y="930"/>
                  </a:cubicBezTo>
                  <a:cubicBezTo>
                    <a:pt x="2333" y="730"/>
                    <a:pt x="2288" y="543"/>
                    <a:pt x="2365" y="284"/>
                  </a:cubicBezTo>
                  <a:lnTo>
                    <a:pt x="2369" y="284"/>
                  </a:lnTo>
                  <a:cubicBezTo>
                    <a:pt x="2620" y="254"/>
                    <a:pt x="2866" y="239"/>
                    <a:pt x="3113" y="239"/>
                  </a:cubicBezTo>
                  <a:cubicBezTo>
                    <a:pt x="3319" y="239"/>
                    <a:pt x="3525" y="250"/>
                    <a:pt x="3734" y="270"/>
                  </a:cubicBezTo>
                  <a:lnTo>
                    <a:pt x="3816" y="861"/>
                  </a:lnTo>
                  <a:cubicBezTo>
                    <a:pt x="3634" y="902"/>
                    <a:pt x="3506" y="1021"/>
                    <a:pt x="3461" y="1180"/>
                  </a:cubicBezTo>
                  <a:cubicBezTo>
                    <a:pt x="3438" y="1262"/>
                    <a:pt x="3443" y="1353"/>
                    <a:pt x="3470" y="1444"/>
                  </a:cubicBezTo>
                  <a:cubicBezTo>
                    <a:pt x="3474" y="1503"/>
                    <a:pt x="3502" y="1557"/>
                    <a:pt x="3552" y="1598"/>
                  </a:cubicBezTo>
                  <a:cubicBezTo>
                    <a:pt x="3588" y="1644"/>
                    <a:pt x="3625" y="1675"/>
                    <a:pt x="3670" y="1703"/>
                  </a:cubicBezTo>
                  <a:cubicBezTo>
                    <a:pt x="3731" y="1737"/>
                    <a:pt x="3796" y="1755"/>
                    <a:pt x="3861" y="1755"/>
                  </a:cubicBezTo>
                  <a:cubicBezTo>
                    <a:pt x="3941" y="1755"/>
                    <a:pt x="4022" y="1728"/>
                    <a:pt x="4098" y="1675"/>
                  </a:cubicBezTo>
                  <a:cubicBezTo>
                    <a:pt x="4248" y="1566"/>
                    <a:pt x="4339" y="1380"/>
                    <a:pt x="4320" y="1203"/>
                  </a:cubicBezTo>
                  <a:cubicBezTo>
                    <a:pt x="4339" y="1062"/>
                    <a:pt x="4307" y="934"/>
                    <a:pt x="4279" y="811"/>
                  </a:cubicBezTo>
                  <a:cubicBezTo>
                    <a:pt x="4275" y="789"/>
                    <a:pt x="4266" y="766"/>
                    <a:pt x="4261" y="743"/>
                  </a:cubicBezTo>
                  <a:cubicBezTo>
                    <a:pt x="4220" y="548"/>
                    <a:pt x="4202" y="402"/>
                    <a:pt x="4248" y="229"/>
                  </a:cubicBezTo>
                  <a:lnTo>
                    <a:pt x="5548" y="175"/>
                  </a:lnTo>
                  <a:close/>
                  <a:moveTo>
                    <a:pt x="5601" y="1"/>
                  </a:moveTo>
                  <a:cubicBezTo>
                    <a:pt x="5596" y="1"/>
                    <a:pt x="5590" y="1"/>
                    <a:pt x="5585" y="2"/>
                  </a:cubicBezTo>
                  <a:lnTo>
                    <a:pt x="4243" y="57"/>
                  </a:lnTo>
                  <a:cubicBezTo>
                    <a:pt x="4170" y="61"/>
                    <a:pt x="4111" y="107"/>
                    <a:pt x="4093" y="179"/>
                  </a:cubicBezTo>
                  <a:cubicBezTo>
                    <a:pt x="4034" y="389"/>
                    <a:pt x="4052" y="561"/>
                    <a:pt x="4102" y="780"/>
                  </a:cubicBezTo>
                  <a:cubicBezTo>
                    <a:pt x="4107" y="802"/>
                    <a:pt x="4111" y="830"/>
                    <a:pt x="4120" y="852"/>
                  </a:cubicBezTo>
                  <a:cubicBezTo>
                    <a:pt x="4148" y="971"/>
                    <a:pt x="4170" y="1080"/>
                    <a:pt x="4157" y="1189"/>
                  </a:cubicBezTo>
                  <a:lnTo>
                    <a:pt x="4157" y="1198"/>
                  </a:lnTo>
                  <a:lnTo>
                    <a:pt x="4157" y="1212"/>
                  </a:lnTo>
                  <a:cubicBezTo>
                    <a:pt x="4170" y="1325"/>
                    <a:pt x="4107" y="1457"/>
                    <a:pt x="4007" y="1530"/>
                  </a:cubicBezTo>
                  <a:cubicBezTo>
                    <a:pt x="3974" y="1554"/>
                    <a:pt x="3922" y="1581"/>
                    <a:pt x="3860" y="1581"/>
                  </a:cubicBezTo>
                  <a:cubicBezTo>
                    <a:pt x="3826" y="1581"/>
                    <a:pt x="3790" y="1573"/>
                    <a:pt x="3752" y="1553"/>
                  </a:cubicBezTo>
                  <a:cubicBezTo>
                    <a:pt x="3725" y="1535"/>
                    <a:pt x="3702" y="1512"/>
                    <a:pt x="3679" y="1484"/>
                  </a:cubicBezTo>
                  <a:lnTo>
                    <a:pt x="3670" y="1475"/>
                  </a:lnTo>
                  <a:lnTo>
                    <a:pt x="3665" y="1471"/>
                  </a:lnTo>
                  <a:cubicBezTo>
                    <a:pt x="3647" y="1457"/>
                    <a:pt x="3638" y="1439"/>
                    <a:pt x="3638" y="1421"/>
                  </a:cubicBezTo>
                  <a:lnTo>
                    <a:pt x="3638" y="1407"/>
                  </a:lnTo>
                  <a:lnTo>
                    <a:pt x="3634" y="1394"/>
                  </a:lnTo>
                  <a:cubicBezTo>
                    <a:pt x="3611" y="1339"/>
                    <a:pt x="3611" y="1275"/>
                    <a:pt x="3625" y="1225"/>
                  </a:cubicBezTo>
                  <a:cubicBezTo>
                    <a:pt x="3665" y="1080"/>
                    <a:pt x="3806" y="1034"/>
                    <a:pt x="3888" y="1021"/>
                  </a:cubicBezTo>
                  <a:lnTo>
                    <a:pt x="3947" y="998"/>
                  </a:lnTo>
                  <a:lnTo>
                    <a:pt x="3966" y="971"/>
                  </a:lnTo>
                  <a:cubicBezTo>
                    <a:pt x="3984" y="939"/>
                    <a:pt x="3993" y="893"/>
                    <a:pt x="3988" y="852"/>
                  </a:cubicBezTo>
                  <a:lnTo>
                    <a:pt x="3897" y="229"/>
                  </a:lnTo>
                  <a:cubicBezTo>
                    <a:pt x="3884" y="148"/>
                    <a:pt x="3811" y="102"/>
                    <a:pt x="3747" y="97"/>
                  </a:cubicBezTo>
                  <a:cubicBezTo>
                    <a:pt x="3534" y="77"/>
                    <a:pt x="3324" y="66"/>
                    <a:pt x="3114" y="66"/>
                  </a:cubicBezTo>
                  <a:cubicBezTo>
                    <a:pt x="2862" y="66"/>
                    <a:pt x="2609" y="81"/>
                    <a:pt x="2351" y="111"/>
                  </a:cubicBezTo>
                  <a:cubicBezTo>
                    <a:pt x="2283" y="116"/>
                    <a:pt x="2228" y="161"/>
                    <a:pt x="2210" y="229"/>
                  </a:cubicBezTo>
                  <a:cubicBezTo>
                    <a:pt x="2128" y="502"/>
                    <a:pt x="2147" y="734"/>
                    <a:pt x="2278" y="1021"/>
                  </a:cubicBezTo>
                  <a:lnTo>
                    <a:pt x="2288" y="1043"/>
                  </a:lnTo>
                  <a:lnTo>
                    <a:pt x="2306" y="1052"/>
                  </a:lnTo>
                  <a:cubicBezTo>
                    <a:pt x="2433" y="1148"/>
                    <a:pt x="2538" y="1312"/>
                    <a:pt x="2547" y="1434"/>
                  </a:cubicBezTo>
                  <a:cubicBezTo>
                    <a:pt x="2560" y="1594"/>
                    <a:pt x="2456" y="1653"/>
                    <a:pt x="2397" y="1675"/>
                  </a:cubicBezTo>
                  <a:lnTo>
                    <a:pt x="2383" y="1680"/>
                  </a:lnTo>
                  <a:lnTo>
                    <a:pt x="2369" y="1689"/>
                  </a:lnTo>
                  <a:cubicBezTo>
                    <a:pt x="2338" y="1712"/>
                    <a:pt x="2292" y="1730"/>
                    <a:pt x="2233" y="1744"/>
                  </a:cubicBezTo>
                  <a:lnTo>
                    <a:pt x="2087" y="1762"/>
                  </a:lnTo>
                  <a:cubicBezTo>
                    <a:pt x="2001" y="1762"/>
                    <a:pt x="1883" y="1744"/>
                    <a:pt x="1819" y="1657"/>
                  </a:cubicBezTo>
                  <a:cubicBezTo>
                    <a:pt x="1765" y="1585"/>
                    <a:pt x="1760" y="1462"/>
                    <a:pt x="1806" y="1307"/>
                  </a:cubicBezTo>
                  <a:cubicBezTo>
                    <a:pt x="1819" y="1266"/>
                    <a:pt x="1846" y="1225"/>
                    <a:pt x="1874" y="1180"/>
                  </a:cubicBezTo>
                  <a:cubicBezTo>
                    <a:pt x="1896" y="1143"/>
                    <a:pt x="1919" y="1107"/>
                    <a:pt x="1937" y="1066"/>
                  </a:cubicBezTo>
                  <a:cubicBezTo>
                    <a:pt x="2042" y="839"/>
                    <a:pt x="2056" y="652"/>
                    <a:pt x="1974" y="507"/>
                  </a:cubicBezTo>
                  <a:cubicBezTo>
                    <a:pt x="1815" y="220"/>
                    <a:pt x="1351" y="184"/>
                    <a:pt x="978" y="152"/>
                  </a:cubicBezTo>
                  <a:cubicBezTo>
                    <a:pt x="901" y="143"/>
                    <a:pt x="828" y="138"/>
                    <a:pt x="764" y="129"/>
                  </a:cubicBezTo>
                  <a:lnTo>
                    <a:pt x="732" y="129"/>
                  </a:lnTo>
                  <a:cubicBezTo>
                    <a:pt x="720" y="127"/>
                    <a:pt x="708" y="126"/>
                    <a:pt x="695" y="126"/>
                  </a:cubicBezTo>
                  <a:cubicBezTo>
                    <a:pt x="657" y="126"/>
                    <a:pt x="618" y="137"/>
                    <a:pt x="587" y="161"/>
                  </a:cubicBezTo>
                  <a:cubicBezTo>
                    <a:pt x="546" y="193"/>
                    <a:pt x="519" y="248"/>
                    <a:pt x="519" y="307"/>
                  </a:cubicBezTo>
                  <a:cubicBezTo>
                    <a:pt x="582" y="4195"/>
                    <a:pt x="491" y="8115"/>
                    <a:pt x="250" y="11962"/>
                  </a:cubicBezTo>
                  <a:cubicBezTo>
                    <a:pt x="182" y="13040"/>
                    <a:pt x="100" y="14145"/>
                    <a:pt x="5" y="15255"/>
                  </a:cubicBezTo>
                  <a:cubicBezTo>
                    <a:pt x="0" y="15300"/>
                    <a:pt x="18" y="15346"/>
                    <a:pt x="50" y="15386"/>
                  </a:cubicBezTo>
                  <a:cubicBezTo>
                    <a:pt x="87" y="15423"/>
                    <a:pt x="132" y="15446"/>
                    <a:pt x="182" y="15446"/>
                  </a:cubicBezTo>
                  <a:cubicBezTo>
                    <a:pt x="182" y="15446"/>
                    <a:pt x="182" y="15446"/>
                    <a:pt x="187" y="15441"/>
                  </a:cubicBezTo>
                  <a:cubicBezTo>
                    <a:pt x="4220" y="15414"/>
                    <a:pt x="8295" y="15241"/>
                    <a:pt x="12292" y="14932"/>
                  </a:cubicBezTo>
                  <a:cubicBezTo>
                    <a:pt x="12820" y="14891"/>
                    <a:pt x="13384" y="14882"/>
                    <a:pt x="13934" y="14873"/>
                  </a:cubicBezTo>
                  <a:cubicBezTo>
                    <a:pt x="14562" y="14868"/>
                    <a:pt x="15212" y="14854"/>
                    <a:pt x="15817" y="14800"/>
                  </a:cubicBezTo>
                  <a:cubicBezTo>
                    <a:pt x="15834" y="14813"/>
                    <a:pt x="15852" y="14816"/>
                    <a:pt x="15867" y="14816"/>
                  </a:cubicBezTo>
                  <a:cubicBezTo>
                    <a:pt x="15884" y="14816"/>
                    <a:pt x="15898" y="14811"/>
                    <a:pt x="15903" y="14809"/>
                  </a:cubicBezTo>
                  <a:cubicBezTo>
                    <a:pt x="15958" y="14786"/>
                    <a:pt x="15953" y="14732"/>
                    <a:pt x="15953" y="14700"/>
                  </a:cubicBezTo>
                  <a:cubicBezTo>
                    <a:pt x="15839" y="12758"/>
                    <a:pt x="15867" y="10707"/>
                    <a:pt x="15894" y="8724"/>
                  </a:cubicBezTo>
                  <a:cubicBezTo>
                    <a:pt x="15921" y="6951"/>
                    <a:pt x="15944" y="5113"/>
                    <a:pt x="15867" y="3367"/>
                  </a:cubicBezTo>
                  <a:cubicBezTo>
                    <a:pt x="15799" y="1785"/>
                    <a:pt x="15548" y="238"/>
                    <a:pt x="15544" y="225"/>
                  </a:cubicBezTo>
                  <a:lnTo>
                    <a:pt x="15530" y="148"/>
                  </a:lnTo>
                  <a:lnTo>
                    <a:pt x="14912" y="179"/>
                  </a:lnTo>
                  <a:lnTo>
                    <a:pt x="14439" y="148"/>
                  </a:lnTo>
                  <a:cubicBezTo>
                    <a:pt x="14421" y="148"/>
                    <a:pt x="14398" y="143"/>
                    <a:pt x="14371" y="143"/>
                  </a:cubicBezTo>
                  <a:cubicBezTo>
                    <a:pt x="14325" y="135"/>
                    <a:pt x="14276" y="127"/>
                    <a:pt x="14227" y="127"/>
                  </a:cubicBezTo>
                  <a:cubicBezTo>
                    <a:pt x="14169" y="127"/>
                    <a:pt x="14111" y="138"/>
                    <a:pt x="14061" y="170"/>
                  </a:cubicBezTo>
                  <a:cubicBezTo>
                    <a:pt x="13839" y="316"/>
                    <a:pt x="13902" y="616"/>
                    <a:pt x="14025" y="834"/>
                  </a:cubicBezTo>
                  <a:cubicBezTo>
                    <a:pt x="14052" y="875"/>
                    <a:pt x="14084" y="916"/>
                    <a:pt x="14120" y="948"/>
                  </a:cubicBezTo>
                  <a:cubicBezTo>
                    <a:pt x="14152" y="984"/>
                    <a:pt x="14184" y="1021"/>
                    <a:pt x="14193" y="1048"/>
                  </a:cubicBezTo>
                  <a:cubicBezTo>
                    <a:pt x="14257" y="1234"/>
                    <a:pt x="14189" y="1407"/>
                    <a:pt x="14025" y="1466"/>
                  </a:cubicBezTo>
                  <a:cubicBezTo>
                    <a:pt x="13951" y="1494"/>
                    <a:pt x="13860" y="1512"/>
                    <a:pt x="13785" y="1512"/>
                  </a:cubicBezTo>
                  <a:cubicBezTo>
                    <a:pt x="13727" y="1512"/>
                    <a:pt x="13679" y="1501"/>
                    <a:pt x="13657" y="1475"/>
                  </a:cubicBezTo>
                  <a:cubicBezTo>
                    <a:pt x="13557" y="1362"/>
                    <a:pt x="13597" y="1116"/>
                    <a:pt x="13670" y="993"/>
                  </a:cubicBezTo>
                  <a:cubicBezTo>
                    <a:pt x="13784" y="811"/>
                    <a:pt x="13952" y="534"/>
                    <a:pt x="13784" y="225"/>
                  </a:cubicBezTo>
                  <a:cubicBezTo>
                    <a:pt x="13752" y="175"/>
                    <a:pt x="13702" y="143"/>
                    <a:pt x="13643" y="143"/>
                  </a:cubicBezTo>
                  <a:cubicBezTo>
                    <a:pt x="13102" y="148"/>
                    <a:pt x="12547" y="188"/>
                    <a:pt x="11997" y="266"/>
                  </a:cubicBezTo>
                  <a:cubicBezTo>
                    <a:pt x="11938" y="275"/>
                    <a:pt x="11883" y="334"/>
                    <a:pt x="11874" y="393"/>
                  </a:cubicBezTo>
                  <a:lnTo>
                    <a:pt x="11788" y="925"/>
                  </a:lnTo>
                  <a:cubicBezTo>
                    <a:pt x="11778" y="975"/>
                    <a:pt x="11792" y="1030"/>
                    <a:pt x="11824" y="1066"/>
                  </a:cubicBezTo>
                  <a:cubicBezTo>
                    <a:pt x="11847" y="1098"/>
                    <a:pt x="11878" y="1116"/>
                    <a:pt x="11915" y="1121"/>
                  </a:cubicBezTo>
                  <a:cubicBezTo>
                    <a:pt x="12042" y="1203"/>
                    <a:pt x="12106" y="1275"/>
                    <a:pt x="12106" y="1334"/>
                  </a:cubicBezTo>
                  <a:cubicBezTo>
                    <a:pt x="12101" y="1398"/>
                    <a:pt x="12010" y="1480"/>
                    <a:pt x="11851" y="1553"/>
                  </a:cubicBezTo>
                  <a:cubicBezTo>
                    <a:pt x="11810" y="1562"/>
                    <a:pt x="11768" y="1566"/>
                    <a:pt x="11726" y="1566"/>
                  </a:cubicBezTo>
                  <a:cubicBezTo>
                    <a:pt x="11641" y="1566"/>
                    <a:pt x="11556" y="1547"/>
                    <a:pt x="11474" y="1507"/>
                  </a:cubicBezTo>
                  <a:cubicBezTo>
                    <a:pt x="11265" y="1344"/>
                    <a:pt x="11255" y="1266"/>
                    <a:pt x="11260" y="1248"/>
                  </a:cubicBezTo>
                  <a:cubicBezTo>
                    <a:pt x="11265" y="1193"/>
                    <a:pt x="11365" y="1143"/>
                    <a:pt x="11451" y="1098"/>
                  </a:cubicBezTo>
                  <a:cubicBezTo>
                    <a:pt x="11542" y="1052"/>
                    <a:pt x="11633" y="1007"/>
                    <a:pt x="11674" y="930"/>
                  </a:cubicBezTo>
                  <a:cubicBezTo>
                    <a:pt x="11765" y="757"/>
                    <a:pt x="11719" y="511"/>
                    <a:pt x="11683" y="334"/>
                  </a:cubicBezTo>
                  <a:lnTo>
                    <a:pt x="11674" y="284"/>
                  </a:lnTo>
                  <a:cubicBezTo>
                    <a:pt x="11661" y="214"/>
                    <a:pt x="11597" y="156"/>
                    <a:pt x="11523" y="156"/>
                  </a:cubicBezTo>
                  <a:cubicBezTo>
                    <a:pt x="11520" y="156"/>
                    <a:pt x="11517" y="156"/>
                    <a:pt x="11515" y="157"/>
                  </a:cubicBezTo>
                  <a:lnTo>
                    <a:pt x="9978" y="211"/>
                  </a:lnTo>
                  <a:lnTo>
                    <a:pt x="9950" y="238"/>
                  </a:lnTo>
                  <a:cubicBezTo>
                    <a:pt x="9905" y="298"/>
                    <a:pt x="9868" y="366"/>
                    <a:pt x="9841" y="461"/>
                  </a:cubicBezTo>
                  <a:lnTo>
                    <a:pt x="9837" y="470"/>
                  </a:lnTo>
                  <a:cubicBezTo>
                    <a:pt x="9832" y="516"/>
                    <a:pt x="9828" y="561"/>
                    <a:pt x="9818" y="602"/>
                  </a:cubicBezTo>
                  <a:lnTo>
                    <a:pt x="9818" y="639"/>
                  </a:lnTo>
                  <a:lnTo>
                    <a:pt x="9823" y="652"/>
                  </a:lnTo>
                  <a:cubicBezTo>
                    <a:pt x="9846" y="748"/>
                    <a:pt x="9891" y="843"/>
                    <a:pt x="9937" y="934"/>
                  </a:cubicBezTo>
                  <a:cubicBezTo>
                    <a:pt x="9996" y="1057"/>
                    <a:pt x="10059" y="1180"/>
                    <a:pt x="10055" y="1275"/>
                  </a:cubicBezTo>
                  <a:cubicBezTo>
                    <a:pt x="10050" y="1348"/>
                    <a:pt x="10032" y="1398"/>
                    <a:pt x="9996" y="1430"/>
                  </a:cubicBezTo>
                  <a:cubicBezTo>
                    <a:pt x="9955" y="1466"/>
                    <a:pt x="9905" y="1466"/>
                    <a:pt x="9868" y="1466"/>
                  </a:cubicBezTo>
                  <a:lnTo>
                    <a:pt x="9837" y="1466"/>
                  </a:lnTo>
                  <a:cubicBezTo>
                    <a:pt x="9816" y="1473"/>
                    <a:pt x="9791" y="1476"/>
                    <a:pt x="9764" y="1476"/>
                  </a:cubicBezTo>
                  <a:cubicBezTo>
                    <a:pt x="9731" y="1476"/>
                    <a:pt x="9694" y="1472"/>
                    <a:pt x="9650" y="1462"/>
                  </a:cubicBezTo>
                  <a:cubicBezTo>
                    <a:pt x="9464" y="1425"/>
                    <a:pt x="9405" y="1316"/>
                    <a:pt x="9441" y="1107"/>
                  </a:cubicBezTo>
                  <a:cubicBezTo>
                    <a:pt x="9455" y="1043"/>
                    <a:pt x="9482" y="984"/>
                    <a:pt x="9514" y="916"/>
                  </a:cubicBezTo>
                  <a:cubicBezTo>
                    <a:pt x="9536" y="871"/>
                    <a:pt x="9559" y="825"/>
                    <a:pt x="9577" y="775"/>
                  </a:cubicBezTo>
                  <a:cubicBezTo>
                    <a:pt x="9637" y="598"/>
                    <a:pt x="9659" y="443"/>
                    <a:pt x="9568" y="252"/>
                  </a:cubicBezTo>
                  <a:cubicBezTo>
                    <a:pt x="9546" y="202"/>
                    <a:pt x="9482" y="166"/>
                    <a:pt x="9427" y="166"/>
                  </a:cubicBezTo>
                  <a:lnTo>
                    <a:pt x="8140" y="207"/>
                  </a:lnTo>
                  <a:cubicBezTo>
                    <a:pt x="8095" y="211"/>
                    <a:pt x="8054" y="229"/>
                    <a:pt x="8022" y="266"/>
                  </a:cubicBezTo>
                  <a:cubicBezTo>
                    <a:pt x="7995" y="298"/>
                    <a:pt x="7981" y="339"/>
                    <a:pt x="7986" y="379"/>
                  </a:cubicBezTo>
                  <a:cubicBezTo>
                    <a:pt x="7990" y="470"/>
                    <a:pt x="7977" y="552"/>
                    <a:pt x="7968" y="630"/>
                  </a:cubicBezTo>
                  <a:cubicBezTo>
                    <a:pt x="7940" y="798"/>
                    <a:pt x="7913" y="975"/>
                    <a:pt x="8122" y="1157"/>
                  </a:cubicBezTo>
                  <a:cubicBezTo>
                    <a:pt x="8149" y="1180"/>
                    <a:pt x="8181" y="1203"/>
                    <a:pt x="8218" y="1221"/>
                  </a:cubicBezTo>
                  <a:cubicBezTo>
                    <a:pt x="8286" y="1266"/>
                    <a:pt x="8368" y="1321"/>
                    <a:pt x="8377" y="1380"/>
                  </a:cubicBezTo>
                  <a:cubicBezTo>
                    <a:pt x="8386" y="1448"/>
                    <a:pt x="8372" y="1503"/>
                    <a:pt x="8331" y="1548"/>
                  </a:cubicBezTo>
                  <a:cubicBezTo>
                    <a:pt x="8252" y="1636"/>
                    <a:pt x="8087" y="1686"/>
                    <a:pt x="7955" y="1686"/>
                  </a:cubicBezTo>
                  <a:cubicBezTo>
                    <a:pt x="7944" y="1686"/>
                    <a:pt x="7933" y="1685"/>
                    <a:pt x="7922" y="1685"/>
                  </a:cubicBezTo>
                  <a:cubicBezTo>
                    <a:pt x="7808" y="1680"/>
                    <a:pt x="7590" y="1630"/>
                    <a:pt x="7513" y="1566"/>
                  </a:cubicBezTo>
                  <a:cubicBezTo>
                    <a:pt x="7340" y="1425"/>
                    <a:pt x="7408" y="1284"/>
                    <a:pt x="7545" y="1071"/>
                  </a:cubicBezTo>
                  <a:cubicBezTo>
                    <a:pt x="7563" y="1034"/>
                    <a:pt x="7581" y="1007"/>
                    <a:pt x="7599" y="975"/>
                  </a:cubicBezTo>
                  <a:cubicBezTo>
                    <a:pt x="7763" y="684"/>
                    <a:pt x="7849" y="316"/>
                    <a:pt x="7613" y="161"/>
                  </a:cubicBezTo>
                  <a:cubicBezTo>
                    <a:pt x="7551" y="124"/>
                    <a:pt x="7471" y="113"/>
                    <a:pt x="7386" y="113"/>
                  </a:cubicBezTo>
                  <a:cubicBezTo>
                    <a:pt x="7314" y="113"/>
                    <a:pt x="7238" y="121"/>
                    <a:pt x="7167" y="129"/>
                  </a:cubicBezTo>
                  <a:cubicBezTo>
                    <a:pt x="7113" y="138"/>
                    <a:pt x="7063" y="143"/>
                    <a:pt x="7031" y="143"/>
                  </a:cubicBezTo>
                  <a:cubicBezTo>
                    <a:pt x="6744" y="143"/>
                    <a:pt x="6449" y="138"/>
                    <a:pt x="6121" y="125"/>
                  </a:cubicBezTo>
                  <a:cubicBezTo>
                    <a:pt x="6035" y="125"/>
                    <a:pt x="5962" y="193"/>
                    <a:pt x="5957" y="284"/>
                  </a:cubicBezTo>
                  <a:lnTo>
                    <a:pt x="5921" y="948"/>
                  </a:lnTo>
                  <a:lnTo>
                    <a:pt x="5971" y="975"/>
                  </a:lnTo>
                  <a:cubicBezTo>
                    <a:pt x="6112" y="1039"/>
                    <a:pt x="6217" y="1143"/>
                    <a:pt x="6239" y="1239"/>
                  </a:cubicBezTo>
                  <a:cubicBezTo>
                    <a:pt x="6253" y="1303"/>
                    <a:pt x="6239" y="1362"/>
                    <a:pt x="6189" y="1430"/>
                  </a:cubicBezTo>
                  <a:cubicBezTo>
                    <a:pt x="6124" y="1520"/>
                    <a:pt x="6000" y="1573"/>
                    <a:pt x="5853" y="1573"/>
                  </a:cubicBezTo>
                  <a:cubicBezTo>
                    <a:pt x="5837" y="1573"/>
                    <a:pt x="5820" y="1572"/>
                    <a:pt x="5803" y="1571"/>
                  </a:cubicBezTo>
                  <a:lnTo>
                    <a:pt x="5789" y="1571"/>
                  </a:lnTo>
                  <a:cubicBezTo>
                    <a:pt x="5780" y="1572"/>
                    <a:pt x="5772" y="1572"/>
                    <a:pt x="5763" y="1572"/>
                  </a:cubicBezTo>
                  <a:cubicBezTo>
                    <a:pt x="5666" y="1572"/>
                    <a:pt x="5569" y="1528"/>
                    <a:pt x="5494" y="1453"/>
                  </a:cubicBezTo>
                  <a:cubicBezTo>
                    <a:pt x="5439" y="1398"/>
                    <a:pt x="5407" y="1330"/>
                    <a:pt x="5403" y="1271"/>
                  </a:cubicBezTo>
                  <a:lnTo>
                    <a:pt x="5403" y="1243"/>
                  </a:lnTo>
                  <a:cubicBezTo>
                    <a:pt x="5407" y="1203"/>
                    <a:pt x="5425" y="1166"/>
                    <a:pt x="5462" y="1134"/>
                  </a:cubicBezTo>
                  <a:lnTo>
                    <a:pt x="5471" y="1125"/>
                  </a:lnTo>
                  <a:cubicBezTo>
                    <a:pt x="5494" y="1098"/>
                    <a:pt x="5521" y="1071"/>
                    <a:pt x="5553" y="1048"/>
                  </a:cubicBezTo>
                  <a:lnTo>
                    <a:pt x="5580" y="1021"/>
                  </a:lnTo>
                  <a:lnTo>
                    <a:pt x="5585" y="1012"/>
                  </a:lnTo>
                  <a:cubicBezTo>
                    <a:pt x="5585" y="1012"/>
                    <a:pt x="5589" y="1012"/>
                    <a:pt x="5594" y="1007"/>
                  </a:cubicBezTo>
                  <a:lnTo>
                    <a:pt x="5607" y="998"/>
                  </a:lnTo>
                  <a:cubicBezTo>
                    <a:pt x="5644" y="962"/>
                    <a:pt x="5685" y="916"/>
                    <a:pt x="5716" y="843"/>
                  </a:cubicBezTo>
                  <a:cubicBezTo>
                    <a:pt x="5757" y="743"/>
                    <a:pt x="5776" y="634"/>
                    <a:pt x="5766" y="493"/>
                  </a:cubicBezTo>
                  <a:lnTo>
                    <a:pt x="5762" y="457"/>
                  </a:lnTo>
                  <a:cubicBezTo>
                    <a:pt x="5753" y="407"/>
                    <a:pt x="5744" y="352"/>
                    <a:pt x="5739" y="298"/>
                  </a:cubicBezTo>
                  <a:lnTo>
                    <a:pt x="5739" y="284"/>
                  </a:lnTo>
                  <a:lnTo>
                    <a:pt x="5735" y="270"/>
                  </a:lnTo>
                  <a:cubicBezTo>
                    <a:pt x="5735" y="266"/>
                    <a:pt x="5735" y="266"/>
                    <a:pt x="5735" y="266"/>
                  </a:cubicBezTo>
                  <a:cubicBezTo>
                    <a:pt x="5721" y="207"/>
                    <a:pt x="5716" y="148"/>
                    <a:pt x="5712" y="88"/>
                  </a:cubicBezTo>
                  <a:lnTo>
                    <a:pt x="5707" y="47"/>
                  </a:lnTo>
                  <a:lnTo>
                    <a:pt x="5671" y="25"/>
                  </a:lnTo>
                  <a:cubicBezTo>
                    <a:pt x="5652" y="10"/>
                    <a:pt x="5627" y="1"/>
                    <a:pt x="5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292" name="Google Shape;1292;p27"/>
          <p:cNvSpPr txBox="1">
            <a:spLocks noGrp="1"/>
          </p:cNvSpPr>
          <p:nvPr>
            <p:ph type="title" hasCustomPrompt="1"/>
          </p:nvPr>
        </p:nvSpPr>
        <p:spPr>
          <a:xfrm>
            <a:off x="3251200" y="2093333"/>
            <a:ext cx="2221600" cy="10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9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9pPr>
          </a:lstStyle>
          <a:p>
            <a:r>
              <a:t>xx%</a:t>
            </a:r>
          </a:p>
        </p:txBody>
      </p:sp>
      <p:sp>
        <p:nvSpPr>
          <p:cNvPr id="1293" name="Google Shape;1293;p27"/>
          <p:cNvSpPr txBox="1">
            <a:spLocks noGrp="1"/>
          </p:cNvSpPr>
          <p:nvPr>
            <p:ph type="title" idx="2" hasCustomPrompt="1"/>
          </p:nvPr>
        </p:nvSpPr>
        <p:spPr>
          <a:xfrm>
            <a:off x="3251196" y="3247464"/>
            <a:ext cx="2221600" cy="10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9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9pPr>
          </a:lstStyle>
          <a:p>
            <a:r>
              <a:t>xx%</a:t>
            </a:r>
          </a:p>
        </p:txBody>
      </p:sp>
      <p:sp>
        <p:nvSpPr>
          <p:cNvPr id="1294" name="Google Shape;1294;p27"/>
          <p:cNvSpPr txBox="1">
            <a:spLocks noGrp="1"/>
          </p:cNvSpPr>
          <p:nvPr>
            <p:ph type="title" idx="3" hasCustomPrompt="1"/>
          </p:nvPr>
        </p:nvSpPr>
        <p:spPr>
          <a:xfrm>
            <a:off x="3251200" y="4398224"/>
            <a:ext cx="2221600" cy="10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9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600"/>
              <a:buFont typeface="Rozha One"/>
              <a:buNone/>
              <a:defRPr sz="15466">
                <a:latin typeface="Rozha One"/>
                <a:ea typeface="Rozha One"/>
                <a:cs typeface="Rozha One"/>
                <a:sym typeface="Rozha One"/>
              </a:defRPr>
            </a:lvl9pPr>
          </a:lstStyle>
          <a:p>
            <a:r>
              <a:t>xx%</a:t>
            </a:r>
          </a:p>
        </p:txBody>
      </p:sp>
      <p:sp>
        <p:nvSpPr>
          <p:cNvPr id="1295" name="Google Shape;1295;p27"/>
          <p:cNvSpPr txBox="1">
            <a:spLocks noGrp="1"/>
          </p:cNvSpPr>
          <p:nvPr>
            <p:ph type="subTitle" idx="1"/>
          </p:nvPr>
        </p:nvSpPr>
        <p:spPr>
          <a:xfrm>
            <a:off x="5705367" y="2093333"/>
            <a:ext cx="2644400" cy="10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6" name="Google Shape;1296;p27"/>
          <p:cNvSpPr txBox="1">
            <a:spLocks noGrp="1"/>
          </p:cNvSpPr>
          <p:nvPr>
            <p:ph type="subTitle" idx="4"/>
          </p:nvPr>
        </p:nvSpPr>
        <p:spPr>
          <a:xfrm>
            <a:off x="5705367" y="3247469"/>
            <a:ext cx="2644400" cy="10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7" name="Google Shape;1297;p27"/>
          <p:cNvSpPr txBox="1">
            <a:spLocks noGrp="1"/>
          </p:cNvSpPr>
          <p:nvPr>
            <p:ph type="subTitle" idx="5"/>
          </p:nvPr>
        </p:nvSpPr>
        <p:spPr>
          <a:xfrm>
            <a:off x="5705367" y="4398233"/>
            <a:ext cx="2644400" cy="10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8" name="Google Shape;1298;p27"/>
          <p:cNvGrpSpPr/>
          <p:nvPr/>
        </p:nvGrpSpPr>
        <p:grpSpPr>
          <a:xfrm rot="-10796165">
            <a:off x="-1332074" y="5686155"/>
            <a:ext cx="2456467" cy="639421"/>
            <a:chOff x="7492775" y="1865413"/>
            <a:chExt cx="2055046" cy="534931"/>
          </a:xfrm>
        </p:grpSpPr>
        <p:sp>
          <p:nvSpPr>
            <p:cNvPr id="1299" name="Google Shape;1299;p27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0" name="Google Shape;1300;p27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1" name="Google Shape;1301;p27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2" name="Google Shape;1302;p27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3" name="Google Shape;1303;p27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304" name="Google Shape;1304;p27"/>
          <p:cNvGrpSpPr/>
          <p:nvPr/>
        </p:nvGrpSpPr>
        <p:grpSpPr>
          <a:xfrm rot="-10796165">
            <a:off x="-1304274" y="4974755"/>
            <a:ext cx="2456467" cy="639421"/>
            <a:chOff x="7492775" y="1865413"/>
            <a:chExt cx="2055046" cy="534931"/>
          </a:xfrm>
        </p:grpSpPr>
        <p:sp>
          <p:nvSpPr>
            <p:cNvPr id="1305" name="Google Shape;1305;p27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6" name="Google Shape;1306;p27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7" name="Google Shape;1307;p27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8" name="Google Shape;1308;p27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09" name="Google Shape;1309;p27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310" name="Google Shape;1310;p27"/>
          <p:cNvGrpSpPr/>
          <p:nvPr/>
        </p:nvGrpSpPr>
        <p:grpSpPr>
          <a:xfrm>
            <a:off x="9818252" y="184569"/>
            <a:ext cx="2608025" cy="1924936"/>
            <a:chOff x="7211282" y="106518"/>
            <a:chExt cx="2205705" cy="1627990"/>
          </a:xfrm>
        </p:grpSpPr>
        <p:sp>
          <p:nvSpPr>
            <p:cNvPr id="1311" name="Google Shape;1311;p27"/>
            <p:cNvSpPr/>
            <p:nvPr/>
          </p:nvSpPr>
          <p:spPr>
            <a:xfrm>
              <a:off x="7327543" y="160139"/>
              <a:ext cx="2078847" cy="1564726"/>
            </a:xfrm>
            <a:custGeom>
              <a:avLst/>
              <a:gdLst/>
              <a:ahLst/>
              <a:cxnLst/>
              <a:rect l="l" t="t" r="r" b="b"/>
              <a:pathLst>
                <a:path w="19615" h="14764" extrusionOk="0">
                  <a:moveTo>
                    <a:pt x="11631" y="1"/>
                  </a:moveTo>
                  <a:cubicBezTo>
                    <a:pt x="10854" y="1"/>
                    <a:pt x="7004" y="157"/>
                    <a:pt x="6126" y="284"/>
                  </a:cubicBezTo>
                  <a:cubicBezTo>
                    <a:pt x="5212" y="415"/>
                    <a:pt x="337" y="415"/>
                    <a:pt x="210" y="429"/>
                  </a:cubicBezTo>
                  <a:cubicBezTo>
                    <a:pt x="210" y="429"/>
                    <a:pt x="14" y="12935"/>
                    <a:pt x="5" y="13653"/>
                  </a:cubicBezTo>
                  <a:cubicBezTo>
                    <a:pt x="1" y="13987"/>
                    <a:pt x="150" y="14077"/>
                    <a:pt x="311" y="14077"/>
                  </a:cubicBezTo>
                  <a:cubicBezTo>
                    <a:pt x="496" y="14077"/>
                    <a:pt x="696" y="13958"/>
                    <a:pt x="696" y="13958"/>
                  </a:cubicBezTo>
                  <a:lnTo>
                    <a:pt x="696" y="13958"/>
                  </a:lnTo>
                  <a:lnTo>
                    <a:pt x="446" y="14759"/>
                  </a:lnTo>
                  <a:cubicBezTo>
                    <a:pt x="446" y="14759"/>
                    <a:pt x="857" y="14763"/>
                    <a:pt x="1419" y="14763"/>
                  </a:cubicBezTo>
                  <a:cubicBezTo>
                    <a:pt x="2543" y="14763"/>
                    <a:pt x="4275" y="14745"/>
                    <a:pt x="4548" y="14636"/>
                  </a:cubicBezTo>
                  <a:cubicBezTo>
                    <a:pt x="4957" y="14472"/>
                    <a:pt x="10415" y="14599"/>
                    <a:pt x="11429" y="14463"/>
                  </a:cubicBezTo>
                  <a:cubicBezTo>
                    <a:pt x="12438" y="14322"/>
                    <a:pt x="19614" y="14322"/>
                    <a:pt x="19614" y="14322"/>
                  </a:cubicBezTo>
                  <a:lnTo>
                    <a:pt x="19537" y="13572"/>
                  </a:lnTo>
                  <a:cubicBezTo>
                    <a:pt x="19537" y="13572"/>
                    <a:pt x="19483" y="10743"/>
                    <a:pt x="19455" y="9956"/>
                  </a:cubicBezTo>
                  <a:cubicBezTo>
                    <a:pt x="19428" y="9165"/>
                    <a:pt x="19173" y="697"/>
                    <a:pt x="19173" y="697"/>
                  </a:cubicBezTo>
                  <a:lnTo>
                    <a:pt x="18523" y="538"/>
                  </a:lnTo>
                  <a:lnTo>
                    <a:pt x="18418" y="247"/>
                  </a:lnTo>
                  <a:cubicBezTo>
                    <a:pt x="18418" y="247"/>
                    <a:pt x="16477" y="97"/>
                    <a:pt x="16145" y="74"/>
                  </a:cubicBezTo>
                  <a:cubicBezTo>
                    <a:pt x="15817" y="56"/>
                    <a:pt x="12247" y="11"/>
                    <a:pt x="11711" y="2"/>
                  </a:cubicBezTo>
                  <a:cubicBezTo>
                    <a:pt x="11690" y="1"/>
                    <a:pt x="11663" y="1"/>
                    <a:pt x="11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7307300" y="149646"/>
              <a:ext cx="2018119" cy="1514914"/>
            </a:xfrm>
            <a:custGeom>
              <a:avLst/>
              <a:gdLst/>
              <a:ahLst/>
              <a:cxnLst/>
              <a:rect l="l" t="t" r="r" b="b"/>
              <a:pathLst>
                <a:path w="19042" h="14294" extrusionOk="0">
                  <a:moveTo>
                    <a:pt x="11449" y="199"/>
                  </a:moveTo>
                  <a:cubicBezTo>
                    <a:pt x="11956" y="199"/>
                    <a:pt x="12463" y="208"/>
                    <a:pt x="12970" y="228"/>
                  </a:cubicBezTo>
                  <a:cubicBezTo>
                    <a:pt x="13669" y="257"/>
                    <a:pt x="14362" y="266"/>
                    <a:pt x="15058" y="266"/>
                  </a:cubicBezTo>
                  <a:cubicBezTo>
                    <a:pt x="15232" y="266"/>
                    <a:pt x="15406" y="265"/>
                    <a:pt x="15581" y="264"/>
                  </a:cubicBezTo>
                  <a:cubicBezTo>
                    <a:pt x="15618" y="264"/>
                    <a:pt x="15656" y="264"/>
                    <a:pt x="15693" y="264"/>
                  </a:cubicBezTo>
                  <a:cubicBezTo>
                    <a:pt x="16091" y="264"/>
                    <a:pt x="16487" y="285"/>
                    <a:pt x="16886" y="314"/>
                  </a:cubicBezTo>
                  <a:cubicBezTo>
                    <a:pt x="17131" y="333"/>
                    <a:pt x="17377" y="355"/>
                    <a:pt x="17618" y="378"/>
                  </a:cubicBezTo>
                  <a:cubicBezTo>
                    <a:pt x="17741" y="387"/>
                    <a:pt x="17864" y="396"/>
                    <a:pt x="17986" y="405"/>
                  </a:cubicBezTo>
                  <a:cubicBezTo>
                    <a:pt x="18004" y="407"/>
                    <a:pt x="18027" y="407"/>
                    <a:pt x="18052" y="407"/>
                  </a:cubicBezTo>
                  <a:cubicBezTo>
                    <a:pt x="18096" y="407"/>
                    <a:pt x="18149" y="406"/>
                    <a:pt x="18203" y="406"/>
                  </a:cubicBezTo>
                  <a:cubicBezTo>
                    <a:pt x="18298" y="406"/>
                    <a:pt x="18395" y="411"/>
                    <a:pt x="18446" y="437"/>
                  </a:cubicBezTo>
                  <a:cubicBezTo>
                    <a:pt x="18614" y="528"/>
                    <a:pt x="18591" y="933"/>
                    <a:pt x="18591" y="1074"/>
                  </a:cubicBezTo>
                  <a:cubicBezTo>
                    <a:pt x="18596" y="1342"/>
                    <a:pt x="18596" y="1615"/>
                    <a:pt x="18600" y="1883"/>
                  </a:cubicBezTo>
                  <a:cubicBezTo>
                    <a:pt x="18609" y="2402"/>
                    <a:pt x="18619" y="2916"/>
                    <a:pt x="18628" y="3434"/>
                  </a:cubicBezTo>
                  <a:cubicBezTo>
                    <a:pt x="18646" y="4489"/>
                    <a:pt x="18673" y="5549"/>
                    <a:pt x="18700" y="6604"/>
                  </a:cubicBezTo>
                  <a:cubicBezTo>
                    <a:pt x="18763" y="8943"/>
                    <a:pt x="18831" y="11286"/>
                    <a:pt x="18850" y="13625"/>
                  </a:cubicBezTo>
                  <a:lnTo>
                    <a:pt x="18850" y="13625"/>
                  </a:lnTo>
                  <a:cubicBezTo>
                    <a:pt x="13998" y="13856"/>
                    <a:pt x="9141" y="13785"/>
                    <a:pt x="4289" y="13921"/>
                  </a:cubicBezTo>
                  <a:cubicBezTo>
                    <a:pt x="2938" y="13961"/>
                    <a:pt x="1592" y="14015"/>
                    <a:pt x="245" y="14096"/>
                  </a:cubicBezTo>
                  <a:lnTo>
                    <a:pt x="245" y="14096"/>
                  </a:lnTo>
                  <a:cubicBezTo>
                    <a:pt x="193" y="9602"/>
                    <a:pt x="255" y="5109"/>
                    <a:pt x="433" y="620"/>
                  </a:cubicBezTo>
                  <a:lnTo>
                    <a:pt x="433" y="620"/>
                  </a:lnTo>
                  <a:cubicBezTo>
                    <a:pt x="2571" y="549"/>
                    <a:pt x="4712" y="494"/>
                    <a:pt x="6845" y="369"/>
                  </a:cubicBezTo>
                  <a:cubicBezTo>
                    <a:pt x="8380" y="280"/>
                    <a:pt x="9913" y="199"/>
                    <a:pt x="11449" y="199"/>
                  </a:cubicBezTo>
                  <a:close/>
                  <a:moveTo>
                    <a:pt x="11175" y="0"/>
                  </a:moveTo>
                  <a:cubicBezTo>
                    <a:pt x="11147" y="0"/>
                    <a:pt x="11120" y="0"/>
                    <a:pt x="11092" y="1"/>
                  </a:cubicBezTo>
                  <a:cubicBezTo>
                    <a:pt x="10055" y="5"/>
                    <a:pt x="9018" y="46"/>
                    <a:pt x="7986" y="105"/>
                  </a:cubicBezTo>
                  <a:cubicBezTo>
                    <a:pt x="5435" y="255"/>
                    <a:pt x="2888" y="346"/>
                    <a:pt x="337" y="433"/>
                  </a:cubicBezTo>
                  <a:cubicBezTo>
                    <a:pt x="283" y="433"/>
                    <a:pt x="242" y="474"/>
                    <a:pt x="242" y="528"/>
                  </a:cubicBezTo>
                  <a:cubicBezTo>
                    <a:pt x="60" y="5071"/>
                    <a:pt x="1" y="9619"/>
                    <a:pt x="55" y="14166"/>
                  </a:cubicBezTo>
                  <a:cubicBezTo>
                    <a:pt x="55" y="14216"/>
                    <a:pt x="87" y="14246"/>
                    <a:pt x="125" y="14255"/>
                  </a:cubicBezTo>
                  <a:lnTo>
                    <a:pt x="125" y="14255"/>
                  </a:lnTo>
                  <a:cubicBezTo>
                    <a:pt x="140" y="14278"/>
                    <a:pt x="165" y="14294"/>
                    <a:pt x="201" y="14294"/>
                  </a:cubicBezTo>
                  <a:cubicBezTo>
                    <a:pt x="202" y="14294"/>
                    <a:pt x="204" y="14294"/>
                    <a:pt x="205" y="14294"/>
                  </a:cubicBezTo>
                  <a:cubicBezTo>
                    <a:pt x="5080" y="13993"/>
                    <a:pt x="9973" y="14053"/>
                    <a:pt x="14858" y="13948"/>
                  </a:cubicBezTo>
                  <a:cubicBezTo>
                    <a:pt x="16222" y="13921"/>
                    <a:pt x="17582" y="13880"/>
                    <a:pt x="18946" y="13812"/>
                  </a:cubicBezTo>
                  <a:cubicBezTo>
                    <a:pt x="18996" y="13812"/>
                    <a:pt x="19041" y="13771"/>
                    <a:pt x="19041" y="13716"/>
                  </a:cubicBezTo>
                  <a:cubicBezTo>
                    <a:pt x="19023" y="11524"/>
                    <a:pt x="18964" y="9328"/>
                    <a:pt x="18910" y="7136"/>
                  </a:cubicBezTo>
                  <a:cubicBezTo>
                    <a:pt x="18882" y="6044"/>
                    <a:pt x="18850" y="4948"/>
                    <a:pt x="18828" y="3852"/>
                  </a:cubicBezTo>
                  <a:cubicBezTo>
                    <a:pt x="18805" y="2806"/>
                    <a:pt x="18823" y="1751"/>
                    <a:pt x="18764" y="715"/>
                  </a:cubicBezTo>
                  <a:cubicBezTo>
                    <a:pt x="18750" y="396"/>
                    <a:pt x="18746" y="264"/>
                    <a:pt x="18396" y="242"/>
                  </a:cubicBezTo>
                  <a:cubicBezTo>
                    <a:pt x="17855" y="210"/>
                    <a:pt x="17318" y="155"/>
                    <a:pt x="16781" y="114"/>
                  </a:cubicBezTo>
                  <a:cubicBezTo>
                    <a:pt x="16405" y="87"/>
                    <a:pt x="16029" y="80"/>
                    <a:pt x="15652" y="80"/>
                  </a:cubicBezTo>
                  <a:cubicBezTo>
                    <a:pt x="15241" y="80"/>
                    <a:pt x="14829" y="88"/>
                    <a:pt x="14418" y="88"/>
                  </a:cubicBezTo>
                  <a:cubicBezTo>
                    <a:pt x="14332" y="88"/>
                    <a:pt x="14247" y="88"/>
                    <a:pt x="14162" y="87"/>
                  </a:cubicBezTo>
                  <a:cubicBezTo>
                    <a:pt x="13166" y="78"/>
                    <a:pt x="12171" y="0"/>
                    <a:pt x="11175" y="0"/>
                  </a:cubicBezTo>
                  <a:close/>
                </a:path>
              </a:pathLst>
            </a:custGeom>
            <a:solidFill>
              <a:srgbClr val="4C4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7363682" y="214613"/>
              <a:ext cx="2053305" cy="1519895"/>
            </a:xfrm>
            <a:custGeom>
              <a:avLst/>
              <a:gdLst/>
              <a:ahLst/>
              <a:cxnLst/>
              <a:rect l="l" t="t" r="r" b="b"/>
              <a:pathLst>
                <a:path w="19374" h="14341" extrusionOk="0">
                  <a:moveTo>
                    <a:pt x="18302" y="0"/>
                  </a:moveTo>
                  <a:cubicBezTo>
                    <a:pt x="18191" y="0"/>
                    <a:pt x="18151" y="171"/>
                    <a:pt x="18268" y="188"/>
                  </a:cubicBezTo>
                  <a:cubicBezTo>
                    <a:pt x="18424" y="216"/>
                    <a:pt x="18583" y="240"/>
                    <a:pt x="18739" y="264"/>
                  </a:cubicBezTo>
                  <a:lnTo>
                    <a:pt x="18739" y="264"/>
                  </a:lnTo>
                  <a:cubicBezTo>
                    <a:pt x="18853" y="4039"/>
                    <a:pt x="18992" y="7809"/>
                    <a:pt x="19073" y="11584"/>
                  </a:cubicBezTo>
                  <a:cubicBezTo>
                    <a:pt x="19087" y="12304"/>
                    <a:pt x="19083" y="13019"/>
                    <a:pt x="19168" y="13735"/>
                  </a:cubicBezTo>
                  <a:lnTo>
                    <a:pt x="19168" y="13735"/>
                  </a:lnTo>
                  <a:cubicBezTo>
                    <a:pt x="19145" y="13738"/>
                    <a:pt x="19121" y="13739"/>
                    <a:pt x="19097" y="13739"/>
                  </a:cubicBezTo>
                  <a:cubicBezTo>
                    <a:pt x="18986" y="13739"/>
                    <a:pt x="18867" y="13714"/>
                    <a:pt x="18769" y="13708"/>
                  </a:cubicBezTo>
                  <a:cubicBezTo>
                    <a:pt x="18496" y="13685"/>
                    <a:pt x="18214" y="13690"/>
                    <a:pt x="17941" y="13685"/>
                  </a:cubicBezTo>
                  <a:cubicBezTo>
                    <a:pt x="17537" y="13677"/>
                    <a:pt x="17134" y="13673"/>
                    <a:pt x="16730" y="13673"/>
                  </a:cubicBezTo>
                  <a:cubicBezTo>
                    <a:pt x="16497" y="13673"/>
                    <a:pt x="16264" y="13674"/>
                    <a:pt x="16031" y="13676"/>
                  </a:cubicBezTo>
                  <a:cubicBezTo>
                    <a:pt x="14735" y="13694"/>
                    <a:pt x="13448" y="13781"/>
                    <a:pt x="12156" y="13835"/>
                  </a:cubicBezTo>
                  <a:cubicBezTo>
                    <a:pt x="11734" y="13855"/>
                    <a:pt x="11310" y="13860"/>
                    <a:pt x="10887" y="13860"/>
                  </a:cubicBezTo>
                  <a:cubicBezTo>
                    <a:pt x="10290" y="13860"/>
                    <a:pt x="9693" y="13849"/>
                    <a:pt x="9096" y="13849"/>
                  </a:cubicBezTo>
                  <a:cubicBezTo>
                    <a:pt x="8828" y="13849"/>
                    <a:pt x="8559" y="13851"/>
                    <a:pt x="8291" y="13858"/>
                  </a:cubicBezTo>
                  <a:cubicBezTo>
                    <a:pt x="7009" y="13890"/>
                    <a:pt x="5731" y="13953"/>
                    <a:pt x="4453" y="14017"/>
                  </a:cubicBezTo>
                  <a:cubicBezTo>
                    <a:pt x="3040" y="14084"/>
                    <a:pt x="1627" y="14141"/>
                    <a:pt x="218" y="14149"/>
                  </a:cubicBezTo>
                  <a:lnTo>
                    <a:pt x="218" y="14149"/>
                  </a:lnTo>
                  <a:cubicBezTo>
                    <a:pt x="247" y="13982"/>
                    <a:pt x="276" y="13818"/>
                    <a:pt x="305" y="13653"/>
                  </a:cubicBezTo>
                  <a:cubicBezTo>
                    <a:pt x="319" y="13579"/>
                    <a:pt x="258" y="13530"/>
                    <a:pt x="202" y="13530"/>
                  </a:cubicBezTo>
                  <a:cubicBezTo>
                    <a:pt x="166" y="13530"/>
                    <a:pt x="132" y="13550"/>
                    <a:pt x="123" y="13599"/>
                  </a:cubicBezTo>
                  <a:cubicBezTo>
                    <a:pt x="87" y="13803"/>
                    <a:pt x="51" y="14013"/>
                    <a:pt x="10" y="14217"/>
                  </a:cubicBezTo>
                  <a:cubicBezTo>
                    <a:pt x="1" y="14276"/>
                    <a:pt x="37" y="14340"/>
                    <a:pt x="105" y="14340"/>
                  </a:cubicBezTo>
                  <a:cubicBezTo>
                    <a:pt x="2706" y="14335"/>
                    <a:pt x="5303" y="14135"/>
                    <a:pt x="7900" y="14058"/>
                  </a:cubicBezTo>
                  <a:cubicBezTo>
                    <a:pt x="8287" y="14047"/>
                    <a:pt x="8674" y="14044"/>
                    <a:pt x="9060" y="14044"/>
                  </a:cubicBezTo>
                  <a:cubicBezTo>
                    <a:pt x="9630" y="14044"/>
                    <a:pt x="10199" y="14051"/>
                    <a:pt x="10768" y="14051"/>
                  </a:cubicBezTo>
                  <a:cubicBezTo>
                    <a:pt x="11119" y="14051"/>
                    <a:pt x="11469" y="14048"/>
                    <a:pt x="11820" y="14040"/>
                  </a:cubicBezTo>
                  <a:cubicBezTo>
                    <a:pt x="13111" y="14008"/>
                    <a:pt x="14403" y="13894"/>
                    <a:pt x="15694" y="13876"/>
                  </a:cubicBezTo>
                  <a:cubicBezTo>
                    <a:pt x="16098" y="13869"/>
                    <a:pt x="16499" y="13865"/>
                    <a:pt x="16901" y="13865"/>
                  </a:cubicBezTo>
                  <a:cubicBezTo>
                    <a:pt x="17229" y="13865"/>
                    <a:pt x="17557" y="13868"/>
                    <a:pt x="17886" y="13872"/>
                  </a:cubicBezTo>
                  <a:cubicBezTo>
                    <a:pt x="18187" y="13876"/>
                    <a:pt x="18491" y="13872"/>
                    <a:pt x="18796" y="13899"/>
                  </a:cubicBezTo>
                  <a:cubicBezTo>
                    <a:pt x="18895" y="13908"/>
                    <a:pt x="19012" y="13930"/>
                    <a:pt x="19123" y="13930"/>
                  </a:cubicBezTo>
                  <a:cubicBezTo>
                    <a:pt x="19185" y="13930"/>
                    <a:pt x="19246" y="13923"/>
                    <a:pt x="19301" y="13903"/>
                  </a:cubicBezTo>
                  <a:cubicBezTo>
                    <a:pt x="19337" y="13890"/>
                    <a:pt x="19374" y="13853"/>
                    <a:pt x="19369" y="13808"/>
                  </a:cubicBezTo>
                  <a:cubicBezTo>
                    <a:pt x="19292" y="13199"/>
                    <a:pt x="19287" y="12594"/>
                    <a:pt x="19273" y="11980"/>
                  </a:cubicBezTo>
                  <a:cubicBezTo>
                    <a:pt x="19255" y="11038"/>
                    <a:pt x="19233" y="10097"/>
                    <a:pt x="19205" y="9156"/>
                  </a:cubicBezTo>
                  <a:cubicBezTo>
                    <a:pt x="19155" y="7259"/>
                    <a:pt x="19096" y="5363"/>
                    <a:pt x="19032" y="3467"/>
                  </a:cubicBezTo>
                  <a:cubicBezTo>
                    <a:pt x="18996" y="2371"/>
                    <a:pt x="18960" y="1275"/>
                    <a:pt x="18928" y="183"/>
                  </a:cubicBezTo>
                  <a:cubicBezTo>
                    <a:pt x="18928" y="142"/>
                    <a:pt x="18901" y="97"/>
                    <a:pt x="18860" y="92"/>
                  </a:cubicBezTo>
                  <a:cubicBezTo>
                    <a:pt x="18678" y="61"/>
                    <a:pt x="18496" y="33"/>
                    <a:pt x="18318" y="1"/>
                  </a:cubicBezTo>
                  <a:cubicBezTo>
                    <a:pt x="18313" y="1"/>
                    <a:pt x="18307" y="0"/>
                    <a:pt x="18302" y="0"/>
                  </a:cubicBezTo>
                  <a:close/>
                </a:path>
              </a:pathLst>
            </a:custGeom>
            <a:solidFill>
              <a:srgbClr val="4C4C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8756496" y="356417"/>
              <a:ext cx="18971" cy="35928"/>
            </a:xfrm>
            <a:custGeom>
              <a:avLst/>
              <a:gdLst/>
              <a:ahLst/>
              <a:cxnLst/>
              <a:rect l="l" t="t" r="r" b="b"/>
              <a:pathLst>
                <a:path w="179" h="339" extrusionOk="0">
                  <a:moveTo>
                    <a:pt x="99" y="0"/>
                  </a:moveTo>
                  <a:cubicBezTo>
                    <a:pt x="97" y="0"/>
                    <a:pt x="95" y="0"/>
                    <a:pt x="92" y="0"/>
                  </a:cubicBezTo>
                  <a:cubicBezTo>
                    <a:pt x="51" y="5"/>
                    <a:pt x="29" y="46"/>
                    <a:pt x="29" y="87"/>
                  </a:cubicBezTo>
                  <a:cubicBezTo>
                    <a:pt x="29" y="141"/>
                    <a:pt x="19" y="196"/>
                    <a:pt x="10" y="251"/>
                  </a:cubicBezTo>
                  <a:cubicBezTo>
                    <a:pt x="0" y="307"/>
                    <a:pt x="42" y="339"/>
                    <a:pt x="83" y="339"/>
                  </a:cubicBezTo>
                  <a:cubicBezTo>
                    <a:pt x="116" y="339"/>
                    <a:pt x="148" y="320"/>
                    <a:pt x="156" y="278"/>
                  </a:cubicBezTo>
                  <a:cubicBezTo>
                    <a:pt x="170" y="210"/>
                    <a:pt x="174" y="137"/>
                    <a:pt x="174" y="69"/>
                  </a:cubicBezTo>
                  <a:cubicBezTo>
                    <a:pt x="178" y="30"/>
                    <a:pt x="135" y="0"/>
                    <a:pt x="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8919496" y="382913"/>
              <a:ext cx="18865" cy="37306"/>
            </a:xfrm>
            <a:custGeom>
              <a:avLst/>
              <a:gdLst/>
              <a:ahLst/>
              <a:cxnLst/>
              <a:rect l="l" t="t" r="r" b="b"/>
              <a:pathLst>
                <a:path w="178" h="352" extrusionOk="0">
                  <a:moveTo>
                    <a:pt x="103" y="0"/>
                  </a:moveTo>
                  <a:cubicBezTo>
                    <a:pt x="101" y="0"/>
                    <a:pt x="98" y="0"/>
                    <a:pt x="96" y="1"/>
                  </a:cubicBezTo>
                  <a:cubicBezTo>
                    <a:pt x="50" y="5"/>
                    <a:pt x="28" y="42"/>
                    <a:pt x="28" y="87"/>
                  </a:cubicBezTo>
                  <a:cubicBezTo>
                    <a:pt x="28" y="146"/>
                    <a:pt x="19" y="201"/>
                    <a:pt x="9" y="260"/>
                  </a:cubicBezTo>
                  <a:cubicBezTo>
                    <a:pt x="0" y="301"/>
                    <a:pt x="32" y="342"/>
                    <a:pt x="69" y="351"/>
                  </a:cubicBezTo>
                  <a:cubicBezTo>
                    <a:pt x="72" y="351"/>
                    <a:pt x="75" y="351"/>
                    <a:pt x="77" y="351"/>
                  </a:cubicBezTo>
                  <a:cubicBezTo>
                    <a:pt x="115" y="351"/>
                    <a:pt x="147" y="325"/>
                    <a:pt x="155" y="287"/>
                  </a:cubicBezTo>
                  <a:cubicBezTo>
                    <a:pt x="173" y="214"/>
                    <a:pt x="178" y="142"/>
                    <a:pt x="178" y="69"/>
                  </a:cubicBezTo>
                  <a:cubicBezTo>
                    <a:pt x="178" y="31"/>
                    <a:pt x="138" y="0"/>
                    <a:pt x="1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grpSp>
          <p:nvGrpSpPr>
            <p:cNvPr id="1316" name="Google Shape;1316;p27"/>
            <p:cNvGrpSpPr/>
            <p:nvPr/>
          </p:nvGrpSpPr>
          <p:grpSpPr>
            <a:xfrm>
              <a:off x="7211282" y="106518"/>
              <a:ext cx="462826" cy="437708"/>
              <a:chOff x="8417757" y="225106"/>
              <a:chExt cx="462826" cy="437708"/>
            </a:xfrm>
          </p:grpSpPr>
          <p:sp>
            <p:nvSpPr>
              <p:cNvPr id="1317" name="Google Shape;1317;p27"/>
              <p:cNvSpPr/>
              <p:nvPr/>
            </p:nvSpPr>
            <p:spPr>
              <a:xfrm>
                <a:off x="8425494" y="234008"/>
                <a:ext cx="431455" cy="424036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4001" extrusionOk="0">
                    <a:moveTo>
                      <a:pt x="1990" y="0"/>
                    </a:moveTo>
                    <a:cubicBezTo>
                      <a:pt x="1536" y="0"/>
                      <a:pt x="1233" y="160"/>
                      <a:pt x="1233" y="160"/>
                    </a:cubicBezTo>
                    <a:cubicBezTo>
                      <a:pt x="1074" y="219"/>
                      <a:pt x="797" y="460"/>
                      <a:pt x="546" y="701"/>
                    </a:cubicBezTo>
                    <a:cubicBezTo>
                      <a:pt x="296" y="942"/>
                      <a:pt x="119" y="1447"/>
                      <a:pt x="60" y="1774"/>
                    </a:cubicBezTo>
                    <a:cubicBezTo>
                      <a:pt x="1" y="2106"/>
                      <a:pt x="142" y="2565"/>
                      <a:pt x="424" y="3115"/>
                    </a:cubicBezTo>
                    <a:cubicBezTo>
                      <a:pt x="710" y="3670"/>
                      <a:pt x="1188" y="3820"/>
                      <a:pt x="2002" y="3980"/>
                    </a:cubicBezTo>
                    <a:cubicBezTo>
                      <a:pt x="2073" y="3994"/>
                      <a:pt x="2143" y="4000"/>
                      <a:pt x="2211" y="4000"/>
                    </a:cubicBezTo>
                    <a:cubicBezTo>
                      <a:pt x="2929" y="4000"/>
                      <a:pt x="3485" y="3276"/>
                      <a:pt x="3689" y="3097"/>
                    </a:cubicBezTo>
                    <a:cubicBezTo>
                      <a:pt x="3907" y="2897"/>
                      <a:pt x="4071" y="2179"/>
                      <a:pt x="4048" y="1979"/>
                    </a:cubicBezTo>
                    <a:cubicBezTo>
                      <a:pt x="4025" y="1779"/>
                      <a:pt x="3907" y="1237"/>
                      <a:pt x="3725" y="996"/>
                    </a:cubicBezTo>
                    <a:cubicBezTo>
                      <a:pt x="3543" y="755"/>
                      <a:pt x="3198" y="246"/>
                      <a:pt x="2484" y="64"/>
                    </a:cubicBezTo>
                    <a:cubicBezTo>
                      <a:pt x="2306" y="18"/>
                      <a:pt x="2140" y="0"/>
                      <a:pt x="1990" y="0"/>
                    </a:cubicBezTo>
                    <a:close/>
                  </a:path>
                </a:pathLst>
              </a:custGeom>
              <a:solidFill>
                <a:srgbClr val="F3CC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18" name="Google Shape;1318;p27"/>
              <p:cNvSpPr/>
              <p:nvPr/>
            </p:nvSpPr>
            <p:spPr>
              <a:xfrm>
                <a:off x="8557971" y="356417"/>
                <a:ext cx="18971" cy="35928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39" extrusionOk="0">
                    <a:moveTo>
                      <a:pt x="99" y="0"/>
                    </a:moveTo>
                    <a:cubicBezTo>
                      <a:pt x="97" y="0"/>
                      <a:pt x="95" y="0"/>
                      <a:pt x="92" y="0"/>
                    </a:cubicBezTo>
                    <a:cubicBezTo>
                      <a:pt x="51" y="5"/>
                      <a:pt x="29" y="46"/>
                      <a:pt x="29" y="87"/>
                    </a:cubicBezTo>
                    <a:cubicBezTo>
                      <a:pt x="29" y="141"/>
                      <a:pt x="19" y="196"/>
                      <a:pt x="10" y="251"/>
                    </a:cubicBezTo>
                    <a:cubicBezTo>
                      <a:pt x="0" y="307"/>
                      <a:pt x="42" y="339"/>
                      <a:pt x="83" y="339"/>
                    </a:cubicBezTo>
                    <a:cubicBezTo>
                      <a:pt x="116" y="339"/>
                      <a:pt x="148" y="320"/>
                      <a:pt x="156" y="278"/>
                    </a:cubicBezTo>
                    <a:cubicBezTo>
                      <a:pt x="170" y="210"/>
                      <a:pt x="174" y="137"/>
                      <a:pt x="174" y="69"/>
                    </a:cubicBezTo>
                    <a:cubicBezTo>
                      <a:pt x="178" y="30"/>
                      <a:pt x="135" y="0"/>
                      <a:pt x="99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19" name="Google Shape;1319;p27"/>
              <p:cNvSpPr/>
              <p:nvPr/>
            </p:nvSpPr>
            <p:spPr>
              <a:xfrm>
                <a:off x="8720971" y="382913"/>
                <a:ext cx="18865" cy="37306"/>
              </a:xfrm>
              <a:custGeom>
                <a:avLst/>
                <a:gdLst/>
                <a:ahLst/>
                <a:cxnLst/>
                <a:rect l="l" t="t" r="r" b="b"/>
                <a:pathLst>
                  <a:path w="178" h="352" extrusionOk="0">
                    <a:moveTo>
                      <a:pt x="103" y="0"/>
                    </a:moveTo>
                    <a:cubicBezTo>
                      <a:pt x="101" y="0"/>
                      <a:pt x="98" y="0"/>
                      <a:pt x="96" y="1"/>
                    </a:cubicBezTo>
                    <a:cubicBezTo>
                      <a:pt x="50" y="5"/>
                      <a:pt x="28" y="42"/>
                      <a:pt x="28" y="87"/>
                    </a:cubicBezTo>
                    <a:cubicBezTo>
                      <a:pt x="28" y="146"/>
                      <a:pt x="19" y="201"/>
                      <a:pt x="9" y="260"/>
                    </a:cubicBezTo>
                    <a:cubicBezTo>
                      <a:pt x="0" y="301"/>
                      <a:pt x="32" y="342"/>
                      <a:pt x="69" y="351"/>
                    </a:cubicBezTo>
                    <a:cubicBezTo>
                      <a:pt x="72" y="351"/>
                      <a:pt x="75" y="351"/>
                      <a:pt x="77" y="351"/>
                    </a:cubicBezTo>
                    <a:cubicBezTo>
                      <a:pt x="115" y="351"/>
                      <a:pt x="147" y="325"/>
                      <a:pt x="155" y="287"/>
                    </a:cubicBezTo>
                    <a:cubicBezTo>
                      <a:pt x="173" y="214"/>
                      <a:pt x="178" y="142"/>
                      <a:pt x="178" y="69"/>
                    </a:cubicBezTo>
                    <a:cubicBezTo>
                      <a:pt x="178" y="31"/>
                      <a:pt x="138" y="0"/>
                      <a:pt x="103" y="0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20" name="Google Shape;1320;p27"/>
              <p:cNvSpPr/>
              <p:nvPr/>
            </p:nvSpPr>
            <p:spPr>
              <a:xfrm>
                <a:off x="8505934" y="449787"/>
                <a:ext cx="266864" cy="113613"/>
              </a:xfrm>
              <a:custGeom>
                <a:avLst/>
                <a:gdLst/>
                <a:ahLst/>
                <a:cxnLst/>
                <a:rect l="l" t="t" r="r" b="b"/>
                <a:pathLst>
                  <a:path w="2518" h="1072" extrusionOk="0">
                    <a:moveTo>
                      <a:pt x="97" y="1"/>
                    </a:moveTo>
                    <a:cubicBezTo>
                      <a:pt x="50" y="1"/>
                      <a:pt x="1" y="45"/>
                      <a:pt x="24" y="106"/>
                    </a:cubicBezTo>
                    <a:cubicBezTo>
                      <a:pt x="215" y="611"/>
                      <a:pt x="670" y="1011"/>
                      <a:pt x="1202" y="1066"/>
                    </a:cubicBezTo>
                    <a:cubicBezTo>
                      <a:pt x="1243" y="1070"/>
                      <a:pt x="1285" y="1072"/>
                      <a:pt x="1326" y="1072"/>
                    </a:cubicBezTo>
                    <a:cubicBezTo>
                      <a:pt x="1795" y="1072"/>
                      <a:pt x="2238" y="816"/>
                      <a:pt x="2484" y="402"/>
                    </a:cubicBezTo>
                    <a:cubicBezTo>
                      <a:pt x="2517" y="345"/>
                      <a:pt x="2468" y="297"/>
                      <a:pt x="2417" y="297"/>
                    </a:cubicBezTo>
                    <a:cubicBezTo>
                      <a:pt x="2391" y="297"/>
                      <a:pt x="2364" y="309"/>
                      <a:pt x="2348" y="338"/>
                    </a:cubicBezTo>
                    <a:cubicBezTo>
                      <a:pt x="2133" y="694"/>
                      <a:pt x="1735" y="917"/>
                      <a:pt x="1333" y="917"/>
                    </a:cubicBezTo>
                    <a:cubicBezTo>
                      <a:pt x="1283" y="917"/>
                      <a:pt x="1233" y="914"/>
                      <a:pt x="1184" y="907"/>
                    </a:cubicBezTo>
                    <a:cubicBezTo>
                      <a:pt x="720" y="843"/>
                      <a:pt x="333" y="493"/>
                      <a:pt x="160" y="47"/>
                    </a:cubicBezTo>
                    <a:cubicBezTo>
                      <a:pt x="149" y="15"/>
                      <a:pt x="123" y="1"/>
                      <a:pt x="97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21" name="Google Shape;1321;p27"/>
              <p:cNvSpPr/>
              <p:nvPr/>
            </p:nvSpPr>
            <p:spPr>
              <a:xfrm>
                <a:off x="8417757" y="225106"/>
                <a:ext cx="462826" cy="437708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130" extrusionOk="0">
                    <a:moveTo>
                      <a:pt x="2068" y="165"/>
                    </a:moveTo>
                    <a:cubicBezTo>
                      <a:pt x="2666" y="165"/>
                      <a:pt x="3264" y="463"/>
                      <a:pt x="3634" y="948"/>
                    </a:cubicBezTo>
                    <a:cubicBezTo>
                      <a:pt x="4176" y="1658"/>
                      <a:pt x="4130" y="2677"/>
                      <a:pt x="3534" y="3336"/>
                    </a:cubicBezTo>
                    <a:cubicBezTo>
                      <a:pt x="3172" y="3734"/>
                      <a:pt x="2640" y="3963"/>
                      <a:pt x="2113" y="3963"/>
                    </a:cubicBezTo>
                    <a:cubicBezTo>
                      <a:pt x="1827" y="3963"/>
                      <a:pt x="1543" y="3895"/>
                      <a:pt x="1288" y="3750"/>
                    </a:cubicBezTo>
                    <a:cubicBezTo>
                      <a:pt x="1061" y="3622"/>
                      <a:pt x="824" y="3441"/>
                      <a:pt x="628" y="3231"/>
                    </a:cubicBezTo>
                    <a:cubicBezTo>
                      <a:pt x="628" y="3231"/>
                      <a:pt x="628" y="3227"/>
                      <a:pt x="628" y="3227"/>
                    </a:cubicBezTo>
                    <a:cubicBezTo>
                      <a:pt x="256" y="2731"/>
                      <a:pt x="137" y="2072"/>
                      <a:pt x="324" y="1471"/>
                    </a:cubicBezTo>
                    <a:cubicBezTo>
                      <a:pt x="328" y="1458"/>
                      <a:pt x="328" y="1444"/>
                      <a:pt x="324" y="1430"/>
                    </a:cubicBezTo>
                    <a:cubicBezTo>
                      <a:pt x="538" y="857"/>
                      <a:pt x="1015" y="394"/>
                      <a:pt x="1597" y="230"/>
                    </a:cubicBezTo>
                    <a:cubicBezTo>
                      <a:pt x="1751" y="186"/>
                      <a:pt x="1910" y="165"/>
                      <a:pt x="2068" y="165"/>
                    </a:cubicBezTo>
                    <a:close/>
                    <a:moveTo>
                      <a:pt x="2056" y="1"/>
                    </a:moveTo>
                    <a:cubicBezTo>
                      <a:pt x="1987" y="1"/>
                      <a:pt x="1917" y="4"/>
                      <a:pt x="1847" y="12"/>
                    </a:cubicBezTo>
                    <a:cubicBezTo>
                      <a:pt x="1042" y="103"/>
                      <a:pt x="360" y="730"/>
                      <a:pt x="128" y="1521"/>
                    </a:cubicBezTo>
                    <a:cubicBezTo>
                      <a:pt x="133" y="1521"/>
                      <a:pt x="137" y="1517"/>
                      <a:pt x="146" y="1517"/>
                    </a:cubicBezTo>
                    <a:cubicBezTo>
                      <a:pt x="1" y="2094"/>
                      <a:pt x="96" y="2708"/>
                      <a:pt x="415" y="3204"/>
                    </a:cubicBezTo>
                    <a:cubicBezTo>
                      <a:pt x="410" y="3204"/>
                      <a:pt x="410" y="3209"/>
                      <a:pt x="406" y="3213"/>
                    </a:cubicBezTo>
                    <a:cubicBezTo>
                      <a:pt x="433" y="3245"/>
                      <a:pt x="460" y="3277"/>
                      <a:pt x="488" y="3309"/>
                    </a:cubicBezTo>
                    <a:lnTo>
                      <a:pt x="497" y="3322"/>
                    </a:lnTo>
                    <a:cubicBezTo>
                      <a:pt x="506" y="3336"/>
                      <a:pt x="515" y="3340"/>
                      <a:pt x="524" y="3345"/>
                    </a:cubicBezTo>
                    <a:cubicBezTo>
                      <a:pt x="719" y="3563"/>
                      <a:pt x="956" y="3745"/>
                      <a:pt x="1188" y="3886"/>
                    </a:cubicBezTo>
                    <a:cubicBezTo>
                      <a:pt x="1470" y="4052"/>
                      <a:pt x="1786" y="4129"/>
                      <a:pt x="2104" y="4129"/>
                    </a:cubicBezTo>
                    <a:cubicBezTo>
                      <a:pt x="2632" y="4129"/>
                      <a:pt x="3164" y="3917"/>
                      <a:pt x="3553" y="3545"/>
                    </a:cubicBezTo>
                    <a:cubicBezTo>
                      <a:pt x="4207" y="2918"/>
                      <a:pt x="4367" y="1872"/>
                      <a:pt x="3912" y="1071"/>
                    </a:cubicBezTo>
                    <a:cubicBezTo>
                      <a:pt x="3530" y="411"/>
                      <a:pt x="2794" y="1"/>
                      <a:pt x="2056" y="1"/>
                    </a:cubicBezTo>
                    <a:close/>
                  </a:path>
                </a:pathLst>
              </a:custGeom>
              <a:solidFill>
                <a:srgbClr val="4C4C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grpSp>
        <p:nvGrpSpPr>
          <p:cNvPr id="1322" name="Google Shape;1322;p27"/>
          <p:cNvGrpSpPr/>
          <p:nvPr/>
        </p:nvGrpSpPr>
        <p:grpSpPr>
          <a:xfrm rot="-10796165">
            <a:off x="-1361283" y="1195326"/>
            <a:ext cx="2484909" cy="641177"/>
            <a:chOff x="7622176" y="2589750"/>
            <a:chExt cx="2078841" cy="536400"/>
          </a:xfrm>
        </p:grpSpPr>
        <p:sp>
          <p:nvSpPr>
            <p:cNvPr id="1323" name="Google Shape;1323;p27"/>
            <p:cNvSpPr/>
            <p:nvPr/>
          </p:nvSpPr>
          <p:spPr>
            <a:xfrm>
              <a:off x="7632850" y="2604325"/>
              <a:ext cx="2053298" cy="514146"/>
            </a:xfrm>
            <a:custGeom>
              <a:avLst/>
              <a:gdLst/>
              <a:ahLst/>
              <a:cxnLst/>
              <a:rect l="l" t="t" r="r" b="b"/>
              <a:pathLst>
                <a:path w="15508" h="4232" extrusionOk="0">
                  <a:moveTo>
                    <a:pt x="13358" y="0"/>
                  </a:moveTo>
                  <a:lnTo>
                    <a:pt x="12205" y="10"/>
                  </a:lnTo>
                  <a:cubicBezTo>
                    <a:pt x="12205" y="10"/>
                    <a:pt x="10633" y="2"/>
                    <a:pt x="9429" y="2"/>
                  </a:cubicBezTo>
                  <a:cubicBezTo>
                    <a:pt x="8826" y="2"/>
                    <a:pt x="8316" y="4"/>
                    <a:pt x="8140" y="10"/>
                  </a:cubicBezTo>
                  <a:cubicBezTo>
                    <a:pt x="7603" y="40"/>
                    <a:pt x="2981" y="20"/>
                    <a:pt x="2121" y="40"/>
                  </a:cubicBezTo>
                  <a:cubicBezTo>
                    <a:pt x="1271" y="49"/>
                    <a:pt x="157" y="147"/>
                    <a:pt x="157" y="147"/>
                  </a:cubicBezTo>
                  <a:cubicBezTo>
                    <a:pt x="1" y="313"/>
                    <a:pt x="1" y="4231"/>
                    <a:pt x="1" y="4231"/>
                  </a:cubicBezTo>
                  <a:cubicBezTo>
                    <a:pt x="1" y="4231"/>
                    <a:pt x="1605" y="4185"/>
                    <a:pt x="2558" y="4185"/>
                  </a:cubicBezTo>
                  <a:cubicBezTo>
                    <a:pt x="2762" y="4185"/>
                    <a:pt x="2937" y="4187"/>
                    <a:pt x="3059" y="4192"/>
                  </a:cubicBezTo>
                  <a:cubicBezTo>
                    <a:pt x="3095" y="4194"/>
                    <a:pt x="3153" y="4195"/>
                    <a:pt x="3232" y="4195"/>
                  </a:cubicBezTo>
                  <a:cubicBezTo>
                    <a:pt x="4689" y="4195"/>
                    <a:pt x="13124" y="3870"/>
                    <a:pt x="13124" y="3870"/>
                  </a:cubicBezTo>
                  <a:lnTo>
                    <a:pt x="15508" y="2375"/>
                  </a:lnTo>
                  <a:lnTo>
                    <a:pt x="133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4" name="Google Shape;1324;p27"/>
            <p:cNvSpPr/>
            <p:nvPr/>
          </p:nvSpPr>
          <p:spPr>
            <a:xfrm>
              <a:off x="9351967" y="2604328"/>
              <a:ext cx="308712" cy="471391"/>
            </a:xfrm>
            <a:custGeom>
              <a:avLst/>
              <a:gdLst/>
              <a:ahLst/>
              <a:cxnLst/>
              <a:rect l="l" t="t" r="r" b="b"/>
              <a:pathLst>
                <a:path w="2541" h="3880" extrusionOk="0">
                  <a:moveTo>
                    <a:pt x="401" y="0"/>
                  </a:moveTo>
                  <a:lnTo>
                    <a:pt x="69" y="10"/>
                  </a:lnTo>
                  <a:cubicBezTo>
                    <a:pt x="20" y="645"/>
                    <a:pt x="0" y="1290"/>
                    <a:pt x="30" y="1935"/>
                  </a:cubicBezTo>
                  <a:lnTo>
                    <a:pt x="30" y="1974"/>
                  </a:lnTo>
                  <a:cubicBezTo>
                    <a:pt x="30" y="2091"/>
                    <a:pt x="30" y="2209"/>
                    <a:pt x="30" y="2326"/>
                  </a:cubicBezTo>
                  <a:cubicBezTo>
                    <a:pt x="20" y="2746"/>
                    <a:pt x="20" y="3166"/>
                    <a:pt x="59" y="3586"/>
                  </a:cubicBezTo>
                  <a:cubicBezTo>
                    <a:pt x="59" y="3665"/>
                    <a:pt x="69" y="3753"/>
                    <a:pt x="69" y="3831"/>
                  </a:cubicBezTo>
                  <a:cubicBezTo>
                    <a:pt x="69" y="3850"/>
                    <a:pt x="78" y="3860"/>
                    <a:pt x="78" y="3880"/>
                  </a:cubicBezTo>
                  <a:cubicBezTo>
                    <a:pt x="127" y="3870"/>
                    <a:pt x="157" y="3870"/>
                    <a:pt x="157" y="3870"/>
                  </a:cubicBezTo>
                  <a:lnTo>
                    <a:pt x="2541" y="2375"/>
                  </a:lnTo>
                  <a:lnTo>
                    <a:pt x="1036" y="714"/>
                  </a:lnTo>
                  <a:cubicBezTo>
                    <a:pt x="1026" y="723"/>
                    <a:pt x="1017" y="723"/>
                    <a:pt x="1007" y="733"/>
                  </a:cubicBezTo>
                  <a:cubicBezTo>
                    <a:pt x="1007" y="723"/>
                    <a:pt x="1007" y="714"/>
                    <a:pt x="1007" y="714"/>
                  </a:cubicBezTo>
                  <a:cubicBezTo>
                    <a:pt x="997" y="684"/>
                    <a:pt x="987" y="665"/>
                    <a:pt x="977" y="645"/>
                  </a:cubicBezTo>
                  <a:lnTo>
                    <a:pt x="938" y="596"/>
                  </a:lnTo>
                  <a:cubicBezTo>
                    <a:pt x="909" y="577"/>
                    <a:pt x="890" y="567"/>
                    <a:pt x="860" y="567"/>
                  </a:cubicBezTo>
                  <a:cubicBezTo>
                    <a:pt x="850" y="538"/>
                    <a:pt x="841" y="518"/>
                    <a:pt x="841" y="489"/>
                  </a:cubicBezTo>
                  <a:lnTo>
                    <a:pt x="401" y="0"/>
                  </a:lnTo>
                  <a:close/>
                </a:path>
              </a:pathLst>
            </a:custGeom>
            <a:solidFill>
              <a:srgbClr val="F7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5" name="Google Shape;1325;p27"/>
            <p:cNvSpPr/>
            <p:nvPr/>
          </p:nvSpPr>
          <p:spPr>
            <a:xfrm>
              <a:off x="7622176" y="2589750"/>
              <a:ext cx="2078841" cy="536400"/>
            </a:xfrm>
            <a:custGeom>
              <a:avLst/>
              <a:gdLst/>
              <a:ahLst/>
              <a:cxnLst/>
              <a:rect l="l" t="t" r="r" b="b"/>
              <a:pathLst>
                <a:path w="15733" h="4415" extrusionOk="0">
                  <a:moveTo>
                    <a:pt x="6851" y="130"/>
                  </a:moveTo>
                  <a:cubicBezTo>
                    <a:pt x="7965" y="130"/>
                    <a:pt x="9069" y="130"/>
                    <a:pt x="10173" y="140"/>
                  </a:cubicBezTo>
                  <a:cubicBezTo>
                    <a:pt x="10740" y="140"/>
                    <a:pt x="11306" y="150"/>
                    <a:pt x="11873" y="160"/>
                  </a:cubicBezTo>
                  <a:lnTo>
                    <a:pt x="12655" y="169"/>
                  </a:lnTo>
                  <a:lnTo>
                    <a:pt x="13006" y="169"/>
                  </a:lnTo>
                  <a:cubicBezTo>
                    <a:pt x="13163" y="179"/>
                    <a:pt x="13358" y="150"/>
                    <a:pt x="13475" y="247"/>
                  </a:cubicBezTo>
                  <a:cubicBezTo>
                    <a:pt x="13583" y="316"/>
                    <a:pt x="13661" y="423"/>
                    <a:pt x="13749" y="511"/>
                  </a:cubicBezTo>
                  <a:cubicBezTo>
                    <a:pt x="13837" y="609"/>
                    <a:pt x="13935" y="707"/>
                    <a:pt x="14023" y="804"/>
                  </a:cubicBezTo>
                  <a:cubicBezTo>
                    <a:pt x="14199" y="990"/>
                    <a:pt x="14365" y="1176"/>
                    <a:pt x="14541" y="1371"/>
                  </a:cubicBezTo>
                  <a:cubicBezTo>
                    <a:pt x="14873" y="1742"/>
                    <a:pt x="15195" y="2133"/>
                    <a:pt x="15498" y="2524"/>
                  </a:cubicBezTo>
                  <a:lnTo>
                    <a:pt x="14296" y="3247"/>
                  </a:lnTo>
                  <a:cubicBezTo>
                    <a:pt x="14111" y="3364"/>
                    <a:pt x="13925" y="3472"/>
                    <a:pt x="13739" y="3589"/>
                  </a:cubicBezTo>
                  <a:cubicBezTo>
                    <a:pt x="13544" y="3706"/>
                    <a:pt x="13339" y="3853"/>
                    <a:pt x="13114" y="3941"/>
                  </a:cubicBezTo>
                  <a:cubicBezTo>
                    <a:pt x="12879" y="4039"/>
                    <a:pt x="12577" y="4019"/>
                    <a:pt x="12322" y="4029"/>
                  </a:cubicBezTo>
                  <a:cubicBezTo>
                    <a:pt x="12059" y="4039"/>
                    <a:pt x="11805" y="4058"/>
                    <a:pt x="11541" y="4068"/>
                  </a:cubicBezTo>
                  <a:cubicBezTo>
                    <a:pt x="11013" y="4088"/>
                    <a:pt x="10485" y="4107"/>
                    <a:pt x="9958" y="4127"/>
                  </a:cubicBezTo>
                  <a:cubicBezTo>
                    <a:pt x="7847" y="4215"/>
                    <a:pt x="5737" y="4273"/>
                    <a:pt x="3626" y="4273"/>
                  </a:cubicBezTo>
                  <a:cubicBezTo>
                    <a:pt x="2483" y="4273"/>
                    <a:pt x="1330" y="4263"/>
                    <a:pt x="177" y="4215"/>
                  </a:cubicBezTo>
                  <a:cubicBezTo>
                    <a:pt x="177" y="3882"/>
                    <a:pt x="177" y="3540"/>
                    <a:pt x="187" y="3208"/>
                  </a:cubicBezTo>
                  <a:cubicBezTo>
                    <a:pt x="187" y="3198"/>
                    <a:pt x="196" y="3198"/>
                    <a:pt x="196" y="3179"/>
                  </a:cubicBezTo>
                  <a:cubicBezTo>
                    <a:pt x="187" y="3110"/>
                    <a:pt x="187" y="3042"/>
                    <a:pt x="187" y="2974"/>
                  </a:cubicBezTo>
                  <a:cubicBezTo>
                    <a:pt x="206" y="2055"/>
                    <a:pt x="255" y="1146"/>
                    <a:pt x="343" y="238"/>
                  </a:cubicBezTo>
                  <a:cubicBezTo>
                    <a:pt x="2512" y="179"/>
                    <a:pt x="4681" y="150"/>
                    <a:pt x="6851" y="130"/>
                  </a:cubicBezTo>
                  <a:close/>
                  <a:moveTo>
                    <a:pt x="8113" y="0"/>
                  </a:moveTo>
                  <a:cubicBezTo>
                    <a:pt x="6774" y="0"/>
                    <a:pt x="5434" y="10"/>
                    <a:pt x="4095" y="32"/>
                  </a:cubicBezTo>
                  <a:cubicBezTo>
                    <a:pt x="2805" y="52"/>
                    <a:pt x="1506" y="81"/>
                    <a:pt x="206" y="120"/>
                  </a:cubicBezTo>
                  <a:cubicBezTo>
                    <a:pt x="167" y="120"/>
                    <a:pt x="138" y="150"/>
                    <a:pt x="128" y="179"/>
                  </a:cubicBezTo>
                  <a:cubicBezTo>
                    <a:pt x="69" y="853"/>
                    <a:pt x="30" y="1527"/>
                    <a:pt x="40" y="2202"/>
                  </a:cubicBezTo>
                  <a:cubicBezTo>
                    <a:pt x="11" y="2895"/>
                    <a:pt x="1" y="3589"/>
                    <a:pt x="11" y="4283"/>
                  </a:cubicBezTo>
                  <a:cubicBezTo>
                    <a:pt x="11" y="4322"/>
                    <a:pt x="50" y="4351"/>
                    <a:pt x="89" y="4351"/>
                  </a:cubicBezTo>
                  <a:cubicBezTo>
                    <a:pt x="1289" y="4395"/>
                    <a:pt x="2487" y="4414"/>
                    <a:pt x="3685" y="4414"/>
                  </a:cubicBezTo>
                  <a:cubicBezTo>
                    <a:pt x="4632" y="4414"/>
                    <a:pt x="5579" y="4402"/>
                    <a:pt x="6528" y="4381"/>
                  </a:cubicBezTo>
                  <a:cubicBezTo>
                    <a:pt x="7583" y="4351"/>
                    <a:pt x="8648" y="4322"/>
                    <a:pt x="9704" y="4283"/>
                  </a:cubicBezTo>
                  <a:cubicBezTo>
                    <a:pt x="10251" y="4254"/>
                    <a:pt x="10788" y="4234"/>
                    <a:pt x="11326" y="4215"/>
                  </a:cubicBezTo>
                  <a:cubicBezTo>
                    <a:pt x="11844" y="4195"/>
                    <a:pt x="12381" y="4205"/>
                    <a:pt x="12889" y="4146"/>
                  </a:cubicBezTo>
                  <a:cubicBezTo>
                    <a:pt x="13124" y="4127"/>
                    <a:pt x="13309" y="4029"/>
                    <a:pt x="13495" y="3921"/>
                  </a:cubicBezTo>
                  <a:cubicBezTo>
                    <a:pt x="13739" y="3775"/>
                    <a:pt x="13984" y="3628"/>
                    <a:pt x="14218" y="3482"/>
                  </a:cubicBezTo>
                  <a:cubicBezTo>
                    <a:pt x="14707" y="3198"/>
                    <a:pt x="15185" y="2905"/>
                    <a:pt x="15674" y="2612"/>
                  </a:cubicBezTo>
                  <a:cubicBezTo>
                    <a:pt x="15713" y="2583"/>
                    <a:pt x="15733" y="2544"/>
                    <a:pt x="15703" y="2505"/>
                  </a:cubicBezTo>
                  <a:cubicBezTo>
                    <a:pt x="15127" y="1772"/>
                    <a:pt x="14501" y="1058"/>
                    <a:pt x="13827" y="374"/>
                  </a:cubicBezTo>
                  <a:cubicBezTo>
                    <a:pt x="13710" y="247"/>
                    <a:pt x="13593" y="91"/>
                    <a:pt x="13397" y="52"/>
                  </a:cubicBezTo>
                  <a:cubicBezTo>
                    <a:pt x="13280" y="32"/>
                    <a:pt x="13153" y="28"/>
                    <a:pt x="13025" y="28"/>
                  </a:cubicBezTo>
                  <a:cubicBezTo>
                    <a:pt x="12897" y="28"/>
                    <a:pt x="12767" y="32"/>
                    <a:pt x="12645" y="32"/>
                  </a:cubicBezTo>
                  <a:cubicBezTo>
                    <a:pt x="12088" y="23"/>
                    <a:pt x="11521" y="13"/>
                    <a:pt x="10955" y="13"/>
                  </a:cubicBezTo>
                  <a:cubicBezTo>
                    <a:pt x="10007" y="5"/>
                    <a:pt x="9060" y="0"/>
                    <a:pt x="8113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326" name="Google Shape;1326;p27"/>
          <p:cNvGrpSpPr/>
          <p:nvPr/>
        </p:nvGrpSpPr>
        <p:grpSpPr>
          <a:xfrm rot="-10796165">
            <a:off x="-1448588" y="287647"/>
            <a:ext cx="2636771" cy="681405"/>
            <a:chOff x="7341938" y="3315545"/>
            <a:chExt cx="2205886" cy="570055"/>
          </a:xfrm>
        </p:grpSpPr>
        <p:sp>
          <p:nvSpPr>
            <p:cNvPr id="1327" name="Google Shape;1327;p27"/>
            <p:cNvSpPr/>
            <p:nvPr/>
          </p:nvSpPr>
          <p:spPr>
            <a:xfrm rot="10800000">
              <a:off x="7553633" y="3364995"/>
              <a:ext cx="210557" cy="441756"/>
            </a:xfrm>
            <a:custGeom>
              <a:avLst/>
              <a:gdLst/>
              <a:ahLst/>
              <a:cxnLst/>
              <a:rect l="l" t="t" r="r" b="b"/>
              <a:pathLst>
                <a:path w="1526" h="3636" extrusionOk="0">
                  <a:moveTo>
                    <a:pt x="1428" y="0"/>
                  </a:moveTo>
                  <a:cubicBezTo>
                    <a:pt x="949" y="1212"/>
                    <a:pt x="480" y="2424"/>
                    <a:pt x="1" y="3635"/>
                  </a:cubicBezTo>
                  <a:lnTo>
                    <a:pt x="138" y="3635"/>
                  </a:lnTo>
                  <a:cubicBezTo>
                    <a:pt x="607" y="2463"/>
                    <a:pt x="1066" y="1280"/>
                    <a:pt x="1525" y="98"/>
                  </a:cubicBezTo>
                  <a:cubicBezTo>
                    <a:pt x="1486" y="69"/>
                    <a:pt x="1457" y="39"/>
                    <a:pt x="1428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8" name="Google Shape;1328;p27"/>
            <p:cNvSpPr/>
            <p:nvPr/>
          </p:nvSpPr>
          <p:spPr>
            <a:xfrm rot="10800000">
              <a:off x="7696576" y="3363901"/>
              <a:ext cx="258988" cy="504569"/>
            </a:xfrm>
            <a:custGeom>
              <a:avLst/>
              <a:gdLst/>
              <a:ahLst/>
              <a:cxnLst/>
              <a:rect l="l" t="t" r="r" b="b"/>
              <a:pathLst>
                <a:path w="1877" h="4153" extrusionOk="0">
                  <a:moveTo>
                    <a:pt x="1740" y="0"/>
                  </a:moveTo>
                  <a:cubicBezTo>
                    <a:pt x="1202" y="1407"/>
                    <a:pt x="626" y="2795"/>
                    <a:pt x="0" y="4153"/>
                  </a:cubicBezTo>
                  <a:lnTo>
                    <a:pt x="137" y="4153"/>
                  </a:lnTo>
                  <a:cubicBezTo>
                    <a:pt x="763" y="2785"/>
                    <a:pt x="1339" y="1407"/>
                    <a:pt x="1876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9" name="Google Shape;1329;p27"/>
            <p:cNvSpPr/>
            <p:nvPr/>
          </p:nvSpPr>
          <p:spPr>
            <a:xfrm rot="10800000">
              <a:off x="7851662" y="3362686"/>
              <a:ext cx="327702" cy="505784"/>
            </a:xfrm>
            <a:custGeom>
              <a:avLst/>
              <a:gdLst/>
              <a:ahLst/>
              <a:cxnLst/>
              <a:rect l="l" t="t" r="r" b="b"/>
              <a:pathLst>
                <a:path w="2375" h="4163" extrusionOk="0">
                  <a:moveTo>
                    <a:pt x="2228" y="0"/>
                  </a:moveTo>
                  <a:cubicBezTo>
                    <a:pt x="1564" y="1427"/>
                    <a:pt x="821" y="2824"/>
                    <a:pt x="0" y="4163"/>
                  </a:cubicBezTo>
                  <a:lnTo>
                    <a:pt x="157" y="4163"/>
                  </a:lnTo>
                  <a:cubicBezTo>
                    <a:pt x="968" y="2814"/>
                    <a:pt x="1710" y="1427"/>
                    <a:pt x="2375" y="0"/>
                  </a:cubicBezTo>
                  <a:close/>
                </a:path>
              </a:pathLst>
            </a:custGeom>
            <a:solidFill>
              <a:srgbClr val="B5E2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0" name="Google Shape;1330;p27"/>
            <p:cNvSpPr/>
            <p:nvPr/>
          </p:nvSpPr>
          <p:spPr>
            <a:xfrm rot="10800000">
              <a:off x="7352702" y="3324658"/>
              <a:ext cx="2161457" cy="555961"/>
            </a:xfrm>
            <a:custGeom>
              <a:avLst/>
              <a:gdLst/>
              <a:ahLst/>
              <a:cxnLst/>
              <a:rect l="l" t="t" r="r" b="b"/>
              <a:pathLst>
                <a:path w="15665" h="4576" extrusionOk="0">
                  <a:moveTo>
                    <a:pt x="1702" y="0"/>
                  </a:moveTo>
                  <a:cubicBezTo>
                    <a:pt x="1610" y="0"/>
                    <a:pt x="1541" y="1"/>
                    <a:pt x="1496" y="2"/>
                  </a:cubicBezTo>
                  <a:cubicBezTo>
                    <a:pt x="870" y="32"/>
                    <a:pt x="1" y="217"/>
                    <a:pt x="1" y="217"/>
                  </a:cubicBezTo>
                  <a:cubicBezTo>
                    <a:pt x="59" y="305"/>
                    <a:pt x="1730" y="1195"/>
                    <a:pt x="1926" y="1400"/>
                  </a:cubicBezTo>
                  <a:cubicBezTo>
                    <a:pt x="2121" y="1615"/>
                    <a:pt x="3294" y="2260"/>
                    <a:pt x="3294" y="2260"/>
                  </a:cubicBezTo>
                  <a:lnTo>
                    <a:pt x="3010" y="2484"/>
                  </a:lnTo>
                  <a:cubicBezTo>
                    <a:pt x="3010" y="2484"/>
                    <a:pt x="2297" y="3002"/>
                    <a:pt x="1926" y="3227"/>
                  </a:cubicBezTo>
                  <a:cubicBezTo>
                    <a:pt x="1554" y="3452"/>
                    <a:pt x="431" y="4575"/>
                    <a:pt x="431" y="4575"/>
                  </a:cubicBezTo>
                  <a:lnTo>
                    <a:pt x="1896" y="4575"/>
                  </a:lnTo>
                  <a:cubicBezTo>
                    <a:pt x="2199" y="4575"/>
                    <a:pt x="5365" y="4419"/>
                    <a:pt x="6196" y="4341"/>
                  </a:cubicBezTo>
                  <a:cubicBezTo>
                    <a:pt x="7036" y="4253"/>
                    <a:pt x="13876" y="4243"/>
                    <a:pt x="13876" y="4243"/>
                  </a:cubicBezTo>
                  <a:lnTo>
                    <a:pt x="14843" y="3246"/>
                  </a:lnTo>
                  <a:cubicBezTo>
                    <a:pt x="14843" y="3246"/>
                    <a:pt x="15664" y="2318"/>
                    <a:pt x="15498" y="2064"/>
                  </a:cubicBezTo>
                  <a:cubicBezTo>
                    <a:pt x="15342" y="1810"/>
                    <a:pt x="13651" y="129"/>
                    <a:pt x="13544" y="110"/>
                  </a:cubicBezTo>
                  <a:cubicBezTo>
                    <a:pt x="13508" y="103"/>
                    <a:pt x="12847" y="101"/>
                    <a:pt x="11981" y="101"/>
                  </a:cubicBezTo>
                  <a:cubicBezTo>
                    <a:pt x="10250" y="101"/>
                    <a:pt x="7701" y="110"/>
                    <a:pt x="7701" y="110"/>
                  </a:cubicBezTo>
                  <a:cubicBezTo>
                    <a:pt x="7701" y="110"/>
                    <a:pt x="2890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1" name="Google Shape;1331;p27"/>
            <p:cNvSpPr/>
            <p:nvPr/>
          </p:nvSpPr>
          <p:spPr>
            <a:xfrm rot="10800000">
              <a:off x="7341938" y="3315545"/>
              <a:ext cx="2205886" cy="570055"/>
            </a:xfrm>
            <a:custGeom>
              <a:avLst/>
              <a:gdLst/>
              <a:ahLst/>
              <a:cxnLst/>
              <a:rect l="l" t="t" r="r" b="b"/>
              <a:pathLst>
                <a:path w="15987" h="4692" extrusionOk="0">
                  <a:moveTo>
                    <a:pt x="1984" y="151"/>
                  </a:moveTo>
                  <a:cubicBezTo>
                    <a:pt x="2844" y="170"/>
                    <a:pt x="3706" y="175"/>
                    <a:pt x="4570" y="175"/>
                  </a:cubicBezTo>
                  <a:cubicBezTo>
                    <a:pt x="5433" y="175"/>
                    <a:pt x="6298" y="170"/>
                    <a:pt x="7163" y="170"/>
                  </a:cubicBezTo>
                  <a:cubicBezTo>
                    <a:pt x="7500" y="172"/>
                    <a:pt x="7837" y="173"/>
                    <a:pt x="8174" y="173"/>
                  </a:cubicBezTo>
                  <a:cubicBezTo>
                    <a:pt x="9028" y="173"/>
                    <a:pt x="9882" y="169"/>
                    <a:pt x="10736" y="169"/>
                  </a:cubicBezTo>
                  <a:cubicBezTo>
                    <a:pt x="11646" y="169"/>
                    <a:pt x="12556" y="173"/>
                    <a:pt x="13465" y="190"/>
                  </a:cubicBezTo>
                  <a:cubicBezTo>
                    <a:pt x="13729" y="190"/>
                    <a:pt x="13925" y="229"/>
                    <a:pt x="14110" y="395"/>
                  </a:cubicBezTo>
                  <a:cubicBezTo>
                    <a:pt x="14296" y="571"/>
                    <a:pt x="14452" y="776"/>
                    <a:pt x="14618" y="962"/>
                  </a:cubicBezTo>
                  <a:cubicBezTo>
                    <a:pt x="14931" y="1323"/>
                    <a:pt x="15253" y="1685"/>
                    <a:pt x="15576" y="2047"/>
                  </a:cubicBezTo>
                  <a:cubicBezTo>
                    <a:pt x="15654" y="2144"/>
                    <a:pt x="15742" y="2203"/>
                    <a:pt x="15732" y="2330"/>
                  </a:cubicBezTo>
                  <a:cubicBezTo>
                    <a:pt x="15722" y="2457"/>
                    <a:pt x="15586" y="2555"/>
                    <a:pt x="15488" y="2662"/>
                  </a:cubicBezTo>
                  <a:cubicBezTo>
                    <a:pt x="15322" y="2838"/>
                    <a:pt x="15146" y="3024"/>
                    <a:pt x="14980" y="3209"/>
                  </a:cubicBezTo>
                  <a:cubicBezTo>
                    <a:pt x="14824" y="3375"/>
                    <a:pt x="14667" y="3542"/>
                    <a:pt x="14511" y="3708"/>
                  </a:cubicBezTo>
                  <a:cubicBezTo>
                    <a:pt x="14374" y="3854"/>
                    <a:pt x="14208" y="4108"/>
                    <a:pt x="14003" y="4186"/>
                  </a:cubicBezTo>
                  <a:cubicBezTo>
                    <a:pt x="13917" y="4218"/>
                    <a:pt x="13810" y="4227"/>
                    <a:pt x="13699" y="4227"/>
                  </a:cubicBezTo>
                  <a:cubicBezTo>
                    <a:pt x="13533" y="4227"/>
                    <a:pt x="13356" y="4206"/>
                    <a:pt x="13221" y="4206"/>
                  </a:cubicBezTo>
                  <a:lnTo>
                    <a:pt x="10817" y="4206"/>
                  </a:lnTo>
                  <a:cubicBezTo>
                    <a:pt x="9762" y="4216"/>
                    <a:pt x="8707" y="4245"/>
                    <a:pt x="7651" y="4284"/>
                  </a:cubicBezTo>
                  <a:cubicBezTo>
                    <a:pt x="6469" y="4323"/>
                    <a:pt x="5297" y="4382"/>
                    <a:pt x="4114" y="4450"/>
                  </a:cubicBezTo>
                  <a:cubicBezTo>
                    <a:pt x="3320" y="4492"/>
                    <a:pt x="2526" y="4529"/>
                    <a:pt x="1732" y="4529"/>
                  </a:cubicBezTo>
                  <a:cubicBezTo>
                    <a:pt x="1412" y="4529"/>
                    <a:pt x="1092" y="4523"/>
                    <a:pt x="773" y="4509"/>
                  </a:cubicBezTo>
                  <a:cubicBezTo>
                    <a:pt x="1642" y="3766"/>
                    <a:pt x="2561" y="3073"/>
                    <a:pt x="3528" y="2447"/>
                  </a:cubicBezTo>
                  <a:cubicBezTo>
                    <a:pt x="3596" y="2408"/>
                    <a:pt x="3596" y="2340"/>
                    <a:pt x="3528" y="2301"/>
                  </a:cubicBezTo>
                  <a:cubicBezTo>
                    <a:pt x="2453" y="1646"/>
                    <a:pt x="1398" y="962"/>
                    <a:pt x="372" y="249"/>
                  </a:cubicBezTo>
                  <a:cubicBezTo>
                    <a:pt x="909" y="200"/>
                    <a:pt x="1447" y="170"/>
                    <a:pt x="1984" y="151"/>
                  </a:cubicBezTo>
                  <a:close/>
                  <a:moveTo>
                    <a:pt x="1974" y="1"/>
                  </a:moveTo>
                  <a:cubicBezTo>
                    <a:pt x="1362" y="1"/>
                    <a:pt x="750" y="36"/>
                    <a:pt x="137" y="102"/>
                  </a:cubicBezTo>
                  <a:cubicBezTo>
                    <a:pt x="69" y="112"/>
                    <a:pt x="1" y="190"/>
                    <a:pt x="69" y="249"/>
                  </a:cubicBezTo>
                  <a:cubicBezTo>
                    <a:pt x="1134" y="981"/>
                    <a:pt x="2219" y="1695"/>
                    <a:pt x="3323" y="2379"/>
                  </a:cubicBezTo>
                  <a:cubicBezTo>
                    <a:pt x="2326" y="3033"/>
                    <a:pt x="1369" y="3747"/>
                    <a:pt x="489" y="4519"/>
                  </a:cubicBezTo>
                  <a:cubicBezTo>
                    <a:pt x="421" y="4568"/>
                    <a:pt x="470" y="4655"/>
                    <a:pt x="558" y="4655"/>
                  </a:cubicBezTo>
                  <a:cubicBezTo>
                    <a:pt x="1005" y="4681"/>
                    <a:pt x="1453" y="4691"/>
                    <a:pt x="1901" y="4691"/>
                  </a:cubicBezTo>
                  <a:cubicBezTo>
                    <a:pt x="3693" y="4691"/>
                    <a:pt x="5488" y="4523"/>
                    <a:pt x="7270" y="4460"/>
                  </a:cubicBezTo>
                  <a:cubicBezTo>
                    <a:pt x="8404" y="4421"/>
                    <a:pt x="9528" y="4392"/>
                    <a:pt x="10651" y="4382"/>
                  </a:cubicBezTo>
                  <a:cubicBezTo>
                    <a:pt x="11029" y="4382"/>
                    <a:pt x="11403" y="4378"/>
                    <a:pt x="11777" y="4378"/>
                  </a:cubicBezTo>
                  <a:cubicBezTo>
                    <a:pt x="11965" y="4378"/>
                    <a:pt x="12153" y="4379"/>
                    <a:pt x="12342" y="4382"/>
                  </a:cubicBezTo>
                  <a:lnTo>
                    <a:pt x="13104" y="4382"/>
                  </a:lnTo>
                  <a:cubicBezTo>
                    <a:pt x="13286" y="4382"/>
                    <a:pt x="13477" y="4395"/>
                    <a:pt x="13665" y="4395"/>
                  </a:cubicBezTo>
                  <a:cubicBezTo>
                    <a:pt x="13760" y="4395"/>
                    <a:pt x="13853" y="4392"/>
                    <a:pt x="13944" y="4382"/>
                  </a:cubicBezTo>
                  <a:cubicBezTo>
                    <a:pt x="14130" y="4362"/>
                    <a:pt x="14237" y="4274"/>
                    <a:pt x="14355" y="4157"/>
                  </a:cubicBezTo>
                  <a:cubicBezTo>
                    <a:pt x="14540" y="3952"/>
                    <a:pt x="14726" y="3747"/>
                    <a:pt x="14921" y="3551"/>
                  </a:cubicBezTo>
                  <a:lnTo>
                    <a:pt x="15380" y="3053"/>
                  </a:lnTo>
                  <a:cubicBezTo>
                    <a:pt x="15556" y="2867"/>
                    <a:pt x="15752" y="2691"/>
                    <a:pt x="15898" y="2496"/>
                  </a:cubicBezTo>
                  <a:cubicBezTo>
                    <a:pt x="15986" y="2389"/>
                    <a:pt x="15986" y="2271"/>
                    <a:pt x="15918" y="2154"/>
                  </a:cubicBezTo>
                  <a:cubicBezTo>
                    <a:pt x="15781" y="1959"/>
                    <a:pt x="15586" y="1773"/>
                    <a:pt x="15420" y="1587"/>
                  </a:cubicBezTo>
                  <a:cubicBezTo>
                    <a:pt x="15087" y="1206"/>
                    <a:pt x="14755" y="825"/>
                    <a:pt x="14413" y="454"/>
                  </a:cubicBezTo>
                  <a:cubicBezTo>
                    <a:pt x="14306" y="327"/>
                    <a:pt x="14188" y="200"/>
                    <a:pt x="14032" y="122"/>
                  </a:cubicBezTo>
                  <a:cubicBezTo>
                    <a:pt x="13856" y="34"/>
                    <a:pt x="13641" y="24"/>
                    <a:pt x="13436" y="24"/>
                  </a:cubicBezTo>
                  <a:cubicBezTo>
                    <a:pt x="12889" y="14"/>
                    <a:pt x="12342" y="14"/>
                    <a:pt x="11804" y="14"/>
                  </a:cubicBezTo>
                  <a:lnTo>
                    <a:pt x="4632" y="14"/>
                  </a:lnTo>
                  <a:cubicBezTo>
                    <a:pt x="4036" y="14"/>
                    <a:pt x="3430" y="14"/>
                    <a:pt x="2834" y="24"/>
                  </a:cubicBezTo>
                  <a:cubicBezTo>
                    <a:pt x="2548" y="8"/>
                    <a:pt x="2261" y="1"/>
                    <a:pt x="1974" y="1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332" name="Google Shape;1332;p27"/>
          <p:cNvGrpSpPr/>
          <p:nvPr/>
        </p:nvGrpSpPr>
        <p:grpSpPr>
          <a:xfrm rot="-10796165">
            <a:off x="-696740" y="2062922"/>
            <a:ext cx="2456467" cy="639421"/>
            <a:chOff x="7492775" y="1865413"/>
            <a:chExt cx="2055046" cy="534931"/>
          </a:xfrm>
        </p:grpSpPr>
        <p:sp>
          <p:nvSpPr>
            <p:cNvPr id="1333" name="Google Shape;1333;p27"/>
            <p:cNvSpPr/>
            <p:nvPr/>
          </p:nvSpPr>
          <p:spPr>
            <a:xfrm>
              <a:off x="7498728" y="1868329"/>
              <a:ext cx="2033663" cy="521203"/>
            </a:xfrm>
            <a:custGeom>
              <a:avLst/>
              <a:gdLst/>
              <a:ahLst/>
              <a:cxnLst/>
              <a:rect l="l" t="t" r="r" b="b"/>
              <a:pathLst>
                <a:path w="16739" h="4290" extrusionOk="0">
                  <a:moveTo>
                    <a:pt x="16719" y="0"/>
                  </a:moveTo>
                  <a:cubicBezTo>
                    <a:pt x="16719" y="0"/>
                    <a:pt x="14257" y="215"/>
                    <a:pt x="13954" y="284"/>
                  </a:cubicBezTo>
                  <a:cubicBezTo>
                    <a:pt x="13906" y="294"/>
                    <a:pt x="13731" y="299"/>
                    <a:pt x="13469" y="299"/>
                  </a:cubicBezTo>
                  <a:cubicBezTo>
                    <a:pt x="12041" y="299"/>
                    <a:pt x="8020" y="165"/>
                    <a:pt x="7740" y="157"/>
                  </a:cubicBezTo>
                  <a:lnTo>
                    <a:pt x="392" y="157"/>
                  </a:lnTo>
                  <a:cubicBezTo>
                    <a:pt x="206" y="460"/>
                    <a:pt x="1" y="4290"/>
                    <a:pt x="1" y="4290"/>
                  </a:cubicBezTo>
                  <a:lnTo>
                    <a:pt x="147" y="4212"/>
                  </a:lnTo>
                  <a:lnTo>
                    <a:pt x="4447" y="4163"/>
                  </a:lnTo>
                  <a:cubicBezTo>
                    <a:pt x="4447" y="4163"/>
                    <a:pt x="8381" y="4198"/>
                    <a:pt x="11152" y="4198"/>
                  </a:cubicBezTo>
                  <a:cubicBezTo>
                    <a:pt x="12537" y="4198"/>
                    <a:pt x="13632" y="4189"/>
                    <a:pt x="13798" y="4163"/>
                  </a:cubicBezTo>
                  <a:cubicBezTo>
                    <a:pt x="13914" y="4147"/>
                    <a:pt x="14072" y="4141"/>
                    <a:pt x="14247" y="4141"/>
                  </a:cubicBezTo>
                  <a:cubicBezTo>
                    <a:pt x="14836" y="4141"/>
                    <a:pt x="15631" y="4213"/>
                    <a:pt x="15781" y="4251"/>
                  </a:cubicBezTo>
                  <a:cubicBezTo>
                    <a:pt x="15846" y="4267"/>
                    <a:pt x="15975" y="4272"/>
                    <a:pt x="16116" y="4272"/>
                  </a:cubicBezTo>
                  <a:cubicBezTo>
                    <a:pt x="16400" y="4272"/>
                    <a:pt x="16739" y="4251"/>
                    <a:pt x="16739" y="4251"/>
                  </a:cubicBezTo>
                  <a:lnTo>
                    <a:pt x="15781" y="3459"/>
                  </a:lnTo>
                  <a:lnTo>
                    <a:pt x="14042" y="1798"/>
                  </a:lnTo>
                  <a:cubicBezTo>
                    <a:pt x="14042" y="1798"/>
                    <a:pt x="15361" y="1036"/>
                    <a:pt x="15517" y="997"/>
                  </a:cubicBezTo>
                  <a:cubicBezTo>
                    <a:pt x="15664" y="968"/>
                    <a:pt x="16719" y="0"/>
                    <a:pt x="16719" y="0"/>
                  </a:cubicBezTo>
                  <a:close/>
                </a:path>
              </a:pathLst>
            </a:custGeom>
            <a:solidFill>
              <a:srgbClr val="A3D0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7492775" y="1865413"/>
              <a:ext cx="2055046" cy="534931"/>
            </a:xfrm>
            <a:custGeom>
              <a:avLst/>
              <a:gdLst/>
              <a:ahLst/>
              <a:cxnLst/>
              <a:rect l="l" t="t" r="r" b="b"/>
              <a:pathLst>
                <a:path w="16915" h="4403" extrusionOk="0">
                  <a:moveTo>
                    <a:pt x="392" y="181"/>
                  </a:moveTo>
                  <a:cubicBezTo>
                    <a:pt x="1457" y="239"/>
                    <a:pt x="2522" y="239"/>
                    <a:pt x="3577" y="249"/>
                  </a:cubicBezTo>
                  <a:cubicBezTo>
                    <a:pt x="4652" y="259"/>
                    <a:pt x="5737" y="269"/>
                    <a:pt x="6811" y="278"/>
                  </a:cubicBezTo>
                  <a:cubicBezTo>
                    <a:pt x="8589" y="295"/>
                    <a:pt x="10360" y="332"/>
                    <a:pt x="12136" y="332"/>
                  </a:cubicBezTo>
                  <a:cubicBezTo>
                    <a:pt x="12478" y="332"/>
                    <a:pt x="12820" y="330"/>
                    <a:pt x="13163" y="327"/>
                  </a:cubicBezTo>
                  <a:cubicBezTo>
                    <a:pt x="14277" y="317"/>
                    <a:pt x="15400" y="269"/>
                    <a:pt x="16514" y="181"/>
                  </a:cubicBezTo>
                  <a:lnTo>
                    <a:pt x="16514" y="181"/>
                  </a:lnTo>
                  <a:cubicBezTo>
                    <a:pt x="15752" y="806"/>
                    <a:pt x="14922" y="1363"/>
                    <a:pt x="14052" y="1822"/>
                  </a:cubicBezTo>
                  <a:cubicBezTo>
                    <a:pt x="14013" y="1851"/>
                    <a:pt x="14003" y="1910"/>
                    <a:pt x="14042" y="1939"/>
                  </a:cubicBezTo>
                  <a:cubicBezTo>
                    <a:pt x="14902" y="2702"/>
                    <a:pt x="15772" y="3464"/>
                    <a:pt x="16632" y="4236"/>
                  </a:cubicBezTo>
                  <a:cubicBezTo>
                    <a:pt x="16529" y="4247"/>
                    <a:pt x="16427" y="4253"/>
                    <a:pt x="16324" y="4253"/>
                  </a:cubicBezTo>
                  <a:cubicBezTo>
                    <a:pt x="15919" y="4253"/>
                    <a:pt x="15515" y="4173"/>
                    <a:pt x="15117" y="4118"/>
                  </a:cubicBezTo>
                  <a:cubicBezTo>
                    <a:pt x="14822" y="4079"/>
                    <a:pt x="14530" y="4063"/>
                    <a:pt x="14238" y="4063"/>
                  </a:cubicBezTo>
                  <a:cubicBezTo>
                    <a:pt x="14017" y="4063"/>
                    <a:pt x="13796" y="4072"/>
                    <a:pt x="13573" y="4089"/>
                  </a:cubicBezTo>
                  <a:cubicBezTo>
                    <a:pt x="12498" y="4157"/>
                    <a:pt x="11423" y="4226"/>
                    <a:pt x="10339" y="4236"/>
                  </a:cubicBezTo>
                  <a:cubicBezTo>
                    <a:pt x="10159" y="4237"/>
                    <a:pt x="9978" y="4238"/>
                    <a:pt x="9798" y="4238"/>
                  </a:cubicBezTo>
                  <a:cubicBezTo>
                    <a:pt x="7798" y="4238"/>
                    <a:pt x="5791" y="4146"/>
                    <a:pt x="3792" y="4128"/>
                  </a:cubicBezTo>
                  <a:cubicBezTo>
                    <a:pt x="3645" y="4127"/>
                    <a:pt x="3498" y="4126"/>
                    <a:pt x="3351" y="4126"/>
                  </a:cubicBezTo>
                  <a:cubicBezTo>
                    <a:pt x="2286" y="4126"/>
                    <a:pt x="1222" y="4158"/>
                    <a:pt x="157" y="4236"/>
                  </a:cubicBezTo>
                  <a:cubicBezTo>
                    <a:pt x="157" y="2877"/>
                    <a:pt x="245" y="1529"/>
                    <a:pt x="392" y="181"/>
                  </a:cubicBezTo>
                  <a:close/>
                  <a:moveTo>
                    <a:pt x="601" y="0"/>
                  </a:moveTo>
                  <a:cubicBezTo>
                    <a:pt x="528" y="0"/>
                    <a:pt x="456" y="6"/>
                    <a:pt x="392" y="24"/>
                  </a:cubicBezTo>
                  <a:cubicBezTo>
                    <a:pt x="380" y="9"/>
                    <a:pt x="360" y="1"/>
                    <a:pt x="340" y="1"/>
                  </a:cubicBezTo>
                  <a:cubicBezTo>
                    <a:pt x="306" y="1"/>
                    <a:pt x="271" y="21"/>
                    <a:pt x="265" y="63"/>
                  </a:cubicBezTo>
                  <a:cubicBezTo>
                    <a:pt x="99" y="1480"/>
                    <a:pt x="11" y="2897"/>
                    <a:pt x="1" y="4314"/>
                  </a:cubicBezTo>
                  <a:cubicBezTo>
                    <a:pt x="1" y="4353"/>
                    <a:pt x="40" y="4392"/>
                    <a:pt x="79" y="4392"/>
                  </a:cubicBezTo>
                  <a:cubicBezTo>
                    <a:pt x="1155" y="4311"/>
                    <a:pt x="2233" y="4283"/>
                    <a:pt x="3312" y="4283"/>
                  </a:cubicBezTo>
                  <a:cubicBezTo>
                    <a:pt x="4438" y="4283"/>
                    <a:pt x="5566" y="4313"/>
                    <a:pt x="6694" y="4343"/>
                  </a:cubicBezTo>
                  <a:cubicBezTo>
                    <a:pt x="7641" y="4368"/>
                    <a:pt x="8585" y="4386"/>
                    <a:pt x="9529" y="4386"/>
                  </a:cubicBezTo>
                  <a:cubicBezTo>
                    <a:pt x="10787" y="4386"/>
                    <a:pt x="12043" y="4354"/>
                    <a:pt x="13300" y="4265"/>
                  </a:cubicBezTo>
                  <a:cubicBezTo>
                    <a:pt x="13619" y="4240"/>
                    <a:pt x="13936" y="4222"/>
                    <a:pt x="14253" y="4222"/>
                  </a:cubicBezTo>
                  <a:cubicBezTo>
                    <a:pt x="14547" y="4222"/>
                    <a:pt x="14840" y="4237"/>
                    <a:pt x="15137" y="4275"/>
                  </a:cubicBezTo>
                  <a:cubicBezTo>
                    <a:pt x="15531" y="4329"/>
                    <a:pt x="15921" y="4403"/>
                    <a:pt x="16312" y="4403"/>
                  </a:cubicBezTo>
                  <a:cubicBezTo>
                    <a:pt x="16483" y="4403"/>
                    <a:pt x="16655" y="4389"/>
                    <a:pt x="16827" y="4353"/>
                  </a:cubicBezTo>
                  <a:cubicBezTo>
                    <a:pt x="16886" y="4353"/>
                    <a:pt x="16915" y="4265"/>
                    <a:pt x="16866" y="4226"/>
                  </a:cubicBezTo>
                  <a:cubicBezTo>
                    <a:pt x="15987" y="3454"/>
                    <a:pt x="15097" y="2672"/>
                    <a:pt x="14218" y="1900"/>
                  </a:cubicBezTo>
                  <a:cubicBezTo>
                    <a:pt x="15127" y="1402"/>
                    <a:pt x="15987" y="816"/>
                    <a:pt x="16778" y="142"/>
                  </a:cubicBezTo>
                  <a:cubicBezTo>
                    <a:pt x="16824" y="104"/>
                    <a:pt x="16792" y="24"/>
                    <a:pt x="16738" y="24"/>
                  </a:cubicBezTo>
                  <a:cubicBezTo>
                    <a:pt x="16735" y="24"/>
                    <a:pt x="16732" y="24"/>
                    <a:pt x="16729" y="24"/>
                  </a:cubicBezTo>
                  <a:cubicBezTo>
                    <a:pt x="15250" y="133"/>
                    <a:pt x="13765" y="166"/>
                    <a:pt x="12279" y="166"/>
                  </a:cubicBezTo>
                  <a:cubicBezTo>
                    <a:pt x="11636" y="166"/>
                    <a:pt x="10992" y="160"/>
                    <a:pt x="10349" y="151"/>
                  </a:cubicBezTo>
                  <a:cubicBezTo>
                    <a:pt x="8218" y="132"/>
                    <a:pt x="6088" y="112"/>
                    <a:pt x="3948" y="93"/>
                  </a:cubicBezTo>
                  <a:cubicBezTo>
                    <a:pt x="3186" y="93"/>
                    <a:pt x="2414" y="73"/>
                    <a:pt x="1642" y="73"/>
                  </a:cubicBezTo>
                  <a:cubicBezTo>
                    <a:pt x="1427" y="44"/>
                    <a:pt x="1193" y="34"/>
                    <a:pt x="968" y="24"/>
                  </a:cubicBezTo>
                  <a:cubicBezTo>
                    <a:pt x="857" y="18"/>
                    <a:pt x="726" y="0"/>
                    <a:pt x="601" y="0"/>
                  </a:cubicBezTo>
                  <a:close/>
                </a:path>
              </a:pathLst>
            </a:custGeom>
            <a:solidFill>
              <a:srgbClr val="4B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9179692" y="1968074"/>
              <a:ext cx="42887" cy="33289"/>
            </a:xfrm>
            <a:custGeom>
              <a:avLst/>
              <a:gdLst/>
              <a:ahLst/>
              <a:cxnLst/>
              <a:rect l="l" t="t" r="r" b="b"/>
              <a:pathLst>
                <a:path w="353" h="274" extrusionOk="0">
                  <a:moveTo>
                    <a:pt x="177" y="0"/>
                  </a:moveTo>
                  <a:cubicBezTo>
                    <a:pt x="1" y="0"/>
                    <a:pt x="1" y="274"/>
                    <a:pt x="177" y="274"/>
                  </a:cubicBezTo>
                  <a:cubicBezTo>
                    <a:pt x="353" y="274"/>
                    <a:pt x="353" y="0"/>
                    <a:pt x="177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9165477" y="2222114"/>
              <a:ext cx="44102" cy="33289"/>
            </a:xfrm>
            <a:custGeom>
              <a:avLst/>
              <a:gdLst/>
              <a:ahLst/>
              <a:cxnLst/>
              <a:rect l="l" t="t" r="r" b="b"/>
              <a:pathLst>
                <a:path w="363" h="274" extrusionOk="0">
                  <a:moveTo>
                    <a:pt x="186" y="0"/>
                  </a:moveTo>
                  <a:cubicBezTo>
                    <a:pt x="1" y="0"/>
                    <a:pt x="1" y="274"/>
                    <a:pt x="186" y="274"/>
                  </a:cubicBezTo>
                  <a:cubicBezTo>
                    <a:pt x="352" y="274"/>
                    <a:pt x="362" y="0"/>
                    <a:pt x="18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9334108" y="2309952"/>
              <a:ext cx="42765" cy="33289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76" y="0"/>
                  </a:moveTo>
                  <a:cubicBezTo>
                    <a:pt x="0" y="0"/>
                    <a:pt x="0" y="274"/>
                    <a:pt x="176" y="274"/>
                  </a:cubicBezTo>
                  <a:cubicBezTo>
                    <a:pt x="352" y="274"/>
                    <a:pt x="352" y="0"/>
                    <a:pt x="176" y="0"/>
                  </a:cubicBezTo>
                  <a:close/>
                </a:path>
              </a:pathLst>
            </a:custGeom>
            <a:solidFill>
              <a:srgbClr val="FFE9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880349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DA36FDF-E0A5-46C6-953F-891FEABD21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7AB5D2C-8AAB-4B2A-9BD8-5697684890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ED95A9A-5E3E-41B6-BDEA-6C76EB838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1183-013F-49FD-80CE-8B4618C7E3F0}" type="datetimeFigureOut">
              <a:rPr lang="ar-SA" smtClean="0"/>
              <a:t>15/03/44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8AA9F5E-C36F-4239-B806-7C521D2C8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18D4428-5470-4837-B7C3-B463227FB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F49FD-97E6-40C1-8A53-F083933CA9D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41170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4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2449200" y="948233"/>
            <a:ext cx="7293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1864367" y="1665900"/>
            <a:ext cx="9284400" cy="37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522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267">
                <a:solidFill>
                  <a:schemeClr val="dk2"/>
                </a:solidFill>
              </a:defRPr>
            </a:lvl1pPr>
            <a:lvl2pPr marL="1219170" lvl="1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267">
                <a:solidFill>
                  <a:schemeClr val="dk2"/>
                </a:solidFill>
              </a:defRPr>
            </a:lvl2pPr>
            <a:lvl3pPr marL="1828754" lvl="2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1267">
                <a:solidFill>
                  <a:schemeClr val="dk2"/>
                </a:solidFill>
              </a:defRPr>
            </a:lvl3pPr>
            <a:lvl4pPr marL="2438339" lvl="3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267">
                <a:solidFill>
                  <a:schemeClr val="dk2"/>
                </a:solidFill>
              </a:defRPr>
            </a:lvl4pPr>
            <a:lvl5pPr marL="3047924" lvl="4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267">
                <a:solidFill>
                  <a:schemeClr val="dk2"/>
                </a:solidFill>
              </a:defRPr>
            </a:lvl5pPr>
            <a:lvl6pPr marL="3657509" lvl="5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■"/>
              <a:defRPr sz="1267">
                <a:solidFill>
                  <a:schemeClr val="dk2"/>
                </a:solidFill>
              </a:defRPr>
            </a:lvl6pPr>
            <a:lvl7pPr marL="4267093" lvl="6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●"/>
              <a:defRPr sz="1267">
                <a:solidFill>
                  <a:schemeClr val="dk2"/>
                </a:solidFill>
              </a:defRPr>
            </a:lvl7pPr>
            <a:lvl8pPr marL="4876678" lvl="7" indent="-38522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950"/>
              <a:buChar char="○"/>
              <a:defRPr sz="1267">
                <a:solidFill>
                  <a:schemeClr val="dk2"/>
                </a:solidFill>
              </a:defRPr>
            </a:lvl8pPr>
            <a:lvl9pPr marL="5486263" lvl="8" indent="-385224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950"/>
              <a:buChar char="■"/>
              <a:defRPr sz="1267">
                <a:solidFill>
                  <a:schemeClr val="dk2"/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4165685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8868" y="596933"/>
            <a:ext cx="7194267" cy="56641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564000" y="3401200"/>
            <a:ext cx="5064000" cy="10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rPr lang="ar-SA"/>
              <a:t>انقر لتحرير نمط عنوان الشكل الرئيسي</a:t>
            </a: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3916988" y="4409800"/>
            <a:ext cx="435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037600" y="1871733"/>
            <a:ext cx="2116800" cy="13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64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64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90261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BEA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 b="1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ing Soon"/>
              <a:buNone/>
              <a:defRPr sz="2800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70" r:id="rId2"/>
    <p:sldLayoutId id="2147483669" r:id="rId3"/>
    <p:sldLayoutId id="2147483691" r:id="rId4"/>
    <p:sldLayoutId id="2147483692" r:id="rId5"/>
    <p:sldLayoutId id="2147483696" r:id="rId6"/>
    <p:sldLayoutId id="2147483694" r:id="rId7"/>
    <p:sldLayoutId id="2147483695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1.gif"/><Relationship Id="rId18" Type="http://schemas.openxmlformats.org/officeDocument/2006/relationships/hyperlink" Target="https://pixabay.com/en/clipboard-paper-holder-notepad-23638/" TargetMode="External"/><Relationship Id="rId3" Type="http://schemas.openxmlformats.org/officeDocument/2006/relationships/image" Target="../media/image5.jpg"/><Relationship Id="rId7" Type="http://schemas.openxmlformats.org/officeDocument/2006/relationships/image" Target="../media/image7.jpeg"/><Relationship Id="rId12" Type="http://schemas.openxmlformats.org/officeDocument/2006/relationships/image" Target="../media/image10.gif"/><Relationship Id="rId17" Type="http://schemas.openxmlformats.org/officeDocument/2006/relationships/image" Target="../media/image14.png"/><Relationship Id="rId2" Type="http://schemas.openxmlformats.org/officeDocument/2006/relationships/image" Target="../media/image4.jpeg"/><Relationship Id="rId16" Type="http://schemas.openxmlformats.org/officeDocument/2006/relationships/hyperlink" Target="https://openclipart.org/detail/49423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pngall.com/party-png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3.png"/><Relationship Id="rId10" Type="http://schemas.openxmlformats.org/officeDocument/2006/relationships/slide" Target="slide7.xml"/><Relationship Id="rId19" Type="http://schemas.openxmlformats.org/officeDocument/2006/relationships/hyperlink" Target="file:///C:\Users\bnooo\OneDrive\Desktop\&#1583;&#1608;&#1585;&#1577;%20&#1575;&#1604;&#1601;&#1589;&#1608;&#1604;%20&#1575;&#1604;&#1575;&#1601;&#1578;&#1585;&#1575;&#1590;&#1610;&#1577;\&#1603;&#1588;&#1601;%20&#1605;&#1578;&#1575;&#1576;&#1593;&#1577;%20&#1610;&#1608;&#1605;&#1610;%20&#1582;&#1575;&#1605;&#1587;.docx" TargetMode="External"/><Relationship Id="rId4" Type="http://schemas.openxmlformats.org/officeDocument/2006/relationships/hyperlink" Target="https://raindart.deviantart.com/art/blackboard-chalk-309519870" TargetMode="External"/><Relationship Id="rId9" Type="http://schemas.openxmlformats.org/officeDocument/2006/relationships/slide" Target="slide10.xml"/><Relationship Id="rId1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slide" Target="slide7.xml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8.png"/><Relationship Id="rId7" Type="http://schemas.openxmlformats.org/officeDocument/2006/relationships/hyperlink" Target="https://t.me/hebamaz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openxmlformats.org/officeDocument/2006/relationships/image" Target="../media/image25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1.wdp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الأرضيات الخشبية مجردة, أرضية, المنتج, الملمس PNG وملف PSD للتحميل مجانا">
            <a:extLst>
              <a:ext uri="{FF2B5EF4-FFF2-40B4-BE49-F238E27FC236}">
                <a16:creationId xmlns:a16="http://schemas.microsoft.com/office/drawing/2014/main" id="{B94C28C0-413D-4ABC-9339-D7D924C18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5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 descr="صورة تحتوي على نص, شاشة عرض, تلفاز, إلكترونيات&#10;&#10;تم إنشاء الوصف تلقائياً">
            <a:extLst>
              <a:ext uri="{FF2B5EF4-FFF2-40B4-BE49-F238E27FC236}">
                <a16:creationId xmlns:a16="http://schemas.microsoft.com/office/drawing/2014/main" id="{FAA27B0C-6978-4DC6-AE6E-F04F8ADA0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219198" y="409631"/>
            <a:ext cx="6870361" cy="4168019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FA294892-AD5A-4C99-A131-8880BD26D7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241165" y="-506930"/>
            <a:ext cx="6343651" cy="2075954"/>
          </a:xfrm>
          <a:prstGeom prst="rect">
            <a:avLst/>
          </a:prstGeom>
        </p:spPr>
      </p:pic>
      <p:pic>
        <p:nvPicPr>
          <p:cNvPr id="1032" name="Picture 8" descr="مكتبة خزانة الكتب التوضيح, مكتبة مكتبة, مكتبة مكتبة, التوضيح الكرتون PNG  والمتجهات للتحميل مجانا">
            <a:extLst>
              <a:ext uri="{FF2B5EF4-FFF2-40B4-BE49-F238E27FC236}">
                <a16:creationId xmlns:a16="http://schemas.microsoft.com/office/drawing/2014/main" id="{A0A311A8-F70C-42AB-95FB-026FB82F6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875" y="3216965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reen Pot Gray Flower Pot Hand Drawn Potted Illustration Beautiful Potted  Plant, Flower Pot Clipart, Potted Illustration, Hand Painted Plant Pot PNG  Transparent… | Plant painting, Painted plant pots, Plant sketches">
            <a:extLst>
              <a:ext uri="{FF2B5EF4-FFF2-40B4-BE49-F238E27FC236}">
                <a16:creationId xmlns:a16="http://schemas.microsoft.com/office/drawing/2014/main" id="{559DD330-B496-45BC-9DDE-DD60B540B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823" y="3504355"/>
            <a:ext cx="2350811" cy="286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05F6161-AF18-4795-954B-8310F53376BB}"/>
              </a:ext>
            </a:extLst>
          </p:cNvPr>
          <p:cNvSpPr txBox="1"/>
          <p:nvPr/>
        </p:nvSpPr>
        <p:spPr>
          <a:xfrm>
            <a:off x="2536726" y="1236484"/>
            <a:ext cx="473102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</a:rPr>
              <a:t>درسنا اليوم :خاصية التوزيع </a:t>
            </a:r>
          </a:p>
        </p:txBody>
      </p:sp>
      <p:sp>
        <p:nvSpPr>
          <p:cNvPr id="8" name="تمرير: رأسي 7">
            <a:hlinkClick r:id="rId9" action="ppaction://hlinksldjump"/>
            <a:extLst>
              <a:ext uri="{FF2B5EF4-FFF2-40B4-BE49-F238E27FC236}">
                <a16:creationId xmlns:a16="http://schemas.microsoft.com/office/drawing/2014/main" id="{E1AEB3A1-72C1-474A-B403-1139FD4206BA}"/>
              </a:ext>
            </a:extLst>
          </p:cNvPr>
          <p:cNvSpPr/>
          <p:nvPr/>
        </p:nvSpPr>
        <p:spPr>
          <a:xfrm>
            <a:off x="8363493" y="3881908"/>
            <a:ext cx="1550120" cy="1235852"/>
          </a:xfrm>
          <a:prstGeom prst="verticalScroll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 شكر وتقدير</a:t>
            </a:r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0642075E-3AC6-438C-97DC-1497DCC42464}"/>
              </a:ext>
            </a:extLst>
          </p:cNvPr>
          <p:cNvSpPr/>
          <p:nvPr/>
        </p:nvSpPr>
        <p:spPr>
          <a:xfrm>
            <a:off x="8505077" y="131337"/>
            <a:ext cx="1837844" cy="1091886"/>
          </a:xfrm>
          <a:custGeom>
            <a:avLst/>
            <a:gdLst>
              <a:gd name="connsiteX0" fmla="*/ 0 w 1837844"/>
              <a:gd name="connsiteY0" fmla="*/ 545943 h 1091886"/>
              <a:gd name="connsiteX1" fmla="*/ 918922 w 1837844"/>
              <a:gd name="connsiteY1" fmla="*/ 0 h 1091886"/>
              <a:gd name="connsiteX2" fmla="*/ 1837844 w 1837844"/>
              <a:gd name="connsiteY2" fmla="*/ 545943 h 1091886"/>
              <a:gd name="connsiteX3" fmla="*/ 918922 w 1837844"/>
              <a:gd name="connsiteY3" fmla="*/ 1091886 h 1091886"/>
              <a:gd name="connsiteX4" fmla="*/ 0 w 1837844"/>
              <a:gd name="connsiteY4" fmla="*/ 545943 h 109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7844" h="1091886" fill="none" extrusionOk="0">
                <a:moveTo>
                  <a:pt x="0" y="545943"/>
                </a:moveTo>
                <a:cubicBezTo>
                  <a:pt x="76941" y="202261"/>
                  <a:pt x="447364" y="-3030"/>
                  <a:pt x="918922" y="0"/>
                </a:cubicBezTo>
                <a:cubicBezTo>
                  <a:pt x="1384134" y="26796"/>
                  <a:pt x="1887526" y="251832"/>
                  <a:pt x="1837844" y="545943"/>
                </a:cubicBezTo>
                <a:cubicBezTo>
                  <a:pt x="1890997" y="789486"/>
                  <a:pt x="1335589" y="1062302"/>
                  <a:pt x="918922" y="1091886"/>
                </a:cubicBezTo>
                <a:cubicBezTo>
                  <a:pt x="389029" y="1106135"/>
                  <a:pt x="2413" y="852106"/>
                  <a:pt x="0" y="545943"/>
                </a:cubicBezTo>
                <a:close/>
              </a:path>
              <a:path w="1837844" h="1091886" stroke="0" extrusionOk="0">
                <a:moveTo>
                  <a:pt x="0" y="545943"/>
                </a:moveTo>
                <a:cubicBezTo>
                  <a:pt x="41429" y="206721"/>
                  <a:pt x="434459" y="58469"/>
                  <a:pt x="918922" y="0"/>
                </a:cubicBezTo>
                <a:cubicBezTo>
                  <a:pt x="1389482" y="-20434"/>
                  <a:pt x="1798342" y="257650"/>
                  <a:pt x="1837844" y="545943"/>
                </a:cubicBezTo>
                <a:cubicBezTo>
                  <a:pt x="1848754" y="851492"/>
                  <a:pt x="1388022" y="1140546"/>
                  <a:pt x="918922" y="1091886"/>
                </a:cubicBezTo>
                <a:cubicBezTo>
                  <a:pt x="422720" y="1100788"/>
                  <a:pt x="-41465" y="871442"/>
                  <a:pt x="0" y="545943"/>
                </a:cubicBezTo>
                <a:close/>
              </a:path>
            </a:pathLst>
          </a:custGeom>
          <a:solidFill>
            <a:srgbClr val="00B050"/>
          </a:solidFill>
          <a:ln w="28575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1808761005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القوانين الصفية</a:t>
            </a:r>
          </a:p>
        </p:txBody>
      </p:sp>
      <p:sp>
        <p:nvSpPr>
          <p:cNvPr id="18" name="مستطيل 17">
            <a:hlinkClick r:id="" action="ppaction://noaction"/>
            <a:extLst>
              <a:ext uri="{FF2B5EF4-FFF2-40B4-BE49-F238E27FC236}">
                <a16:creationId xmlns:a16="http://schemas.microsoft.com/office/drawing/2014/main" id="{FB011054-2DD6-4834-A9E1-0E55EE82FACE}"/>
              </a:ext>
            </a:extLst>
          </p:cNvPr>
          <p:cNvSpPr/>
          <p:nvPr/>
        </p:nvSpPr>
        <p:spPr>
          <a:xfrm>
            <a:off x="6151402" y="2476305"/>
            <a:ext cx="1566125" cy="6167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 تمهيد 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0FFB148E-6528-4BAD-80D3-0114895B3E4C}"/>
              </a:ext>
            </a:extLst>
          </p:cNvPr>
          <p:cNvSpPr/>
          <p:nvPr/>
        </p:nvSpPr>
        <p:spPr>
          <a:xfrm>
            <a:off x="2637675" y="2428551"/>
            <a:ext cx="1566125" cy="6167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أهداف الدرس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00A3F41A-DB77-43CA-AC69-3AF5423F046B}"/>
              </a:ext>
            </a:extLst>
          </p:cNvPr>
          <p:cNvSpPr/>
          <p:nvPr/>
        </p:nvSpPr>
        <p:spPr>
          <a:xfrm>
            <a:off x="4384003" y="2435333"/>
            <a:ext cx="1566125" cy="6167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المفردات</a:t>
            </a:r>
          </a:p>
        </p:txBody>
      </p:sp>
      <p:sp>
        <p:nvSpPr>
          <p:cNvPr id="21" name="مستطيل 20">
            <a:hlinkClick r:id="rId10" action="ppaction://hlinksldjump"/>
            <a:extLst>
              <a:ext uri="{FF2B5EF4-FFF2-40B4-BE49-F238E27FC236}">
                <a16:creationId xmlns:a16="http://schemas.microsoft.com/office/drawing/2014/main" id="{756DBA46-BC47-4439-871C-6D4995D382AD}"/>
              </a:ext>
            </a:extLst>
          </p:cNvPr>
          <p:cNvSpPr/>
          <p:nvPr/>
        </p:nvSpPr>
        <p:spPr>
          <a:xfrm>
            <a:off x="2668437" y="3305560"/>
            <a:ext cx="1566125" cy="6167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نشاط تفاعلي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E2D2F83E-D6F8-493F-B463-B69727C1CDE0}"/>
              </a:ext>
            </a:extLst>
          </p:cNvPr>
          <p:cNvSpPr/>
          <p:nvPr/>
        </p:nvSpPr>
        <p:spPr>
          <a:xfrm>
            <a:off x="4395208" y="3274926"/>
            <a:ext cx="1566125" cy="6167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تدريبات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BE0A5693-2AB8-415D-929E-41DE68DDDF94}"/>
              </a:ext>
            </a:extLst>
          </p:cNvPr>
          <p:cNvSpPr/>
          <p:nvPr/>
        </p:nvSpPr>
        <p:spPr>
          <a:xfrm>
            <a:off x="6135215" y="3314150"/>
            <a:ext cx="1566125" cy="61671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أمثلة</a:t>
            </a:r>
          </a:p>
        </p:txBody>
      </p:sp>
      <p:pic>
        <p:nvPicPr>
          <p:cNvPr id="1038" name="Picture 14" descr="Bitmoji Image">
            <a:extLst>
              <a:ext uri="{FF2B5EF4-FFF2-40B4-BE49-F238E27FC236}">
                <a16:creationId xmlns:a16="http://schemas.microsoft.com/office/drawing/2014/main" id="{D69EF11F-572A-4628-BAE7-2FB440577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879" y="1417983"/>
            <a:ext cx="4448450" cy="444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Tree Silhouette Gif - Tree Silhouette">
            <a:extLst>
              <a:ext uri="{FF2B5EF4-FFF2-40B4-BE49-F238E27FC236}">
                <a16:creationId xmlns:a16="http://schemas.microsoft.com/office/drawing/2014/main" id="{1592BEDD-FA0F-4826-8046-241F8AF7B7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782" y="1549318"/>
            <a:ext cx="2043052" cy="190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Birds GIFs - Get the best GIF on GIPHY">
            <a:extLst>
              <a:ext uri="{FF2B5EF4-FFF2-40B4-BE49-F238E27FC236}">
                <a16:creationId xmlns:a16="http://schemas.microsoft.com/office/drawing/2014/main" id="{00E4B9C4-6ECA-42F6-B08E-529A280C93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355" y="1262084"/>
            <a:ext cx="2332609" cy="182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صورة 25" descr="صورة تحتوي على مبنى, نافذة, لقطة شاشة&#10;&#10;تم إنشاء الوصف تلقائياً">
            <a:extLst>
              <a:ext uri="{FF2B5EF4-FFF2-40B4-BE49-F238E27FC236}">
                <a16:creationId xmlns:a16="http://schemas.microsoft.com/office/drawing/2014/main" id="{71BC0A89-104A-4379-A056-CD45DCE110E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150" y="1223222"/>
            <a:ext cx="3233761" cy="2506165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0116F6E0-2D54-4016-AC3C-8D98F42AB0D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10672228" y="89785"/>
            <a:ext cx="1295227" cy="1295227"/>
          </a:xfrm>
          <a:prstGeom prst="rect">
            <a:avLst/>
          </a:prstGeom>
        </p:spPr>
      </p:pic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318AD04F-F03E-4F2A-92D4-21EC7B6C193F}"/>
              </a:ext>
            </a:extLst>
          </p:cNvPr>
          <p:cNvGrpSpPr/>
          <p:nvPr/>
        </p:nvGrpSpPr>
        <p:grpSpPr>
          <a:xfrm>
            <a:off x="6774436" y="778571"/>
            <a:ext cx="2279374" cy="1592601"/>
            <a:chOff x="2668437" y="4627692"/>
            <a:chExt cx="2279374" cy="1592601"/>
          </a:xfrm>
        </p:grpSpPr>
        <p:pic>
          <p:nvPicPr>
            <p:cNvPr id="29" name="Picture 33">
              <a:extLst>
                <a:ext uri="{FF2B5EF4-FFF2-40B4-BE49-F238E27FC236}">
                  <a16:creationId xmlns:a16="http://schemas.microsoft.com/office/drawing/2014/main" id="{41AD0F71-A165-4F03-BBDD-1EB1C7EB4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8"/>
                </a:ext>
              </a:extLst>
            </a:blip>
            <a:stretch>
              <a:fillRect/>
            </a:stretch>
          </p:blipFill>
          <p:spPr>
            <a:xfrm>
              <a:off x="3036258" y="4627692"/>
              <a:ext cx="1505616" cy="1592601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30" name="شكل بيضاوي 29">
              <a:hlinkClick r:id="rId19" action="ppaction://hlinkfile"/>
              <a:extLst>
                <a:ext uri="{FF2B5EF4-FFF2-40B4-BE49-F238E27FC236}">
                  <a16:creationId xmlns:a16="http://schemas.microsoft.com/office/drawing/2014/main" id="{F7736647-DEB7-49D3-8675-A9C3457563B4}"/>
                </a:ext>
              </a:extLst>
            </p:cNvPr>
            <p:cNvSpPr/>
            <p:nvPr/>
          </p:nvSpPr>
          <p:spPr>
            <a:xfrm>
              <a:off x="2668437" y="4899659"/>
              <a:ext cx="2279374" cy="1066800"/>
            </a:xfrm>
            <a:prstGeom prst="ellipse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4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سجل الحضور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708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48148E-6 L 0.58398 0.012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93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زر الإجراء: الانتقال للصفحة الرئيسية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41"/>
          <a:stretch/>
        </p:blipFill>
        <p:spPr>
          <a:xfrm>
            <a:off x="-126897" y="265044"/>
            <a:ext cx="11230835" cy="559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25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كـــــــــــلام شـــــــباب جمـــــــــيل - حرامي القلوب تلب بدل يسرق  شروشنا سرق قلبي المعزب | فيسبوك">
            <a:extLst>
              <a:ext uri="{FF2B5EF4-FFF2-40B4-BE49-F238E27FC236}">
                <a16:creationId xmlns:a16="http://schemas.microsoft.com/office/drawing/2014/main" id="{D5CAA60A-7433-4E78-B205-5E8C4A39F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2FEFE"/>
              </a:clrFrom>
              <a:clrTo>
                <a:srgbClr val="F2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993" y="126682"/>
            <a:ext cx="2855589" cy="281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6D47DA11-8863-4674-BB19-DD3AAC15720F}"/>
              </a:ext>
            </a:extLst>
          </p:cNvPr>
          <p:cNvCxnSpPr>
            <a:cxnSpLocks/>
          </p:cNvCxnSpPr>
          <p:nvPr/>
        </p:nvCxnSpPr>
        <p:spPr>
          <a:xfrm>
            <a:off x="9894475" y="343413"/>
            <a:ext cx="79519" cy="133064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الكرتون فتاة الخوف الإبداعية, خائفة قصاصات فنية, كرتون, فتاة PNG وملف PSD  للتحميل مجانا">
            <a:extLst>
              <a:ext uri="{FF2B5EF4-FFF2-40B4-BE49-F238E27FC236}">
                <a16:creationId xmlns:a16="http://schemas.microsoft.com/office/drawing/2014/main" id="{6D442FEB-3148-4AC6-9DBC-D79ACCF01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5" t="17981" r="21698" b="12789"/>
          <a:stretch/>
        </p:blipFill>
        <p:spPr bwMode="auto">
          <a:xfrm>
            <a:off x="5612424" y="1254007"/>
            <a:ext cx="1725344" cy="217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cared Girl In Pink Dress Isolated Vector Illustration On White Background  Royalty Free Cliparts, Vectors, And Stock Illustration. Image 80763725.">
            <a:extLst>
              <a:ext uri="{FF2B5EF4-FFF2-40B4-BE49-F238E27FC236}">
                <a16:creationId xmlns:a16="http://schemas.microsoft.com/office/drawing/2014/main" id="{B87B1C40-23EF-47E0-89F7-6543CDD5F7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5" t="6001" r="31073" b="4615"/>
          <a:stretch/>
        </p:blipFill>
        <p:spPr bwMode="auto">
          <a:xfrm>
            <a:off x="3381743" y="675250"/>
            <a:ext cx="1136968" cy="266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قوس 8">
            <a:extLst>
              <a:ext uri="{FF2B5EF4-FFF2-40B4-BE49-F238E27FC236}">
                <a16:creationId xmlns:a16="http://schemas.microsoft.com/office/drawing/2014/main" id="{2B844D58-64F6-490F-B091-F3B56D7F363F}"/>
              </a:ext>
            </a:extLst>
          </p:cNvPr>
          <p:cNvSpPr/>
          <p:nvPr/>
        </p:nvSpPr>
        <p:spPr>
          <a:xfrm rot="19153584">
            <a:off x="6507014" y="1000787"/>
            <a:ext cx="3278358" cy="3404381"/>
          </a:xfrm>
          <a:prstGeom prst="arc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قوس 12">
            <a:extLst>
              <a:ext uri="{FF2B5EF4-FFF2-40B4-BE49-F238E27FC236}">
                <a16:creationId xmlns:a16="http://schemas.microsoft.com/office/drawing/2014/main" id="{14F57E27-51C9-4B9D-B922-74EE7E3A37EA}"/>
              </a:ext>
            </a:extLst>
          </p:cNvPr>
          <p:cNvSpPr/>
          <p:nvPr/>
        </p:nvSpPr>
        <p:spPr>
          <a:xfrm rot="19153584">
            <a:off x="2308415" y="707767"/>
            <a:ext cx="7910213" cy="5442465"/>
          </a:xfrm>
          <a:prstGeom prst="arc">
            <a:avLst/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B66146AA-7030-4DE9-B572-BE4DD4E71199}"/>
              </a:ext>
            </a:extLst>
          </p:cNvPr>
          <p:cNvSpPr/>
          <p:nvPr/>
        </p:nvSpPr>
        <p:spPr>
          <a:xfrm>
            <a:off x="4933415" y="2073964"/>
            <a:ext cx="5886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89A9937D-0737-445F-AB57-E5123DC9E8A7}"/>
              </a:ext>
            </a:extLst>
          </p:cNvPr>
          <p:cNvSpPr/>
          <p:nvPr/>
        </p:nvSpPr>
        <p:spPr>
          <a:xfrm>
            <a:off x="7318015" y="1570825"/>
            <a:ext cx="55977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0D6D93E8-4C00-4749-BA57-FF24A6DE2EA3}"/>
              </a:ext>
            </a:extLst>
          </p:cNvPr>
          <p:cNvSpPr/>
          <p:nvPr/>
        </p:nvSpPr>
        <p:spPr>
          <a:xfrm flipH="1">
            <a:off x="2277960" y="1570825"/>
            <a:ext cx="68907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C5F42EFC-A5B9-4C0B-9431-5372BCCF3A68}"/>
              </a:ext>
            </a:extLst>
          </p:cNvPr>
          <p:cNvSpPr/>
          <p:nvPr/>
        </p:nvSpPr>
        <p:spPr>
          <a:xfrm>
            <a:off x="8123497" y="1694136"/>
            <a:ext cx="84350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8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×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EB3F7E38-F8A7-4843-8166-F1B92BED8A61}"/>
              </a:ext>
            </a:extLst>
          </p:cNvPr>
          <p:cNvSpPr/>
          <p:nvPr/>
        </p:nvSpPr>
        <p:spPr>
          <a:xfrm>
            <a:off x="2297524" y="3913635"/>
            <a:ext cx="7596951" cy="923330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Fanan" pitchFamily="2" charset="-78"/>
              </a:rPr>
              <a:t>اللص يضرب الأول ثم يضرب الثاني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667644D2-5DA9-4DFE-897F-2781B8EC991B}"/>
              </a:ext>
            </a:extLst>
          </p:cNvPr>
          <p:cNvSpPr/>
          <p:nvPr/>
        </p:nvSpPr>
        <p:spPr>
          <a:xfrm>
            <a:off x="2017884" y="5169991"/>
            <a:ext cx="84064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في خاصية توزيع الضرب على الجمع</a:t>
            </a:r>
            <a:endParaRPr lang="ar-SA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69310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2341597F-7C17-44DC-8D3B-6DD2115311CA}"/>
              </a:ext>
            </a:extLst>
          </p:cNvPr>
          <p:cNvSpPr/>
          <p:nvPr/>
        </p:nvSpPr>
        <p:spPr>
          <a:xfrm>
            <a:off x="6913316" y="726777"/>
            <a:ext cx="31021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توضيح الخاصية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BA5D616F-C7B8-4D70-B1D0-E540EB4F43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2"/>
          <a:stretch/>
        </p:blipFill>
        <p:spPr>
          <a:xfrm>
            <a:off x="1068699" y="1945575"/>
            <a:ext cx="9396101" cy="33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57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زر الإجراء: الانتقال للصفحة الرئيسية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33" y="510209"/>
            <a:ext cx="11074530" cy="500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63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663" y="0"/>
            <a:ext cx="7641651" cy="600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35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1" b="58517"/>
          <a:stretch/>
        </p:blipFill>
        <p:spPr>
          <a:xfrm>
            <a:off x="637863" y="0"/>
            <a:ext cx="10157985" cy="242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376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4DFB36DA-C768-4215-B9F2-23FB1115AF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6" b="66667"/>
          <a:stretch/>
        </p:blipFill>
        <p:spPr>
          <a:xfrm>
            <a:off x="623613" y="0"/>
            <a:ext cx="1049868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612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0" t="41758" b="35096"/>
          <a:stretch/>
        </p:blipFill>
        <p:spPr>
          <a:xfrm>
            <a:off x="971703" y="841828"/>
            <a:ext cx="9809632" cy="1382487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897446D7-D151-688A-2AFA-13C2CCD5C87B}"/>
              </a:ext>
            </a:extLst>
          </p:cNvPr>
          <p:cNvSpPr/>
          <p:nvPr/>
        </p:nvSpPr>
        <p:spPr>
          <a:xfrm>
            <a:off x="9164046" y="5857461"/>
            <a:ext cx="2773516" cy="6463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9LT Kaff Semi Bold" panose="00000700000000000000" pitchFamily="2" charset="-78"/>
                <a:cs typeface="29LT Kaff Semi Bold" panose="00000700000000000000" pitchFamily="2" charset="-78"/>
              </a:rPr>
              <a:t>نشاط :تعاوني</a:t>
            </a:r>
          </a:p>
        </p:txBody>
      </p:sp>
    </p:spTree>
    <p:extLst>
      <p:ext uri="{BB962C8B-B14F-4D97-AF65-F5344CB8AC3E}">
        <p14:creationId xmlns:p14="http://schemas.microsoft.com/office/powerpoint/2010/main" val="1327772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4DFB36DA-C768-4215-B9F2-23FB1115AF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5" t="34444" b="50000"/>
          <a:stretch/>
        </p:blipFill>
        <p:spPr>
          <a:xfrm>
            <a:off x="-165702" y="438150"/>
            <a:ext cx="11252802" cy="142875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9C0C70C5-BCAF-A2B7-368F-B86B1BA0C9CA}"/>
              </a:ext>
            </a:extLst>
          </p:cNvPr>
          <p:cNvSpPr/>
          <p:nvPr/>
        </p:nvSpPr>
        <p:spPr>
          <a:xfrm>
            <a:off x="9164046" y="5857461"/>
            <a:ext cx="2773516" cy="6463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9LT Kaff Semi Bold" panose="00000700000000000000" pitchFamily="2" charset="-78"/>
                <a:cs typeface="29LT Kaff Semi Bold" panose="00000700000000000000" pitchFamily="2" charset="-78"/>
              </a:rPr>
              <a:t>نشاط :تعاوني</a:t>
            </a:r>
          </a:p>
        </p:txBody>
      </p:sp>
    </p:spTree>
    <p:extLst>
      <p:ext uri="{BB962C8B-B14F-4D97-AF65-F5344CB8AC3E}">
        <p14:creationId xmlns:p14="http://schemas.microsoft.com/office/powerpoint/2010/main" val="2496407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659136B0-2F52-EE31-37CB-7611D9F6E0FE}"/>
              </a:ext>
            </a:extLst>
          </p:cNvPr>
          <p:cNvSpPr/>
          <p:nvPr/>
        </p:nvSpPr>
        <p:spPr>
          <a:xfrm>
            <a:off x="4002369" y="271432"/>
            <a:ext cx="47548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9LT Kaff Black" panose="00000A00000000000000" pitchFamily="2" charset="-78"/>
                <a:cs typeface="29LT Kaff Black" panose="00000A00000000000000" pitchFamily="2" charset="-78"/>
              </a:rPr>
              <a:t>تقييم العمل التعاوني</a:t>
            </a:r>
          </a:p>
        </p:txBody>
      </p:sp>
      <p:graphicFrame>
        <p:nvGraphicFramePr>
          <p:cNvPr id="5" name="جدول 5">
            <a:extLst>
              <a:ext uri="{FF2B5EF4-FFF2-40B4-BE49-F238E27FC236}">
                <a16:creationId xmlns:a16="http://schemas.microsoft.com/office/drawing/2014/main" id="{2C3496CF-83A7-5D4E-8D20-E322740C4C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7539299"/>
              </p:ext>
            </p:extLst>
          </p:nvPr>
        </p:nvGraphicFramePr>
        <p:xfrm>
          <a:off x="1135115" y="1318756"/>
          <a:ext cx="10506844" cy="5273040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2626711">
                  <a:extLst>
                    <a:ext uri="{9D8B030D-6E8A-4147-A177-3AD203B41FA5}">
                      <a16:colId xmlns:a16="http://schemas.microsoft.com/office/drawing/2014/main" val="1061195573"/>
                    </a:ext>
                  </a:extLst>
                </a:gridCol>
                <a:gridCol w="2626711">
                  <a:extLst>
                    <a:ext uri="{9D8B030D-6E8A-4147-A177-3AD203B41FA5}">
                      <a16:colId xmlns:a16="http://schemas.microsoft.com/office/drawing/2014/main" val="4200143181"/>
                    </a:ext>
                  </a:extLst>
                </a:gridCol>
                <a:gridCol w="2626711">
                  <a:extLst>
                    <a:ext uri="{9D8B030D-6E8A-4147-A177-3AD203B41FA5}">
                      <a16:colId xmlns:a16="http://schemas.microsoft.com/office/drawing/2014/main" val="3913808218"/>
                    </a:ext>
                  </a:extLst>
                </a:gridCol>
                <a:gridCol w="2626711">
                  <a:extLst>
                    <a:ext uri="{9D8B030D-6E8A-4147-A177-3AD203B41FA5}">
                      <a16:colId xmlns:a16="http://schemas.microsoft.com/office/drawing/2014/main" val="3721171273"/>
                    </a:ext>
                  </a:extLst>
                </a:gridCol>
              </a:tblGrid>
              <a:tr h="660692"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المجموعة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الهدوء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تعاون جميع الأفراد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صحة الحل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3471739"/>
                  </a:ext>
                </a:extLst>
              </a:tr>
              <a:tr h="660692"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4979210"/>
                  </a:ext>
                </a:extLst>
              </a:tr>
              <a:tr h="660692"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0492658"/>
                  </a:ext>
                </a:extLst>
              </a:tr>
              <a:tr h="660692"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5160510"/>
                  </a:ext>
                </a:extLst>
              </a:tr>
              <a:tr h="660692"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1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3972572"/>
                  </a:ext>
                </a:extLst>
              </a:tr>
              <a:tr h="660692"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1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8857925"/>
                  </a:ext>
                </a:extLst>
              </a:tr>
              <a:tr h="660692">
                <a:tc>
                  <a:txBody>
                    <a:bodyPr/>
                    <a:lstStyle/>
                    <a:p>
                      <a:pPr algn="ctr" rtl="1"/>
                      <a:r>
                        <a:rPr lang="ar-SA" sz="4000" b="1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8037939"/>
                  </a:ext>
                </a:extLst>
              </a:tr>
            </a:tbl>
          </a:graphicData>
        </a:graphic>
      </p:graphicFrame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A61DBBE-69E3-83F6-39AF-A3AF1E46E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305" y="-129375"/>
            <a:ext cx="1509499" cy="150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817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FE42ADF-32BA-40A6-A4A5-7D258A9B7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t="1474" r="1279" b="1596"/>
          <a:stretch/>
        </p:blipFill>
        <p:spPr bwMode="auto">
          <a:xfrm>
            <a:off x="421135" y="282424"/>
            <a:ext cx="11349729" cy="647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: زوايا علوية مستديرة 11">
            <a:extLst>
              <a:ext uri="{FF2B5EF4-FFF2-40B4-BE49-F238E27FC236}">
                <a16:creationId xmlns:a16="http://schemas.microsoft.com/office/drawing/2014/main" id="{111C028E-0B49-4491-825B-F29F51F1B464}"/>
              </a:ext>
            </a:extLst>
          </p:cNvPr>
          <p:cNvSpPr/>
          <p:nvPr/>
        </p:nvSpPr>
        <p:spPr>
          <a:xfrm>
            <a:off x="3543774" y="750108"/>
            <a:ext cx="2295111" cy="2586446"/>
          </a:xfrm>
          <a:prstGeom prst="round2SameRect">
            <a:avLst/>
          </a:prstGeom>
          <a:solidFill>
            <a:srgbClr val="90CB9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3" name="مستطيل: زوايا علوية مستديرة 12">
            <a:extLst>
              <a:ext uri="{FF2B5EF4-FFF2-40B4-BE49-F238E27FC236}">
                <a16:creationId xmlns:a16="http://schemas.microsoft.com/office/drawing/2014/main" id="{AD6E13B7-4F7E-4E99-A18B-AD461A081051}"/>
              </a:ext>
            </a:extLst>
          </p:cNvPr>
          <p:cNvSpPr/>
          <p:nvPr/>
        </p:nvSpPr>
        <p:spPr>
          <a:xfrm>
            <a:off x="6125621" y="745848"/>
            <a:ext cx="2416630" cy="2548385"/>
          </a:xfrm>
          <a:prstGeom prst="round2SameRect">
            <a:avLst/>
          </a:prstGeom>
          <a:solidFill>
            <a:srgbClr val="ABAAD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4" name="مستطيل: زوايا علوية مستديرة 13">
            <a:extLst>
              <a:ext uri="{FF2B5EF4-FFF2-40B4-BE49-F238E27FC236}">
                <a16:creationId xmlns:a16="http://schemas.microsoft.com/office/drawing/2014/main" id="{61013130-7EA8-46ED-A85D-F02380DFAAB8}"/>
              </a:ext>
            </a:extLst>
          </p:cNvPr>
          <p:cNvSpPr/>
          <p:nvPr/>
        </p:nvSpPr>
        <p:spPr>
          <a:xfrm>
            <a:off x="8828987" y="707787"/>
            <a:ext cx="2295110" cy="2586446"/>
          </a:xfrm>
          <a:prstGeom prst="round2Same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15" name="مستطيل: زوايا علوية مستديرة 14">
            <a:extLst>
              <a:ext uri="{FF2B5EF4-FFF2-40B4-BE49-F238E27FC236}">
                <a16:creationId xmlns:a16="http://schemas.microsoft.com/office/drawing/2014/main" id="{5B79E76F-D003-4CE5-BE00-39CEB0207904}"/>
              </a:ext>
            </a:extLst>
          </p:cNvPr>
          <p:cNvSpPr/>
          <p:nvPr/>
        </p:nvSpPr>
        <p:spPr>
          <a:xfrm>
            <a:off x="6047190" y="3614654"/>
            <a:ext cx="2416630" cy="2548385"/>
          </a:xfrm>
          <a:prstGeom prst="round2SameRect">
            <a:avLst/>
          </a:prstGeom>
          <a:solidFill>
            <a:srgbClr val="F3A7A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6" name="مستطيل: زوايا علوية مستديرة 15">
            <a:extLst>
              <a:ext uri="{FF2B5EF4-FFF2-40B4-BE49-F238E27FC236}">
                <a16:creationId xmlns:a16="http://schemas.microsoft.com/office/drawing/2014/main" id="{B393EBC3-641D-4E83-B485-AA6E501AE7F3}"/>
              </a:ext>
            </a:extLst>
          </p:cNvPr>
          <p:cNvSpPr/>
          <p:nvPr/>
        </p:nvSpPr>
        <p:spPr>
          <a:xfrm>
            <a:off x="8828987" y="3576408"/>
            <a:ext cx="2295110" cy="2586446"/>
          </a:xfrm>
          <a:prstGeom prst="round2SameRect">
            <a:avLst/>
          </a:prstGeom>
          <a:solidFill>
            <a:srgbClr val="B1E1F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7" name="مستطيل: زوايا علوية مستديرة 16">
            <a:extLst>
              <a:ext uri="{FF2B5EF4-FFF2-40B4-BE49-F238E27FC236}">
                <a16:creationId xmlns:a16="http://schemas.microsoft.com/office/drawing/2014/main" id="{526DC86A-E034-43F2-9CB7-73755EBD4F34}"/>
              </a:ext>
            </a:extLst>
          </p:cNvPr>
          <p:cNvSpPr/>
          <p:nvPr/>
        </p:nvSpPr>
        <p:spPr>
          <a:xfrm>
            <a:off x="3541330" y="3576408"/>
            <a:ext cx="2295111" cy="2645268"/>
          </a:xfrm>
          <a:prstGeom prst="round2SameRect">
            <a:avLst/>
          </a:prstGeom>
          <a:solidFill>
            <a:srgbClr val="D6C7F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FE578FF-36EB-4BE2-9A96-629421F72EEB}"/>
              </a:ext>
            </a:extLst>
          </p:cNvPr>
          <p:cNvSpPr txBox="1"/>
          <p:nvPr/>
        </p:nvSpPr>
        <p:spPr>
          <a:xfrm>
            <a:off x="8944140" y="1102737"/>
            <a:ext cx="221335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احترام موعد الحصص</a:t>
            </a:r>
            <a:endParaRPr lang="ar-KW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C57EDF52-292F-4C1B-A605-B7FA9F4AF10E}"/>
              </a:ext>
            </a:extLst>
          </p:cNvPr>
          <p:cNvSpPr txBox="1"/>
          <p:nvPr/>
        </p:nvSpPr>
        <p:spPr>
          <a:xfrm>
            <a:off x="3619250" y="989197"/>
            <a:ext cx="213864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KW" sz="2000" b="1" dirty="0">
                <a:latin typeface="Calibri" panose="020F0502020204030204" pitchFamily="34" charset="0"/>
                <a:cs typeface="Calibri" panose="020F0502020204030204" pitchFamily="34" charset="0"/>
              </a:rPr>
              <a:t>عدم مقاطعة المعلمة عندما تتحدث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F86FC2B1-35A6-4D63-8705-5EE93751587D}"/>
              </a:ext>
            </a:extLst>
          </p:cNvPr>
          <p:cNvSpPr txBox="1"/>
          <p:nvPr/>
        </p:nvSpPr>
        <p:spPr>
          <a:xfrm>
            <a:off x="3663138" y="3844547"/>
            <a:ext cx="206566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الاهتمام بالواجبات</a:t>
            </a:r>
            <a:endParaRPr lang="ar-KW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475B9F53-E9EC-437C-B513-808DC8D3B7F4}"/>
              </a:ext>
            </a:extLst>
          </p:cNvPr>
          <p:cNvSpPr txBox="1"/>
          <p:nvPr/>
        </p:nvSpPr>
        <p:spPr>
          <a:xfrm>
            <a:off x="8890346" y="3785733"/>
            <a:ext cx="217239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KW" sz="2000" b="1" dirty="0">
                <a:latin typeface="Calibri" panose="020F0502020204030204" pitchFamily="34" charset="0"/>
                <a:cs typeface="Calibri" panose="020F0502020204030204" pitchFamily="34" charset="0"/>
              </a:rPr>
              <a:t>إحضار الكتاب والقلم </a:t>
            </a:r>
          </a:p>
          <a:p>
            <a:pPr algn="ctr"/>
            <a:r>
              <a:rPr lang="ar-KW" sz="2000" b="1" dirty="0">
                <a:latin typeface="Calibri" panose="020F0502020204030204" pitchFamily="34" charset="0"/>
                <a:cs typeface="Calibri" panose="020F0502020204030204" pitchFamily="34" charset="0"/>
              </a:rPr>
              <a:t>استعدادا للحصة 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8B1FB559-3052-4562-8BAB-0BF0DB61E0CA}"/>
              </a:ext>
            </a:extLst>
          </p:cNvPr>
          <p:cNvSpPr txBox="1"/>
          <p:nvPr/>
        </p:nvSpPr>
        <p:spPr>
          <a:xfrm>
            <a:off x="6143315" y="3842327"/>
            <a:ext cx="222437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التركيز </a:t>
            </a:r>
            <a:r>
              <a:rPr lang="ar-KW" sz="2400" b="1" dirty="0">
                <a:latin typeface="Calibri" panose="020F0502020204030204" pitchFamily="34" charset="0"/>
                <a:cs typeface="Calibri" panose="020F0502020204030204" pitchFamily="34" charset="0"/>
              </a:rPr>
              <a:t>مع ال</a:t>
            </a:r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شرح</a:t>
            </a:r>
            <a:r>
              <a:rPr lang="ar-KW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038" name="Picture 14" descr="art supplies">
            <a:extLst>
              <a:ext uri="{FF2B5EF4-FFF2-40B4-BE49-F238E27FC236}">
                <a16:creationId xmlns:a16="http://schemas.microsoft.com/office/drawing/2014/main" id="{5F5AA93D-B839-44A2-9A35-CA716BD39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942" y="4421851"/>
            <a:ext cx="1728362" cy="172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itmoji Image">
            <a:extLst>
              <a:ext uri="{FF2B5EF4-FFF2-40B4-BE49-F238E27FC236}">
                <a16:creationId xmlns:a16="http://schemas.microsoft.com/office/drawing/2014/main" id="{4236BBBB-3C16-43FE-8E8F-CC5D0B536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799" y="4438171"/>
            <a:ext cx="1709421" cy="170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lientmoji">
            <a:extLst>
              <a:ext uri="{FF2B5EF4-FFF2-40B4-BE49-F238E27FC236}">
                <a16:creationId xmlns:a16="http://schemas.microsoft.com/office/drawing/2014/main" id="{81FE0F28-1B16-44AB-8220-4E61CAB19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773" y="1597890"/>
            <a:ext cx="1668151" cy="166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itmoji Image">
            <a:extLst>
              <a:ext uri="{FF2B5EF4-FFF2-40B4-BE49-F238E27FC236}">
                <a16:creationId xmlns:a16="http://schemas.microsoft.com/office/drawing/2014/main" id="{9AF6C208-B09F-44EF-BCD1-47C73DD50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098" y="1737444"/>
            <a:ext cx="1627687" cy="162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CDA83104-AE1B-4ED1-9884-C80343D9C27D}"/>
              </a:ext>
            </a:extLst>
          </p:cNvPr>
          <p:cNvSpPr txBox="1"/>
          <p:nvPr/>
        </p:nvSpPr>
        <p:spPr>
          <a:xfrm>
            <a:off x="6263767" y="1014633"/>
            <a:ext cx="221082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رفع اليد عند الإجابة</a:t>
            </a:r>
            <a:endParaRPr lang="ar-KW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4" name="Picture 6" descr="Bitmoji Image">
            <a:extLst>
              <a:ext uri="{FF2B5EF4-FFF2-40B4-BE49-F238E27FC236}">
                <a16:creationId xmlns:a16="http://schemas.microsoft.com/office/drawing/2014/main" id="{33066B02-1C31-4A3C-8D83-8E2CE915F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355" y="4226617"/>
            <a:ext cx="2065669" cy="206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مستطيل: زوايا علوية مستديرة 23">
            <a:extLst>
              <a:ext uri="{FF2B5EF4-FFF2-40B4-BE49-F238E27FC236}">
                <a16:creationId xmlns:a16="http://schemas.microsoft.com/office/drawing/2014/main" id="{C6255096-F950-42B9-871A-5078EBCD3654}"/>
              </a:ext>
            </a:extLst>
          </p:cNvPr>
          <p:cNvSpPr/>
          <p:nvPr/>
        </p:nvSpPr>
        <p:spPr>
          <a:xfrm>
            <a:off x="1034508" y="766281"/>
            <a:ext cx="2295110" cy="2586446"/>
          </a:xfrm>
          <a:prstGeom prst="round2Same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25" name="مستطيل: زوايا علوية مستديرة 24">
            <a:extLst>
              <a:ext uri="{FF2B5EF4-FFF2-40B4-BE49-F238E27FC236}">
                <a16:creationId xmlns:a16="http://schemas.microsoft.com/office/drawing/2014/main" id="{A17716F6-342B-4C20-AAEC-24D40A88172E}"/>
              </a:ext>
            </a:extLst>
          </p:cNvPr>
          <p:cNvSpPr/>
          <p:nvPr/>
        </p:nvSpPr>
        <p:spPr>
          <a:xfrm>
            <a:off x="1057494" y="3597694"/>
            <a:ext cx="2295110" cy="2586446"/>
          </a:xfrm>
          <a:prstGeom prst="round2SameRect">
            <a:avLst/>
          </a:prstGeom>
          <a:solidFill>
            <a:srgbClr val="B1E1F8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34503A7D-383D-4475-91D2-6BF71249EDDF}"/>
              </a:ext>
            </a:extLst>
          </p:cNvPr>
          <p:cNvSpPr txBox="1"/>
          <p:nvPr/>
        </p:nvSpPr>
        <p:spPr>
          <a:xfrm>
            <a:off x="1120151" y="1038722"/>
            <a:ext cx="2123823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latin typeface="Calibri" panose="020F0502020204030204" pitchFamily="34" charset="0"/>
                <a:cs typeface="Calibri" panose="020F0502020204030204" pitchFamily="34" charset="0"/>
              </a:rPr>
              <a:t>احترام المعلمة والزميلات</a:t>
            </a:r>
            <a:endParaRPr lang="ar-KW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E5E063CF-90D8-4EDF-94EB-C85465CC53A2}"/>
              </a:ext>
            </a:extLst>
          </p:cNvPr>
          <p:cNvSpPr txBox="1"/>
          <p:nvPr/>
        </p:nvSpPr>
        <p:spPr>
          <a:xfrm>
            <a:off x="1092165" y="3919626"/>
            <a:ext cx="220580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latin typeface="Calibri" panose="020F0502020204030204" pitchFamily="34" charset="0"/>
                <a:cs typeface="Calibri" panose="020F0502020204030204" pitchFamily="34" charset="0"/>
              </a:rPr>
              <a:t> الأمانة وعدم الغش</a:t>
            </a:r>
            <a:endParaRPr lang="ar-KW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16" descr="bad">
            <a:extLst>
              <a:ext uri="{FF2B5EF4-FFF2-40B4-BE49-F238E27FC236}">
                <a16:creationId xmlns:a16="http://schemas.microsoft.com/office/drawing/2014/main" id="{08FD481D-5377-4631-AF5D-600D847D4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74" y="1982224"/>
            <a:ext cx="1364949" cy="136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0" descr="thumbs down">
            <a:extLst>
              <a:ext uri="{FF2B5EF4-FFF2-40B4-BE49-F238E27FC236}">
                <a16:creationId xmlns:a16="http://schemas.microsoft.com/office/drawing/2014/main" id="{123EE2A9-7A30-45B5-8DBD-ADE9B6B2B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150" y="4219532"/>
            <a:ext cx="1895475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سهم: مسنن إلى اليمين 29">
            <a:extLst>
              <a:ext uri="{FF2B5EF4-FFF2-40B4-BE49-F238E27FC236}">
                <a16:creationId xmlns:a16="http://schemas.microsoft.com/office/drawing/2014/main" id="{DFD7BB8C-8CC6-4B67-8655-5AF26990A065}"/>
              </a:ext>
            </a:extLst>
          </p:cNvPr>
          <p:cNvSpPr/>
          <p:nvPr/>
        </p:nvSpPr>
        <p:spPr>
          <a:xfrm>
            <a:off x="7786627" y="-500695"/>
            <a:ext cx="4405373" cy="1834158"/>
          </a:xfrm>
          <a:prstGeom prst="notchedRightArrow">
            <a:avLst>
              <a:gd name="adj1" fmla="val 50000"/>
              <a:gd name="adj2" fmla="val 0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AdvertisingMedium" pitchFamily="2" charset="-78"/>
              </a:rPr>
              <a:t>القوانين الصفية </a:t>
            </a:r>
          </a:p>
        </p:txBody>
      </p:sp>
      <p:sp>
        <p:nvSpPr>
          <p:cNvPr id="31" name="زر الإجراء: الانتقال للصفحة الرئيسية 30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A35FA092-B930-4370-8FE7-E2785D1FB576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2A33D63-ABF3-64A9-2B83-2B99E1AB8E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525" y="1414743"/>
            <a:ext cx="1841995" cy="185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66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9C0C70C5-BCAF-A2B7-368F-B86B1BA0C9CA}"/>
              </a:ext>
            </a:extLst>
          </p:cNvPr>
          <p:cNvSpPr/>
          <p:nvPr/>
        </p:nvSpPr>
        <p:spPr>
          <a:xfrm>
            <a:off x="9164046" y="5857461"/>
            <a:ext cx="2773516" cy="6463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9LT Kaff Semi Bold" panose="00000700000000000000" pitchFamily="2" charset="-78"/>
                <a:cs typeface="29LT Kaff Semi Bold" panose="00000700000000000000" pitchFamily="2" charset="-78"/>
              </a:rPr>
              <a:t>نشاط :تعاوني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4094496A-AD41-F161-8B0E-3708EE87D370}"/>
              </a:ext>
            </a:extLst>
          </p:cNvPr>
          <p:cNvSpPr/>
          <p:nvPr/>
        </p:nvSpPr>
        <p:spPr>
          <a:xfrm>
            <a:off x="3258388" y="436406"/>
            <a:ext cx="485100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غرد على حائط تويتر</a:t>
            </a:r>
          </a:p>
          <a:p>
            <a:pPr algn="ctr"/>
            <a:r>
              <a:rPr lang="ar-SA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ماذا تعلمت اليوم</a:t>
            </a:r>
            <a:endParaRPr lang="ar-SA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95A27CFA-C144-9347-BB8C-20733E06E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053" y="2419332"/>
            <a:ext cx="5206342" cy="3627645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3913608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1" anchor="t" anchorCtr="0">
            <a:noAutofit/>
          </a:bodyPr>
          <a:lstStyle/>
          <a:p>
            <a:pPr rtl="0"/>
            <a:r>
              <a:rPr lang="ar-SA" sz="4000" dirty="0">
                <a:cs typeface="AdvertisingMedium" pitchFamily="2" charset="-78"/>
              </a:rPr>
              <a:t>حل واجب المنصة</a:t>
            </a:r>
            <a:br>
              <a:rPr lang="ar-SA" sz="4000" dirty="0">
                <a:cs typeface="AdvertisingMedium" pitchFamily="2" charset="-78"/>
              </a:rPr>
            </a:br>
            <a:r>
              <a:rPr lang="ar-SA" sz="4000" dirty="0">
                <a:cs typeface="AdvertisingMedium" pitchFamily="2" charset="-78"/>
              </a:rPr>
              <a:t>الكتابة في المطوية</a:t>
            </a:r>
            <a:endParaRPr sz="4000" dirty="0">
              <a:cs typeface="AdvertisingMedium" pitchFamily="2" charset="-78"/>
            </a:endParaRPr>
          </a:p>
        </p:txBody>
      </p:sp>
      <p:sp>
        <p:nvSpPr>
          <p:cNvPr id="210" name="Google Shape;210;p32"/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1" anchor="ctr" anchorCtr="0">
            <a:noAutofit/>
          </a:bodyPr>
          <a:lstStyle/>
          <a:p>
            <a:r>
              <a:rPr lang="ar-SA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ختاماً</a:t>
            </a:r>
            <a:endParaRPr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1" name="Google Shape;211;p32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rot="1344117">
            <a:off x="5098556" y="1767342"/>
            <a:ext cx="1994865" cy="154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2"/>
          <p:cNvPicPr preferRelativeResize="0"/>
          <p:nvPr/>
        </p:nvPicPr>
        <p:blipFill rotWithShape="1">
          <a:blip r:embed="rId4">
            <a:alphaModFix/>
          </a:blip>
          <a:srcRect t="16970" r="8892" b="21025"/>
          <a:stretch/>
        </p:blipFill>
        <p:spPr>
          <a:xfrm rot="10800000">
            <a:off x="1111600" y="1634133"/>
            <a:ext cx="2715800" cy="1080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2"/>
          <p:cNvPicPr preferRelativeResize="0"/>
          <p:nvPr/>
        </p:nvPicPr>
        <p:blipFill rotWithShape="1">
          <a:blip r:embed="rId5">
            <a:alphaModFix/>
          </a:blip>
          <a:srcRect t="16734" r="8892" b="18300"/>
          <a:stretch/>
        </p:blipFill>
        <p:spPr>
          <a:xfrm rot="10800000">
            <a:off x="1111600" y="2317276"/>
            <a:ext cx="2715800" cy="11280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20EC48B3-B3C7-4D99-B098-022444C84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313" y="578259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SA"/>
          </a:p>
        </p:txBody>
      </p:sp>
      <p:pic>
        <p:nvPicPr>
          <p:cNvPr id="3073" name="صورة 1" descr="Telegram Icon">
            <a:extLst>
              <a:ext uri="{FF2B5EF4-FFF2-40B4-BE49-F238E27FC236}">
                <a16:creationId xmlns:a16="http://schemas.microsoft.com/office/drawing/2014/main" id="{18177179-F215-45F9-AE03-CE0572DBE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940" y="6282657"/>
            <a:ext cx="371475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4EC82CC3-C492-41A3-8887-F9963381D9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313" y="623979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altLang="ar-SA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إعداد: هبة المزيد                                    </a:t>
            </a:r>
            <a:r>
              <a:rPr kumimoji="0" lang="en-US" altLang="ar-SA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https://t.me/hebamaz</a:t>
            </a:r>
            <a:endParaRPr kumimoji="0" lang="en-US" altLang="ar-SA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صورة 3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5B31618D-A84E-E245-B86B-CC273F78D38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62" y="3379047"/>
            <a:ext cx="2902873" cy="327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909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فيديو شكر">
            <a:hlinkClick r:id="" action="ppaction://media"/>
            <a:extLst>
              <a:ext uri="{FF2B5EF4-FFF2-40B4-BE49-F238E27FC236}">
                <a16:creationId xmlns:a16="http://schemas.microsoft.com/office/drawing/2014/main" id="{D5A8BF5A-5C50-4A8F-9902-75580B2881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614" y="0"/>
            <a:ext cx="12355689" cy="6950075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B6B723DD-A972-4785-8D99-4ED93C41052A}"/>
              </a:ext>
            </a:extLst>
          </p:cNvPr>
          <p:cNvSpPr/>
          <p:nvPr/>
        </p:nvSpPr>
        <p:spPr>
          <a:xfrm>
            <a:off x="4853353" y="1688123"/>
            <a:ext cx="7188591" cy="4645600"/>
          </a:xfrm>
          <a:custGeom>
            <a:avLst/>
            <a:gdLst>
              <a:gd name="connsiteX0" fmla="*/ 0 w 7188591"/>
              <a:gd name="connsiteY0" fmla="*/ 0 h 4645600"/>
              <a:gd name="connsiteX1" fmla="*/ 581622 w 7188591"/>
              <a:gd name="connsiteY1" fmla="*/ 0 h 4645600"/>
              <a:gd name="connsiteX2" fmla="*/ 1163245 w 7188591"/>
              <a:gd name="connsiteY2" fmla="*/ 0 h 4645600"/>
              <a:gd name="connsiteX3" fmla="*/ 1744867 w 7188591"/>
              <a:gd name="connsiteY3" fmla="*/ 0 h 4645600"/>
              <a:gd name="connsiteX4" fmla="*/ 2326489 w 7188591"/>
              <a:gd name="connsiteY4" fmla="*/ 0 h 4645600"/>
              <a:gd name="connsiteX5" fmla="*/ 2764340 w 7188591"/>
              <a:gd name="connsiteY5" fmla="*/ 0 h 4645600"/>
              <a:gd name="connsiteX6" fmla="*/ 3417848 w 7188591"/>
              <a:gd name="connsiteY6" fmla="*/ 0 h 4645600"/>
              <a:gd name="connsiteX7" fmla="*/ 3927585 w 7188591"/>
              <a:gd name="connsiteY7" fmla="*/ 0 h 4645600"/>
              <a:gd name="connsiteX8" fmla="*/ 4437321 w 7188591"/>
              <a:gd name="connsiteY8" fmla="*/ 0 h 4645600"/>
              <a:gd name="connsiteX9" fmla="*/ 4947058 w 7188591"/>
              <a:gd name="connsiteY9" fmla="*/ 0 h 4645600"/>
              <a:gd name="connsiteX10" fmla="*/ 5384908 w 7188591"/>
              <a:gd name="connsiteY10" fmla="*/ 0 h 4645600"/>
              <a:gd name="connsiteX11" fmla="*/ 6038416 w 7188591"/>
              <a:gd name="connsiteY11" fmla="*/ 0 h 4645600"/>
              <a:gd name="connsiteX12" fmla="*/ 6476267 w 7188591"/>
              <a:gd name="connsiteY12" fmla="*/ 0 h 4645600"/>
              <a:gd name="connsiteX13" fmla="*/ 7188591 w 7188591"/>
              <a:gd name="connsiteY13" fmla="*/ 0 h 4645600"/>
              <a:gd name="connsiteX14" fmla="*/ 7188591 w 7188591"/>
              <a:gd name="connsiteY14" fmla="*/ 524289 h 4645600"/>
              <a:gd name="connsiteX15" fmla="*/ 7188591 w 7188591"/>
              <a:gd name="connsiteY15" fmla="*/ 1048578 h 4645600"/>
              <a:gd name="connsiteX16" fmla="*/ 7188591 w 7188591"/>
              <a:gd name="connsiteY16" fmla="*/ 1758691 h 4645600"/>
              <a:gd name="connsiteX17" fmla="*/ 7188591 w 7188591"/>
              <a:gd name="connsiteY17" fmla="*/ 2329437 h 4645600"/>
              <a:gd name="connsiteX18" fmla="*/ 7188591 w 7188591"/>
              <a:gd name="connsiteY18" fmla="*/ 2993094 h 4645600"/>
              <a:gd name="connsiteX19" fmla="*/ 7188591 w 7188591"/>
              <a:gd name="connsiteY19" fmla="*/ 3656751 h 4645600"/>
              <a:gd name="connsiteX20" fmla="*/ 7188591 w 7188591"/>
              <a:gd name="connsiteY20" fmla="*/ 4645600 h 4645600"/>
              <a:gd name="connsiteX21" fmla="*/ 6535083 w 7188591"/>
              <a:gd name="connsiteY21" fmla="*/ 4645600 h 4645600"/>
              <a:gd name="connsiteX22" fmla="*/ 5881574 w 7188591"/>
              <a:gd name="connsiteY22" fmla="*/ 4645600 h 4645600"/>
              <a:gd name="connsiteX23" fmla="*/ 5228066 w 7188591"/>
              <a:gd name="connsiteY23" fmla="*/ 4645600 h 4645600"/>
              <a:gd name="connsiteX24" fmla="*/ 4574558 w 7188591"/>
              <a:gd name="connsiteY24" fmla="*/ 4645600 h 4645600"/>
              <a:gd name="connsiteX25" fmla="*/ 4136707 w 7188591"/>
              <a:gd name="connsiteY25" fmla="*/ 4645600 h 4645600"/>
              <a:gd name="connsiteX26" fmla="*/ 3339427 w 7188591"/>
              <a:gd name="connsiteY26" fmla="*/ 4645600 h 4645600"/>
              <a:gd name="connsiteX27" fmla="*/ 2829691 w 7188591"/>
              <a:gd name="connsiteY27" fmla="*/ 4645600 h 4645600"/>
              <a:gd name="connsiteX28" fmla="*/ 2248068 w 7188591"/>
              <a:gd name="connsiteY28" fmla="*/ 4645600 h 4645600"/>
              <a:gd name="connsiteX29" fmla="*/ 1810218 w 7188591"/>
              <a:gd name="connsiteY29" fmla="*/ 4645600 h 4645600"/>
              <a:gd name="connsiteX30" fmla="*/ 1084824 w 7188591"/>
              <a:gd name="connsiteY30" fmla="*/ 4645600 h 4645600"/>
              <a:gd name="connsiteX31" fmla="*/ 0 w 7188591"/>
              <a:gd name="connsiteY31" fmla="*/ 4645600 h 4645600"/>
              <a:gd name="connsiteX32" fmla="*/ 0 w 7188591"/>
              <a:gd name="connsiteY32" fmla="*/ 4028399 h 4645600"/>
              <a:gd name="connsiteX33" fmla="*/ 0 w 7188591"/>
              <a:gd name="connsiteY33" fmla="*/ 3318286 h 4645600"/>
              <a:gd name="connsiteX34" fmla="*/ 0 w 7188591"/>
              <a:gd name="connsiteY34" fmla="*/ 2654629 h 4645600"/>
              <a:gd name="connsiteX35" fmla="*/ 0 w 7188591"/>
              <a:gd name="connsiteY35" fmla="*/ 1944515 h 4645600"/>
              <a:gd name="connsiteX36" fmla="*/ 0 w 7188591"/>
              <a:gd name="connsiteY36" fmla="*/ 1373770 h 4645600"/>
              <a:gd name="connsiteX37" fmla="*/ 0 w 7188591"/>
              <a:gd name="connsiteY37" fmla="*/ 663657 h 4645600"/>
              <a:gd name="connsiteX38" fmla="*/ 0 w 7188591"/>
              <a:gd name="connsiteY38" fmla="*/ 0 h 46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188591" h="4645600" fill="none" extrusionOk="0">
                <a:moveTo>
                  <a:pt x="0" y="0"/>
                </a:moveTo>
                <a:cubicBezTo>
                  <a:pt x="220733" y="-19394"/>
                  <a:pt x="381196" y="-19756"/>
                  <a:pt x="581622" y="0"/>
                </a:cubicBezTo>
                <a:cubicBezTo>
                  <a:pt x="782048" y="19756"/>
                  <a:pt x="915616" y="-843"/>
                  <a:pt x="1163245" y="0"/>
                </a:cubicBezTo>
                <a:cubicBezTo>
                  <a:pt x="1410874" y="843"/>
                  <a:pt x="1536836" y="22149"/>
                  <a:pt x="1744867" y="0"/>
                </a:cubicBezTo>
                <a:cubicBezTo>
                  <a:pt x="1952898" y="-22149"/>
                  <a:pt x="2099298" y="26392"/>
                  <a:pt x="2326489" y="0"/>
                </a:cubicBezTo>
                <a:cubicBezTo>
                  <a:pt x="2553680" y="-26392"/>
                  <a:pt x="2576996" y="-12436"/>
                  <a:pt x="2764340" y="0"/>
                </a:cubicBezTo>
                <a:cubicBezTo>
                  <a:pt x="2951684" y="12436"/>
                  <a:pt x="3144926" y="19970"/>
                  <a:pt x="3417848" y="0"/>
                </a:cubicBezTo>
                <a:cubicBezTo>
                  <a:pt x="3690770" y="-19970"/>
                  <a:pt x="3774203" y="-14124"/>
                  <a:pt x="3927585" y="0"/>
                </a:cubicBezTo>
                <a:cubicBezTo>
                  <a:pt x="4080967" y="14124"/>
                  <a:pt x="4192523" y="21199"/>
                  <a:pt x="4437321" y="0"/>
                </a:cubicBezTo>
                <a:cubicBezTo>
                  <a:pt x="4682119" y="-21199"/>
                  <a:pt x="4742347" y="13598"/>
                  <a:pt x="4947058" y="0"/>
                </a:cubicBezTo>
                <a:cubicBezTo>
                  <a:pt x="5151769" y="-13598"/>
                  <a:pt x="5167825" y="8796"/>
                  <a:pt x="5384908" y="0"/>
                </a:cubicBezTo>
                <a:cubicBezTo>
                  <a:pt x="5601991" y="-8796"/>
                  <a:pt x="5788199" y="23700"/>
                  <a:pt x="6038416" y="0"/>
                </a:cubicBezTo>
                <a:cubicBezTo>
                  <a:pt x="6288633" y="-23700"/>
                  <a:pt x="6314009" y="9122"/>
                  <a:pt x="6476267" y="0"/>
                </a:cubicBezTo>
                <a:cubicBezTo>
                  <a:pt x="6638525" y="-9122"/>
                  <a:pt x="6969125" y="-23681"/>
                  <a:pt x="7188591" y="0"/>
                </a:cubicBezTo>
                <a:cubicBezTo>
                  <a:pt x="7189181" y="194752"/>
                  <a:pt x="7185266" y="312311"/>
                  <a:pt x="7188591" y="524289"/>
                </a:cubicBezTo>
                <a:cubicBezTo>
                  <a:pt x="7191916" y="736267"/>
                  <a:pt x="7205251" y="933423"/>
                  <a:pt x="7188591" y="1048578"/>
                </a:cubicBezTo>
                <a:cubicBezTo>
                  <a:pt x="7171931" y="1163733"/>
                  <a:pt x="7195845" y="1473465"/>
                  <a:pt x="7188591" y="1758691"/>
                </a:cubicBezTo>
                <a:cubicBezTo>
                  <a:pt x="7181337" y="2043917"/>
                  <a:pt x="7168508" y="2130506"/>
                  <a:pt x="7188591" y="2329437"/>
                </a:cubicBezTo>
                <a:cubicBezTo>
                  <a:pt x="7208674" y="2528368"/>
                  <a:pt x="7167546" y="2852954"/>
                  <a:pt x="7188591" y="2993094"/>
                </a:cubicBezTo>
                <a:cubicBezTo>
                  <a:pt x="7209636" y="3133234"/>
                  <a:pt x="7183461" y="3385965"/>
                  <a:pt x="7188591" y="3656751"/>
                </a:cubicBezTo>
                <a:cubicBezTo>
                  <a:pt x="7193721" y="3927537"/>
                  <a:pt x="7153499" y="4426054"/>
                  <a:pt x="7188591" y="4645600"/>
                </a:cubicBezTo>
                <a:cubicBezTo>
                  <a:pt x="6904918" y="4623313"/>
                  <a:pt x="6770885" y="4652610"/>
                  <a:pt x="6535083" y="4645600"/>
                </a:cubicBezTo>
                <a:cubicBezTo>
                  <a:pt x="6299281" y="4638590"/>
                  <a:pt x="6188655" y="4651213"/>
                  <a:pt x="5881574" y="4645600"/>
                </a:cubicBezTo>
                <a:cubicBezTo>
                  <a:pt x="5574493" y="4639987"/>
                  <a:pt x="5502722" y="4667012"/>
                  <a:pt x="5228066" y="4645600"/>
                </a:cubicBezTo>
                <a:cubicBezTo>
                  <a:pt x="4953410" y="4624188"/>
                  <a:pt x="4787733" y="4629766"/>
                  <a:pt x="4574558" y="4645600"/>
                </a:cubicBezTo>
                <a:cubicBezTo>
                  <a:pt x="4361383" y="4661434"/>
                  <a:pt x="4339869" y="4634005"/>
                  <a:pt x="4136707" y="4645600"/>
                </a:cubicBezTo>
                <a:cubicBezTo>
                  <a:pt x="3933545" y="4657195"/>
                  <a:pt x="3672022" y="4660213"/>
                  <a:pt x="3339427" y="4645600"/>
                </a:cubicBezTo>
                <a:cubicBezTo>
                  <a:pt x="3006832" y="4630987"/>
                  <a:pt x="3073807" y="4629251"/>
                  <a:pt x="2829691" y="4645600"/>
                </a:cubicBezTo>
                <a:cubicBezTo>
                  <a:pt x="2585575" y="4661949"/>
                  <a:pt x="2438278" y="4668097"/>
                  <a:pt x="2248068" y="4645600"/>
                </a:cubicBezTo>
                <a:cubicBezTo>
                  <a:pt x="2057858" y="4623103"/>
                  <a:pt x="1963664" y="4652532"/>
                  <a:pt x="1810218" y="4645600"/>
                </a:cubicBezTo>
                <a:cubicBezTo>
                  <a:pt x="1656772" y="4638669"/>
                  <a:pt x="1403805" y="4624583"/>
                  <a:pt x="1084824" y="4645600"/>
                </a:cubicBezTo>
                <a:cubicBezTo>
                  <a:pt x="765843" y="4666617"/>
                  <a:pt x="339276" y="4646237"/>
                  <a:pt x="0" y="4645600"/>
                </a:cubicBezTo>
                <a:cubicBezTo>
                  <a:pt x="19693" y="4370534"/>
                  <a:pt x="25862" y="4236892"/>
                  <a:pt x="0" y="4028399"/>
                </a:cubicBezTo>
                <a:cubicBezTo>
                  <a:pt x="-25862" y="3819906"/>
                  <a:pt x="-2856" y="3608725"/>
                  <a:pt x="0" y="3318286"/>
                </a:cubicBezTo>
                <a:cubicBezTo>
                  <a:pt x="2856" y="3027847"/>
                  <a:pt x="-30523" y="2806798"/>
                  <a:pt x="0" y="2654629"/>
                </a:cubicBezTo>
                <a:cubicBezTo>
                  <a:pt x="30523" y="2502460"/>
                  <a:pt x="-33139" y="2106286"/>
                  <a:pt x="0" y="1944515"/>
                </a:cubicBezTo>
                <a:cubicBezTo>
                  <a:pt x="33139" y="1782744"/>
                  <a:pt x="9742" y="1649313"/>
                  <a:pt x="0" y="1373770"/>
                </a:cubicBezTo>
                <a:cubicBezTo>
                  <a:pt x="-9742" y="1098228"/>
                  <a:pt x="17271" y="828023"/>
                  <a:pt x="0" y="663657"/>
                </a:cubicBezTo>
                <a:cubicBezTo>
                  <a:pt x="-17271" y="499291"/>
                  <a:pt x="27542" y="168912"/>
                  <a:pt x="0" y="0"/>
                </a:cubicBezTo>
                <a:close/>
              </a:path>
              <a:path w="7188591" h="4645600" stroke="0" extrusionOk="0">
                <a:moveTo>
                  <a:pt x="0" y="0"/>
                </a:moveTo>
                <a:cubicBezTo>
                  <a:pt x="354090" y="-34954"/>
                  <a:pt x="446397" y="17331"/>
                  <a:pt x="725394" y="0"/>
                </a:cubicBezTo>
                <a:cubicBezTo>
                  <a:pt x="1004391" y="-17331"/>
                  <a:pt x="1149396" y="2022"/>
                  <a:pt x="1450788" y="0"/>
                </a:cubicBezTo>
                <a:cubicBezTo>
                  <a:pt x="1752180" y="-2022"/>
                  <a:pt x="1813762" y="-10127"/>
                  <a:pt x="2032411" y="0"/>
                </a:cubicBezTo>
                <a:cubicBezTo>
                  <a:pt x="2251060" y="10127"/>
                  <a:pt x="2275412" y="8507"/>
                  <a:pt x="2470261" y="0"/>
                </a:cubicBezTo>
                <a:cubicBezTo>
                  <a:pt x="2665110" y="-8507"/>
                  <a:pt x="2806589" y="-19848"/>
                  <a:pt x="3051884" y="0"/>
                </a:cubicBezTo>
                <a:cubicBezTo>
                  <a:pt x="3297179" y="19848"/>
                  <a:pt x="3382789" y="22375"/>
                  <a:pt x="3561620" y="0"/>
                </a:cubicBezTo>
                <a:cubicBezTo>
                  <a:pt x="3740451" y="-22375"/>
                  <a:pt x="3863344" y="11856"/>
                  <a:pt x="4143242" y="0"/>
                </a:cubicBezTo>
                <a:cubicBezTo>
                  <a:pt x="4423140" y="-11856"/>
                  <a:pt x="4596629" y="-35854"/>
                  <a:pt x="4940523" y="0"/>
                </a:cubicBezTo>
                <a:cubicBezTo>
                  <a:pt x="5284417" y="35854"/>
                  <a:pt x="5243552" y="-6707"/>
                  <a:pt x="5450259" y="0"/>
                </a:cubicBezTo>
                <a:cubicBezTo>
                  <a:pt x="5656966" y="6707"/>
                  <a:pt x="5704077" y="6393"/>
                  <a:pt x="5888110" y="0"/>
                </a:cubicBezTo>
                <a:cubicBezTo>
                  <a:pt x="6072143" y="-6393"/>
                  <a:pt x="6237936" y="-15722"/>
                  <a:pt x="6325960" y="0"/>
                </a:cubicBezTo>
                <a:cubicBezTo>
                  <a:pt x="6413984" y="15722"/>
                  <a:pt x="6792339" y="3384"/>
                  <a:pt x="7188591" y="0"/>
                </a:cubicBezTo>
                <a:cubicBezTo>
                  <a:pt x="7166276" y="304802"/>
                  <a:pt x="7162957" y="455560"/>
                  <a:pt x="7188591" y="710113"/>
                </a:cubicBezTo>
                <a:cubicBezTo>
                  <a:pt x="7214225" y="964666"/>
                  <a:pt x="7184241" y="1048465"/>
                  <a:pt x="7188591" y="1327314"/>
                </a:cubicBezTo>
                <a:cubicBezTo>
                  <a:pt x="7192941" y="1606163"/>
                  <a:pt x="7169019" y="1686754"/>
                  <a:pt x="7188591" y="1990971"/>
                </a:cubicBezTo>
                <a:cubicBezTo>
                  <a:pt x="7208163" y="2295188"/>
                  <a:pt x="7184117" y="2491244"/>
                  <a:pt x="7188591" y="2747541"/>
                </a:cubicBezTo>
                <a:cubicBezTo>
                  <a:pt x="7193066" y="3003838"/>
                  <a:pt x="7204259" y="3262285"/>
                  <a:pt x="7188591" y="3411198"/>
                </a:cubicBezTo>
                <a:cubicBezTo>
                  <a:pt x="7172923" y="3560111"/>
                  <a:pt x="7226133" y="4077956"/>
                  <a:pt x="7188591" y="4645600"/>
                </a:cubicBezTo>
                <a:cubicBezTo>
                  <a:pt x="7015994" y="4643860"/>
                  <a:pt x="6669070" y="4631644"/>
                  <a:pt x="6391311" y="4645600"/>
                </a:cubicBezTo>
                <a:cubicBezTo>
                  <a:pt x="6113552" y="4659556"/>
                  <a:pt x="5858951" y="4636287"/>
                  <a:pt x="5665917" y="4645600"/>
                </a:cubicBezTo>
                <a:cubicBezTo>
                  <a:pt x="5472883" y="4654913"/>
                  <a:pt x="5349616" y="4662178"/>
                  <a:pt x="5084294" y="4645600"/>
                </a:cubicBezTo>
                <a:cubicBezTo>
                  <a:pt x="4818972" y="4629022"/>
                  <a:pt x="4791763" y="4644230"/>
                  <a:pt x="4574558" y="4645600"/>
                </a:cubicBezTo>
                <a:cubicBezTo>
                  <a:pt x="4357353" y="4646970"/>
                  <a:pt x="4185830" y="4634995"/>
                  <a:pt x="3992936" y="4645600"/>
                </a:cubicBezTo>
                <a:cubicBezTo>
                  <a:pt x="3800042" y="4656205"/>
                  <a:pt x="3488316" y="4655465"/>
                  <a:pt x="3267541" y="4645600"/>
                </a:cubicBezTo>
                <a:cubicBezTo>
                  <a:pt x="3046766" y="4635735"/>
                  <a:pt x="2966484" y="4661459"/>
                  <a:pt x="2829691" y="4645600"/>
                </a:cubicBezTo>
                <a:cubicBezTo>
                  <a:pt x="2692898" y="4629742"/>
                  <a:pt x="2494904" y="4658565"/>
                  <a:pt x="2319954" y="4645600"/>
                </a:cubicBezTo>
                <a:cubicBezTo>
                  <a:pt x="2145004" y="4632635"/>
                  <a:pt x="1840992" y="4650805"/>
                  <a:pt x="1522674" y="4645600"/>
                </a:cubicBezTo>
                <a:cubicBezTo>
                  <a:pt x="1204356" y="4640395"/>
                  <a:pt x="1144812" y="4639275"/>
                  <a:pt x="797280" y="4645600"/>
                </a:cubicBezTo>
                <a:cubicBezTo>
                  <a:pt x="449748" y="4651925"/>
                  <a:pt x="331873" y="4630487"/>
                  <a:pt x="0" y="4645600"/>
                </a:cubicBezTo>
                <a:cubicBezTo>
                  <a:pt x="20159" y="4304531"/>
                  <a:pt x="-8677" y="4083022"/>
                  <a:pt x="0" y="3889031"/>
                </a:cubicBezTo>
                <a:cubicBezTo>
                  <a:pt x="8677" y="3695040"/>
                  <a:pt x="23904" y="3481631"/>
                  <a:pt x="0" y="3271830"/>
                </a:cubicBezTo>
                <a:cubicBezTo>
                  <a:pt x="-23904" y="3062029"/>
                  <a:pt x="2742" y="2862925"/>
                  <a:pt x="0" y="2701085"/>
                </a:cubicBezTo>
                <a:cubicBezTo>
                  <a:pt x="-2742" y="2539245"/>
                  <a:pt x="12874" y="2392219"/>
                  <a:pt x="0" y="2176795"/>
                </a:cubicBezTo>
                <a:cubicBezTo>
                  <a:pt x="-12874" y="1961371"/>
                  <a:pt x="-22167" y="1663697"/>
                  <a:pt x="0" y="1420226"/>
                </a:cubicBezTo>
                <a:cubicBezTo>
                  <a:pt x="22167" y="1176755"/>
                  <a:pt x="-1935" y="1103025"/>
                  <a:pt x="0" y="803025"/>
                </a:cubicBezTo>
                <a:cubicBezTo>
                  <a:pt x="1935" y="503025"/>
                  <a:pt x="-3205" y="33076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84138089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زر الإجراء: الانتقال للصفحة الرئيسية 9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9003323" y="249763"/>
            <a:ext cx="285152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شكر وتقدير</a:t>
            </a:r>
          </a:p>
          <a:p>
            <a:pPr algn="ctr"/>
            <a:r>
              <a:rPr lang="ar-SA" sz="32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خامس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968ABD54-0765-40C9-99EB-B79A6086BCE9}"/>
              </a:ext>
            </a:extLst>
          </p:cNvPr>
          <p:cNvSpPr/>
          <p:nvPr/>
        </p:nvSpPr>
        <p:spPr>
          <a:xfrm>
            <a:off x="209712" y="868858"/>
            <a:ext cx="9264076" cy="707886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الحاصلات على درجات </a:t>
            </a:r>
            <a:r>
              <a:rPr lang="ar-SA" sz="4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كاملة</a:t>
            </a:r>
            <a:r>
              <a:rPr lang="ar-SA" sz="40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 في الرياضيات</a:t>
            </a: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8B70BC0E-322A-474D-A144-A1E690A67FA6}"/>
              </a:ext>
            </a:extLst>
          </p:cNvPr>
          <p:cNvSpPr/>
          <p:nvPr/>
        </p:nvSpPr>
        <p:spPr>
          <a:xfrm>
            <a:off x="9236680" y="2054208"/>
            <a:ext cx="263084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الجوهرة القحطاني</a:t>
            </a:r>
          </a:p>
          <a:p>
            <a:pPr algn="ctr"/>
            <a:r>
              <a:rPr lang="ar-SA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بدور الأمير</a:t>
            </a:r>
          </a:p>
          <a:p>
            <a:pPr algn="ctr"/>
            <a:r>
              <a:rPr lang="ar-SA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دارين عماد</a:t>
            </a:r>
          </a:p>
          <a:p>
            <a:pPr algn="ctr"/>
            <a:r>
              <a:rPr lang="ar-SA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زينة قشوع</a:t>
            </a:r>
          </a:p>
          <a:p>
            <a:pPr algn="ctr"/>
            <a:endParaRPr lang="ar-SA" sz="24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acen Maghreb" panose="02000500000000000000" pitchFamily="2" charset="-78"/>
              <a:cs typeface="Hacen Maghreb" panose="02000500000000000000" pitchFamily="2" charset="-78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54E00F0A-3041-4ACF-9EA0-D210616C4825}"/>
              </a:ext>
            </a:extLst>
          </p:cNvPr>
          <p:cNvSpPr/>
          <p:nvPr/>
        </p:nvSpPr>
        <p:spPr>
          <a:xfrm>
            <a:off x="7511529" y="2064327"/>
            <a:ext cx="175079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بيان حسن</a:t>
            </a:r>
          </a:p>
          <a:p>
            <a:pPr algn="ctr"/>
            <a:r>
              <a:rPr lang="ar-SA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ريان أنس</a:t>
            </a:r>
          </a:p>
          <a:p>
            <a:pPr algn="ctr"/>
            <a:r>
              <a:rPr lang="ar-SA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شذا الغامدي</a:t>
            </a:r>
          </a:p>
          <a:p>
            <a:pPr algn="ctr"/>
            <a:r>
              <a:rPr lang="ar-SA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ود </a:t>
            </a:r>
            <a:r>
              <a:rPr lang="ar-SA" sz="24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باطوق</a:t>
            </a:r>
            <a:endParaRPr lang="ar-SA" sz="24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acen Maghreb" panose="02000500000000000000" pitchFamily="2" charset="-78"/>
              <a:cs typeface="Hacen Maghreb" panose="02000500000000000000" pitchFamily="2" charset="-78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3588B36-7A5C-4280-9E86-0CED7115E669}"/>
              </a:ext>
            </a:extLst>
          </p:cNvPr>
          <p:cNvSpPr/>
          <p:nvPr/>
        </p:nvSpPr>
        <p:spPr>
          <a:xfrm>
            <a:off x="5175638" y="2054208"/>
            <a:ext cx="2029723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ألمى الطباع</a:t>
            </a:r>
          </a:p>
          <a:p>
            <a:pPr algn="ctr"/>
            <a:r>
              <a:rPr lang="ar-SA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جنى العرفج</a:t>
            </a:r>
          </a:p>
          <a:p>
            <a:pPr algn="ctr"/>
            <a:r>
              <a:rPr lang="ar-SA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راما خالد</a:t>
            </a:r>
          </a:p>
          <a:p>
            <a:pPr algn="ctr"/>
            <a:r>
              <a:rPr lang="ar-SA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رنا القحطاني</a:t>
            </a:r>
          </a:p>
          <a:p>
            <a:pPr algn="ctr"/>
            <a:r>
              <a:rPr lang="ar-SA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شادن الشهري</a:t>
            </a:r>
          </a:p>
          <a:p>
            <a:pPr algn="ctr"/>
            <a:r>
              <a:rPr lang="ar-SA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لمار بشير</a:t>
            </a:r>
          </a:p>
          <a:p>
            <a:pPr algn="ctr"/>
            <a:r>
              <a:rPr lang="ar-SA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مريم مكي</a:t>
            </a:r>
          </a:p>
          <a:p>
            <a:pPr algn="ctr"/>
            <a:r>
              <a:rPr lang="ar-SA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ميرال مهند</a:t>
            </a:r>
          </a:p>
          <a:p>
            <a:pPr algn="ctr"/>
            <a:r>
              <a:rPr lang="ar-SA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ندى القحطاني</a:t>
            </a:r>
          </a:p>
          <a:p>
            <a:pPr algn="ctr"/>
            <a:r>
              <a:rPr lang="ar-SA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acen Maghreb" panose="02000500000000000000" pitchFamily="2" charset="-78"/>
                <a:cs typeface="Hacen Maghreb" panose="02000500000000000000" pitchFamily="2" charset="-78"/>
              </a:rPr>
              <a:t>نورة التميمي</a:t>
            </a:r>
          </a:p>
        </p:txBody>
      </p:sp>
      <p:pic>
        <p:nvPicPr>
          <p:cNvPr id="1028" name="Picture 4" descr="Balloons GIFs for Birthday or other Celebrations - 60 GIFs">
            <a:extLst>
              <a:ext uri="{FF2B5EF4-FFF2-40B4-BE49-F238E27FC236}">
                <a16:creationId xmlns:a16="http://schemas.microsoft.com/office/drawing/2014/main" id="{91B7EA9A-7AD9-46D2-9996-14D8A6AEE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6" y="2871930"/>
            <a:ext cx="4628456" cy="359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Y2Mate.is - نشيد  نضيء بنورنا الدنيا 🌤-sSQWOa4wauw-128k-1634212529277">
            <a:hlinkClick r:id="" action="ppaction://media"/>
            <a:extLst>
              <a:ext uri="{FF2B5EF4-FFF2-40B4-BE49-F238E27FC236}">
                <a16:creationId xmlns:a16="http://schemas.microsoft.com/office/drawing/2014/main" id="{5286589E-88C0-4E76-B5F8-087A2FB039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44094" y="37061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37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4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604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7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>
            <a:extLst>
              <a:ext uri="{FF2B5EF4-FFF2-40B4-BE49-F238E27FC236}">
                <a16:creationId xmlns:a16="http://schemas.microsoft.com/office/drawing/2014/main" id="{A23DB49A-77BE-972C-8FBF-A8B93E004632}"/>
              </a:ext>
            </a:extLst>
          </p:cNvPr>
          <p:cNvSpPr/>
          <p:nvPr/>
        </p:nvSpPr>
        <p:spPr>
          <a:xfrm>
            <a:off x="10058618" y="814922"/>
            <a:ext cx="216116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المهام التعاونية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71791069-1406-9E54-957A-DA7AFECE1C6F}"/>
              </a:ext>
            </a:extLst>
          </p:cNvPr>
          <p:cNvSpPr/>
          <p:nvPr/>
        </p:nvSpPr>
        <p:spPr>
          <a:xfrm>
            <a:off x="3436808" y="1607663"/>
            <a:ext cx="5110694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ar-SA" sz="4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ar-SA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قائدة</a:t>
            </a:r>
          </a:p>
          <a:p>
            <a:r>
              <a:rPr lang="ar-SA" sz="44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ar-SA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ar-SA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قارئة</a:t>
            </a:r>
          </a:p>
          <a:p>
            <a:r>
              <a:rPr lang="ar-SA" sz="4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ar-SA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كاتبة</a:t>
            </a:r>
          </a:p>
          <a:p>
            <a:r>
              <a:rPr lang="ar-SA" sz="44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r>
              <a:rPr lang="ar-SA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مراجعة</a:t>
            </a:r>
          </a:p>
          <a:p>
            <a:r>
              <a:rPr lang="ar-SA" sz="4400" b="1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r>
              <a:rPr lang="ar-SA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مسؤولة الهدوء والوقت</a:t>
            </a:r>
          </a:p>
          <a:p>
            <a:r>
              <a:rPr lang="ar-SA" sz="44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r>
              <a:rPr lang="ar-SA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مسؤولة الأدوات</a:t>
            </a:r>
          </a:p>
        </p:txBody>
      </p:sp>
      <p:pic>
        <p:nvPicPr>
          <p:cNvPr id="12" name="صورة 11" descr="صورة تحتوي على نص, رسوم المتجهات&#10;&#10;تم إنشاء الوصف تلقائياً">
            <a:extLst>
              <a:ext uri="{FF2B5EF4-FFF2-40B4-BE49-F238E27FC236}">
                <a16:creationId xmlns:a16="http://schemas.microsoft.com/office/drawing/2014/main" id="{B6B0D209-571B-86CD-26D2-A6CE1DE31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346" y="1276587"/>
            <a:ext cx="2794109" cy="279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58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زر الإجراء: الانتقال للصفحة الرئيسية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CCCD860-8570-4DB7-AAFA-692A2EA155B3}"/>
              </a:ext>
            </a:extLst>
          </p:cNvPr>
          <p:cNvSpPr/>
          <p:nvPr/>
        </p:nvSpPr>
        <p:spPr>
          <a:xfrm>
            <a:off x="9933049" y="426837"/>
            <a:ext cx="248176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مراجعة</a:t>
            </a:r>
          </a:p>
          <a:p>
            <a:pPr algn="ctr"/>
            <a:r>
              <a:rPr lang="ar-SA" sz="32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سريعة </a:t>
            </a:r>
          </a:p>
          <a:p>
            <a:pPr algn="ctr"/>
            <a:r>
              <a:rPr lang="ar-SA" sz="32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جدول الضرب</a:t>
            </a:r>
          </a:p>
        </p:txBody>
      </p:sp>
      <p:pic>
        <p:nvPicPr>
          <p:cNvPr id="1026" name="Picture 2" descr="الصف الثالث, رياضيات, تحميل جدول الضرب">
            <a:extLst>
              <a:ext uri="{FF2B5EF4-FFF2-40B4-BE49-F238E27FC236}">
                <a16:creationId xmlns:a16="http://schemas.microsoft.com/office/drawing/2014/main" id="{52E02C10-7570-4C03-934F-EEE88EC82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664" y="577753"/>
            <a:ext cx="5390547" cy="597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195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7E8A4A5F-00AC-4765-891B-3D948FE2BECE}"/>
              </a:ext>
            </a:extLst>
          </p:cNvPr>
          <p:cNvGrpSpPr/>
          <p:nvPr/>
        </p:nvGrpSpPr>
        <p:grpSpPr>
          <a:xfrm>
            <a:off x="6888684" y="1190271"/>
            <a:ext cx="3565337" cy="1123415"/>
            <a:chOff x="8759687" y="741336"/>
            <a:chExt cx="3565337" cy="1123415"/>
          </a:xfrm>
        </p:grpSpPr>
        <p:pic>
          <p:nvPicPr>
            <p:cNvPr id="9" name="Google Shape;493;p48">
              <a:extLst>
                <a:ext uri="{FF2B5EF4-FFF2-40B4-BE49-F238E27FC236}">
                  <a16:creationId xmlns:a16="http://schemas.microsoft.com/office/drawing/2014/main" id="{EC99EA0B-8B06-44B5-92B2-34522CC565F9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8759687" y="741336"/>
              <a:ext cx="3565337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مستطيل 9">
              <a:extLst>
                <a:ext uri="{FF2B5EF4-FFF2-40B4-BE49-F238E27FC236}">
                  <a16:creationId xmlns:a16="http://schemas.microsoft.com/office/drawing/2014/main" id="{33FE794D-B0E5-427E-9932-91D99D0E9D0D}"/>
                </a:ext>
              </a:extLst>
            </p:cNvPr>
            <p:cNvSpPr/>
            <p:nvPr/>
          </p:nvSpPr>
          <p:spPr>
            <a:xfrm>
              <a:off x="9516915" y="1031574"/>
              <a:ext cx="223009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solidFill>
                    <a:schemeClr val="bg1">
                      <a:lumMod val="1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مراجعة الواجب</a:t>
              </a:r>
            </a:p>
          </p:txBody>
        </p:sp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4E80015C-E8E2-488A-8488-E5988CE2BC0E}"/>
              </a:ext>
            </a:extLst>
          </p:cNvPr>
          <p:cNvGrpSpPr/>
          <p:nvPr/>
        </p:nvGrpSpPr>
        <p:grpSpPr>
          <a:xfrm>
            <a:off x="6938188" y="4572790"/>
            <a:ext cx="3539897" cy="1123415"/>
            <a:chOff x="9776228" y="1491057"/>
            <a:chExt cx="2552171" cy="1123415"/>
          </a:xfrm>
        </p:grpSpPr>
        <p:pic>
          <p:nvPicPr>
            <p:cNvPr id="12" name="Google Shape;182;p29">
              <a:extLst>
                <a:ext uri="{FF2B5EF4-FFF2-40B4-BE49-F238E27FC236}">
                  <a16:creationId xmlns:a16="http://schemas.microsoft.com/office/drawing/2014/main" id="{CE996C4D-FC11-449D-B058-9C6FFEC2967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16734" r="8892" b="18300"/>
            <a:stretch/>
          </p:blipFill>
          <p:spPr>
            <a:xfrm>
              <a:off x="9776228" y="1491057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id="{B442DFCC-542B-4BAF-8FD8-12AAAF7CB42F}"/>
                </a:ext>
              </a:extLst>
            </p:cNvPr>
            <p:cNvSpPr/>
            <p:nvPr/>
          </p:nvSpPr>
          <p:spPr>
            <a:xfrm>
              <a:off x="10770566" y="1830255"/>
              <a:ext cx="64165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solidFill>
                    <a:schemeClr val="bg1">
                      <a:lumMod val="1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أمثلة</a:t>
              </a:r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E18F5902-9E2B-49EC-8760-ECD629CB43DA}"/>
              </a:ext>
            </a:extLst>
          </p:cNvPr>
          <p:cNvGrpSpPr/>
          <p:nvPr/>
        </p:nvGrpSpPr>
        <p:grpSpPr>
          <a:xfrm>
            <a:off x="6973393" y="2717652"/>
            <a:ext cx="3536521" cy="1123415"/>
            <a:chOff x="9772852" y="3120114"/>
            <a:chExt cx="2552171" cy="1123415"/>
          </a:xfrm>
        </p:grpSpPr>
        <p:pic>
          <p:nvPicPr>
            <p:cNvPr id="15" name="Google Shape;182;p29">
              <a:extLst>
                <a:ext uri="{FF2B5EF4-FFF2-40B4-BE49-F238E27FC236}">
                  <a16:creationId xmlns:a16="http://schemas.microsoft.com/office/drawing/2014/main" id="{7D8DF72C-25E0-4A19-B6C5-653C9607C8F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772852" y="3120114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id="{ED1C6238-C6E2-432F-88BD-E9EC5D158C8C}"/>
                </a:ext>
              </a:extLst>
            </p:cNvPr>
            <p:cNvSpPr/>
            <p:nvPr/>
          </p:nvSpPr>
          <p:spPr>
            <a:xfrm>
              <a:off x="10676220" y="3431180"/>
              <a:ext cx="85396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solidFill>
                    <a:schemeClr val="bg1">
                      <a:lumMod val="1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المفردات</a:t>
              </a: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3856B22F-42C0-4C02-848C-64376083E5E0}"/>
              </a:ext>
            </a:extLst>
          </p:cNvPr>
          <p:cNvGrpSpPr/>
          <p:nvPr/>
        </p:nvGrpSpPr>
        <p:grpSpPr>
          <a:xfrm>
            <a:off x="7013386" y="5450204"/>
            <a:ext cx="3543273" cy="1123415"/>
            <a:chOff x="9779604" y="2281300"/>
            <a:chExt cx="2552171" cy="1123415"/>
          </a:xfrm>
        </p:grpSpPr>
        <p:pic>
          <p:nvPicPr>
            <p:cNvPr id="18" name="Google Shape;182;p29">
              <a:extLst>
                <a:ext uri="{FF2B5EF4-FFF2-40B4-BE49-F238E27FC236}">
                  <a16:creationId xmlns:a16="http://schemas.microsoft.com/office/drawing/2014/main" id="{DF4E5376-8ED1-4E27-AAEE-1765788A3D34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  <a:duotone>
                <a:prstClr val="black"/>
                <a:srgbClr val="00B0F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779604" y="2281300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مستطيل 18">
              <a:extLst>
                <a:ext uri="{FF2B5EF4-FFF2-40B4-BE49-F238E27FC236}">
                  <a16:creationId xmlns:a16="http://schemas.microsoft.com/office/drawing/2014/main" id="{805922CD-3A20-4262-800D-22645D035D38}"/>
                </a:ext>
              </a:extLst>
            </p:cNvPr>
            <p:cNvSpPr/>
            <p:nvPr/>
          </p:nvSpPr>
          <p:spPr>
            <a:xfrm>
              <a:off x="10626404" y="2640953"/>
              <a:ext cx="83155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solidFill>
                    <a:schemeClr val="bg1">
                      <a:lumMod val="1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تدريبات</a:t>
              </a:r>
            </a:p>
          </p:txBody>
        </p:sp>
      </p:grp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C2AB62D6-4882-41CC-9020-B2E150733CEA}"/>
              </a:ext>
            </a:extLst>
          </p:cNvPr>
          <p:cNvGrpSpPr/>
          <p:nvPr/>
        </p:nvGrpSpPr>
        <p:grpSpPr>
          <a:xfrm>
            <a:off x="7002095" y="3571385"/>
            <a:ext cx="3565336" cy="1123415"/>
            <a:chOff x="9772852" y="741336"/>
            <a:chExt cx="2552171" cy="1123415"/>
          </a:xfrm>
        </p:grpSpPr>
        <p:pic>
          <p:nvPicPr>
            <p:cNvPr id="21" name="Google Shape;493;p48">
              <a:extLst>
                <a:ext uri="{FF2B5EF4-FFF2-40B4-BE49-F238E27FC236}">
                  <a16:creationId xmlns:a16="http://schemas.microsoft.com/office/drawing/2014/main" id="{0A0604C4-A65F-4935-9AE1-F231683BCB25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9772852" y="741336"/>
              <a:ext cx="2552171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مستطيل 21">
              <a:extLst>
                <a:ext uri="{FF2B5EF4-FFF2-40B4-BE49-F238E27FC236}">
                  <a16:creationId xmlns:a16="http://schemas.microsoft.com/office/drawing/2014/main" id="{BE904218-C498-4A40-A484-80870A11A16C}"/>
                </a:ext>
              </a:extLst>
            </p:cNvPr>
            <p:cNvSpPr/>
            <p:nvPr/>
          </p:nvSpPr>
          <p:spPr>
            <a:xfrm>
              <a:off x="10594272" y="1031654"/>
              <a:ext cx="900999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 err="1">
                  <a:ln w="0"/>
                  <a:solidFill>
                    <a:schemeClr val="bg1">
                      <a:lumMod val="1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تشويقة</a:t>
              </a:r>
              <a:endParaRPr lang="ar-SA" sz="24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endParaRPr>
            </a:p>
          </p:txBody>
        </p:sp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BF17AB1F-12B4-4117-A0A2-5C90C0297301}"/>
              </a:ext>
            </a:extLst>
          </p:cNvPr>
          <p:cNvGrpSpPr/>
          <p:nvPr/>
        </p:nvGrpSpPr>
        <p:grpSpPr>
          <a:xfrm>
            <a:off x="6912748" y="1936225"/>
            <a:ext cx="3565337" cy="1123415"/>
            <a:chOff x="8759687" y="741336"/>
            <a:chExt cx="3565337" cy="1123415"/>
          </a:xfrm>
        </p:grpSpPr>
        <p:pic>
          <p:nvPicPr>
            <p:cNvPr id="24" name="Google Shape;493;p48">
              <a:extLst>
                <a:ext uri="{FF2B5EF4-FFF2-40B4-BE49-F238E27FC236}">
                  <a16:creationId xmlns:a16="http://schemas.microsoft.com/office/drawing/2014/main" id="{B392906C-0BC1-4BF4-94CC-A1BBACA3CC5A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t="16734" r="8892" b="18300"/>
            <a:stretch/>
          </p:blipFill>
          <p:spPr>
            <a:xfrm>
              <a:off x="8759687" y="741336"/>
              <a:ext cx="3565337" cy="1123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مستطيل 24">
              <a:extLst>
                <a:ext uri="{FF2B5EF4-FFF2-40B4-BE49-F238E27FC236}">
                  <a16:creationId xmlns:a16="http://schemas.microsoft.com/office/drawing/2014/main" id="{E684CC05-A6A1-44B2-AF18-A60B1534B1B6}"/>
                </a:ext>
              </a:extLst>
            </p:cNvPr>
            <p:cNvSpPr/>
            <p:nvPr/>
          </p:nvSpPr>
          <p:spPr>
            <a:xfrm>
              <a:off x="9772595" y="1031574"/>
              <a:ext cx="171874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2400" dirty="0">
                  <a:ln w="0"/>
                  <a:solidFill>
                    <a:schemeClr val="bg1">
                      <a:lumMod val="1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dvertisingBold" pitchFamily="2" charset="-78"/>
                </a:rPr>
                <a:t>فكرة الدرس</a:t>
              </a:r>
            </a:p>
          </p:txBody>
        </p:sp>
      </p:grp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A00E9998-6DF5-4EA1-9F64-803DAB4BD1CC}"/>
              </a:ext>
            </a:extLst>
          </p:cNvPr>
          <p:cNvSpPr/>
          <p:nvPr/>
        </p:nvSpPr>
        <p:spPr>
          <a:xfrm>
            <a:off x="3633562" y="3941879"/>
            <a:ext cx="260039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1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محتويات </a:t>
            </a:r>
          </a:p>
          <a:p>
            <a:pPr algn="ctr"/>
            <a:r>
              <a:rPr lang="ar-SA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>
                    <a:lumMod val="1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درس اليوم</a:t>
            </a:r>
          </a:p>
        </p:txBody>
      </p:sp>
      <p:pic>
        <p:nvPicPr>
          <p:cNvPr id="27" name="Picture 6" descr="hi">
            <a:extLst>
              <a:ext uri="{FF2B5EF4-FFF2-40B4-BE49-F238E27FC236}">
                <a16:creationId xmlns:a16="http://schemas.microsoft.com/office/drawing/2014/main" id="{3A6E38F0-D2A4-43B3-8EFA-8AFBEBB4B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3918" y="328120"/>
            <a:ext cx="1667350" cy="166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314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493;p48">
            <a:extLst>
              <a:ext uri="{FF2B5EF4-FFF2-40B4-BE49-F238E27FC236}">
                <a16:creationId xmlns:a16="http://schemas.microsoft.com/office/drawing/2014/main" id="{880BC092-ED9D-405C-8C4D-753DDE5F660A}"/>
              </a:ext>
            </a:extLst>
          </p:cNvPr>
          <p:cNvPicPr preferRelativeResize="0"/>
          <p:nvPr/>
        </p:nvPicPr>
        <p:blipFill rotWithShape="1">
          <a:blip r:embed="rId2">
            <a:alphaModFix/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7264723" y="2656121"/>
            <a:ext cx="2742613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2341597F-7C17-44DC-8D3B-6DD2115311CA}"/>
              </a:ext>
            </a:extLst>
          </p:cNvPr>
          <p:cNvSpPr/>
          <p:nvPr/>
        </p:nvSpPr>
        <p:spPr>
          <a:xfrm>
            <a:off x="7776662" y="2986996"/>
            <a:ext cx="171874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فكرة الدرس</a:t>
            </a:r>
          </a:p>
        </p:txBody>
      </p:sp>
      <p:pic>
        <p:nvPicPr>
          <p:cNvPr id="5" name="Google Shape;493;p48">
            <a:extLst>
              <a:ext uri="{FF2B5EF4-FFF2-40B4-BE49-F238E27FC236}">
                <a16:creationId xmlns:a16="http://schemas.microsoft.com/office/drawing/2014/main" id="{91A6FD15-7771-4B35-9D48-BB7D7F671A9B}"/>
              </a:ext>
            </a:extLst>
          </p:cNvPr>
          <p:cNvPicPr preferRelativeResize="0"/>
          <p:nvPr/>
        </p:nvPicPr>
        <p:blipFill rotWithShape="1">
          <a:blip r:embed="rId2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6734" r="8892" b="18300"/>
          <a:stretch/>
        </p:blipFill>
        <p:spPr>
          <a:xfrm>
            <a:off x="7417123" y="4359860"/>
            <a:ext cx="2742613" cy="112341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7DE1F015-2DB5-4B59-A34F-8259D04D5BF7}"/>
              </a:ext>
            </a:extLst>
          </p:cNvPr>
          <p:cNvSpPr/>
          <p:nvPr/>
        </p:nvSpPr>
        <p:spPr>
          <a:xfrm>
            <a:off x="8296813" y="4690734"/>
            <a:ext cx="118333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المفردات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5CA49886-C36F-41C9-A3DC-153F2EAFD565}"/>
              </a:ext>
            </a:extLst>
          </p:cNvPr>
          <p:cNvSpPr/>
          <p:nvPr/>
        </p:nvSpPr>
        <p:spPr>
          <a:xfrm>
            <a:off x="10585999" y="814922"/>
            <a:ext cx="110639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dvertisingBold" pitchFamily="2" charset="-78"/>
              </a:rPr>
              <a:t>خاصية التوزيع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698" y="2728494"/>
            <a:ext cx="3190119" cy="444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227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زر الإجراء: الانتقال للصفحة الرئيسية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86" y="308681"/>
            <a:ext cx="9042231" cy="554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24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زر الإجراء: الانتقال للصفحة الرئيسية 9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1FF8408-B74A-49DE-8D2F-46E16E9F1297}"/>
              </a:ext>
            </a:extLst>
          </p:cNvPr>
          <p:cNvSpPr/>
          <p:nvPr/>
        </p:nvSpPr>
        <p:spPr>
          <a:xfrm>
            <a:off x="662609" y="5857461"/>
            <a:ext cx="717280" cy="490330"/>
          </a:xfrm>
          <a:prstGeom prst="actionButtonHome">
            <a:avLst/>
          </a:prstGeom>
          <a:solidFill>
            <a:srgbClr val="FFC000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38"/>
          <a:stretch/>
        </p:blipFill>
        <p:spPr>
          <a:xfrm>
            <a:off x="163389" y="510209"/>
            <a:ext cx="11015594" cy="462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90949"/>
      </p:ext>
    </p:extLst>
  </p:cSld>
  <p:clrMapOvr>
    <a:masterClrMapping/>
  </p:clrMapOvr>
</p:sld>
</file>

<file path=ppt/theme/theme1.xml><?xml version="1.0" encoding="utf-8"?>
<a:theme xmlns:a="http://schemas.openxmlformats.org/drawingml/2006/main" name="Elementary Digital Choice Boards by Slidesgo">
  <a:themeElements>
    <a:clrScheme name="Simple Light">
      <a:dk1>
        <a:srgbClr val="4C4C4D"/>
      </a:dk1>
      <a:lt1>
        <a:srgbClr val="F2F2F2"/>
      </a:lt1>
      <a:dk2>
        <a:srgbClr val="F3DBDB"/>
      </a:dk2>
      <a:lt2>
        <a:srgbClr val="E9BDBD"/>
      </a:lt2>
      <a:accent1>
        <a:srgbClr val="DE98A9"/>
      </a:accent1>
      <a:accent2>
        <a:srgbClr val="DAECF0"/>
      </a:accent2>
      <a:accent3>
        <a:srgbClr val="49B0BB"/>
      </a:accent3>
      <a:accent4>
        <a:srgbClr val="D8D2E7"/>
      </a:accent4>
      <a:accent5>
        <a:srgbClr val="9D90BF"/>
      </a:accent5>
      <a:accent6>
        <a:srgbClr val="F3CC30"/>
      </a:accent6>
      <a:hlink>
        <a:srgbClr val="4C4C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قالب فصلي الافتراضي - خامس</Template>
  <TotalTime>1561</TotalTime>
  <Words>205</Words>
  <Application>Microsoft Office PowerPoint</Application>
  <PresentationFormat>شاشة عريضة</PresentationFormat>
  <Paragraphs>88</Paragraphs>
  <Slides>21</Slides>
  <Notes>13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31" baseType="lpstr">
      <vt:lpstr>29LT Kaff Black</vt:lpstr>
      <vt:lpstr>29LT Kaff Semi Bold</vt:lpstr>
      <vt:lpstr>Arial</vt:lpstr>
      <vt:lpstr>Calibri</vt:lpstr>
      <vt:lpstr>Coming Soon</vt:lpstr>
      <vt:lpstr>Didact Gothic</vt:lpstr>
      <vt:lpstr>Hacen Maghreb</vt:lpstr>
      <vt:lpstr>Rozha One</vt:lpstr>
      <vt:lpstr>Tahoma</vt:lpstr>
      <vt:lpstr>Elementary Digital Choice Boards by Slidesgo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حل واجب المنصة الكتابة في المطوية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هبه المزيد</dc:creator>
  <cp:lastModifiedBy>هبه المزيد</cp:lastModifiedBy>
  <cp:revision>29</cp:revision>
  <dcterms:created xsi:type="dcterms:W3CDTF">2021-09-10T20:18:08Z</dcterms:created>
  <dcterms:modified xsi:type="dcterms:W3CDTF">2022-10-10T20:23:58Z</dcterms:modified>
</cp:coreProperties>
</file>