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9.png"/><Relationship Id="rId7" Type="http://schemas.openxmlformats.org/officeDocument/2006/relationships/image" Target="../media/image13.png"/><Relationship Id="rId8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hyperlink" Target="https://youtu.be/rS7scryV3Ro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4.png"/><Relationship Id="rId9" Type="http://schemas.openxmlformats.org/officeDocument/2006/relationships/image" Target="../media/image13.png"/><Relationship Id="rId10" Type="http://schemas.openxmlformats.org/officeDocument/2006/relationships/image" Target="../media/image19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٥ ترتيب الأعداد"/>
          <p:cNvSpPr txBox="1"/>
          <p:nvPr/>
        </p:nvSpPr>
        <p:spPr>
          <a:xfrm>
            <a:off x="7527442" y="5354217"/>
            <a:ext cx="10230513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١-٥ ترتيب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0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grpSp>
        <p:nvGrpSpPr>
          <p:cNvPr id="314" name="صفحة الكتاب ٣١"/>
          <p:cNvGrpSpPr/>
          <p:nvPr/>
        </p:nvGrpSpPr>
        <p:grpSpPr>
          <a:xfrm rot="18900000">
            <a:off x="1085513" y="3386630"/>
            <a:ext cx="5337088" cy="1587501"/>
            <a:chOff x="0" y="0"/>
            <a:chExt cx="5337087" cy="1587500"/>
          </a:xfrm>
        </p:grpSpPr>
        <p:sp>
          <p:nvSpPr>
            <p:cNvPr id="313" name="صفحة الكتاب ٣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٣١</a:t>
              </a:r>
            </a:p>
          </p:txBody>
        </p:sp>
        <p:pic>
          <p:nvPicPr>
            <p:cNvPr id="312" name="صفحة الكتاب ٣١ صفحة الكتاب ٣١" descr="صفحة الكتاب ٣١ صفحة الكتاب ٣١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66520" y="3288206"/>
            <a:ext cx="16191316" cy="539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19425321" y="2325188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خط"/>
          <p:cNvSpPr/>
          <p:nvPr/>
        </p:nvSpPr>
        <p:spPr>
          <a:xfrm>
            <a:off x="7645034" y="9300174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318" name="خط"/>
          <p:cNvSpPr/>
          <p:nvPr/>
        </p:nvSpPr>
        <p:spPr>
          <a:xfrm>
            <a:off x="7645034" y="1111493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2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grpSp>
        <p:nvGrpSpPr>
          <p:cNvPr id="330" name="صفحة الكتاب ٣١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29" name="صفحة الكتاب ٣١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٣١</a:t>
              </a:r>
            </a:p>
          </p:txBody>
        </p:sp>
        <p:pic>
          <p:nvPicPr>
            <p:cNvPr id="328" name="صفحة الكتاب ٣١ صفحة الكتاب ٣١" descr="صفحة الكتاب ٣١ صفحة الكتاب ٣١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85700" y="4011438"/>
            <a:ext cx="15808243" cy="1747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3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3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3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4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43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5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5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5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5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5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6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5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6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6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6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7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7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78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77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84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8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9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8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4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39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9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9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4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00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9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0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1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1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18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2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69" b="1194"/>
          <a:stretch>
            <a:fillRect/>
          </a:stretch>
        </p:blipFill>
        <p:spPr>
          <a:xfrm>
            <a:off x="9582336" y="2370716"/>
            <a:ext cx="5686823" cy="897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9984830" y="6260543"/>
            <a:ext cx="3772940" cy="324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3120016" y="1744027"/>
            <a:ext cx="9102066" cy="5525851"/>
            <a:chOff x="0" y="0"/>
            <a:chExt cx="9102065" cy="5525850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9102066" cy="1680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31668" y="1680381"/>
              <a:ext cx="2800506" cy="3845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صفحة الكتاب ٢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08" name="صفحة الكتاب ٢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٢٩</a:t>
              </a:r>
            </a:p>
          </p:txBody>
        </p:sp>
        <p:pic>
          <p:nvPicPr>
            <p:cNvPr id="207" name="صفحة الكتاب ٢٩ صفحة الكتاب ٢٩" descr="صفحة الكتاب ٢٩ صفحة الكتاب ٢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2" name="تجميع"/>
          <p:cNvGrpSpPr/>
          <p:nvPr/>
        </p:nvGrpSpPr>
        <p:grpSpPr>
          <a:xfrm>
            <a:off x="13600394" y="1615780"/>
            <a:ext cx="9102067" cy="5525851"/>
            <a:chOff x="0" y="0"/>
            <a:chExt cx="9102065" cy="5525850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102066" cy="1680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1668" y="1680381"/>
              <a:ext cx="2800506" cy="3845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34446" y="3301801"/>
            <a:ext cx="12602443" cy="8612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صفحة الكتاب ٢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3" name="صفحة الكتاب ٢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٢٩</a:t>
              </a:r>
            </a:p>
          </p:txBody>
        </p:sp>
        <p:pic>
          <p:nvPicPr>
            <p:cNvPr id="222" name="صفحة الكتاب ٢٩ صفحة الكتاب ٢٩" descr="صفحة الكتاب ٢٩ صفحة الكتاب ٢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7" name="تجميع"/>
          <p:cNvGrpSpPr/>
          <p:nvPr/>
        </p:nvGrpSpPr>
        <p:grpSpPr>
          <a:xfrm>
            <a:off x="13600394" y="1615780"/>
            <a:ext cx="9102067" cy="5525851"/>
            <a:chOff x="0" y="0"/>
            <a:chExt cx="9102065" cy="5525850"/>
          </a:xfrm>
        </p:grpSpPr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102066" cy="1680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1668" y="1680381"/>
              <a:ext cx="2800506" cy="3845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80896" y="3412445"/>
            <a:ext cx="10038998" cy="8277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صفحة الكتاب ٣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8" name="صفحة الكتاب ٣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37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2" name="تجميع"/>
          <p:cNvGrpSpPr/>
          <p:nvPr/>
        </p:nvGrpSpPr>
        <p:grpSpPr>
          <a:xfrm>
            <a:off x="13600394" y="1615780"/>
            <a:ext cx="9102067" cy="5525851"/>
            <a:chOff x="0" y="0"/>
            <a:chExt cx="9102065" cy="5525850"/>
          </a:xfrm>
        </p:grpSpPr>
        <p:pic>
          <p:nvPicPr>
            <p:cNvPr id="2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102066" cy="1680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1668" y="1680381"/>
              <a:ext cx="2800506" cy="3845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3448" y="4250011"/>
            <a:ext cx="14753824" cy="6479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صفحة الكتاب ٣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3" name="صفحة الكتاب ٣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52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7" name="تجميع"/>
          <p:cNvGrpSpPr/>
          <p:nvPr/>
        </p:nvGrpSpPr>
        <p:grpSpPr>
          <a:xfrm>
            <a:off x="13600394" y="1615780"/>
            <a:ext cx="9102067" cy="5525851"/>
            <a:chOff x="0" y="0"/>
            <a:chExt cx="9102065" cy="5525850"/>
          </a:xfrm>
        </p:grpSpPr>
        <p:pic>
          <p:nvPicPr>
            <p:cNvPr id="25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102066" cy="1680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1668" y="1680381"/>
              <a:ext cx="2800506" cy="3845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39419" y="4203965"/>
            <a:ext cx="11897470" cy="8085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447837">
            <a:off x="3421267" y="5563906"/>
            <a:ext cx="3836035" cy="3155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صفحة الكتاب ٣٠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268" name="صفحة الكتاب ٣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67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7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71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74557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7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02740" y="2848192"/>
            <a:ext cx="14128343" cy="1842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14008" y="4691019"/>
            <a:ext cx="13104048" cy="2072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74138" y="7888901"/>
            <a:ext cx="13964064" cy="233733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خط"/>
          <p:cNvSpPr/>
          <p:nvPr/>
        </p:nvSpPr>
        <p:spPr>
          <a:xfrm>
            <a:off x="7448613" y="7185772"/>
            <a:ext cx="13415114" cy="28064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خط"/>
          <p:cNvSpPr/>
          <p:nvPr/>
        </p:nvSpPr>
        <p:spPr>
          <a:xfrm>
            <a:off x="7722821" y="11192371"/>
            <a:ext cx="13415114" cy="28064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8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9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5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298" name="صفحة الكتاب ٣٠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297" name="صفحة الكتاب ٣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96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299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00" name="خط"/>
          <p:cNvSpPr/>
          <p:nvPr/>
        </p:nvSpPr>
        <p:spPr>
          <a:xfrm>
            <a:off x="8142969" y="10229734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301" name="خط"/>
          <p:cNvSpPr/>
          <p:nvPr/>
        </p:nvSpPr>
        <p:spPr>
          <a:xfrm>
            <a:off x="7805160" y="823266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004550" y="3288362"/>
            <a:ext cx="9351455" cy="4336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318990" y="3492181"/>
            <a:ext cx="1179580" cy="1286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