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83" r:id="rId2"/>
  </p:sldMasterIdLst>
  <p:notesMasterIdLst>
    <p:notesMasterId r:id="rId19"/>
  </p:notesMasterIdLst>
  <p:sldIdLst>
    <p:sldId id="353" r:id="rId3"/>
    <p:sldId id="306" r:id="rId4"/>
    <p:sldId id="546" r:id="rId5"/>
    <p:sldId id="377" r:id="rId6"/>
    <p:sldId id="365" r:id="rId7"/>
    <p:sldId id="364" r:id="rId8"/>
    <p:sldId id="367" r:id="rId9"/>
    <p:sldId id="354" r:id="rId10"/>
    <p:sldId id="313" r:id="rId11"/>
    <p:sldId id="324" r:id="rId12"/>
    <p:sldId id="325" r:id="rId13"/>
    <p:sldId id="323" r:id="rId14"/>
    <p:sldId id="542" r:id="rId15"/>
    <p:sldId id="543" r:id="rId16"/>
    <p:sldId id="544" r:id="rId17"/>
    <p:sldId id="259" r:id="rId1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92CA6EC-DDE5-4772-84D0-6AC904AC0401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B326734-A8C1-4CFE-9060-FAA421AE5C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761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293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93f406efa9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93f406efa9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279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69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293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592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963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05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26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A36FDF-E0A5-46C6-953F-891FEABD2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7AB5D2C-8AAB-4B2A-9BD8-569768489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D95A9A-5E3E-41B6-BDEA-6C76EB83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AA9F5E-C36F-4239-B806-7C521D2C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8D4428-5470-4837-B7C3-B463227F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43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104B39-338E-44E1-BB86-5BE6D8FC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336BA6-1458-4C2F-B449-F3CE88397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35146A-8F52-46E6-B706-76BEA9D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02385C-0A80-466E-91E4-2765874B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AD40BA-3A92-4DDE-993E-A13B511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498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781CDC4-9745-40F9-915C-AEE3F8FBB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92AFB55-B65B-4FB9-A21B-76C579EA2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203A2-260B-4EDB-B887-A08E7E2C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98BC3F-01F3-416F-9257-3E3C8D40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1E8CFB-0F65-400B-958E-B11EF473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6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396745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عنوان المقطع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92297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Google Shape;1289;p27"/>
          <p:cNvGrpSpPr/>
          <p:nvPr/>
        </p:nvGrpSpPr>
        <p:grpSpPr>
          <a:xfrm>
            <a:off x="2722900" y="543779"/>
            <a:ext cx="6240888" cy="6040604"/>
            <a:chOff x="2050157" y="433850"/>
            <a:chExt cx="4943669" cy="4785016"/>
          </a:xfrm>
        </p:grpSpPr>
        <p:sp>
          <p:nvSpPr>
            <p:cNvPr id="1290" name="Google Shape;1290;p27"/>
            <p:cNvSpPr/>
            <p:nvPr/>
          </p:nvSpPr>
          <p:spPr>
            <a:xfrm>
              <a:off x="2075250" y="461112"/>
              <a:ext cx="4915787" cy="4731113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1" name="Google Shape;1291;p27"/>
            <p:cNvSpPr/>
            <p:nvPr/>
          </p:nvSpPr>
          <p:spPr>
            <a:xfrm>
              <a:off x="2050157" y="433850"/>
              <a:ext cx="4943669" cy="4785016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92" name="Google Shape;1292;p27"/>
          <p:cNvSpPr txBox="1">
            <a:spLocks noGrp="1"/>
          </p:cNvSpPr>
          <p:nvPr>
            <p:ph type="title" hasCustomPrompt="1"/>
          </p:nvPr>
        </p:nvSpPr>
        <p:spPr>
          <a:xfrm>
            <a:off x="3251200" y="2093333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3" name="Google Shape;1293;p27"/>
          <p:cNvSpPr txBox="1">
            <a:spLocks noGrp="1"/>
          </p:cNvSpPr>
          <p:nvPr>
            <p:ph type="title" idx="2" hasCustomPrompt="1"/>
          </p:nvPr>
        </p:nvSpPr>
        <p:spPr>
          <a:xfrm>
            <a:off x="3251196" y="324746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4" name="Google Shape;1294;p27"/>
          <p:cNvSpPr txBox="1">
            <a:spLocks noGrp="1"/>
          </p:cNvSpPr>
          <p:nvPr>
            <p:ph type="title" idx="3" hasCustomPrompt="1"/>
          </p:nvPr>
        </p:nvSpPr>
        <p:spPr>
          <a:xfrm>
            <a:off x="3251200" y="439822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5" name="Google Shape;1295;p27"/>
          <p:cNvSpPr txBox="1">
            <a:spLocks noGrp="1"/>
          </p:cNvSpPr>
          <p:nvPr>
            <p:ph type="subTitle" idx="1"/>
          </p:nvPr>
        </p:nvSpPr>
        <p:spPr>
          <a:xfrm>
            <a:off x="5705367" y="20933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27"/>
          <p:cNvSpPr txBox="1">
            <a:spLocks noGrp="1"/>
          </p:cNvSpPr>
          <p:nvPr>
            <p:ph type="subTitle" idx="4"/>
          </p:nvPr>
        </p:nvSpPr>
        <p:spPr>
          <a:xfrm>
            <a:off x="5705367" y="3247469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27"/>
          <p:cNvSpPr txBox="1">
            <a:spLocks noGrp="1"/>
          </p:cNvSpPr>
          <p:nvPr>
            <p:ph type="subTitle" idx="5"/>
          </p:nvPr>
        </p:nvSpPr>
        <p:spPr>
          <a:xfrm>
            <a:off x="5705367" y="43982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8" name="Google Shape;1298;p27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299" name="Google Shape;1299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0" name="Google Shape;1300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1" name="Google Shape;1301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2" name="Google Shape;1302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3" name="Google Shape;1303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04" name="Google Shape;1304;p27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305" name="Google Shape;1305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6" name="Google Shape;1306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7" name="Google Shape;1307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8" name="Google Shape;1308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10" name="Google Shape;1310;p27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311" name="Google Shape;1311;p27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316" name="Google Shape;1316;p27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317" name="Google Shape;1317;p27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8" name="Google Shape;1318;p27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9" name="Google Shape;1319;p27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0" name="Google Shape;1320;p27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1" name="Google Shape;1321;p27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322" name="Google Shape;1322;p27"/>
          <p:cNvGrpSpPr/>
          <p:nvPr/>
        </p:nvGrpSpPr>
        <p:grpSpPr>
          <a:xfrm rot="-10796165">
            <a:off x="-1361283" y="1195326"/>
            <a:ext cx="2484909" cy="641177"/>
            <a:chOff x="7622176" y="2589750"/>
            <a:chExt cx="2078841" cy="536400"/>
          </a:xfrm>
        </p:grpSpPr>
        <p:sp>
          <p:nvSpPr>
            <p:cNvPr id="1323" name="Google Shape;1323;p27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26" name="Google Shape;1326;p27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327" name="Google Shape;1327;p27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8" name="Google Shape;1328;p27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9" name="Google Shape;1329;p27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0" name="Google Shape;1330;p27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1" name="Google Shape;1331;p27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32" name="Google Shape;1332;p27"/>
          <p:cNvGrpSpPr/>
          <p:nvPr/>
        </p:nvGrpSpPr>
        <p:grpSpPr>
          <a:xfrm rot="-10796165">
            <a:off x="-696740" y="2062922"/>
            <a:ext cx="2456467" cy="639421"/>
            <a:chOff x="7492775" y="1865413"/>
            <a:chExt cx="2055046" cy="534931"/>
          </a:xfrm>
        </p:grpSpPr>
        <p:sp>
          <p:nvSpPr>
            <p:cNvPr id="1333" name="Google Shape;1333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081347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23"/>
          <p:cNvGrpSpPr/>
          <p:nvPr/>
        </p:nvGrpSpPr>
        <p:grpSpPr>
          <a:xfrm rot="5889475">
            <a:off x="2497601" y="-1257927"/>
            <a:ext cx="6994816" cy="9590361"/>
            <a:chOff x="229105" y="1914751"/>
            <a:chExt cx="4500802" cy="5590116"/>
          </a:xfrm>
        </p:grpSpPr>
        <p:sp>
          <p:nvSpPr>
            <p:cNvPr id="1071" name="Google Shape;1071;p23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3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78" name="Google Shape;1078;p23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079" name="Google Shape;1079;p23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084" name="Google Shape;1084;p23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085" name="Google Shape;1085;p23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6" name="Google Shape;1086;p23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7" name="Google Shape;1087;p23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8" name="Google Shape;1088;p23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090" name="Google Shape;1090;p23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091" name="Google Shape;1091;p23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092" name="Google Shape;1092;p23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95" name="Google Shape;1095;p23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096" name="Google Shape;1096;p23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23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8" name="Google Shape;1098;p23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9" name="Google Shape;1099;p23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3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1" name="Google Shape;1101;p23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02" name="Google Shape;1102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7" name="Google Shape;1107;p23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08" name="Google Shape;1108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3" name="Google Shape;1113;p23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14" name="Google Shape;1114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59643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CUSTOM_5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Google Shape;1289;p27"/>
          <p:cNvGrpSpPr/>
          <p:nvPr/>
        </p:nvGrpSpPr>
        <p:grpSpPr>
          <a:xfrm>
            <a:off x="2722900" y="543779"/>
            <a:ext cx="6240888" cy="6040604"/>
            <a:chOff x="2050157" y="433850"/>
            <a:chExt cx="4943669" cy="4785016"/>
          </a:xfrm>
        </p:grpSpPr>
        <p:sp>
          <p:nvSpPr>
            <p:cNvPr id="1290" name="Google Shape;1290;p27"/>
            <p:cNvSpPr/>
            <p:nvPr/>
          </p:nvSpPr>
          <p:spPr>
            <a:xfrm>
              <a:off x="2075250" y="461112"/>
              <a:ext cx="4915787" cy="4731113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1" name="Google Shape;1291;p27"/>
            <p:cNvSpPr/>
            <p:nvPr/>
          </p:nvSpPr>
          <p:spPr>
            <a:xfrm>
              <a:off x="2050157" y="433850"/>
              <a:ext cx="4943669" cy="4785016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92" name="Google Shape;1292;p27"/>
          <p:cNvSpPr txBox="1">
            <a:spLocks noGrp="1"/>
          </p:cNvSpPr>
          <p:nvPr>
            <p:ph type="title" hasCustomPrompt="1"/>
          </p:nvPr>
        </p:nvSpPr>
        <p:spPr>
          <a:xfrm>
            <a:off x="3251200" y="2093333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3" name="Google Shape;1293;p27"/>
          <p:cNvSpPr txBox="1">
            <a:spLocks noGrp="1"/>
          </p:cNvSpPr>
          <p:nvPr>
            <p:ph type="title" idx="2" hasCustomPrompt="1"/>
          </p:nvPr>
        </p:nvSpPr>
        <p:spPr>
          <a:xfrm>
            <a:off x="3251196" y="324746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4" name="Google Shape;1294;p27"/>
          <p:cNvSpPr txBox="1">
            <a:spLocks noGrp="1"/>
          </p:cNvSpPr>
          <p:nvPr>
            <p:ph type="title" idx="3" hasCustomPrompt="1"/>
          </p:nvPr>
        </p:nvSpPr>
        <p:spPr>
          <a:xfrm>
            <a:off x="3251200" y="439822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5" name="Google Shape;1295;p27"/>
          <p:cNvSpPr txBox="1">
            <a:spLocks noGrp="1"/>
          </p:cNvSpPr>
          <p:nvPr>
            <p:ph type="subTitle" idx="1"/>
          </p:nvPr>
        </p:nvSpPr>
        <p:spPr>
          <a:xfrm>
            <a:off x="5705367" y="20933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27"/>
          <p:cNvSpPr txBox="1">
            <a:spLocks noGrp="1"/>
          </p:cNvSpPr>
          <p:nvPr>
            <p:ph type="subTitle" idx="4"/>
          </p:nvPr>
        </p:nvSpPr>
        <p:spPr>
          <a:xfrm>
            <a:off x="5705367" y="3247469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27"/>
          <p:cNvSpPr txBox="1">
            <a:spLocks noGrp="1"/>
          </p:cNvSpPr>
          <p:nvPr>
            <p:ph type="subTitle" idx="5"/>
          </p:nvPr>
        </p:nvSpPr>
        <p:spPr>
          <a:xfrm>
            <a:off x="5705367" y="43982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8" name="Google Shape;1298;p27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299" name="Google Shape;1299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0" name="Google Shape;1300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1" name="Google Shape;1301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2" name="Google Shape;1302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3" name="Google Shape;1303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04" name="Google Shape;1304;p27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305" name="Google Shape;1305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6" name="Google Shape;1306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7" name="Google Shape;1307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8" name="Google Shape;1308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10" name="Google Shape;1310;p27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311" name="Google Shape;1311;p27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316" name="Google Shape;1316;p27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317" name="Google Shape;1317;p27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8" name="Google Shape;1318;p27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9" name="Google Shape;1319;p27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0" name="Google Shape;1320;p27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1" name="Google Shape;1321;p27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322" name="Google Shape;1322;p27"/>
          <p:cNvGrpSpPr/>
          <p:nvPr/>
        </p:nvGrpSpPr>
        <p:grpSpPr>
          <a:xfrm rot="-10796165">
            <a:off x="-1361283" y="1195326"/>
            <a:ext cx="2484909" cy="641177"/>
            <a:chOff x="7622176" y="2589750"/>
            <a:chExt cx="2078841" cy="536400"/>
          </a:xfrm>
        </p:grpSpPr>
        <p:sp>
          <p:nvSpPr>
            <p:cNvPr id="1323" name="Google Shape;1323;p27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26" name="Google Shape;1326;p27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327" name="Google Shape;1327;p27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8" name="Google Shape;1328;p27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9" name="Google Shape;1329;p27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0" name="Google Shape;1330;p27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1" name="Google Shape;1331;p27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32" name="Google Shape;1332;p27"/>
          <p:cNvGrpSpPr/>
          <p:nvPr/>
        </p:nvGrpSpPr>
        <p:grpSpPr>
          <a:xfrm rot="-10796165">
            <a:off x="-696740" y="2062922"/>
            <a:ext cx="2456467" cy="639421"/>
            <a:chOff x="7492775" y="1865413"/>
            <a:chExt cx="2055046" cy="534931"/>
          </a:xfrm>
        </p:grpSpPr>
        <p:sp>
          <p:nvSpPr>
            <p:cNvPr id="1333" name="Google Shape;1333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9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0" name="Google Shape;1120;p24"/>
          <p:cNvGrpSpPr/>
          <p:nvPr/>
        </p:nvGrpSpPr>
        <p:grpSpPr>
          <a:xfrm rot="-5211479">
            <a:off x="2439161" y="1542998"/>
            <a:ext cx="7313696" cy="8005871"/>
            <a:chOff x="229105" y="1914751"/>
            <a:chExt cx="4500802" cy="5590116"/>
          </a:xfrm>
        </p:grpSpPr>
        <p:sp>
          <p:nvSpPr>
            <p:cNvPr id="1121" name="Google Shape;1121;p24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2" name="Google Shape;1122;p24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3" name="Google Shape;1123;p24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24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24"/>
            <p:cNvSpPr/>
            <p:nvPr/>
          </p:nvSpPr>
          <p:spPr>
            <a:xfrm>
              <a:off x="386167" y="324011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6" name="Google Shape;1126;p24"/>
            <p:cNvSpPr/>
            <p:nvPr/>
          </p:nvSpPr>
          <p:spPr>
            <a:xfrm>
              <a:off x="400549" y="3676938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7" name="Google Shape;1127;p24"/>
            <p:cNvSpPr/>
            <p:nvPr/>
          </p:nvSpPr>
          <p:spPr>
            <a:xfrm>
              <a:off x="382883" y="3658915"/>
              <a:ext cx="151745" cy="15700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389565" y="4019023"/>
              <a:ext cx="119584" cy="132166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371785" y="4001000"/>
              <a:ext cx="155029" cy="167172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393981" y="4337309"/>
              <a:ext cx="119584" cy="131127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377334" y="4319286"/>
              <a:ext cx="153897" cy="167172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7334" y="4669227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359669" y="4652360"/>
              <a:ext cx="151632" cy="157005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397265" y="4987629"/>
              <a:ext cx="128417" cy="131011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379599" y="4969490"/>
              <a:ext cx="164994" cy="167172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393981" y="5373615"/>
              <a:ext cx="119584" cy="126621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377334" y="5355592"/>
              <a:ext cx="153897" cy="162666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384016" y="5745045"/>
              <a:ext cx="135098" cy="126505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365217" y="5727022"/>
              <a:ext cx="173827" cy="161511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371785" y="6134497"/>
              <a:ext cx="117432" cy="12315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355252" y="6117630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404966" y="6452898"/>
              <a:ext cx="117432" cy="122000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388432" y="6435915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389565" y="6728322"/>
              <a:ext cx="125133" cy="126505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371785" y="6710184"/>
              <a:ext cx="159445" cy="1616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389565" y="7060125"/>
              <a:ext cx="119584" cy="127776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371785" y="704325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51" name="Google Shape;1151;p24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152" name="Google Shape;1152;p24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157" name="Google Shape;1157;p24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158" name="Google Shape;1158;p24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9" name="Google Shape;1159;p24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0" name="Google Shape;1160;p24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1" name="Google Shape;1161;p24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2" name="Google Shape;1162;p24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163" name="Google Shape;1163;p24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164" name="Google Shape;1164;p24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165" name="Google Shape;1165;p24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68" name="Google Shape;1168;p24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169" name="Google Shape;1169;p24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0" name="Google Shape;1170;p24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1" name="Google Shape;1171;p24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2" name="Google Shape;1172;p24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3" name="Google Shape;1173;p24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74" name="Google Shape;1174;p24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75" name="Google Shape;1175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80" name="Google Shape;1180;p24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81" name="Google Shape;1181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5" name="Google Shape;1185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86" name="Google Shape;1186;p24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87" name="Google Shape;1187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23"/>
          <p:cNvGrpSpPr/>
          <p:nvPr/>
        </p:nvGrpSpPr>
        <p:grpSpPr>
          <a:xfrm rot="5889475">
            <a:off x="2497601" y="-1257927"/>
            <a:ext cx="6994816" cy="9590361"/>
            <a:chOff x="229105" y="1914751"/>
            <a:chExt cx="4500802" cy="5590116"/>
          </a:xfrm>
        </p:grpSpPr>
        <p:sp>
          <p:nvSpPr>
            <p:cNvPr id="1071" name="Google Shape;1071;p23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3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78" name="Google Shape;1078;p23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079" name="Google Shape;1079;p23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084" name="Google Shape;1084;p23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085" name="Google Shape;1085;p23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6" name="Google Shape;1086;p23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7" name="Google Shape;1087;p23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8" name="Google Shape;1088;p23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090" name="Google Shape;1090;p23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091" name="Google Shape;1091;p23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092" name="Google Shape;1092;p23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95" name="Google Shape;1095;p23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096" name="Google Shape;1096;p23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23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8" name="Google Shape;1098;p23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9" name="Google Shape;1099;p23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3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1" name="Google Shape;1101;p23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02" name="Google Shape;1102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7" name="Google Shape;1107;p23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08" name="Google Shape;1108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3" name="Google Shape;1113;p23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14" name="Google Shape;1114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>
            <a:off x="-92063" y="-202278"/>
            <a:ext cx="11515579" cy="6471007"/>
            <a:chOff x="-86800" y="130225"/>
            <a:chExt cx="8995609" cy="4807107"/>
          </a:xfrm>
        </p:grpSpPr>
        <p:sp>
          <p:nvSpPr>
            <p:cNvPr id="102" name="Google Shape;102;p4"/>
            <p:cNvSpPr/>
            <p:nvPr/>
          </p:nvSpPr>
          <p:spPr>
            <a:xfrm>
              <a:off x="-86800" y="130225"/>
              <a:ext cx="8995609" cy="4807107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783" y="940083"/>
              <a:ext cx="123163" cy="109307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27399" y="924524"/>
              <a:ext cx="155821" cy="139426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72094" y="1288961"/>
              <a:ext cx="117702" cy="110204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4595" y="1274399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68750" y="1651502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51363" y="1635943"/>
              <a:ext cx="149356" cy="135536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7939" y="1946821"/>
              <a:ext cx="117702" cy="114094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40440" y="1931262"/>
              <a:ext cx="152589" cy="144313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2286" y="2221595"/>
              <a:ext cx="117702" cy="113196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45901" y="2206036"/>
              <a:ext cx="151474" cy="144313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45901" y="2508137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28513" y="2493575"/>
              <a:ext cx="149245" cy="135536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65518" y="2783010"/>
              <a:ext cx="126396" cy="11309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48130" y="2767351"/>
              <a:ext cx="162397" cy="144313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2286" y="3116229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45901" y="3100670"/>
              <a:ext cx="151474" cy="140423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52477" y="3436881"/>
              <a:ext cx="132972" cy="109207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33975" y="3421322"/>
              <a:ext cx="171091" cy="139426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40440" y="3773092"/>
              <a:ext cx="115584" cy="10631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24166" y="3758530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73097" y="4047965"/>
              <a:ext cx="115584" cy="105318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56824" y="4033304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57939" y="4285736"/>
              <a:ext cx="123163" cy="109207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40440" y="4270078"/>
              <a:ext cx="156936" cy="1395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57939" y="403103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1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7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40440" y="387544"/>
              <a:ext cx="152589" cy="140423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82906" y="689646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65518" y="674984"/>
              <a:ext cx="149356" cy="135636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57939" y="4572179"/>
              <a:ext cx="117702" cy="110304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40440" y="4557617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3" name="Google Shape;13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925133" y="1829333"/>
            <a:ext cx="9965600" cy="4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ctrTitle"/>
          </p:nvPr>
        </p:nvSpPr>
        <p:spPr>
          <a:xfrm>
            <a:off x="925137" y="979905"/>
            <a:ext cx="9851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36" name="Google Shape;136;p4"/>
          <p:cNvGrpSpPr/>
          <p:nvPr/>
        </p:nvGrpSpPr>
        <p:grpSpPr>
          <a:xfrm>
            <a:off x="639225" y="443353"/>
            <a:ext cx="956043" cy="939935"/>
            <a:chOff x="479469" y="306339"/>
            <a:chExt cx="717032" cy="704951"/>
          </a:xfrm>
        </p:grpSpPr>
        <p:grpSp>
          <p:nvGrpSpPr>
            <p:cNvPr id="137" name="Google Shape;137;p4"/>
            <p:cNvGrpSpPr/>
            <p:nvPr/>
          </p:nvGrpSpPr>
          <p:grpSpPr>
            <a:xfrm rot="-1756040" flipH="1">
              <a:off x="599056" y="379413"/>
              <a:ext cx="477857" cy="558802"/>
              <a:chOff x="4330625" y="2911675"/>
              <a:chExt cx="574422" cy="738073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5" name="Google Shape;145;p4"/>
            <p:cNvSpPr/>
            <p:nvPr/>
          </p:nvSpPr>
          <p:spPr>
            <a:xfrm rot="-1724532">
              <a:off x="911585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6" name="Google Shape;146;p4"/>
          <p:cNvGrpSpPr/>
          <p:nvPr/>
        </p:nvGrpSpPr>
        <p:grpSpPr>
          <a:xfrm>
            <a:off x="10190119" y="-358"/>
            <a:ext cx="956043" cy="939935"/>
            <a:chOff x="7855164" y="323581"/>
            <a:chExt cx="717032" cy="704951"/>
          </a:xfrm>
        </p:grpSpPr>
        <p:grpSp>
          <p:nvGrpSpPr>
            <p:cNvPr id="147" name="Google Shape;147;p4"/>
            <p:cNvGrpSpPr/>
            <p:nvPr/>
          </p:nvGrpSpPr>
          <p:grpSpPr>
            <a:xfrm rot="1756040">
              <a:off x="7974751" y="396656"/>
              <a:ext cx="477857" cy="558802"/>
              <a:chOff x="4330625" y="2911675"/>
              <a:chExt cx="574422" cy="738073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rgbClr val="D6B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5" name="Google Shape;155;p4"/>
            <p:cNvSpPr/>
            <p:nvPr/>
          </p:nvSpPr>
          <p:spPr>
            <a:xfrm rot="1724532" flipH="1">
              <a:off x="7989372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6" name="Google Shape;156;p4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57" name="Google Shape;157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2" name="Google Shape;162;p4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63" name="Google Shape;163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BC2E5C-66E7-423C-85EA-3A6FECC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8917EF-3E9B-4F3F-A0CA-53D594D73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12B4E-0423-498D-82F6-FB18111D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0D568D-9A9F-45D0-8231-96E70684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F743C0-464A-4766-A67A-AF50060A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853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C6C65E-9509-442C-8DDC-AD67FF13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E994F6D-12AF-4703-A392-8D51A295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C145ED-CB42-4E4F-A9BD-51C8AEDF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EE3F00-2D50-43A4-9E5A-55FC9EB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58E401-BE7F-49F9-8D87-557396B9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858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3C7A6D-582F-4795-9327-418C1D0F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BECFFD-840B-421D-AFE8-80319F3A0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548534-240B-4233-B16C-B34426DCD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38E493-E8AF-4159-90B7-2EEAEF09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EBD7BD3-FBDD-485B-B44C-77B38C90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4EF211-54A9-4FDC-B68F-14AC7881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184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8E8C1A-B03A-46BE-91CC-8E4FB3DB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0A104C7-2384-4F6F-BCEC-A6DEDC8F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CC4793-5A15-4BA1-BCF0-4D214CB91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D57FF1-12DC-4DEC-9D82-B97AC7FE3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0300C28-557C-4332-8B61-5DBA34DE1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D93A64-E703-4090-B489-1B13D3A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9ED96-BD2D-435C-B319-CC33E83D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C81E19-B28E-43CC-9CF2-A2037353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37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09E9CA-B9F6-4F0B-9E24-F4840279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2464361-C1F3-4A4E-8ED9-9D406FC8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BD52A46-9AAB-4ED3-B935-5F31D173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F3BEB83-D4F4-4CD5-B937-C3F2D9BD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84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F52AEE-8A21-4759-942D-C9070881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AEE29C-EC9B-465F-941F-0C66657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E64C23-1BB4-4524-B434-033095C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98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944F9D-272B-4E58-BA43-B8B290F9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44FD67-C362-4C22-A6C7-2411DF606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7B3980E-84B3-4D31-8E5F-DB9CC2BBD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B67A3A-A39C-4D73-9268-2AE8CD96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B74104-078D-47CC-89C6-FEB3E869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1FD30D-5EE9-44EC-BB40-515ACB4E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01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0D1B39-B2BF-41C9-B767-19C95870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B7905C2-02D7-45FC-AF6B-6F271008D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3A1BF51-CC0D-413C-B983-C1342F5A8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3BE8213-AB0F-410E-9223-C582C3EE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6A2D3D-2DC4-4625-AC56-E4F659E6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C16054-FAC2-4D54-9144-6B13AB00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77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4394DB9-BA92-477A-90E0-40372CD4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A45374-877C-4D75-B249-171908BC7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F1659-A9F5-46F7-8B57-61FA00C2A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1183-013F-49FD-80CE-8B4618C7E3F0}" type="datetimeFigureOut">
              <a:rPr lang="ar-SA" smtClean="0"/>
              <a:t>17/03/43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24D123-A7B0-4D50-AA4E-2CCAB97A3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3C92C5-89FD-4BE1-90E8-154C53B68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54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8" r:id="rId3"/>
    <p:sldLayoutId id="2147483652" r:id="rId4"/>
    <p:sldLayoutId id="2147483687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  <p:sldLayoutId id="2147483689" r:id="rId13"/>
    <p:sldLayoutId id="2147483691" r:id="rId14"/>
    <p:sldLayoutId id="2147483692" r:id="rId15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BE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0" r:id="rId2"/>
    <p:sldLayoutId id="2147483669" r:id="rId3"/>
    <p:sldLayoutId id="214748365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0.gif"/><Relationship Id="rId1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7.jpeg"/><Relationship Id="rId12" Type="http://schemas.openxmlformats.org/officeDocument/2006/relationships/image" Target="../media/image9.png"/><Relationship Id="rId17" Type="http://schemas.openxmlformats.org/officeDocument/2006/relationships/hyperlink" Target="https://openclipart.org/detail/49423" TargetMode="External"/><Relationship Id="rId2" Type="http://schemas.openxmlformats.org/officeDocument/2006/relationships/image" Target="../media/image4.jpeg"/><Relationship Id="rId16" Type="http://schemas.openxmlformats.org/officeDocument/2006/relationships/image" Target="../media/image13.png"/><Relationship Id="rId20" Type="http://schemas.openxmlformats.org/officeDocument/2006/relationships/hyperlink" Target="file:///C:\Users\bnooo\OneDrive\Desktop\&#1583;&#1608;&#1585;&#1577;%20&#1575;&#1604;&#1601;&#1589;&#1608;&#1604;%20&#1575;&#1604;&#1575;&#1601;&#1578;&#1585;&#1575;&#1590;&#1610;&#1577;\&#1603;&#1588;&#1601;%20&#1605;&#1578;&#1575;&#1576;&#1593;&#1577;%20&#1610;&#1608;&#1605;&#1610;%20&#1582;&#1575;&#1605;&#1587;.docx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ngall.com/party-png" TargetMode="External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slide" Target="slide16.xml"/><Relationship Id="rId19" Type="http://schemas.openxmlformats.org/officeDocument/2006/relationships/hyperlink" Target="https://pixabay.com/en/clipboard-paper-holder-notepad-23638/" TargetMode="External"/><Relationship Id="rId4" Type="http://schemas.openxmlformats.org/officeDocument/2006/relationships/hyperlink" Target="https://raindart.deviantart.com/art/blackboard-chalk-309519870" TargetMode="External"/><Relationship Id="rId9" Type="http://schemas.openxmlformats.org/officeDocument/2006/relationships/slide" Target="slide9.xml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s://t.me/hebamaz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hyperlink" Target="https://youtu.be/aStUUd6h39M" TargetMode="External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أرضيات الخشبية مجردة, أرضية, المنتج, الملمس PNG وملف PSD للتحميل مجانا">
            <a:extLst>
              <a:ext uri="{FF2B5EF4-FFF2-40B4-BE49-F238E27FC236}">
                <a16:creationId xmlns:a16="http://schemas.microsoft.com/office/drawing/2014/main" id="{B94C28C0-413D-4ABC-9339-D7D924C1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, شاشة عرض, تلفاز, إلكترونيات&#10;&#10;تم إنشاء الوصف تلقائياً">
            <a:extLst>
              <a:ext uri="{FF2B5EF4-FFF2-40B4-BE49-F238E27FC236}">
                <a16:creationId xmlns:a16="http://schemas.microsoft.com/office/drawing/2014/main" id="{FAA27B0C-6978-4DC6-AE6E-F04F8ADA0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9198" y="409631"/>
            <a:ext cx="6870361" cy="416801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A294892-AD5A-4C99-A131-8880BD26D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41165" y="-506930"/>
            <a:ext cx="6343651" cy="2075954"/>
          </a:xfrm>
          <a:prstGeom prst="rect">
            <a:avLst/>
          </a:prstGeom>
        </p:spPr>
      </p:pic>
      <p:pic>
        <p:nvPicPr>
          <p:cNvPr id="1032" name="Picture 8" descr="مكتبة خزانة الكتب التوضيح, مكتبة مكتبة, مكتبة مكتبة, التوضيح الكرتون PNG  والمتجهات للتحميل مجانا">
            <a:extLst>
              <a:ext uri="{FF2B5EF4-FFF2-40B4-BE49-F238E27FC236}">
                <a16:creationId xmlns:a16="http://schemas.microsoft.com/office/drawing/2014/main" id="{A0A311A8-F70C-42AB-95FB-026FB82F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75" y="3216965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een Pot Gray Flower Pot Hand Drawn Potted Illustration Beautiful Potted  Plant, Flower Pot Clipart, Potted Illustration, Hand Painted Plant Pot PNG  Transparent… | Plant painting, Painted plant pots, Plant sketches">
            <a:extLst>
              <a:ext uri="{FF2B5EF4-FFF2-40B4-BE49-F238E27FC236}">
                <a16:creationId xmlns:a16="http://schemas.microsoft.com/office/drawing/2014/main" id="{559DD330-B496-45BC-9DDE-DD60B540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23" y="3504355"/>
            <a:ext cx="2350811" cy="28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5F6161-AF18-4795-954B-8310F53376BB}"/>
              </a:ext>
            </a:extLst>
          </p:cNvPr>
          <p:cNvSpPr txBox="1"/>
          <p:nvPr/>
        </p:nvSpPr>
        <p:spPr>
          <a:xfrm>
            <a:off x="2536726" y="1236484"/>
            <a:ext cx="473102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موضوع الدرس:</a:t>
            </a:r>
          </a:p>
          <a:p>
            <a:pPr algn="ctr"/>
            <a:r>
              <a:rPr lang="ar-SA" sz="3200" b="1" dirty="0">
                <a:solidFill>
                  <a:schemeClr val="bg1"/>
                </a:solidFill>
              </a:rPr>
              <a:t>الضرب في عدد من رقمين</a:t>
            </a:r>
          </a:p>
        </p:txBody>
      </p:sp>
      <p:sp>
        <p:nvSpPr>
          <p:cNvPr id="8" name="تمرير: رأسي 7">
            <a:hlinkClick r:id="rId9" action="ppaction://hlinksldjump"/>
            <a:extLst>
              <a:ext uri="{FF2B5EF4-FFF2-40B4-BE49-F238E27FC236}">
                <a16:creationId xmlns:a16="http://schemas.microsoft.com/office/drawing/2014/main" id="{E1AEB3A1-72C1-474A-B403-1139FD4206BA}"/>
              </a:ext>
            </a:extLst>
          </p:cNvPr>
          <p:cNvSpPr/>
          <p:nvPr/>
        </p:nvSpPr>
        <p:spPr>
          <a:xfrm>
            <a:off x="8363493" y="3881908"/>
            <a:ext cx="1550120" cy="1235852"/>
          </a:xfrm>
          <a:prstGeom prst="verticalScroll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 شكر وتقدير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0642075E-3AC6-438C-97DC-1497DCC42464}"/>
              </a:ext>
            </a:extLst>
          </p:cNvPr>
          <p:cNvSpPr/>
          <p:nvPr/>
        </p:nvSpPr>
        <p:spPr>
          <a:xfrm>
            <a:off x="8505077" y="131337"/>
            <a:ext cx="1837844" cy="1091886"/>
          </a:xfrm>
          <a:custGeom>
            <a:avLst/>
            <a:gdLst>
              <a:gd name="connsiteX0" fmla="*/ 0 w 1837844"/>
              <a:gd name="connsiteY0" fmla="*/ 545943 h 1091886"/>
              <a:gd name="connsiteX1" fmla="*/ 918922 w 1837844"/>
              <a:gd name="connsiteY1" fmla="*/ 0 h 1091886"/>
              <a:gd name="connsiteX2" fmla="*/ 1837844 w 1837844"/>
              <a:gd name="connsiteY2" fmla="*/ 545943 h 1091886"/>
              <a:gd name="connsiteX3" fmla="*/ 918922 w 1837844"/>
              <a:gd name="connsiteY3" fmla="*/ 1091886 h 1091886"/>
              <a:gd name="connsiteX4" fmla="*/ 0 w 1837844"/>
              <a:gd name="connsiteY4" fmla="*/ 545943 h 10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844" h="1091886" fill="none" extrusionOk="0">
                <a:moveTo>
                  <a:pt x="0" y="545943"/>
                </a:moveTo>
                <a:cubicBezTo>
                  <a:pt x="76941" y="202261"/>
                  <a:pt x="447364" y="-3030"/>
                  <a:pt x="918922" y="0"/>
                </a:cubicBezTo>
                <a:cubicBezTo>
                  <a:pt x="1384134" y="26796"/>
                  <a:pt x="1887526" y="251832"/>
                  <a:pt x="1837844" y="545943"/>
                </a:cubicBezTo>
                <a:cubicBezTo>
                  <a:pt x="1890997" y="789486"/>
                  <a:pt x="1335589" y="1062302"/>
                  <a:pt x="918922" y="1091886"/>
                </a:cubicBezTo>
                <a:cubicBezTo>
                  <a:pt x="389029" y="1106135"/>
                  <a:pt x="2413" y="852106"/>
                  <a:pt x="0" y="545943"/>
                </a:cubicBezTo>
                <a:close/>
              </a:path>
              <a:path w="1837844" h="1091886" stroke="0" extrusionOk="0">
                <a:moveTo>
                  <a:pt x="0" y="545943"/>
                </a:moveTo>
                <a:cubicBezTo>
                  <a:pt x="41429" y="206721"/>
                  <a:pt x="434459" y="58469"/>
                  <a:pt x="918922" y="0"/>
                </a:cubicBezTo>
                <a:cubicBezTo>
                  <a:pt x="1389482" y="-20434"/>
                  <a:pt x="1798342" y="257650"/>
                  <a:pt x="1837844" y="545943"/>
                </a:cubicBezTo>
                <a:cubicBezTo>
                  <a:pt x="1848754" y="851492"/>
                  <a:pt x="1388022" y="1140546"/>
                  <a:pt x="918922" y="1091886"/>
                </a:cubicBezTo>
                <a:cubicBezTo>
                  <a:pt x="422720" y="1100788"/>
                  <a:pt x="-41465" y="871442"/>
                  <a:pt x="0" y="54594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القوانين الصفية</a:t>
            </a:r>
          </a:p>
        </p:txBody>
      </p:sp>
      <p:sp>
        <p:nvSpPr>
          <p:cNvPr id="18" name="مستطيل 17">
            <a:hlinkClick r:id="rId10" action="ppaction://hlinksldjump"/>
            <a:extLst>
              <a:ext uri="{FF2B5EF4-FFF2-40B4-BE49-F238E27FC236}">
                <a16:creationId xmlns:a16="http://schemas.microsoft.com/office/drawing/2014/main" id="{FB011054-2DD6-4834-A9E1-0E55EE82FACE}"/>
              </a:ext>
            </a:extLst>
          </p:cNvPr>
          <p:cNvSpPr/>
          <p:nvPr/>
        </p:nvSpPr>
        <p:spPr>
          <a:xfrm>
            <a:off x="6151402" y="2476305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 تمهيد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FFB148E-6528-4BAD-80D3-0114895B3E4C}"/>
              </a:ext>
            </a:extLst>
          </p:cNvPr>
          <p:cNvSpPr/>
          <p:nvPr/>
        </p:nvSpPr>
        <p:spPr>
          <a:xfrm>
            <a:off x="2637675" y="2428551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أهداف الدرس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0A3F41A-DB77-43CA-AC69-3AF5423F046B}"/>
              </a:ext>
            </a:extLst>
          </p:cNvPr>
          <p:cNvSpPr/>
          <p:nvPr/>
        </p:nvSpPr>
        <p:spPr>
          <a:xfrm>
            <a:off x="4384003" y="2435333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المفردات</a:t>
            </a:r>
          </a:p>
        </p:txBody>
      </p:sp>
      <p:sp>
        <p:nvSpPr>
          <p:cNvPr id="21" name="مستطيل 20">
            <a:hlinkClick r:id="rId11" action="ppaction://hlinksldjump"/>
            <a:extLst>
              <a:ext uri="{FF2B5EF4-FFF2-40B4-BE49-F238E27FC236}">
                <a16:creationId xmlns:a16="http://schemas.microsoft.com/office/drawing/2014/main" id="{756DBA46-BC47-4439-871C-6D4995D382AD}"/>
              </a:ext>
            </a:extLst>
          </p:cNvPr>
          <p:cNvSpPr/>
          <p:nvPr/>
        </p:nvSpPr>
        <p:spPr>
          <a:xfrm>
            <a:off x="2668437" y="3305560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نشاط تفاعلي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2D2F83E-D6F8-493F-B463-B69727C1CDE0}"/>
              </a:ext>
            </a:extLst>
          </p:cNvPr>
          <p:cNvSpPr/>
          <p:nvPr/>
        </p:nvSpPr>
        <p:spPr>
          <a:xfrm>
            <a:off x="4395208" y="3274926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تدريبات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E0A5693-2AB8-415D-929E-41DE68DDDF94}"/>
              </a:ext>
            </a:extLst>
          </p:cNvPr>
          <p:cNvSpPr/>
          <p:nvPr/>
        </p:nvSpPr>
        <p:spPr>
          <a:xfrm>
            <a:off x="6135215" y="3314150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أمثلة</a:t>
            </a:r>
          </a:p>
        </p:txBody>
      </p:sp>
      <p:pic>
        <p:nvPicPr>
          <p:cNvPr id="1038" name="Picture 14" descr="Bitmoji Image">
            <a:extLst>
              <a:ext uri="{FF2B5EF4-FFF2-40B4-BE49-F238E27FC236}">
                <a16:creationId xmlns:a16="http://schemas.microsoft.com/office/drawing/2014/main" id="{D69EF11F-572A-4628-BAE7-2FB44057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879" y="1417983"/>
            <a:ext cx="4448450" cy="44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ree Silhouette Gif - Tree Silhouette">
            <a:extLst>
              <a:ext uri="{FF2B5EF4-FFF2-40B4-BE49-F238E27FC236}">
                <a16:creationId xmlns:a16="http://schemas.microsoft.com/office/drawing/2014/main" id="{1592BEDD-FA0F-4826-8046-241F8AF7B7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82" y="1549318"/>
            <a:ext cx="2043052" cy="190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Birds GIFs - Get the best GIF on GIPHY">
            <a:extLst>
              <a:ext uri="{FF2B5EF4-FFF2-40B4-BE49-F238E27FC236}">
                <a16:creationId xmlns:a16="http://schemas.microsoft.com/office/drawing/2014/main" id="{00E4B9C4-6ECA-42F6-B08E-529A280C93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55" y="1262084"/>
            <a:ext cx="2332609" cy="18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 descr="صورة تحتوي على مبنى, نافذة, لقطة شاشة&#10;&#10;تم إنشاء الوصف تلقائياً">
            <a:extLst>
              <a:ext uri="{FF2B5EF4-FFF2-40B4-BE49-F238E27FC236}">
                <a16:creationId xmlns:a16="http://schemas.microsoft.com/office/drawing/2014/main" id="{71BC0A89-104A-4379-A056-CD45DCE110E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150" y="1223222"/>
            <a:ext cx="3233761" cy="250616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116F6E0-2D54-4016-AC3C-8D98F42AB0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672228" y="89785"/>
            <a:ext cx="1295227" cy="1295227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18AD04F-F03E-4F2A-92D4-21EC7B6C193F}"/>
              </a:ext>
            </a:extLst>
          </p:cNvPr>
          <p:cNvGrpSpPr/>
          <p:nvPr/>
        </p:nvGrpSpPr>
        <p:grpSpPr>
          <a:xfrm>
            <a:off x="6985437" y="792154"/>
            <a:ext cx="2279374" cy="1592601"/>
            <a:chOff x="2668437" y="4627692"/>
            <a:chExt cx="2279374" cy="1592601"/>
          </a:xfrm>
        </p:grpSpPr>
        <p:pic>
          <p:nvPicPr>
            <p:cNvPr id="29" name="Picture 33">
              <a:extLst>
                <a:ext uri="{FF2B5EF4-FFF2-40B4-BE49-F238E27FC236}">
                  <a16:creationId xmlns:a16="http://schemas.microsoft.com/office/drawing/2014/main" id="{41AD0F71-A165-4F03-BBDD-1EB1C7EB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3036258" y="4627692"/>
              <a:ext cx="1505616" cy="1592601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0" name="شكل بيضاوي 29">
              <a:hlinkClick r:id="rId20" action="ppaction://hlinkfile"/>
              <a:extLst>
                <a:ext uri="{FF2B5EF4-FFF2-40B4-BE49-F238E27FC236}">
                  <a16:creationId xmlns:a16="http://schemas.microsoft.com/office/drawing/2014/main" id="{F7736647-DEB7-49D3-8675-A9C3457563B4}"/>
                </a:ext>
              </a:extLst>
            </p:cNvPr>
            <p:cNvSpPr/>
            <p:nvPr/>
          </p:nvSpPr>
          <p:spPr>
            <a:xfrm>
              <a:off x="2668437" y="4899659"/>
              <a:ext cx="2279374" cy="1066800"/>
            </a:xfrm>
            <a:prstGeom prst="ellipse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سجل الحضور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22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58398 0.0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93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118584" y="829436"/>
            <a:ext cx="20762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الهدف الثاني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2509AE1-91FC-4013-B20E-C405A83C9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889" y="799890"/>
            <a:ext cx="8488438" cy="50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75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410027" y="615523"/>
            <a:ext cx="15568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سؤال</a:t>
            </a:r>
          </a:p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 تفاعلي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E68CA7E-D314-4422-A56F-4CE24EC2C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090" y="615523"/>
            <a:ext cx="7337206" cy="391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6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8948B66-9384-4855-B6F3-FAA9996CD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564" y="217714"/>
            <a:ext cx="6552872" cy="155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50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6E13A5A-64B5-4CA6-866E-65EA1739D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191" y="0"/>
            <a:ext cx="5808510" cy="31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84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9209644" y="119532"/>
            <a:ext cx="9124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تدرب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418C73C-C9BC-438E-9A45-A21AACCF6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960" y="119532"/>
            <a:ext cx="5938079" cy="10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48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FA41387-D467-451F-B068-A014B2936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57" y="0"/>
            <a:ext cx="10433432" cy="507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57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3381120" y="3371417"/>
            <a:ext cx="5847286" cy="1924195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rtl="0"/>
            <a:r>
              <a:rPr lang="ar-SA" sz="4000" dirty="0">
                <a:cs typeface="AdvertisingMedium" pitchFamily="2" charset="-78"/>
              </a:rPr>
              <a:t>الواجب الكتابة في الخريطة</a:t>
            </a:r>
            <a:endParaRPr sz="4000" dirty="0">
              <a:cs typeface="AdvertisingMedium" pitchFamily="2" charset="-78"/>
            </a:endParaRPr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ctr" anchorCtr="0">
            <a:noAutofit/>
          </a:bodyPr>
          <a:lstStyle/>
          <a:p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ختاماً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5098556" y="1767342"/>
            <a:ext cx="1994865" cy="154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1111600" y="1634133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1111600" y="2317276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0EC48B3-B3C7-4D99-B098-022444C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57825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pic>
        <p:nvPicPr>
          <p:cNvPr id="3073" name="صورة 1" descr="Telegram Icon">
            <a:extLst>
              <a:ext uri="{FF2B5EF4-FFF2-40B4-BE49-F238E27FC236}">
                <a16:creationId xmlns:a16="http://schemas.microsoft.com/office/drawing/2014/main" id="{18177179-F215-45F9-AE03-CE0572DB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40" y="6282657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EC82CC3-C492-41A3-8887-F9963381D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62397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إعداد: هبة المزيد                                    </a:t>
            </a:r>
            <a:r>
              <a:rPr kumimoji="0" lang="en-US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https://t.me/hebamaz</a:t>
            </a: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421135" y="282424"/>
            <a:ext cx="11349729" cy="64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3543774" y="750108"/>
            <a:ext cx="2295111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6125621" y="745848"/>
            <a:ext cx="2416630" cy="2548385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828987" y="707787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6047190" y="3614654"/>
            <a:ext cx="2416630" cy="2548385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828987" y="3576408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مستطيل: زوايا علوية مستديرة 16">
            <a:extLst>
              <a:ext uri="{FF2B5EF4-FFF2-40B4-BE49-F238E27FC236}">
                <a16:creationId xmlns:a16="http://schemas.microsoft.com/office/drawing/2014/main" id="{526DC86A-E034-43F2-9CB7-73755EBD4F34}"/>
              </a:ext>
            </a:extLst>
          </p:cNvPr>
          <p:cNvSpPr/>
          <p:nvPr/>
        </p:nvSpPr>
        <p:spPr>
          <a:xfrm>
            <a:off x="3541330" y="3576408"/>
            <a:ext cx="2295111" cy="2645268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944140" y="1102737"/>
            <a:ext cx="22133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موعد الحصص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3619250" y="989197"/>
            <a:ext cx="213864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3663138" y="3844547"/>
            <a:ext cx="20656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الاهتمام بالواجبات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8890346" y="3785733"/>
            <a:ext cx="217239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إحضار الكتاب والقلم </a:t>
            </a:r>
          </a:p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استعدادا للحصة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B1FB559-3052-4562-8BAB-0BF0DB61E0CA}"/>
              </a:ext>
            </a:extLst>
          </p:cNvPr>
          <p:cNvSpPr txBox="1"/>
          <p:nvPr/>
        </p:nvSpPr>
        <p:spPr>
          <a:xfrm>
            <a:off x="6143315" y="3842327"/>
            <a:ext cx="222437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التركيز 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مع ال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شرح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8" name="Picture 4" descr="Bitmoji Image">
            <a:extLst>
              <a:ext uri="{FF2B5EF4-FFF2-40B4-BE49-F238E27FC236}">
                <a16:creationId xmlns:a16="http://schemas.microsoft.com/office/drawing/2014/main" id="{BE9D4DA0-B064-41CD-9CFD-767C4F35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6" y="1197985"/>
            <a:ext cx="2058760" cy="205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 supplies">
            <a:extLst>
              <a:ext uri="{FF2B5EF4-FFF2-40B4-BE49-F238E27FC236}">
                <a16:creationId xmlns:a16="http://schemas.microsoft.com/office/drawing/2014/main" id="{5F5AA93D-B839-44A2-9A35-CA716BD3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42" y="4421851"/>
            <a:ext cx="1728362" cy="172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tmoji Image">
            <a:extLst>
              <a:ext uri="{FF2B5EF4-FFF2-40B4-BE49-F238E27FC236}">
                <a16:creationId xmlns:a16="http://schemas.microsoft.com/office/drawing/2014/main" id="{4236BBBB-3C16-43FE-8E8F-CC5D0B53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99" y="4438171"/>
            <a:ext cx="1709421" cy="17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81FE0F28-1B16-44AB-8220-4E61CAB1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773" y="1597890"/>
            <a:ext cx="1668151" cy="16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9AF6C208-B09F-44EF-BCD1-47C73DD5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98" y="1737444"/>
            <a:ext cx="1627687" cy="1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6263767" y="1014633"/>
            <a:ext cx="221082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عدم فتح المايك</a:t>
            </a:r>
          </a:p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بدون إذن </a:t>
            </a:r>
          </a:p>
        </p:txBody>
      </p:sp>
      <p:pic>
        <p:nvPicPr>
          <p:cNvPr id="2054" name="Picture 6" descr="Bitmoji Image">
            <a:extLst>
              <a:ext uri="{FF2B5EF4-FFF2-40B4-BE49-F238E27FC236}">
                <a16:creationId xmlns:a16="http://schemas.microsoft.com/office/drawing/2014/main" id="{33066B02-1C31-4A3C-8D83-8E2CE915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5" y="4226617"/>
            <a:ext cx="2065669" cy="20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C6255096-F950-42B9-871A-5078EBCD3654}"/>
              </a:ext>
            </a:extLst>
          </p:cNvPr>
          <p:cNvSpPr/>
          <p:nvPr/>
        </p:nvSpPr>
        <p:spPr>
          <a:xfrm>
            <a:off x="1034508" y="766281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17716F6-342B-4C20-AAEC-24D40A88172E}"/>
              </a:ext>
            </a:extLst>
          </p:cNvPr>
          <p:cNvSpPr/>
          <p:nvPr/>
        </p:nvSpPr>
        <p:spPr>
          <a:xfrm>
            <a:off x="1057494" y="3597694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4503A7D-383D-4475-91D2-6BF71249EDDF}"/>
              </a:ext>
            </a:extLst>
          </p:cNvPr>
          <p:cNvSpPr txBox="1"/>
          <p:nvPr/>
        </p:nvSpPr>
        <p:spPr>
          <a:xfrm>
            <a:off x="1120151" y="1038722"/>
            <a:ext cx="21238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المعلمة والزميلات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5E063CF-90D8-4EDF-94EB-C85465CC53A2}"/>
              </a:ext>
            </a:extLst>
          </p:cNvPr>
          <p:cNvSpPr txBox="1"/>
          <p:nvPr/>
        </p:nvSpPr>
        <p:spPr>
          <a:xfrm>
            <a:off x="1092165" y="3919626"/>
            <a:ext cx="22058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الأمانة وعدم الغش</a:t>
            </a:r>
            <a:endParaRPr lang="ar-KW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16" descr="bad">
            <a:extLst>
              <a:ext uri="{FF2B5EF4-FFF2-40B4-BE49-F238E27FC236}">
                <a16:creationId xmlns:a16="http://schemas.microsoft.com/office/drawing/2014/main" id="{08FD481D-5377-4631-AF5D-600D847D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74" y="1982224"/>
            <a:ext cx="1364949" cy="13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thumbs down">
            <a:extLst>
              <a:ext uri="{FF2B5EF4-FFF2-40B4-BE49-F238E27FC236}">
                <a16:creationId xmlns:a16="http://schemas.microsoft.com/office/drawing/2014/main" id="{123EE2A9-7A30-45B5-8DBD-ADE9B6B2B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50" y="4219532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سهم: مسنن إلى اليمين 29">
            <a:extLst>
              <a:ext uri="{FF2B5EF4-FFF2-40B4-BE49-F238E27FC236}">
                <a16:creationId xmlns:a16="http://schemas.microsoft.com/office/drawing/2014/main" id="{DFD7BB8C-8CC6-4B67-8655-5AF26990A065}"/>
              </a:ext>
            </a:extLst>
          </p:cNvPr>
          <p:cNvSpPr/>
          <p:nvPr/>
        </p:nvSpPr>
        <p:spPr>
          <a:xfrm>
            <a:off x="7786627" y="-500695"/>
            <a:ext cx="4405373" cy="1834158"/>
          </a:xfrm>
          <a:prstGeom prst="notchedRightArrow">
            <a:avLst>
              <a:gd name="adj1" fmla="val 50000"/>
              <a:gd name="adj2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AdvertisingMedium" pitchFamily="2" charset="-78"/>
              </a:rPr>
              <a:t>القوانين الصفية </a:t>
            </a:r>
          </a:p>
        </p:txBody>
      </p:sp>
      <p:sp>
        <p:nvSpPr>
          <p:cNvPr id="31" name="زر الإجراء: الانتقال للصفحة الرئيسية 30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35FA092-B930-4370-8FE7-E2785D1FB576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272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8FA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6590277" y="976797"/>
            <a:ext cx="37224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تحدي الأذكياء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555A79AE-DC3F-4737-A89D-744FF266B6E0}"/>
              </a:ext>
            </a:extLst>
          </p:cNvPr>
          <p:cNvSpPr/>
          <p:nvPr/>
        </p:nvSpPr>
        <p:spPr>
          <a:xfrm>
            <a:off x="720965" y="713188"/>
            <a:ext cx="4539175" cy="4248927"/>
          </a:xfrm>
          <a:prstGeom prst="ellipse">
            <a:avLst/>
          </a:prstGeom>
          <a:solidFill>
            <a:srgbClr val="F33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17FF3E68-C385-474F-BA07-922CC99140AF}"/>
              </a:ext>
            </a:extLst>
          </p:cNvPr>
          <p:cNvSpPr/>
          <p:nvPr/>
        </p:nvSpPr>
        <p:spPr>
          <a:xfrm rot="18826328">
            <a:off x="-1015649" y="-1119007"/>
            <a:ext cx="5087815" cy="5182314"/>
          </a:xfrm>
          <a:prstGeom prst="wedgeEllipseCallout">
            <a:avLst>
              <a:gd name="adj1" fmla="val -21985"/>
              <a:gd name="adj2" fmla="val 62771"/>
            </a:avLst>
          </a:prstGeom>
          <a:solidFill>
            <a:srgbClr val="FFF30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قلب 3">
            <a:extLst>
              <a:ext uri="{FF2B5EF4-FFF2-40B4-BE49-F238E27FC236}">
                <a16:creationId xmlns:a16="http://schemas.microsoft.com/office/drawing/2014/main" id="{82E9E645-A2F7-4D01-8F34-FB8728A372C5}"/>
              </a:ext>
            </a:extLst>
          </p:cNvPr>
          <p:cNvSpPr/>
          <p:nvPr/>
        </p:nvSpPr>
        <p:spPr>
          <a:xfrm>
            <a:off x="493797" y="799442"/>
            <a:ext cx="2333809" cy="1786597"/>
          </a:xfrm>
          <a:prstGeom prst="hear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2C84E09-B9E9-42C9-84BA-9C49ACD0B6AE}"/>
              </a:ext>
            </a:extLst>
          </p:cNvPr>
          <p:cNvSpPr/>
          <p:nvPr/>
        </p:nvSpPr>
        <p:spPr>
          <a:xfrm>
            <a:off x="5386348" y="2083123"/>
            <a:ext cx="605491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من خلال دروس الضرب السابقة</a:t>
            </a:r>
          </a:p>
          <a:p>
            <a:pPr algn="ctr">
              <a:lnSpc>
                <a:spcPct val="150000"/>
              </a:lnSpc>
            </a:pPr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اقترح سؤال للإجابات التالية: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711DCC03-815B-4155-94D5-CE9CB4654FC9}"/>
              </a:ext>
            </a:extLst>
          </p:cNvPr>
          <p:cNvSpPr/>
          <p:nvPr/>
        </p:nvSpPr>
        <p:spPr>
          <a:xfrm>
            <a:off x="9101991" y="4031562"/>
            <a:ext cx="2695936" cy="15826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4000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0C3151E-D0FA-4EE6-B9D8-C8F599E3E296}"/>
              </a:ext>
            </a:extLst>
          </p:cNvPr>
          <p:cNvSpPr/>
          <p:nvPr/>
        </p:nvSpPr>
        <p:spPr>
          <a:xfrm>
            <a:off x="5583894" y="3949059"/>
            <a:ext cx="2695936" cy="17476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 3× (4 +20)</a:t>
            </a:r>
          </a:p>
        </p:txBody>
      </p:sp>
    </p:spTree>
    <p:extLst>
      <p:ext uri="{BB962C8B-B14F-4D97-AF65-F5344CB8AC3E}">
        <p14:creationId xmlns:p14="http://schemas.microsoft.com/office/powerpoint/2010/main" val="87210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A7575F0B-E664-4071-8995-EB1B96959C16}"/>
              </a:ext>
            </a:extLst>
          </p:cNvPr>
          <p:cNvSpPr/>
          <p:nvPr/>
        </p:nvSpPr>
        <p:spPr>
          <a:xfrm>
            <a:off x="9638350" y="189132"/>
            <a:ext cx="2792801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24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الواجب السابق</a:t>
            </a:r>
          </a:p>
          <a:p>
            <a:pPr algn="ctr">
              <a:lnSpc>
                <a:spcPct val="200000"/>
              </a:lnSpc>
            </a:pPr>
            <a:r>
              <a:rPr lang="ar-SA" sz="24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 في المنصة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AD416EC-5824-4093-A4FB-799B40B582CC}"/>
              </a:ext>
            </a:extLst>
          </p:cNvPr>
          <p:cNvSpPr/>
          <p:nvPr/>
        </p:nvSpPr>
        <p:spPr>
          <a:xfrm>
            <a:off x="6611787" y="1481793"/>
            <a:ext cx="2008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خامس1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5D5D18F-FE86-4FD9-975C-5C274F2CAB89}"/>
              </a:ext>
            </a:extLst>
          </p:cNvPr>
          <p:cNvSpPr/>
          <p:nvPr/>
        </p:nvSpPr>
        <p:spPr>
          <a:xfrm>
            <a:off x="6611786" y="2505670"/>
            <a:ext cx="2008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خامس2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BB73EAD-C761-4539-86E1-8F526F56636E}"/>
              </a:ext>
            </a:extLst>
          </p:cNvPr>
          <p:cNvSpPr/>
          <p:nvPr/>
        </p:nvSpPr>
        <p:spPr>
          <a:xfrm>
            <a:off x="6611786" y="3529548"/>
            <a:ext cx="2008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خامس3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BC452AB-619E-4AAC-AC3D-AA7BDC0E51B4}"/>
              </a:ext>
            </a:extLst>
          </p:cNvPr>
          <p:cNvSpPr/>
          <p:nvPr/>
        </p:nvSpPr>
        <p:spPr>
          <a:xfrm>
            <a:off x="6836376" y="4850013"/>
            <a:ext cx="2008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خامس4</a:t>
            </a:r>
          </a:p>
        </p:txBody>
      </p:sp>
    </p:spTree>
    <p:extLst>
      <p:ext uri="{BB962C8B-B14F-4D97-AF65-F5344CB8AC3E}">
        <p14:creationId xmlns:p14="http://schemas.microsoft.com/office/powerpoint/2010/main" val="1886114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E8A4A5F-00AC-4765-891B-3D948FE2BECE}"/>
              </a:ext>
            </a:extLst>
          </p:cNvPr>
          <p:cNvGrpSpPr/>
          <p:nvPr/>
        </p:nvGrpSpPr>
        <p:grpSpPr>
          <a:xfrm>
            <a:off x="6888684" y="1190271"/>
            <a:ext cx="3565337" cy="1123415"/>
            <a:chOff x="8759687" y="741336"/>
            <a:chExt cx="3565337" cy="1123415"/>
          </a:xfrm>
        </p:grpSpPr>
        <p:pic>
          <p:nvPicPr>
            <p:cNvPr id="9" name="Google Shape;493;p48">
              <a:extLst>
                <a:ext uri="{FF2B5EF4-FFF2-40B4-BE49-F238E27FC236}">
                  <a16:creationId xmlns:a16="http://schemas.microsoft.com/office/drawing/2014/main" id="{EC99EA0B-8B06-44B5-92B2-34522CC565F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33FE794D-B0E5-427E-9932-91D99D0E9D0D}"/>
                </a:ext>
              </a:extLst>
            </p:cNvPr>
            <p:cNvSpPr/>
            <p:nvPr/>
          </p:nvSpPr>
          <p:spPr>
            <a:xfrm>
              <a:off x="9516915" y="1031574"/>
              <a:ext cx="223009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مراجعة الواجب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E80015C-E8E2-488A-8488-E5988CE2BC0E}"/>
              </a:ext>
            </a:extLst>
          </p:cNvPr>
          <p:cNvGrpSpPr/>
          <p:nvPr/>
        </p:nvGrpSpPr>
        <p:grpSpPr>
          <a:xfrm>
            <a:off x="6938188" y="4572790"/>
            <a:ext cx="3539897" cy="1123415"/>
            <a:chOff x="9776228" y="1491057"/>
            <a:chExt cx="2552171" cy="1123415"/>
          </a:xfrm>
        </p:grpSpPr>
        <p:pic>
          <p:nvPicPr>
            <p:cNvPr id="12" name="Google Shape;182;p29">
              <a:extLst>
                <a:ext uri="{FF2B5EF4-FFF2-40B4-BE49-F238E27FC236}">
                  <a16:creationId xmlns:a16="http://schemas.microsoft.com/office/drawing/2014/main" id="{CE996C4D-FC11-449D-B058-9C6FFEC296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6734" r="8892" b="18300"/>
            <a:stretch/>
          </p:blipFill>
          <p:spPr>
            <a:xfrm>
              <a:off x="9776228" y="1491057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B442DFCC-542B-4BAF-8FD8-12AAAF7CB42F}"/>
                </a:ext>
              </a:extLst>
            </p:cNvPr>
            <p:cNvSpPr/>
            <p:nvPr/>
          </p:nvSpPr>
          <p:spPr>
            <a:xfrm>
              <a:off x="10770566" y="1830255"/>
              <a:ext cx="6416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أمثلة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E18F5902-9E2B-49EC-8760-ECD629CB43DA}"/>
              </a:ext>
            </a:extLst>
          </p:cNvPr>
          <p:cNvGrpSpPr/>
          <p:nvPr/>
        </p:nvGrpSpPr>
        <p:grpSpPr>
          <a:xfrm>
            <a:off x="6973393" y="2717652"/>
            <a:ext cx="3536521" cy="1123415"/>
            <a:chOff x="9772852" y="3120114"/>
            <a:chExt cx="2552171" cy="1123415"/>
          </a:xfrm>
        </p:grpSpPr>
        <p:pic>
          <p:nvPicPr>
            <p:cNvPr id="15" name="Google Shape;182;p29">
              <a:extLst>
                <a:ext uri="{FF2B5EF4-FFF2-40B4-BE49-F238E27FC236}">
                  <a16:creationId xmlns:a16="http://schemas.microsoft.com/office/drawing/2014/main" id="{7D8DF72C-25E0-4A19-B6C5-653C9607C8F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ED1C6238-C6E2-432F-88BD-E9EC5D158C8C}"/>
                </a:ext>
              </a:extLst>
            </p:cNvPr>
            <p:cNvSpPr/>
            <p:nvPr/>
          </p:nvSpPr>
          <p:spPr>
            <a:xfrm>
              <a:off x="10676220" y="3431180"/>
              <a:ext cx="8539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المفردات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856B22F-42C0-4C02-848C-64376083E5E0}"/>
              </a:ext>
            </a:extLst>
          </p:cNvPr>
          <p:cNvGrpSpPr/>
          <p:nvPr/>
        </p:nvGrpSpPr>
        <p:grpSpPr>
          <a:xfrm>
            <a:off x="7013386" y="5450204"/>
            <a:ext cx="3543273" cy="1123415"/>
            <a:chOff x="9779604" y="2281300"/>
            <a:chExt cx="2552171" cy="1123415"/>
          </a:xfrm>
        </p:grpSpPr>
        <p:pic>
          <p:nvPicPr>
            <p:cNvPr id="18" name="Google Shape;182;p29">
              <a:extLst>
                <a:ext uri="{FF2B5EF4-FFF2-40B4-BE49-F238E27FC236}">
                  <a16:creationId xmlns:a16="http://schemas.microsoft.com/office/drawing/2014/main" id="{DF4E5376-8ED1-4E27-AAEE-1765788A3D3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9604" y="2281300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805922CD-3A20-4262-800D-22645D035D38}"/>
                </a:ext>
              </a:extLst>
            </p:cNvPr>
            <p:cNvSpPr/>
            <p:nvPr/>
          </p:nvSpPr>
          <p:spPr>
            <a:xfrm>
              <a:off x="10626404" y="2640953"/>
              <a:ext cx="8315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C2AB62D6-4882-41CC-9020-B2E150733CEA}"/>
              </a:ext>
            </a:extLst>
          </p:cNvPr>
          <p:cNvGrpSpPr/>
          <p:nvPr/>
        </p:nvGrpSpPr>
        <p:grpSpPr>
          <a:xfrm>
            <a:off x="7002095" y="3571385"/>
            <a:ext cx="3565336" cy="1123415"/>
            <a:chOff x="9772852" y="741336"/>
            <a:chExt cx="2552171" cy="1123415"/>
          </a:xfrm>
        </p:grpSpPr>
        <p:pic>
          <p:nvPicPr>
            <p:cNvPr id="21" name="Google Shape;493;p48">
              <a:extLst>
                <a:ext uri="{FF2B5EF4-FFF2-40B4-BE49-F238E27FC236}">
                  <a16:creationId xmlns:a16="http://schemas.microsoft.com/office/drawing/2014/main" id="{0A0604C4-A65F-4935-9AE1-F231683BCB2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741336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BE904218-C498-4A40-A484-80870A11A16C}"/>
                </a:ext>
              </a:extLst>
            </p:cNvPr>
            <p:cNvSpPr/>
            <p:nvPr/>
          </p:nvSpPr>
          <p:spPr>
            <a:xfrm>
              <a:off x="10594272" y="1031654"/>
              <a:ext cx="90099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 err="1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تشويقة</a:t>
              </a:r>
              <a:endParaRPr lang="ar-SA" sz="2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endParaRP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BF17AB1F-12B4-4117-A0A2-5C90C0297301}"/>
              </a:ext>
            </a:extLst>
          </p:cNvPr>
          <p:cNvGrpSpPr/>
          <p:nvPr/>
        </p:nvGrpSpPr>
        <p:grpSpPr>
          <a:xfrm>
            <a:off x="6912748" y="1936225"/>
            <a:ext cx="3565337" cy="1123415"/>
            <a:chOff x="8759687" y="741336"/>
            <a:chExt cx="3565337" cy="1123415"/>
          </a:xfrm>
        </p:grpSpPr>
        <p:pic>
          <p:nvPicPr>
            <p:cNvPr id="24" name="Google Shape;493;p48">
              <a:extLst>
                <a:ext uri="{FF2B5EF4-FFF2-40B4-BE49-F238E27FC236}">
                  <a16:creationId xmlns:a16="http://schemas.microsoft.com/office/drawing/2014/main" id="{B392906C-0BC1-4BF4-94CC-A1BBACA3CC5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E684CC05-A6A1-44B2-AF18-A60B1534B1B6}"/>
                </a:ext>
              </a:extLst>
            </p:cNvPr>
            <p:cNvSpPr/>
            <p:nvPr/>
          </p:nvSpPr>
          <p:spPr>
            <a:xfrm>
              <a:off x="9772595" y="1031574"/>
              <a:ext cx="17187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فكرة الدرس</a:t>
              </a:r>
            </a:p>
          </p:txBody>
        </p:sp>
      </p:grp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00E9998-6DF5-4EA1-9F64-803DAB4BD1CC}"/>
              </a:ext>
            </a:extLst>
          </p:cNvPr>
          <p:cNvSpPr/>
          <p:nvPr/>
        </p:nvSpPr>
        <p:spPr>
          <a:xfrm>
            <a:off x="3633562" y="3941879"/>
            <a:ext cx="26003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محتويات </a:t>
            </a:r>
          </a:p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درس اليوم</a:t>
            </a:r>
          </a:p>
        </p:txBody>
      </p:sp>
      <p:pic>
        <p:nvPicPr>
          <p:cNvPr id="27" name="Picture 6" descr="hi">
            <a:extLst>
              <a:ext uri="{FF2B5EF4-FFF2-40B4-BE49-F238E27FC236}">
                <a16:creationId xmlns:a16="http://schemas.microsoft.com/office/drawing/2014/main" id="{3A6E38F0-D2A4-43B3-8EFA-8AFBEBB4B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918" y="328120"/>
            <a:ext cx="1667350" cy="16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135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341597F-7C17-44DC-8D3B-6DD2115311CA}"/>
              </a:ext>
            </a:extLst>
          </p:cNvPr>
          <p:cNvSpPr/>
          <p:nvPr/>
        </p:nvSpPr>
        <p:spPr>
          <a:xfrm>
            <a:off x="9961901" y="789950"/>
            <a:ext cx="22300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فكرة الدرس</a:t>
            </a:r>
          </a:p>
        </p:txBody>
      </p:sp>
      <p:pic>
        <p:nvPicPr>
          <p:cNvPr id="3" name="صورة 2" descr="صورة تحتوي على عنصر في الخارج&#10;&#10;تم إنشاء الوصف تلقائياً">
            <a:extLst>
              <a:ext uri="{FF2B5EF4-FFF2-40B4-BE49-F238E27FC236}">
                <a16:creationId xmlns:a16="http://schemas.microsoft.com/office/drawing/2014/main" id="{7E9BE142-B7B3-4A92-8B76-577F3CCCA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10" y="2524755"/>
            <a:ext cx="3790950" cy="379095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C19343C-F41A-4160-83F2-91D2CEAA0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981" y="2241050"/>
            <a:ext cx="3790950" cy="38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5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C9B2519-A43A-4A4C-9919-B7A3938F6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زر الإجراء: الانتقال للصفحة الرئيسية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16A5AF1-6368-40A9-9E43-0752782BB594}"/>
              </a:ext>
            </a:extLst>
          </p:cNvPr>
          <p:cNvSpPr/>
          <p:nvPr/>
        </p:nvSpPr>
        <p:spPr>
          <a:xfrm>
            <a:off x="11176000" y="6220319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0368AD1-3231-4EA0-AFB4-C486D6838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786" y="1245585"/>
            <a:ext cx="9246428" cy="436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6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39">
            <a:hlinkClick r:id="" action="ppaction://hlinkshowjump?jump=nextslide"/>
          </p:cNvPr>
          <p:cNvSpPr/>
          <p:nvPr/>
        </p:nvSpPr>
        <p:spPr>
          <a:xfrm>
            <a:off x="636700" y="51424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844" name="Google Shape;1844;p39">
            <a:hlinkClick r:id="" action="ppaction://hlinkshowjump?jump=previousslide"/>
          </p:cNvPr>
          <p:cNvSpPr/>
          <p:nvPr/>
        </p:nvSpPr>
        <p:spPr>
          <a:xfrm flipH="1">
            <a:off x="591199" y="58536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82DED7F-3D50-41CE-BC09-31319924ED1D}"/>
              </a:ext>
            </a:extLst>
          </p:cNvPr>
          <p:cNvSpPr/>
          <p:nvPr/>
        </p:nvSpPr>
        <p:spPr>
          <a:xfrm>
            <a:off x="3442069" y="105429"/>
            <a:ext cx="457208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تعلم الضرب مع الأرنب</a:t>
            </a:r>
          </a:p>
        </p:txBody>
      </p:sp>
      <p:sp>
        <p:nvSpPr>
          <p:cNvPr id="3" name="زر الإجراء: فيديو 2">
            <a:hlinkClick r:id="rId5" highlightClick="1"/>
            <a:extLst>
              <a:ext uri="{FF2B5EF4-FFF2-40B4-BE49-F238E27FC236}">
                <a16:creationId xmlns:a16="http://schemas.microsoft.com/office/drawing/2014/main" id="{8D24703A-DBF1-4793-BA51-E9BDE7E7A038}"/>
              </a:ext>
            </a:extLst>
          </p:cNvPr>
          <p:cNvSpPr/>
          <p:nvPr/>
        </p:nvSpPr>
        <p:spPr>
          <a:xfrm>
            <a:off x="10609943" y="5142467"/>
            <a:ext cx="667657" cy="47456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هيا نتعلم كيفية ضرب عدد من رقمين في عدد من رقمين مع الأرنب العبقري">
            <a:hlinkClick r:id="" action="ppaction://media"/>
            <a:extLst>
              <a:ext uri="{FF2B5EF4-FFF2-40B4-BE49-F238E27FC236}">
                <a16:creationId xmlns:a16="http://schemas.microsoft.com/office/drawing/2014/main" id="{D756F41E-4D12-4EF8-914A-58ADE9521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3315" y="873302"/>
            <a:ext cx="7470548" cy="498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8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284899" y="647190"/>
            <a:ext cx="1697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الهدف الأول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FFC40A6-57DF-4CFC-B198-0CF5C3C6D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390" y="28836"/>
            <a:ext cx="8026701" cy="625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7749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عرض تقديمي1" id="{8627D3E6-BF97-4E80-9016-F587C17E7E2C}" vid="{4A9B6A10-E3A3-418A-AB89-8555DEE713E5}"/>
    </a:ext>
  </a:extLst>
</a:theme>
</file>

<file path=ppt/theme/theme2.xml><?xml version="1.0" encoding="utf-8"?>
<a:theme xmlns:a="http://schemas.openxmlformats.org/drawingml/2006/main" name="Elementary Digital Choice Boards by Slidesgo">
  <a:themeElements>
    <a:clrScheme name="Simple Light">
      <a:dk1>
        <a:srgbClr val="4C4C4D"/>
      </a:dk1>
      <a:lt1>
        <a:srgbClr val="F2F2F2"/>
      </a:lt1>
      <a:dk2>
        <a:srgbClr val="F3DBDB"/>
      </a:dk2>
      <a:lt2>
        <a:srgbClr val="E9BDBD"/>
      </a:lt2>
      <a:accent1>
        <a:srgbClr val="DE98A9"/>
      </a:accent1>
      <a:accent2>
        <a:srgbClr val="DAECF0"/>
      </a:accent2>
      <a:accent3>
        <a:srgbClr val="49B0BB"/>
      </a:accent3>
      <a:accent4>
        <a:srgbClr val="D8D2E7"/>
      </a:accent4>
      <a:accent5>
        <a:srgbClr val="9D90BF"/>
      </a:accent5>
      <a:accent6>
        <a:srgbClr val="F3CC30"/>
      </a:accent6>
      <a:hlink>
        <a:srgbClr val="4C4C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فصلي الافتراضي - خامس</Template>
  <TotalTime>1475</TotalTime>
  <Words>130</Words>
  <Application>Microsoft Office PowerPoint</Application>
  <PresentationFormat>شاشة عريضة</PresentationFormat>
  <Paragraphs>51</Paragraphs>
  <Slides>16</Slides>
  <Notes>10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Coming Soon</vt:lpstr>
      <vt:lpstr>Didact Gothic</vt:lpstr>
      <vt:lpstr>Hacen Maghreb</vt:lpstr>
      <vt:lpstr>Rozha One</vt:lpstr>
      <vt:lpstr>Tahoma</vt:lpstr>
      <vt:lpstr>نسق Office</vt:lpstr>
      <vt:lpstr>Elementary Digital Choice Boards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الواجب الكتابة في الخريطة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هبه المزيد</dc:creator>
  <cp:lastModifiedBy>هبه المزيد</cp:lastModifiedBy>
  <cp:revision>27</cp:revision>
  <dcterms:created xsi:type="dcterms:W3CDTF">2021-09-10T20:18:08Z</dcterms:created>
  <dcterms:modified xsi:type="dcterms:W3CDTF">2021-10-23T07:02:11Z</dcterms:modified>
</cp:coreProperties>
</file>