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7"/>
  </p:notesMasterIdLst>
  <p:sldIdLst>
    <p:sldId id="353" r:id="rId3"/>
    <p:sldId id="306" r:id="rId4"/>
    <p:sldId id="541" r:id="rId5"/>
    <p:sldId id="365" r:id="rId6"/>
    <p:sldId id="364" r:id="rId7"/>
    <p:sldId id="367" r:id="rId8"/>
    <p:sldId id="313" r:id="rId9"/>
    <p:sldId id="324" r:id="rId10"/>
    <p:sldId id="325" r:id="rId11"/>
    <p:sldId id="323" r:id="rId12"/>
    <p:sldId id="543" r:id="rId13"/>
    <p:sldId id="542" r:id="rId14"/>
    <p:sldId id="544" r:id="rId15"/>
    <p:sldId id="25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3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9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4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1842868" y="1236484"/>
            <a:ext cx="5424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استقصاء حل المسألة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850F93-191B-4F87-A94C-A910B17B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038" y="769257"/>
            <a:ext cx="7403323" cy="29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3AB32B0-FEFE-49B7-8483-3650238E3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742" y="523220"/>
            <a:ext cx="6120320" cy="51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06962AA-D9C3-4B51-88C9-9C0E3F4A9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627" y="872979"/>
            <a:ext cx="6822745" cy="40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E32151E-59D1-442D-88CA-364D0B47B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819" y="1765275"/>
            <a:ext cx="8051605" cy="33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1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r>
              <a:rPr lang="ar-SA" sz="4000" dirty="0">
                <a:cs typeface="AdvertisingMedium" pitchFamily="2" charset="-78"/>
              </a:rPr>
              <a:t>إنجاز خريطة المفاهيم 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ووضعها في الحائط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3B11440-A113-4731-A353-A7ADF988C516}"/>
              </a:ext>
            </a:extLst>
          </p:cNvPr>
          <p:cNvSpPr/>
          <p:nvPr/>
        </p:nvSpPr>
        <p:spPr>
          <a:xfrm>
            <a:off x="2304744" y="2967335"/>
            <a:ext cx="75825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التذكير بحل أوراق العمل العلاجية</a:t>
            </a:r>
          </a:p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والاثرائية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67" y="2284987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FA58D2-B795-41E9-B1C5-46CEC6CD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72" y="2284376"/>
            <a:ext cx="6855078" cy="18960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B09615-A135-4DEA-8636-A667F8C98D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26"/>
          <a:stretch/>
        </p:blipFill>
        <p:spPr>
          <a:xfrm>
            <a:off x="2955176" y="4180462"/>
            <a:ext cx="5072076" cy="25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59CDB8-7A47-4AB0-B563-6D19C195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81" y="1161144"/>
            <a:ext cx="10444303" cy="32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4899" y="647190"/>
            <a:ext cx="1697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الأول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8232B5-C796-4486-8586-1EF293E77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166" y="647190"/>
            <a:ext cx="6521668" cy="34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27BF2B-63CB-4846-AE53-743EEBDB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78" y="0"/>
            <a:ext cx="6914422" cy="35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0027" y="615523"/>
            <a:ext cx="15568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سؤال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تفاعلي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720022-83DC-4CFD-A8F5-AED89AB3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399" y="827315"/>
            <a:ext cx="7646719" cy="27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1486</TotalTime>
  <Words>104</Words>
  <Application>Microsoft Office PowerPoint</Application>
  <PresentationFormat>شاشة عريضة</PresentationFormat>
  <Paragraphs>42</Paragraphs>
  <Slides>14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إنجاز خريطة المفاهيم  ووضعها في الحائط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22</cp:revision>
  <dcterms:created xsi:type="dcterms:W3CDTF">2021-09-10T20:18:08Z</dcterms:created>
  <dcterms:modified xsi:type="dcterms:W3CDTF">2021-10-25T16:03:09Z</dcterms:modified>
</cp:coreProperties>
</file>