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5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354" r:id="rId10"/>
    <p:sldId id="313" r:id="rId11"/>
    <p:sldId id="352" r:id="rId12"/>
    <p:sldId id="324" r:id="rId13"/>
    <p:sldId id="530" r:id="rId14"/>
    <p:sldId id="538" r:id="rId15"/>
    <p:sldId id="539" r:id="rId16"/>
    <p:sldId id="540" r:id="rId17"/>
    <p:sldId id="325" r:id="rId18"/>
    <p:sldId id="323" r:id="rId19"/>
    <p:sldId id="542" r:id="rId20"/>
    <p:sldId id="543" r:id="rId21"/>
    <p:sldId id="544" r:id="rId22"/>
    <p:sldId id="545" r:id="rId23"/>
    <p:sldId id="259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07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01/03/43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  <p:sldLayoutId id="214748369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22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5" Type="http://schemas.openxmlformats.org/officeDocument/2006/relationships/hyperlink" Target="https://youtu.be/aStUUd6h39M" TargetMode="External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تقدير نواتج القسمة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95938" y="814922"/>
            <a:ext cx="1712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معلومة</a:t>
            </a:r>
          </a:p>
        </p:txBody>
      </p:sp>
    </p:spTree>
    <p:extLst>
      <p:ext uri="{BB962C8B-B14F-4D97-AF65-F5344CB8AC3E}">
        <p14:creationId xmlns:p14="http://schemas.microsoft.com/office/powerpoint/2010/main" val="101064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8584" y="829436"/>
            <a:ext cx="20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F9E8ABA-F185-4BB0-ACF7-555FF5FDB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994" y="829436"/>
            <a:ext cx="7734011" cy="43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4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4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4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4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10027" y="615523"/>
            <a:ext cx="15568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سؤال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تفاعلي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1271BCB-E29C-42EF-AA75-6E5EB67C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676" y="740228"/>
            <a:ext cx="8108099" cy="44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4624E2D-9931-49A6-A7C3-5DC2F9C49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2" y="564304"/>
            <a:ext cx="7647543" cy="55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B91CFB-97D0-4923-9832-052C6BE0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99" y="0"/>
            <a:ext cx="8748801" cy="56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5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614F4C-5685-47A2-9A98-93E68968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00" y="0"/>
            <a:ext cx="9634869" cy="29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D06143A-C52C-49E2-8067-F45C5D1C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7" y="-1"/>
            <a:ext cx="10416790" cy="4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6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217DB3B-990E-4622-82FC-CA222566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0"/>
            <a:ext cx="11035705" cy="29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2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524755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D660F3B-FF06-4464-B67A-A4A11874A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89" y="2301683"/>
            <a:ext cx="3897409" cy="42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0C9B2519-A43A-4A4C-9919-B7A3938F6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53B240-5D09-430B-AB6F-E29DA9AB1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32706"/>
            <a:ext cx="9622972" cy="57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5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تشويقات   تقدير نواتج القسمة">
            <a:hlinkClick r:id="" action="ppaction://media"/>
            <a:extLst>
              <a:ext uri="{FF2B5EF4-FFF2-40B4-BE49-F238E27FC236}">
                <a16:creationId xmlns:a16="http://schemas.microsoft.com/office/drawing/2014/main" id="{3EF11890-9CDE-439C-A2D0-B295EFBEE5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2057" y="933902"/>
            <a:ext cx="8800646" cy="49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30160" y="647190"/>
            <a:ext cx="12073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معلومة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32C5532-2400-47B4-B4C5-3007E1450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9047">
            <a:off x="1360804" y="2434263"/>
            <a:ext cx="9349365" cy="13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1437</TotalTime>
  <Words>410</Words>
  <Application>Microsoft Office PowerPoint</Application>
  <PresentationFormat>شاشة عريضة</PresentationFormat>
  <Paragraphs>217</Paragraphs>
  <Slides>22</Slides>
  <Notes>7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20</cp:revision>
  <dcterms:created xsi:type="dcterms:W3CDTF">2021-09-10T20:18:08Z</dcterms:created>
  <dcterms:modified xsi:type="dcterms:W3CDTF">2021-10-07T19:52:11Z</dcterms:modified>
</cp:coreProperties>
</file>