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6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313" r:id="rId11"/>
    <p:sldId id="324" r:id="rId12"/>
    <p:sldId id="542" r:id="rId13"/>
    <p:sldId id="543" r:id="rId14"/>
    <p:sldId id="545" r:id="rId15"/>
    <p:sldId id="544" r:id="rId16"/>
    <p:sldId id="546" r:id="rId17"/>
    <p:sldId id="547" r:id="rId18"/>
    <p:sldId id="548" r:id="rId19"/>
    <p:sldId id="549" r:id="rId20"/>
    <p:sldId id="530" r:id="rId21"/>
    <p:sldId id="538" r:id="rId22"/>
    <p:sldId id="539" r:id="rId23"/>
    <p:sldId id="540" r:id="rId24"/>
    <p:sldId id="25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42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3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3.xml"/><Relationship Id="rId7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3.xml"/><Relationship Id="rId7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3.xml"/><Relationship Id="rId7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3.xml"/><Relationship Id="rId7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القسمة على عدد من رقمين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7FAF8B-B89F-4878-925C-4E83530D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98" y="0"/>
            <a:ext cx="7422004" cy="24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53F1F7-FB5C-4FD6-B28E-267E4966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79" y="0"/>
            <a:ext cx="8110125" cy="59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B60E1B-BBFA-4316-AE2C-0FDD4EFD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028" y="0"/>
            <a:ext cx="7502821" cy="31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EFD587-A606-415F-A0E0-39E216760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78"/>
          <a:stretch/>
        </p:blipFill>
        <p:spPr>
          <a:xfrm>
            <a:off x="4354286" y="1"/>
            <a:ext cx="5793563" cy="15242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7BAE536-A6F0-4798-9D2B-2140C4BB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60328" b="-2786"/>
          <a:stretch/>
        </p:blipFill>
        <p:spPr>
          <a:xfrm>
            <a:off x="7895771" y="2002972"/>
            <a:ext cx="2680249" cy="10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B60E1B-BBFA-4316-AE2C-0FDD4EFD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60" r="52573"/>
          <a:stretch/>
        </p:blipFill>
        <p:spPr>
          <a:xfrm>
            <a:off x="5892799" y="0"/>
            <a:ext cx="4488289" cy="16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F9CB61-E44D-40D6-8BCB-5992DA64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37" y="0"/>
            <a:ext cx="4477969" cy="1475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1C8AFD-661E-477E-925C-C1A78282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818" y="1872344"/>
            <a:ext cx="2899877" cy="10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F9CB61-E44D-40D6-8BCB-5992DA64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37" y="0"/>
            <a:ext cx="4477969" cy="1475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BF3FE7-BBB7-4CEE-A31E-E1A179B4C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95" y="1886857"/>
            <a:ext cx="3240854" cy="12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D2CC04-69EA-47F9-8860-8F5E121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262936"/>
            <a:ext cx="11950700" cy="4332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90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7EDB3FD-7A2B-4BD3-85A3-080F61EA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8" y="391886"/>
            <a:ext cx="6608015" cy="50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93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34662B-F515-44C0-8AAE-F5D783BA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19" y="2064656"/>
            <a:ext cx="3896039" cy="38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EFEC56-AC23-4AAC-AAC8-8703B5A5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19" y="698894"/>
            <a:ext cx="8987414" cy="44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4899" y="647190"/>
            <a:ext cx="1697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الأول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F083CA8-DB68-491C-A579-97997ACD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25" y="443991"/>
            <a:ext cx="9114150" cy="39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1449</TotalTime>
  <Words>410</Words>
  <Application>Microsoft Office PowerPoint</Application>
  <PresentationFormat>شاشة عريضة</PresentationFormat>
  <Paragraphs>214</Paragraphs>
  <Slides>23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2021-10-07T20:52:30Z</dcterms:modified>
</cp:coreProperties>
</file>