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3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542" r:id="rId10"/>
    <p:sldId id="543" r:id="rId11"/>
    <p:sldId id="545" r:id="rId12"/>
    <p:sldId id="544" r:id="rId13"/>
    <p:sldId id="546" r:id="rId14"/>
    <p:sldId id="547" r:id="rId15"/>
    <p:sldId id="548" r:id="rId16"/>
    <p:sldId id="354" r:id="rId17"/>
    <p:sldId id="530" r:id="rId18"/>
    <p:sldId id="538" r:id="rId19"/>
    <p:sldId id="539" r:id="rId20"/>
    <p:sldId id="540" r:id="rId21"/>
    <p:sldId id="25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01/03/43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50" r:id="rId3"/>
    <p:sldLayoutId id="214748369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0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خطة حل المسألة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E05A9C-C573-49EC-97BF-1807D729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057" y="0"/>
            <a:ext cx="5403861" cy="33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2B68A1-9890-46D8-970F-9B73A34D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62" y="0"/>
            <a:ext cx="6530925" cy="21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9F1C594-06FF-4F41-995D-139C22C4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04" y="0"/>
            <a:ext cx="5378896" cy="35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4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C04140-7DB1-4115-AB73-3F139C766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71" y="0"/>
            <a:ext cx="6042561" cy="30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6132B72-804F-400C-8802-0A66C8A3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713" y="0"/>
            <a:ext cx="5226171" cy="26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3562145"/>
            <a:ext cx="2753560" cy="27535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21D3A1-1A0D-40A2-9EAB-C2CF9E20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28" y="2601605"/>
            <a:ext cx="6148533" cy="16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71DBFEC-49E9-4EF3-BB2A-937382BF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57" y="841828"/>
            <a:ext cx="8558982" cy="20339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36A1B2-B82B-4609-8665-DC33FEB7C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3" y="2386254"/>
            <a:ext cx="2672533" cy="34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F28491-94C8-48AF-AFA4-2FF7CFBE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123" y="0"/>
            <a:ext cx="5924305" cy="52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2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8194EA-B49F-415C-B401-7CF04761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799" y="0"/>
            <a:ext cx="6193925" cy="21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631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1420</TotalTime>
  <Words>402</Words>
  <Application>Microsoft Office PowerPoint</Application>
  <PresentationFormat>شاشة عريضة</PresentationFormat>
  <Paragraphs>211</Paragraphs>
  <Slides>20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21</cp:revision>
  <dcterms:created xsi:type="dcterms:W3CDTF">2021-09-10T20:18:08Z</dcterms:created>
  <dcterms:modified xsi:type="dcterms:W3CDTF">2021-10-07T20:58:35Z</dcterms:modified>
</cp:coreProperties>
</file>