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18"/>
  </p:notesMasterIdLst>
  <p:sldIdLst>
    <p:sldId id="353" r:id="rId3"/>
    <p:sldId id="306" r:id="rId4"/>
    <p:sldId id="541" r:id="rId5"/>
    <p:sldId id="377" r:id="rId6"/>
    <p:sldId id="365" r:id="rId7"/>
    <p:sldId id="364" r:id="rId8"/>
    <p:sldId id="367" r:id="rId9"/>
    <p:sldId id="354" r:id="rId10"/>
    <p:sldId id="313" r:id="rId11"/>
    <p:sldId id="352" r:id="rId12"/>
    <p:sldId id="324" r:id="rId13"/>
    <p:sldId id="325" r:id="rId14"/>
    <p:sldId id="323" r:id="rId15"/>
    <p:sldId id="542" r:id="rId16"/>
    <p:sldId id="25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3f406efa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3f406efa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07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59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01/03/43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15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9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UUd6h39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 التهيئة 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58398 0.0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53647" y="814922"/>
            <a:ext cx="15969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E07AE7B-681D-4BB4-B0B0-39DDB6016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952" y="2627087"/>
            <a:ext cx="4067221" cy="29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6F169CA-A423-4773-A7FC-290DD2D2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92" y="0"/>
            <a:ext cx="10700757" cy="551542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571129" y="615523"/>
            <a:ext cx="12346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تهيئة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3E84E8B-7EE4-4167-AC2D-D88E0E05F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295" y="0"/>
            <a:ext cx="3846660" cy="94317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690BD69-3899-4BF8-997A-7803104DF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426" y="1229800"/>
            <a:ext cx="7332529" cy="264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C4C6886-D571-42C7-A2C2-841F8C0CC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07" y="877067"/>
            <a:ext cx="8254186" cy="25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1D73B1E-20B6-447B-93CF-F6149FE8C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71" y="762332"/>
            <a:ext cx="9448801" cy="7521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21C9701-C1FB-44D0-936A-2E7A8FDD0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76" y="1514448"/>
            <a:ext cx="8942253" cy="33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2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>
                <a:cs typeface="AdvertisingMedium" pitchFamily="2" charset="-78"/>
              </a:rPr>
              <a:t>الواجب في المنصة</a:t>
            </a:r>
            <a:br>
              <a:rPr lang="ar-SA" sz="4000" dirty="0">
                <a:cs typeface="AdvertisingMedium" pitchFamily="2" charset="-78"/>
              </a:rPr>
            </a:br>
            <a:r>
              <a:rPr lang="ar-SA" sz="4000" dirty="0">
                <a:cs typeface="AdvertisingMedium" pitchFamily="2" charset="-78"/>
              </a:rPr>
              <a:t>+مراجعة الدرس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253" y="1907996"/>
            <a:ext cx="3042007" cy="304200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086B0DD-3E6A-4FC8-AF2F-147F5D45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754" y="2328086"/>
            <a:ext cx="6692491" cy="26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0C9B2519-A43A-4A4C-9919-B7A3938F6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5E7C6D-E8DF-4FED-85AD-64189C500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23" y="971467"/>
            <a:ext cx="8828219" cy="37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39">
            <a:hlinkClick r:id="" action="ppaction://hlinkshowjump?jump=nextslide"/>
          </p:cNvPr>
          <p:cNvSpPr/>
          <p:nvPr/>
        </p:nvSpPr>
        <p:spPr>
          <a:xfrm>
            <a:off x="636700" y="51424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844" name="Google Shape;1844;p39">
            <a:hlinkClick r:id="" action="ppaction://hlinkshowjump?jump=previousslide"/>
          </p:cNvPr>
          <p:cNvSpPr/>
          <p:nvPr/>
        </p:nvSpPr>
        <p:spPr>
          <a:xfrm flipH="1">
            <a:off x="591199" y="5853667"/>
            <a:ext cx="160000" cy="304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2DED7F-3D50-41CE-BC09-31319924ED1D}"/>
              </a:ext>
            </a:extLst>
          </p:cNvPr>
          <p:cNvSpPr/>
          <p:nvPr/>
        </p:nvSpPr>
        <p:spPr>
          <a:xfrm>
            <a:off x="8242725" y="134457"/>
            <a:ext cx="17924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تشويقة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dvertisingBold" pitchFamily="2" charset="-78"/>
            </a:endParaRPr>
          </a:p>
        </p:txBody>
      </p:sp>
      <p:sp>
        <p:nvSpPr>
          <p:cNvPr id="3" name="زر الإجراء: فيديو 2">
            <a:hlinkClick r:id="rId3" highlightClick="1"/>
            <a:extLst>
              <a:ext uri="{FF2B5EF4-FFF2-40B4-BE49-F238E27FC236}">
                <a16:creationId xmlns:a16="http://schemas.microsoft.com/office/drawing/2014/main" id="{8D24703A-DBF1-4793-BA51-E9BDE7E7A038}"/>
              </a:ext>
            </a:extLst>
          </p:cNvPr>
          <p:cNvSpPr/>
          <p:nvPr/>
        </p:nvSpPr>
        <p:spPr>
          <a:xfrm>
            <a:off x="10609943" y="5142467"/>
            <a:ext cx="667657" cy="4745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28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284899" y="647190"/>
            <a:ext cx="16979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الأول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531E31E-050E-4E0F-9F38-6828C6295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028" y="878022"/>
            <a:ext cx="7308487" cy="49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1423</TotalTime>
  <Words>101</Words>
  <Application>Microsoft Office PowerPoint</Application>
  <PresentationFormat>شاشة عريضة</PresentationFormat>
  <Paragraphs>43</Paragraphs>
  <Slides>15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في المنصة +مراجعة الدرس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20</cp:revision>
  <dcterms:created xsi:type="dcterms:W3CDTF">2021-09-10T20:18:08Z</dcterms:created>
  <dcterms:modified xsi:type="dcterms:W3CDTF">2021-10-07T19:20:50Z</dcterms:modified>
</cp:coreProperties>
</file>