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19"/>
  </p:notesMasterIdLst>
  <p:sldIdLst>
    <p:sldId id="377" r:id="rId3"/>
    <p:sldId id="378" r:id="rId4"/>
    <p:sldId id="379" r:id="rId5"/>
    <p:sldId id="380" r:id="rId6"/>
    <p:sldId id="381" r:id="rId7"/>
    <p:sldId id="353" r:id="rId8"/>
    <p:sldId id="306" r:id="rId9"/>
    <p:sldId id="365" r:id="rId10"/>
    <p:sldId id="364" r:id="rId11"/>
    <p:sldId id="354" r:id="rId12"/>
    <p:sldId id="371" r:id="rId13"/>
    <p:sldId id="375" r:id="rId14"/>
    <p:sldId id="363" r:id="rId15"/>
    <p:sldId id="313" r:id="rId16"/>
    <p:sldId id="376" r:id="rId17"/>
    <p:sldId id="259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23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98b8cc72eb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98b8cc72eb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31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43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19283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0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ar/resource/7900378/%D8%A7%D9%84%D8%B6%D8%B1%D8%A8" TargetMode="External"/><Relationship Id="rId3" Type="http://schemas.openxmlformats.org/officeDocument/2006/relationships/image" Target="../media/image44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slide" Target="slide10.xml"/><Relationship Id="rId18" Type="http://schemas.openxmlformats.org/officeDocument/2006/relationships/image" Target="../media/image23.png"/><Relationship Id="rId3" Type="http://schemas.openxmlformats.org/officeDocument/2006/relationships/image" Target="../media/image15.jpg"/><Relationship Id="rId21" Type="http://schemas.openxmlformats.org/officeDocument/2006/relationships/hyperlink" Target="https://pixabay.com/en/clipboard-paper-holder-notepad-23638/" TargetMode="External"/><Relationship Id="rId7" Type="http://schemas.openxmlformats.org/officeDocument/2006/relationships/image" Target="../media/image17.jpeg"/><Relationship Id="rId12" Type="http://schemas.openxmlformats.org/officeDocument/2006/relationships/slide" Target="slide12.xml"/><Relationship Id="rId17" Type="http://schemas.openxmlformats.org/officeDocument/2006/relationships/image" Target="../media/image22.png"/><Relationship Id="rId2" Type="http://schemas.openxmlformats.org/officeDocument/2006/relationships/image" Target="../media/image14.jpeg"/><Relationship Id="rId16" Type="http://schemas.openxmlformats.org/officeDocument/2006/relationships/image" Target="../media/image21.gi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11.xml"/><Relationship Id="rId5" Type="http://schemas.openxmlformats.org/officeDocument/2006/relationships/image" Target="../media/image16.png"/><Relationship Id="rId15" Type="http://schemas.openxmlformats.org/officeDocument/2006/relationships/image" Target="../media/image20.gif"/><Relationship Id="rId10" Type="http://schemas.openxmlformats.org/officeDocument/2006/relationships/slide" Target="slide8.xml"/><Relationship Id="rId19" Type="http://schemas.openxmlformats.org/officeDocument/2006/relationships/hyperlink" Target="https://openclipart.org/detail/49423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7.xml"/><Relationship Id="rId14" Type="http://schemas.openxmlformats.org/officeDocument/2006/relationships/image" Target="../media/image19.png"/><Relationship Id="rId2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slide" Target="slide8.xml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9F3EE20-117E-43D4-9908-8BD093910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401" y="2095666"/>
            <a:ext cx="3866667" cy="26666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003C692-F709-4312-B8A0-57CBCC04C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66" y="2333761"/>
            <a:ext cx="3923809" cy="219047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5E0E484-73E8-4789-824B-980DED770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6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85E5ABD-2B6B-4ECC-A723-92EE92D5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485" y="373582"/>
            <a:ext cx="7487595" cy="47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384E288-56FD-4399-8506-91453C246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950" y="1786188"/>
            <a:ext cx="3438546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8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" y="0"/>
            <a:ext cx="11116929" cy="39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64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534" name="Google Shape;2534;p64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3" y="266281"/>
            <a:ext cx="11030593" cy="46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2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t="-5102" r="-2453" b="53831"/>
          <a:stretch/>
        </p:blipFill>
        <p:spPr>
          <a:xfrm>
            <a:off x="553142" y="-138556"/>
            <a:ext cx="10737374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8"/>
          <a:stretch/>
        </p:blipFill>
        <p:spPr>
          <a:xfrm>
            <a:off x="339078" y="510209"/>
            <a:ext cx="10915401" cy="19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9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7167380" y="1304566"/>
            <a:ext cx="1994865" cy="1547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7106412" y="1398429"/>
            <a:ext cx="2116800" cy="13360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تحدي الضرب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2C6A496-CABE-479D-817F-FB8AB8AA5191}"/>
              </a:ext>
            </a:extLst>
          </p:cNvPr>
          <p:cNvSpPr txBox="1"/>
          <p:nvPr/>
        </p:nvSpPr>
        <p:spPr>
          <a:xfrm>
            <a:off x="2853397" y="4247379"/>
            <a:ext cx="6485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8"/>
              </a:rPr>
              <a:t>https://wordwall.net/ar/resource/7900378</a:t>
            </a:r>
            <a:endParaRPr lang="ar-SA" sz="2400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390E20B-1C30-4595-B30F-1EBC854AF9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68" y="1380994"/>
            <a:ext cx="2715801" cy="27158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DE97DA-1C5C-4C83-8DAE-FF614410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539" y="373303"/>
            <a:ext cx="3657143" cy="34666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EAAE688-4FEF-42F6-9838-231EDDC75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69" y="556788"/>
            <a:ext cx="3914286" cy="2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4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C7541A-E9D1-429E-9038-9B7184EA0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11" y="317187"/>
            <a:ext cx="4142857" cy="42285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EC48499-73D0-48A1-8D2F-81D16ADE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52" y="562333"/>
            <a:ext cx="3695238" cy="2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6B7B04-EF8D-4A6D-800E-C793D0821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76" y="398386"/>
            <a:ext cx="3923809" cy="38666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4FF4848-8442-4567-84E2-5EF9BC763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13" y="597890"/>
            <a:ext cx="5270287" cy="21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55B7A5-FE2E-4316-B755-394CE2CD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968" y="688010"/>
            <a:ext cx="5196675" cy="32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9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تهيئة الفصل الثالث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الضرب</a:t>
            </a:r>
          </a:p>
        </p:txBody>
      </p:sp>
      <p:sp>
        <p:nvSpPr>
          <p:cNvPr id="12" name="شكل بيضاوي 11">
            <a:hlinkClick r:id="rId9" action="ppaction://hlinksldjump"/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5767754" y="2476305"/>
            <a:ext cx="1949773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الفكرة العامة </a:t>
            </a:r>
          </a:p>
        </p:txBody>
      </p:sp>
      <p:sp>
        <p:nvSpPr>
          <p:cNvPr id="20" name="مستطيل 19">
            <a:hlinkClick r:id="rId11" action="ppaction://hlinksldjump"/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3613163" y="2455240"/>
            <a:ext cx="1880658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2" name="مستطيل 21">
            <a:hlinkClick r:id="rId12" action="ppaction://hlinksldjump"/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3579664" y="3275185"/>
            <a:ext cx="1957606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 تهيئة</a:t>
            </a:r>
          </a:p>
        </p:txBody>
      </p:sp>
      <p:sp>
        <p:nvSpPr>
          <p:cNvPr id="23" name="مستطيل 22">
            <a:hlinkClick r:id="rId13" action="ppaction://hlinksldjump"/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5767754" y="3315898"/>
            <a:ext cx="1883477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ماذا سأتعلم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070822" y="368818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98" y="2880698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54693BBA-B20D-42CE-B6AF-536488AEB9EF}"/>
              </a:ext>
            </a:extLst>
          </p:cNvPr>
          <p:cNvSpPr/>
          <p:nvPr/>
        </p:nvSpPr>
        <p:spPr>
          <a:xfrm>
            <a:off x="8331998" y="190807"/>
            <a:ext cx="2004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الفكرة العامة</a:t>
            </a:r>
          </a:p>
          <a:p>
            <a:pPr algn="ctr"/>
            <a:r>
              <a:rPr lang="ar-SA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للفصل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24B0546-8044-44B1-80FE-50BAFA36A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474"/>
          <a:stretch/>
        </p:blipFill>
        <p:spPr>
          <a:xfrm>
            <a:off x="1339041" y="1041940"/>
            <a:ext cx="8279472" cy="25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5CA49886-C36F-41C9-A3DC-153F2EAFD565}"/>
              </a:ext>
            </a:extLst>
          </p:cNvPr>
          <p:cNvSpPr/>
          <p:nvPr/>
        </p:nvSpPr>
        <p:spPr>
          <a:xfrm>
            <a:off x="10749503" y="814922"/>
            <a:ext cx="779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AA140AC-ADB1-4A01-A809-FEB73AEB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43" y="2599324"/>
            <a:ext cx="7133402" cy="32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987</TotalTime>
  <Words>79</Words>
  <Application>Microsoft Office PowerPoint</Application>
  <PresentationFormat>شاشة عريضة</PresentationFormat>
  <Paragraphs>25</Paragraphs>
  <Slides>16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تحدي الضرب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13</cp:revision>
  <dcterms:created xsi:type="dcterms:W3CDTF">2021-09-10T20:18:08Z</dcterms:created>
  <dcterms:modified xsi:type="dcterms:W3CDTF">2021-10-10T11:55:32Z</dcterms:modified>
</cp:coreProperties>
</file>