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593" r:id="rId2"/>
    <p:sldId id="557" r:id="rId3"/>
    <p:sldId id="594" r:id="rId4"/>
    <p:sldId id="595" r:id="rId5"/>
    <p:sldId id="596" r:id="rId6"/>
    <p:sldId id="598" r:id="rId7"/>
    <p:sldId id="597" r:id="rId8"/>
    <p:sldId id="599" r:id="rId9"/>
    <p:sldId id="600" r:id="rId10"/>
    <p:sldId id="733" r:id="rId11"/>
    <p:sldId id="734" r:id="rId12"/>
    <p:sldId id="601" r:id="rId13"/>
    <p:sldId id="602" r:id="rId14"/>
    <p:sldId id="732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44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646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ar/resource/2617197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fqCy6hHHW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80396" y="411603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074472" y="816350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عبارات الجمع والطرح الجبرية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92FA668-C3E5-48FA-BD6B-6E9BFF5ED799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F376E7C-4E55-4D64-9BFC-1645BC9B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D2E083D-7622-43BF-AA10-98A1A31CDD1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</a:t>
            </a:r>
          </a:p>
        </p:txBody>
      </p:sp>
    </p:spTree>
    <p:extLst>
      <p:ext uri="{BB962C8B-B14F-4D97-AF65-F5344CB8AC3E}">
        <p14:creationId xmlns:p14="http://schemas.microsoft.com/office/powerpoint/2010/main" val="140167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D22D065-9E6C-4F28-B105-11BB5D24C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0" y="368489"/>
            <a:ext cx="11776499" cy="1343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2931EA-F545-4611-AD59-E385252E3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" y="3132667"/>
            <a:ext cx="1534529" cy="36068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024E55A-DE2C-4E8E-B8A3-4BD5AD1254F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</a:t>
            </a:r>
          </a:p>
        </p:txBody>
      </p:sp>
    </p:spTree>
    <p:extLst>
      <p:ext uri="{BB962C8B-B14F-4D97-AF65-F5344CB8AC3E}">
        <p14:creationId xmlns:p14="http://schemas.microsoft.com/office/powerpoint/2010/main" val="287118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0EA8532-DE01-4BF3-850B-C1A9CD99E416}"/>
              </a:ext>
            </a:extLst>
          </p:cNvPr>
          <p:cNvSpPr txBox="1"/>
          <p:nvPr/>
        </p:nvSpPr>
        <p:spPr>
          <a:xfrm>
            <a:off x="6530454" y="4557930"/>
            <a:ext cx="6127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2"/>
              </a:rPr>
              <a:t>https://wordwall.net/ar/resource/26171977</a:t>
            </a:r>
            <a:endParaRPr lang="ar-S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DB9312-12C7-4AB1-B2FB-014C5F13A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88" y="766123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BE78FDA-3045-40AD-A743-9C69BCB30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61" y="766123"/>
            <a:ext cx="6268393" cy="352425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E05E5F5-03EF-4A02-8B21-76A679F41E0F}"/>
              </a:ext>
            </a:extLst>
          </p:cNvPr>
          <p:cNvSpPr/>
          <p:nvPr/>
        </p:nvSpPr>
        <p:spPr>
          <a:xfrm>
            <a:off x="645761" y="4557930"/>
            <a:ext cx="56829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تحدي عبارات الجمع والطرح الجبرية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D7EBA52-E488-4C65-9CB9-A883EF43F95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</a:t>
            </a:r>
          </a:p>
        </p:txBody>
      </p:sp>
    </p:spTree>
    <p:extLst>
      <p:ext uri="{BB962C8B-B14F-4D97-AF65-F5344CB8AC3E}">
        <p14:creationId xmlns:p14="http://schemas.microsoft.com/office/powerpoint/2010/main" val="342363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CC624F-3BEB-40C6-B54D-267A622E5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298754"/>
            <a:ext cx="11950262" cy="1776157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B9BDD4C-DC03-44E5-933C-C8B348C528D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</a:t>
            </a:r>
          </a:p>
        </p:txBody>
      </p:sp>
    </p:spTree>
    <p:extLst>
      <p:ext uri="{BB962C8B-B14F-4D97-AF65-F5344CB8AC3E}">
        <p14:creationId xmlns:p14="http://schemas.microsoft.com/office/powerpoint/2010/main" val="301862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9F94D2-CA42-4A32-A677-56F65F49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98" y="546100"/>
            <a:ext cx="11603971" cy="132797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B393631-2D55-4045-A6C0-9AB5FED658C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</a:t>
            </a:r>
          </a:p>
        </p:txBody>
      </p:sp>
    </p:spTree>
    <p:extLst>
      <p:ext uri="{BB962C8B-B14F-4D97-AF65-F5344CB8AC3E}">
        <p14:creationId xmlns:p14="http://schemas.microsoft.com/office/powerpoint/2010/main" val="178001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0CC8F9C-4818-4C30-A5DF-AA7F2A145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5" y="3657593"/>
            <a:ext cx="2859030" cy="320040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0756490-F4E7-4B6C-A584-543BDCF5877C}"/>
              </a:ext>
            </a:extLst>
          </p:cNvPr>
          <p:cNvSpPr/>
          <p:nvPr/>
        </p:nvSpPr>
        <p:spPr>
          <a:xfrm>
            <a:off x="3907483" y="2147528"/>
            <a:ext cx="47740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المنصة</a:t>
            </a: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الكتابة في المطوية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732608E-8486-42EF-BA0B-1AC4BC481CF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</a:t>
            </a:r>
          </a:p>
        </p:txBody>
      </p:sp>
    </p:spTree>
    <p:extLst>
      <p:ext uri="{BB962C8B-B14F-4D97-AF65-F5344CB8AC3E}">
        <p14:creationId xmlns:p14="http://schemas.microsoft.com/office/powerpoint/2010/main" val="230437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31"/>
          <p:cNvGrpSpPr/>
          <p:nvPr/>
        </p:nvGrpSpPr>
        <p:grpSpPr>
          <a:xfrm>
            <a:off x="3003094" y="2034601"/>
            <a:ext cx="3092906" cy="4134266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6302861" y="2034601"/>
            <a:ext cx="3411992" cy="4134266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78" name="Google Shape;878;p31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فكرة الدرس ومفرداته </a:t>
            </a:r>
            <a:endParaRPr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81" name="Google Shape;881;p31"/>
          <p:cNvSpPr txBox="1">
            <a:spLocks noGrp="1"/>
          </p:cNvSpPr>
          <p:nvPr>
            <p:ph type="ctrTitle" idx="5"/>
          </p:nvPr>
        </p:nvSpPr>
        <p:spPr>
          <a:xfrm>
            <a:off x="6963478" y="1895601"/>
            <a:ext cx="1992000" cy="97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/>
              <a:t>فكرة الدرس</a:t>
            </a:r>
            <a:endParaRPr sz="2800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F2C8259-740C-40F8-ABD4-09575A4FE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762"/>
          <a:stretch/>
        </p:blipFill>
        <p:spPr>
          <a:xfrm>
            <a:off x="6733958" y="3174455"/>
            <a:ext cx="2579045" cy="25244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0800499A-106C-4108-8F40-3AB33E45D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02" t="44093" r="2402" b="8669"/>
          <a:stretch/>
        </p:blipFill>
        <p:spPr>
          <a:xfrm>
            <a:off x="3260024" y="3312894"/>
            <a:ext cx="2579045" cy="233196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1" name="Google Shape;881;p31">
            <a:extLst>
              <a:ext uri="{FF2B5EF4-FFF2-40B4-BE49-F238E27FC236}">
                <a16:creationId xmlns:a16="http://schemas.microsoft.com/office/drawing/2014/main" id="{E295CFE1-7223-4CC2-8FB4-5C96C112B346}"/>
              </a:ext>
            </a:extLst>
          </p:cNvPr>
          <p:cNvSpPr txBox="1">
            <a:spLocks/>
          </p:cNvSpPr>
          <p:nvPr/>
        </p:nvSpPr>
        <p:spPr>
          <a:xfrm>
            <a:off x="3501893" y="1896033"/>
            <a:ext cx="19920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800" b="1" kern="0" dirty="0"/>
              <a:t>مفردات الدرس</a:t>
            </a:r>
          </a:p>
        </p:txBody>
      </p:sp>
      <p:pic>
        <p:nvPicPr>
          <p:cNvPr id="3" name="صورة 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9283761A-6562-433F-B2BE-A4DE5A1329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1" y="2329181"/>
            <a:ext cx="1951532" cy="35451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FD38A62-DC60-4890-9984-2EC610383DF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</a:t>
            </a:r>
          </a:p>
        </p:txBody>
      </p:sp>
    </p:spTree>
    <p:extLst>
      <p:ext uri="{BB962C8B-B14F-4D97-AF65-F5344CB8AC3E}">
        <p14:creationId xmlns:p14="http://schemas.microsoft.com/office/powerpoint/2010/main" val="36856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06ECB6-2C93-4437-BB0F-939FA4C0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31" y="966340"/>
            <a:ext cx="10192938" cy="4925320"/>
          </a:xfrm>
          <a:prstGeom prst="rect">
            <a:avLst/>
          </a:prstGeom>
        </p:spPr>
      </p:pic>
      <p:pic>
        <p:nvPicPr>
          <p:cNvPr id="44" name="صورة 43">
            <a:hlinkClick r:id="rId3"/>
            <a:extLst>
              <a:ext uri="{FF2B5EF4-FFF2-40B4-BE49-F238E27FC236}">
                <a16:creationId xmlns:a16="http://schemas.microsoft.com/office/drawing/2014/main" id="{ABECD3EC-3D6D-4E10-A8B9-9FA95D65F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9" y="5081580"/>
            <a:ext cx="1337733" cy="1337733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E5E8FA4A-FE73-4BD0-BFBE-A062BEBA4A2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</a:t>
            </a:r>
          </a:p>
        </p:txBody>
      </p:sp>
    </p:spTree>
    <p:extLst>
      <p:ext uri="{BB962C8B-B14F-4D97-AF65-F5344CB8AC3E}">
        <p14:creationId xmlns:p14="http://schemas.microsoft.com/office/powerpoint/2010/main" val="397258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063431-17E1-49CC-9377-C33061FB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05" y="1308538"/>
            <a:ext cx="9378295" cy="3855522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E93F604-5504-4F0B-B002-7E14AC7AB30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</a:t>
            </a:r>
          </a:p>
        </p:txBody>
      </p:sp>
    </p:spTree>
    <p:extLst>
      <p:ext uri="{BB962C8B-B14F-4D97-AF65-F5344CB8AC3E}">
        <p14:creationId xmlns:p14="http://schemas.microsoft.com/office/powerpoint/2010/main" val="181283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633C531-C03C-4E32-988C-D5C742DF1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293" y="78886"/>
            <a:ext cx="7805562" cy="6700228"/>
          </a:xfrm>
          <a:prstGeom prst="rect">
            <a:avLst/>
          </a:prstGeom>
        </p:spPr>
      </p:pic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DAE322A6-456C-46F2-9775-44D6A2D56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/>
          <a:stretch/>
        </p:blipFill>
        <p:spPr>
          <a:xfrm>
            <a:off x="1056290" y="1639613"/>
            <a:ext cx="3014095" cy="4351283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3AF20EB-CC00-4814-B648-EFB8A219E74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</a:t>
            </a:r>
          </a:p>
        </p:txBody>
      </p:sp>
    </p:spTree>
    <p:extLst>
      <p:ext uri="{BB962C8B-B14F-4D97-AF65-F5344CB8AC3E}">
        <p14:creationId xmlns:p14="http://schemas.microsoft.com/office/powerpoint/2010/main" val="211036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C15F2D-DA38-4A8A-BC29-4950E4BC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22" y="331076"/>
            <a:ext cx="9793876" cy="331344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1DFBE28-2785-4685-A4AC-45D75BE87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713" y="4585671"/>
            <a:ext cx="1692822" cy="1895961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C7CA89-65C6-4FC1-9C53-029C60D43E5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</a:t>
            </a:r>
          </a:p>
        </p:txBody>
      </p:sp>
    </p:spTree>
    <p:extLst>
      <p:ext uri="{BB962C8B-B14F-4D97-AF65-F5344CB8AC3E}">
        <p14:creationId xmlns:p14="http://schemas.microsoft.com/office/powerpoint/2010/main" val="393853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1650AAF-710D-4601-B9B3-655F1942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13" y="299545"/>
            <a:ext cx="10513338" cy="28826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25FF0A8-693C-4475-9614-9085612EF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46" y="3540857"/>
            <a:ext cx="1378887" cy="2882690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B2C04B9-BDBE-477C-B65C-EECA79D4854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</a:t>
            </a:r>
          </a:p>
        </p:txBody>
      </p:sp>
    </p:spTree>
    <p:extLst>
      <p:ext uri="{BB962C8B-B14F-4D97-AF65-F5344CB8AC3E}">
        <p14:creationId xmlns:p14="http://schemas.microsoft.com/office/powerpoint/2010/main" val="369737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BA9861B-29D9-4074-9AF7-69C6BC5D7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35" y="614855"/>
            <a:ext cx="11296730" cy="1230649"/>
          </a:xfrm>
          <a:prstGeom prst="rect">
            <a:avLst/>
          </a:prstGeom>
        </p:spPr>
      </p:pic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59B2E8F8-2959-4AF7-ABC6-D685854EA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07" y="3885888"/>
            <a:ext cx="1730266" cy="2544509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BEAD1C95-A599-4689-94B6-64C50A4FC11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</a:t>
            </a:r>
          </a:p>
        </p:txBody>
      </p:sp>
    </p:spTree>
    <p:extLst>
      <p:ext uri="{BB962C8B-B14F-4D97-AF65-F5344CB8AC3E}">
        <p14:creationId xmlns:p14="http://schemas.microsoft.com/office/powerpoint/2010/main" val="263988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38DCD8-0591-4940-830F-ECC23ED42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9" y="299545"/>
            <a:ext cx="12066361" cy="2676257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4B26DE6-1FD2-42FA-A923-1DCD9FEC3CF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</a:t>
            </a:r>
          </a:p>
        </p:txBody>
      </p:sp>
    </p:spTree>
    <p:extLst>
      <p:ext uri="{BB962C8B-B14F-4D97-AF65-F5344CB8AC3E}">
        <p14:creationId xmlns:p14="http://schemas.microsoft.com/office/powerpoint/2010/main" val="225383470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</Words>
  <Application>Microsoft Office PowerPoint</Application>
  <PresentationFormat>شاشة عريضة</PresentationFormat>
  <Paragraphs>31</Paragraphs>
  <Slides>14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Permanent Marker</vt:lpstr>
      <vt:lpstr>نسق Office</vt:lpstr>
      <vt:lpstr>عرض تقديمي في PowerPoint</vt:lpstr>
      <vt:lpstr>فكرة الدرس ومفرداته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</cp:revision>
  <dcterms:created xsi:type="dcterms:W3CDTF">2023-07-27T17:18:50Z</dcterms:created>
  <dcterms:modified xsi:type="dcterms:W3CDTF">2023-07-27T17:21:33Z</dcterms:modified>
</cp:coreProperties>
</file>