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607" r:id="rId2"/>
    <p:sldId id="603" r:id="rId3"/>
    <p:sldId id="605" r:id="rId4"/>
    <p:sldId id="606" r:id="rId5"/>
    <p:sldId id="608" r:id="rId6"/>
    <p:sldId id="609" r:id="rId7"/>
    <p:sldId id="610" r:id="rId8"/>
    <p:sldId id="611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9101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s://drydenart.weebly.com/fugleblog/magic-carpet-ride" TargetMode="External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6.gif"/><Relationship Id="rId17" Type="http://schemas.openxmlformats.org/officeDocument/2006/relationships/image" Target="../media/image9.png"/><Relationship Id="rId2" Type="http://schemas.openxmlformats.org/officeDocument/2006/relationships/image" Target="../media/image1.jpg"/><Relationship Id="rId16" Type="http://schemas.openxmlformats.org/officeDocument/2006/relationships/hyperlink" Target="https://pixabay.com/en/books-library-studying-reading-1614700/" TargetMode="External"/><Relationship Id="rId20" Type="http://schemas.openxmlformats.org/officeDocument/2006/relationships/hyperlink" Target="https://pixabay.com/en/bookshelves-rack-shelves-160438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jpg"/><Relationship Id="rId10" Type="http://schemas.openxmlformats.org/officeDocument/2006/relationships/hyperlink" Target="https://pixabay.com/en/clipboard-paper-holder-notepad-23638/" TargetMode="External"/><Relationship Id="rId19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hyperlink" Target="https://pixabay.com/en/flowerpot-growing-leaf-plant-148267/" TargetMode="External"/><Relationship Id="rId2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1083675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خطة حل المسألة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" action="ppaction://noaction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1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5" name="صورة 4" descr="صورة تحتوي على دمية&#10;&#10;تم إنشاء الوصف تلقائياً">
            <a:extLst>
              <a:ext uri="{FF2B5EF4-FFF2-40B4-BE49-F238E27FC236}">
                <a16:creationId xmlns:a16="http://schemas.microsoft.com/office/drawing/2014/main" id="{AEB09419-FE3D-4BB0-803B-F86645DB661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4" y="1757173"/>
            <a:ext cx="2413384" cy="437736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9915FBD9-A42A-43F6-A12F-F79401883291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829F18A-EBA5-4E6E-8014-9E16A95F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CEBB17B-323E-448E-BB6E-270F8EE1BB9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26</a:t>
            </a:r>
          </a:p>
        </p:txBody>
      </p:sp>
    </p:spTree>
    <p:extLst>
      <p:ext uri="{BB962C8B-B14F-4D97-AF65-F5344CB8AC3E}">
        <p14:creationId xmlns:p14="http://schemas.microsoft.com/office/powerpoint/2010/main" val="298449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69CB35F-B2C0-48B8-9526-F4248467D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305" y="1970690"/>
            <a:ext cx="7009032" cy="205142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5522A86-85F8-4487-9300-F8328143F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5" y="3657593"/>
            <a:ext cx="2859030" cy="320040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304ADA9-AD19-4FED-BDCF-BE2C0024276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27</a:t>
            </a:r>
          </a:p>
        </p:txBody>
      </p:sp>
    </p:spTree>
    <p:extLst>
      <p:ext uri="{BB962C8B-B14F-4D97-AF65-F5344CB8AC3E}">
        <p14:creationId xmlns:p14="http://schemas.microsoft.com/office/powerpoint/2010/main" val="422962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3">
            <a:extLst>
              <a:ext uri="{FF2B5EF4-FFF2-40B4-BE49-F238E27FC236}">
                <a16:creationId xmlns:a16="http://schemas.microsoft.com/office/drawing/2014/main" id="{379B7D78-9F78-41EC-A9F9-FD05A7698ACE}"/>
              </a:ext>
            </a:extLst>
          </p:cNvPr>
          <p:cNvGraphicFramePr>
            <a:graphicFrameLocks noGrp="1"/>
          </p:cNvGraphicFramePr>
          <p:nvPr/>
        </p:nvGraphicFramePr>
        <p:xfrm>
          <a:off x="516466" y="2474836"/>
          <a:ext cx="11159067" cy="4099735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1790101">
                  <a:extLst>
                    <a:ext uri="{9D8B030D-6E8A-4147-A177-3AD203B41FA5}">
                      <a16:colId xmlns:a16="http://schemas.microsoft.com/office/drawing/2014/main" val="1033082850"/>
                    </a:ext>
                  </a:extLst>
                </a:gridCol>
                <a:gridCol w="9368966">
                  <a:extLst>
                    <a:ext uri="{9D8B030D-6E8A-4147-A177-3AD203B41FA5}">
                      <a16:colId xmlns:a16="http://schemas.microsoft.com/office/drawing/2014/main" val="4110921981"/>
                    </a:ext>
                  </a:extLst>
                </a:gridCol>
              </a:tblGrid>
              <a:tr h="95527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أفهم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834023"/>
                  </a:ext>
                </a:extLst>
              </a:tr>
              <a:tr h="67665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أخطط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888893"/>
                  </a:ext>
                </a:extLst>
              </a:tr>
              <a:tr h="151252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أحل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500996"/>
                  </a:ext>
                </a:extLst>
              </a:tr>
              <a:tr h="95527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أتحقق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194025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3A6E5D7F-870D-4139-A600-DF82E0286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56" y="0"/>
            <a:ext cx="7546427" cy="227491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BE5F423-F590-4966-BFCC-970C6D9E6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675" y="143378"/>
            <a:ext cx="1551222" cy="200715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B7B01D2-AEB0-4029-938F-6782E327637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28</a:t>
            </a:r>
          </a:p>
        </p:txBody>
      </p:sp>
    </p:spTree>
    <p:extLst>
      <p:ext uri="{BB962C8B-B14F-4D97-AF65-F5344CB8AC3E}">
        <p14:creationId xmlns:p14="http://schemas.microsoft.com/office/powerpoint/2010/main" val="83743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7418C0-70AF-455A-BDF3-460D081F9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601" y="70945"/>
            <a:ext cx="5135399" cy="2262352"/>
          </a:xfrm>
          <a:prstGeom prst="rect">
            <a:avLst/>
          </a:prstGeom>
        </p:spPr>
      </p:pic>
      <p:graphicFrame>
        <p:nvGraphicFramePr>
          <p:cNvPr id="2" name="جدول 3">
            <a:extLst>
              <a:ext uri="{FF2B5EF4-FFF2-40B4-BE49-F238E27FC236}">
                <a16:creationId xmlns:a16="http://schemas.microsoft.com/office/drawing/2014/main" id="{155736C5-2643-47DD-9BBB-1BF5942F5C75}"/>
              </a:ext>
            </a:extLst>
          </p:cNvPr>
          <p:cNvGraphicFramePr>
            <a:graphicFrameLocks noGrp="1"/>
          </p:cNvGraphicFramePr>
          <p:nvPr/>
        </p:nvGraphicFramePr>
        <p:xfrm>
          <a:off x="516466" y="2474836"/>
          <a:ext cx="11159067" cy="4099735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1790101">
                  <a:extLst>
                    <a:ext uri="{9D8B030D-6E8A-4147-A177-3AD203B41FA5}">
                      <a16:colId xmlns:a16="http://schemas.microsoft.com/office/drawing/2014/main" val="1033082850"/>
                    </a:ext>
                  </a:extLst>
                </a:gridCol>
                <a:gridCol w="9368966">
                  <a:extLst>
                    <a:ext uri="{9D8B030D-6E8A-4147-A177-3AD203B41FA5}">
                      <a16:colId xmlns:a16="http://schemas.microsoft.com/office/drawing/2014/main" val="4110921981"/>
                    </a:ext>
                  </a:extLst>
                </a:gridCol>
              </a:tblGrid>
              <a:tr h="95527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أفهم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834023"/>
                  </a:ext>
                </a:extLst>
              </a:tr>
              <a:tr h="67665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أخطط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888893"/>
                  </a:ext>
                </a:extLst>
              </a:tr>
              <a:tr h="151252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أحل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500996"/>
                  </a:ext>
                </a:extLst>
              </a:tr>
              <a:tr h="95527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أتحقق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194025"/>
                  </a:ext>
                </a:extLst>
              </a:tr>
            </a:tbl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B6158C9B-C496-40E5-8C92-DD0966F9FF4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29</a:t>
            </a:r>
          </a:p>
        </p:txBody>
      </p:sp>
    </p:spTree>
    <p:extLst>
      <p:ext uri="{BB962C8B-B14F-4D97-AF65-F5344CB8AC3E}">
        <p14:creationId xmlns:p14="http://schemas.microsoft.com/office/powerpoint/2010/main" val="141974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7B86A05-F2BB-44ED-B8F2-EDCA3A60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781" y="147894"/>
            <a:ext cx="5872219" cy="2469181"/>
          </a:xfrm>
          <a:prstGeom prst="rect">
            <a:avLst/>
          </a:prstGeom>
        </p:spPr>
      </p:pic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D4429D3B-DF33-4916-9D37-D6B8ADDC88AA}"/>
              </a:ext>
            </a:extLst>
          </p:cNvPr>
          <p:cNvGraphicFramePr>
            <a:graphicFrameLocks noGrp="1"/>
          </p:cNvGraphicFramePr>
          <p:nvPr/>
        </p:nvGraphicFramePr>
        <p:xfrm>
          <a:off x="516466" y="2474836"/>
          <a:ext cx="11159067" cy="4099735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1790101">
                  <a:extLst>
                    <a:ext uri="{9D8B030D-6E8A-4147-A177-3AD203B41FA5}">
                      <a16:colId xmlns:a16="http://schemas.microsoft.com/office/drawing/2014/main" val="1033082850"/>
                    </a:ext>
                  </a:extLst>
                </a:gridCol>
                <a:gridCol w="9368966">
                  <a:extLst>
                    <a:ext uri="{9D8B030D-6E8A-4147-A177-3AD203B41FA5}">
                      <a16:colId xmlns:a16="http://schemas.microsoft.com/office/drawing/2014/main" val="4110921981"/>
                    </a:ext>
                  </a:extLst>
                </a:gridCol>
              </a:tblGrid>
              <a:tr h="95527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أفهم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834023"/>
                  </a:ext>
                </a:extLst>
              </a:tr>
              <a:tr h="67665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أخطط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888893"/>
                  </a:ext>
                </a:extLst>
              </a:tr>
              <a:tr h="151252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أحل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500996"/>
                  </a:ext>
                </a:extLst>
              </a:tr>
              <a:tr h="95527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أتحقق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194025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B43EBEE9-F18A-495B-B8C3-D5A614D20B8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30</a:t>
            </a:r>
          </a:p>
        </p:txBody>
      </p:sp>
    </p:spTree>
    <p:extLst>
      <p:ext uri="{BB962C8B-B14F-4D97-AF65-F5344CB8AC3E}">
        <p14:creationId xmlns:p14="http://schemas.microsoft.com/office/powerpoint/2010/main" val="413557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F09EE8E-342A-49D0-9151-E3898FFB3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658" y="283429"/>
            <a:ext cx="5722342" cy="1748919"/>
          </a:xfrm>
          <a:prstGeom prst="rect">
            <a:avLst/>
          </a:prstGeom>
        </p:spPr>
      </p:pic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0D6E982-3FC1-4BA6-B093-53ABB55B3EEF}"/>
              </a:ext>
            </a:extLst>
          </p:cNvPr>
          <p:cNvGraphicFramePr>
            <a:graphicFrameLocks noGrp="1"/>
          </p:cNvGraphicFramePr>
          <p:nvPr/>
        </p:nvGraphicFramePr>
        <p:xfrm>
          <a:off x="516466" y="2474836"/>
          <a:ext cx="11159067" cy="4099735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1790101">
                  <a:extLst>
                    <a:ext uri="{9D8B030D-6E8A-4147-A177-3AD203B41FA5}">
                      <a16:colId xmlns:a16="http://schemas.microsoft.com/office/drawing/2014/main" val="1033082850"/>
                    </a:ext>
                  </a:extLst>
                </a:gridCol>
                <a:gridCol w="9368966">
                  <a:extLst>
                    <a:ext uri="{9D8B030D-6E8A-4147-A177-3AD203B41FA5}">
                      <a16:colId xmlns:a16="http://schemas.microsoft.com/office/drawing/2014/main" val="4110921981"/>
                    </a:ext>
                  </a:extLst>
                </a:gridCol>
              </a:tblGrid>
              <a:tr h="95527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أفهم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834023"/>
                  </a:ext>
                </a:extLst>
              </a:tr>
              <a:tr h="67665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أخطط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888893"/>
                  </a:ext>
                </a:extLst>
              </a:tr>
              <a:tr h="151252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أحل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500996"/>
                  </a:ext>
                </a:extLst>
              </a:tr>
              <a:tr h="95527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أتحقق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194025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53EDFFDF-7B81-4F35-A4AF-E1836FADE7E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31</a:t>
            </a:r>
          </a:p>
        </p:txBody>
      </p:sp>
    </p:spTree>
    <p:extLst>
      <p:ext uri="{BB962C8B-B14F-4D97-AF65-F5344CB8AC3E}">
        <p14:creationId xmlns:p14="http://schemas.microsoft.com/office/powerpoint/2010/main" val="228784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6A0C854-EEF0-4773-BB00-F78AF914EB54}"/>
              </a:ext>
            </a:extLst>
          </p:cNvPr>
          <p:cNvGraphicFramePr>
            <a:graphicFrameLocks noGrp="1"/>
          </p:cNvGraphicFramePr>
          <p:nvPr/>
        </p:nvGraphicFramePr>
        <p:xfrm>
          <a:off x="516466" y="2474836"/>
          <a:ext cx="11159067" cy="4099735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1790101">
                  <a:extLst>
                    <a:ext uri="{9D8B030D-6E8A-4147-A177-3AD203B41FA5}">
                      <a16:colId xmlns:a16="http://schemas.microsoft.com/office/drawing/2014/main" val="1033082850"/>
                    </a:ext>
                  </a:extLst>
                </a:gridCol>
                <a:gridCol w="9368966">
                  <a:extLst>
                    <a:ext uri="{9D8B030D-6E8A-4147-A177-3AD203B41FA5}">
                      <a16:colId xmlns:a16="http://schemas.microsoft.com/office/drawing/2014/main" val="4110921981"/>
                    </a:ext>
                  </a:extLst>
                </a:gridCol>
              </a:tblGrid>
              <a:tr h="95527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أفهم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834023"/>
                  </a:ext>
                </a:extLst>
              </a:tr>
              <a:tr h="67665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أخطط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888893"/>
                  </a:ext>
                </a:extLst>
              </a:tr>
              <a:tr h="151252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أحل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500996"/>
                  </a:ext>
                </a:extLst>
              </a:tr>
              <a:tr h="95527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أتحقق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194025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6FFCB311-532F-4F94-86FA-74A28EA58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399"/>
          <a:stretch/>
        </p:blipFill>
        <p:spPr>
          <a:xfrm>
            <a:off x="6622690" y="198047"/>
            <a:ext cx="5569310" cy="22767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9CAF6EC-1615-47E9-BB80-DA6337E5E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562"/>
          <a:stretch/>
        </p:blipFill>
        <p:spPr>
          <a:xfrm>
            <a:off x="784923" y="336207"/>
            <a:ext cx="5569310" cy="18819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0FFDCAA-4E49-41B3-9009-7B92FE349EB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32</a:t>
            </a:r>
          </a:p>
        </p:txBody>
      </p:sp>
    </p:spTree>
    <p:extLst>
      <p:ext uri="{BB962C8B-B14F-4D97-AF65-F5344CB8AC3E}">
        <p14:creationId xmlns:p14="http://schemas.microsoft.com/office/powerpoint/2010/main" val="204172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5047B23-D36B-4A8F-9A8E-A48A1AF06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285"/>
          <a:stretch/>
        </p:blipFill>
        <p:spPr>
          <a:xfrm>
            <a:off x="6425995" y="0"/>
            <a:ext cx="5766005" cy="230293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BB48E13-FA1B-48E2-A675-61472B324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328"/>
          <a:stretch/>
        </p:blipFill>
        <p:spPr>
          <a:xfrm>
            <a:off x="1007328" y="0"/>
            <a:ext cx="5766005" cy="2082631"/>
          </a:xfrm>
          <a:prstGeom prst="rect">
            <a:avLst/>
          </a:prstGeom>
        </p:spPr>
      </p:pic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B42BB056-6A3F-401A-81DD-E94F34268969}"/>
              </a:ext>
            </a:extLst>
          </p:cNvPr>
          <p:cNvGraphicFramePr>
            <a:graphicFrameLocks noGrp="1"/>
          </p:cNvGraphicFramePr>
          <p:nvPr/>
        </p:nvGraphicFramePr>
        <p:xfrm>
          <a:off x="516466" y="2474836"/>
          <a:ext cx="11159067" cy="4099735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1790101">
                  <a:extLst>
                    <a:ext uri="{9D8B030D-6E8A-4147-A177-3AD203B41FA5}">
                      <a16:colId xmlns:a16="http://schemas.microsoft.com/office/drawing/2014/main" val="1033082850"/>
                    </a:ext>
                  </a:extLst>
                </a:gridCol>
                <a:gridCol w="9368966">
                  <a:extLst>
                    <a:ext uri="{9D8B030D-6E8A-4147-A177-3AD203B41FA5}">
                      <a16:colId xmlns:a16="http://schemas.microsoft.com/office/drawing/2014/main" val="4110921981"/>
                    </a:ext>
                  </a:extLst>
                </a:gridCol>
              </a:tblGrid>
              <a:tr h="95527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أفهم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834023"/>
                  </a:ext>
                </a:extLst>
              </a:tr>
              <a:tr h="67665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أخطط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888893"/>
                  </a:ext>
                </a:extLst>
              </a:tr>
              <a:tr h="151252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أحل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500996"/>
                  </a:ext>
                </a:extLst>
              </a:tr>
              <a:tr h="95527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أتحقق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194025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AB5A261E-D205-418A-9FCE-6BB0AAAD783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33</a:t>
            </a:r>
          </a:p>
        </p:txBody>
      </p:sp>
    </p:spTree>
    <p:extLst>
      <p:ext uri="{BB962C8B-B14F-4D97-AF65-F5344CB8AC3E}">
        <p14:creationId xmlns:p14="http://schemas.microsoft.com/office/powerpoint/2010/main" val="242738509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67</Words>
  <Application>Microsoft Office PowerPoint</Application>
  <PresentationFormat>شاشة عريضة</PresentationFormat>
  <Paragraphs>71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3</cp:revision>
  <dcterms:created xsi:type="dcterms:W3CDTF">2023-07-27T17:18:50Z</dcterms:created>
  <dcterms:modified xsi:type="dcterms:W3CDTF">2023-07-27T17:22:13Z</dcterms:modified>
</cp:coreProperties>
</file>