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2"/>
  </p:notesMasterIdLst>
  <p:sldIdLst>
    <p:sldId id="628" r:id="rId2"/>
    <p:sldId id="627" r:id="rId3"/>
    <p:sldId id="551" r:id="rId4"/>
    <p:sldId id="629" r:id="rId5"/>
    <p:sldId id="630" r:id="rId6"/>
    <p:sldId id="631" r:id="rId7"/>
    <p:sldId id="632" r:id="rId8"/>
    <p:sldId id="633" r:id="rId9"/>
    <p:sldId id="634" r:id="rId10"/>
    <p:sldId id="635" r:id="rId1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3883BA5-14A2-4988-9C1C-E99219A543B8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47555A1-4363-42BC-9C16-C9E0F0BF92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5466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6018115d82_1_7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6018115d82_1_7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8555AF1-2454-8C6D-6A24-BDE6C739B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96F913E-348C-6CE2-7FDC-D16B4E20E0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C23A305-D1CA-E0CB-C03E-CEE58844D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DD94B91-4942-03AA-F6E0-6A9FB3847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FDD1B88-0714-058D-AC6A-7BD25736C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77406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B855297-6DBA-D9B9-80D0-60D427B31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43273F5-BD2A-F9EF-3A65-6715EB3BE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02D9B25-5EF7-F660-AFCF-29D4EAB49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8EAC32-D3E5-BC4E-7919-7724FA54B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426A41D-7E71-0614-0829-0C7F08F89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2455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4A4D3F7D-B798-3C95-3E7C-E22EFDD055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932C9C3-B366-571D-597E-FEFCB31B59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03F0355-0367-2748-8D21-256FDECCC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05CEEC3-0B22-FD9A-AC57-336D5B218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316F870-1BE0-0B38-7EE8-61181ED66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9873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19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307" name="Google Shape;307;p19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19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19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19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19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19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19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19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19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19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19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19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467045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4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42" name="Google Shape;42;p4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4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4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4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4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4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4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4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4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4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4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4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4" name="Google Shape;54;p4"/>
          <p:cNvSpPr txBox="1">
            <a:spLocks noGrp="1"/>
          </p:cNvSpPr>
          <p:nvPr>
            <p:ph type="title" hasCustomPrompt="1"/>
          </p:nvPr>
        </p:nvSpPr>
        <p:spPr>
          <a:xfrm>
            <a:off x="1895117" y="3121800"/>
            <a:ext cx="1245600" cy="7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5" name="Google Shape;55;p4"/>
          <p:cNvSpPr txBox="1">
            <a:spLocks noGrp="1"/>
          </p:cNvSpPr>
          <p:nvPr>
            <p:ph type="title" idx="2" hasCustomPrompt="1"/>
          </p:nvPr>
        </p:nvSpPr>
        <p:spPr>
          <a:xfrm>
            <a:off x="4280505" y="3121800"/>
            <a:ext cx="1245600" cy="7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6" name="Google Shape;56;p4"/>
          <p:cNvSpPr txBox="1">
            <a:spLocks noGrp="1"/>
          </p:cNvSpPr>
          <p:nvPr>
            <p:ph type="title" idx="3" hasCustomPrompt="1"/>
          </p:nvPr>
        </p:nvSpPr>
        <p:spPr>
          <a:xfrm>
            <a:off x="6665895" y="3121800"/>
            <a:ext cx="1245600" cy="7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7" name="Google Shape;57;p4"/>
          <p:cNvSpPr txBox="1">
            <a:spLocks noGrp="1"/>
          </p:cNvSpPr>
          <p:nvPr>
            <p:ph type="title" idx="4" hasCustomPrompt="1"/>
          </p:nvPr>
        </p:nvSpPr>
        <p:spPr>
          <a:xfrm>
            <a:off x="9051284" y="3121800"/>
            <a:ext cx="1245600" cy="7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8" name="Google Shape;58;p4"/>
          <p:cNvSpPr txBox="1">
            <a:spLocks noGrp="1"/>
          </p:cNvSpPr>
          <p:nvPr>
            <p:ph type="ctrTitle" idx="5"/>
          </p:nvPr>
        </p:nvSpPr>
        <p:spPr>
          <a:xfrm>
            <a:off x="415600" y="824767"/>
            <a:ext cx="11360800" cy="97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59" name="Google Shape;59;p4"/>
          <p:cNvSpPr txBox="1">
            <a:spLocks noGrp="1"/>
          </p:cNvSpPr>
          <p:nvPr>
            <p:ph type="subTitle" idx="1"/>
          </p:nvPr>
        </p:nvSpPr>
        <p:spPr>
          <a:xfrm>
            <a:off x="1521933" y="49527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60" name="Google Shape;60;p4"/>
          <p:cNvSpPr txBox="1">
            <a:spLocks noGrp="1"/>
          </p:cNvSpPr>
          <p:nvPr>
            <p:ph type="subTitle" idx="6"/>
          </p:nvPr>
        </p:nvSpPr>
        <p:spPr>
          <a:xfrm>
            <a:off x="3907300" y="49527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61" name="Google Shape;61;p4"/>
          <p:cNvSpPr txBox="1">
            <a:spLocks noGrp="1"/>
          </p:cNvSpPr>
          <p:nvPr>
            <p:ph type="subTitle" idx="7"/>
          </p:nvPr>
        </p:nvSpPr>
        <p:spPr>
          <a:xfrm>
            <a:off x="6292667" y="49527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62" name="Google Shape;62;p4"/>
          <p:cNvSpPr txBox="1">
            <a:spLocks noGrp="1"/>
          </p:cNvSpPr>
          <p:nvPr>
            <p:ph type="subTitle" idx="8"/>
          </p:nvPr>
        </p:nvSpPr>
        <p:spPr>
          <a:xfrm>
            <a:off x="8678100" y="49101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63" name="Google Shape;63;p4"/>
          <p:cNvSpPr txBox="1">
            <a:spLocks noGrp="1"/>
          </p:cNvSpPr>
          <p:nvPr>
            <p:ph type="subTitle" idx="9"/>
          </p:nvPr>
        </p:nvSpPr>
        <p:spPr>
          <a:xfrm>
            <a:off x="6292700" y="49527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51630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6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82" name="Google Shape;82;p6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6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6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6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6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6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6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6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6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6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6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6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4" name="Google Shape;94;p6"/>
          <p:cNvSpPr txBox="1">
            <a:spLocks noGrp="1"/>
          </p:cNvSpPr>
          <p:nvPr>
            <p:ph type="ctrTitle"/>
          </p:nvPr>
        </p:nvSpPr>
        <p:spPr>
          <a:xfrm>
            <a:off x="2678400" y="5196051"/>
            <a:ext cx="6835200" cy="5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None/>
              <a:defRPr sz="1467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5" name="Google Shape;95;p6"/>
          <p:cNvSpPr txBox="1">
            <a:spLocks noGrp="1"/>
          </p:cNvSpPr>
          <p:nvPr>
            <p:ph type="subTitle" idx="1"/>
          </p:nvPr>
        </p:nvSpPr>
        <p:spPr>
          <a:xfrm>
            <a:off x="2553000" y="1869300"/>
            <a:ext cx="7086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8117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780B7AD-16DD-D8F1-78D9-159619287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1F962B1-1239-361B-3E3D-9D3087AD2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DE8A519-B25E-DABD-4658-C825C6ABD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1F4DB4E-E251-4067-EC49-4E7250F4D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0EADBCA-1220-51B2-1A2D-B9919AE8D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4931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D8505C8-F669-38BA-C4B9-70A701F9F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ED21779-5EDA-47BE-C3EE-AE10C3A8D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078DA3E-4EE7-6BC2-123F-A99D311FF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70677EE-7E43-59ED-3D9D-AD1400030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757B281-73CC-522F-4D5B-6684AB6EA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38853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F262BD-DA6C-12F4-AB1B-123CBBFE2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75F5791-9CAC-6551-F697-B1F6D04B7D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95582D-E9DD-FE7F-B766-A4D66DE8DF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DEDD0F0-4443-DBA4-2D91-8B75195EF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7A9D4D8-43FB-7CB9-D640-907C6172E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3BA602D-7AAE-9FB1-F0FD-E9BF67BD0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777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9D1AA20-CEE7-C5FF-F52A-E9AA2633E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E46673D-9101-AEBA-A689-9AB0BDCA8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F651B2A-BBC0-E9D0-43F7-D26417BF79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8EC52C8-AC01-1BBD-7506-FF0A13CE9B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06ECE301-ABEC-E717-E231-FB9A5C4EB1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63954176-52DD-1405-6B72-170619B06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5FA2DFEE-9CD0-CFD1-ACBE-D1A95ACD7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1F5150E2-7F88-20EF-3D2E-BB777C278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05147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EB7AF00-587D-6421-FA09-D4F146CBF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7055B049-6AC5-3DFE-A601-3AE0BEA7B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A84F843D-6E86-9A6F-5EE4-122CDF4D2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8C35D7EB-1C37-6277-BA7C-9A0BAF2C4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2429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B12D3BB4-44AD-F7D1-45BB-F8221AA69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5BC0D056-C04F-EE27-6394-AEF342264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B317A76-CD46-01A0-E626-A4C404534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7772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E74BE38-0AC8-1CB2-CCAF-EBE222D6E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262B839-D819-6F91-5B86-8A90F0579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B4A1305-3058-EF66-EF82-D901CF5C42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AB58B10-075E-AE92-DCDF-0FC8B9D34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42BED60-BF57-6002-6776-83F73622D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176FA2B-ABE7-7A20-784C-5D463D594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1000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9CBB36C-5E6A-113D-4A03-BB47DA4EC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9C6AF4E7-CBE8-1929-FC35-AE75670549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F0E26FD0-F2A9-303B-E01A-58B3253A90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EC48587-F57F-E805-62AF-375FA6DB0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A90DAC0-A3A2-2A0F-CF5B-074B3FFBC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4F8B289-C946-FA2C-5622-0F7D61BA1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368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92E980DE-2E2F-B6FA-FD5A-BE405460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69CA0ED-CC24-4D7B-9FE6-D972EA6BDC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1CC9C88-EC29-3C9E-6FC8-F57D0589E5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7B3B1F2-6EFA-B3C8-8C53-73803D07AF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7221486-EA9A-A398-8182-FEE8AC31A4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985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ngall.com/party-png" TargetMode="External"/><Relationship Id="rId13" Type="http://schemas.openxmlformats.org/officeDocument/2006/relationships/image" Target="../media/image6.gif"/><Relationship Id="rId18" Type="http://schemas.openxmlformats.org/officeDocument/2006/relationships/image" Target="../media/image9.png"/><Relationship Id="rId3" Type="http://schemas.openxmlformats.org/officeDocument/2006/relationships/hyperlink" Target="http://www.freestockphotos.biz/stockphoto/6139" TargetMode="External"/><Relationship Id="rId21" Type="http://schemas.openxmlformats.org/officeDocument/2006/relationships/hyperlink" Target="https://pixabay.com/en/bookshelves-rack-shelves-160438/" TargetMode="External"/><Relationship Id="rId7" Type="http://schemas.openxmlformats.org/officeDocument/2006/relationships/image" Target="../media/image4.png"/><Relationship Id="rId12" Type="http://schemas.openxmlformats.org/officeDocument/2006/relationships/hyperlink" Target="file:///C:\Users\bnooo\OneDrive\Desktop\&#1583;&#1608;&#1585;&#1577;%20&#1575;&#1604;&#1601;&#1589;&#1608;&#1604;%20&#1575;&#1604;&#1575;&#1601;&#1578;&#1585;&#1575;&#1590;&#1610;&#1577;\&#1603;&#1588;&#1601;%20&#1605;&#1578;&#1575;&#1576;&#1593;&#1577;%20&#1610;&#1608;&#1605;&#1610;%20&#1582;&#1575;&#1605;&#1587;.docx" TargetMode="External"/><Relationship Id="rId17" Type="http://schemas.openxmlformats.org/officeDocument/2006/relationships/hyperlink" Target="https://pixabay.com/en/books-library-studying-reading-1614700/" TargetMode="External"/><Relationship Id="rId2" Type="http://schemas.openxmlformats.org/officeDocument/2006/relationships/image" Target="../media/image1.jpg"/><Relationship Id="rId16" Type="http://schemas.openxmlformats.org/officeDocument/2006/relationships/image" Target="../media/image8.jp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aindart.deviantart.com/art/blackboard-chalk-309519870" TargetMode="External"/><Relationship Id="rId11" Type="http://schemas.openxmlformats.org/officeDocument/2006/relationships/hyperlink" Target="https://pixabay.com/en/clipboard-paper-holder-notepad-23638/" TargetMode="External"/><Relationship Id="rId5" Type="http://schemas.openxmlformats.org/officeDocument/2006/relationships/image" Target="../media/image3.jpg"/><Relationship Id="rId15" Type="http://schemas.openxmlformats.org/officeDocument/2006/relationships/hyperlink" Target="https://pixabay.com/en/flowerpot-growing-leaf-plant-148267/" TargetMode="External"/><Relationship Id="rId23" Type="http://schemas.openxmlformats.org/officeDocument/2006/relationships/image" Target="../media/image12.png"/><Relationship Id="rId10" Type="http://schemas.openxmlformats.org/officeDocument/2006/relationships/image" Target="../media/image5.png"/><Relationship Id="rId19" Type="http://schemas.openxmlformats.org/officeDocument/2006/relationships/hyperlink" Target="https://drydenart.weebly.com/fugleblog/magic-carpet-ride" TargetMode="External"/><Relationship Id="rId4" Type="http://schemas.openxmlformats.org/officeDocument/2006/relationships/image" Target="../media/image2.jpeg"/><Relationship Id="rId9" Type="http://schemas.openxmlformats.org/officeDocument/2006/relationships/slide" Target="slide9.xml"/><Relationship Id="rId14" Type="http://schemas.openxmlformats.org/officeDocument/2006/relationships/image" Target="../media/image7.png"/><Relationship Id="rId22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www.pikist.com/free-photo-sdght/ar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 descr="صورة تحتوي على نص, بساط, أثاث&#10;&#10;تم إنشاء الوصف تلقائياً">
            <a:extLst>
              <a:ext uri="{FF2B5EF4-FFF2-40B4-BE49-F238E27FC236}">
                <a16:creationId xmlns:a16="http://schemas.microsoft.com/office/drawing/2014/main" id="{EA8AC125-2D54-4EE2-8DBB-F896EEA71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119885" y="1551797"/>
            <a:ext cx="2713167" cy="1801225"/>
          </a:xfrm>
          <a:prstGeom prst="rect">
            <a:avLst/>
          </a:prstGeom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DF8809C7-A9C2-46E3-B323-7531098BAEC2}"/>
              </a:ext>
            </a:extLst>
          </p:cNvPr>
          <p:cNvSpPr/>
          <p:nvPr/>
        </p:nvSpPr>
        <p:spPr>
          <a:xfrm>
            <a:off x="0" y="4980920"/>
            <a:ext cx="12192000" cy="187708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 descr="صورة تحتوي على نص, شاشة عرض, تلفاز, إلكترونيات&#10;&#10;تم إنشاء الوصف تلقائياً">
            <a:extLst>
              <a:ext uri="{FF2B5EF4-FFF2-40B4-BE49-F238E27FC236}">
                <a16:creationId xmlns:a16="http://schemas.microsoft.com/office/drawing/2014/main" id="{FAA27B0C-6978-4DC6-AE6E-F04F8ADA08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771066" y="432806"/>
            <a:ext cx="6120708" cy="3713230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FA294892-AD5A-4C99-A131-8880BD26D7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750694" y="-413521"/>
            <a:ext cx="6343651" cy="1466996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105F6161-AF18-4795-954B-8310F53376BB}"/>
              </a:ext>
            </a:extLst>
          </p:cNvPr>
          <p:cNvSpPr txBox="1"/>
          <p:nvPr/>
        </p:nvSpPr>
        <p:spPr>
          <a:xfrm>
            <a:off x="3187119" y="941781"/>
            <a:ext cx="55325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</a:rPr>
              <a:t>موضوع الدرس: استقصاء حل المسألة</a:t>
            </a:r>
          </a:p>
        </p:txBody>
      </p:sp>
      <p:sp>
        <p:nvSpPr>
          <p:cNvPr id="18" name="مستطيل 17">
            <a:hlinkClick r:id="" action="ppaction://noaction"/>
            <a:extLst>
              <a:ext uri="{FF2B5EF4-FFF2-40B4-BE49-F238E27FC236}">
                <a16:creationId xmlns:a16="http://schemas.microsoft.com/office/drawing/2014/main" id="{FB011054-2DD6-4834-A9E1-0E55EE82FACE}"/>
              </a:ext>
            </a:extLst>
          </p:cNvPr>
          <p:cNvSpPr/>
          <p:nvPr/>
        </p:nvSpPr>
        <p:spPr>
          <a:xfrm>
            <a:off x="7003975" y="2132586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 تمهيد 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0FFB148E-6528-4BAD-80D3-0114895B3E4C}"/>
              </a:ext>
            </a:extLst>
          </p:cNvPr>
          <p:cNvSpPr/>
          <p:nvPr/>
        </p:nvSpPr>
        <p:spPr>
          <a:xfrm>
            <a:off x="3490248" y="2084832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أهداف الدرس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00A3F41A-DB77-43CA-AC69-3AF5423F046B}"/>
              </a:ext>
            </a:extLst>
          </p:cNvPr>
          <p:cNvSpPr/>
          <p:nvPr/>
        </p:nvSpPr>
        <p:spPr>
          <a:xfrm>
            <a:off x="5236576" y="2091614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المفردات</a:t>
            </a:r>
          </a:p>
        </p:txBody>
      </p:sp>
      <p:sp>
        <p:nvSpPr>
          <p:cNvPr id="21" name="مستطيل 20">
            <a:hlinkClick r:id="rId9" action="ppaction://hlinksldjump"/>
            <a:extLst>
              <a:ext uri="{FF2B5EF4-FFF2-40B4-BE49-F238E27FC236}">
                <a16:creationId xmlns:a16="http://schemas.microsoft.com/office/drawing/2014/main" id="{756DBA46-BC47-4439-871C-6D4995D382AD}"/>
              </a:ext>
            </a:extLst>
          </p:cNvPr>
          <p:cNvSpPr/>
          <p:nvPr/>
        </p:nvSpPr>
        <p:spPr>
          <a:xfrm>
            <a:off x="3478339" y="2925914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نشاط تفاعلي</a:t>
            </a: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E2D2F83E-D6F8-493F-B463-B69727C1CDE0}"/>
              </a:ext>
            </a:extLst>
          </p:cNvPr>
          <p:cNvSpPr/>
          <p:nvPr/>
        </p:nvSpPr>
        <p:spPr>
          <a:xfrm>
            <a:off x="5263968" y="2927968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تدريبات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BE0A5693-2AB8-415D-929E-41DE68DDDF94}"/>
              </a:ext>
            </a:extLst>
          </p:cNvPr>
          <p:cNvSpPr/>
          <p:nvPr/>
        </p:nvSpPr>
        <p:spPr>
          <a:xfrm>
            <a:off x="7003975" y="2967192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أمثلة</a:t>
            </a:r>
          </a:p>
        </p:txBody>
      </p: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318AD04F-F03E-4F2A-92D4-21EC7B6C193F}"/>
              </a:ext>
            </a:extLst>
          </p:cNvPr>
          <p:cNvGrpSpPr/>
          <p:nvPr/>
        </p:nvGrpSpPr>
        <p:grpSpPr>
          <a:xfrm>
            <a:off x="8691174" y="3340669"/>
            <a:ext cx="2279374" cy="1592601"/>
            <a:chOff x="2668437" y="4627692"/>
            <a:chExt cx="2279374" cy="1592601"/>
          </a:xfrm>
        </p:grpSpPr>
        <p:pic>
          <p:nvPicPr>
            <p:cNvPr id="29" name="Picture 33">
              <a:extLst>
                <a:ext uri="{FF2B5EF4-FFF2-40B4-BE49-F238E27FC236}">
                  <a16:creationId xmlns:a16="http://schemas.microsoft.com/office/drawing/2014/main" id="{41AD0F71-A165-4F03-BBDD-1EB1C7EB4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1"/>
                </a:ext>
              </a:extLst>
            </a:blip>
            <a:stretch>
              <a:fillRect/>
            </a:stretch>
          </p:blipFill>
          <p:spPr>
            <a:xfrm>
              <a:off x="3036258" y="4627692"/>
              <a:ext cx="1505616" cy="1592601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sp>
          <p:nvSpPr>
            <p:cNvPr id="30" name="شكل بيضاوي 29">
              <a:hlinkClick r:id="rId12" action="ppaction://hlinkfile"/>
              <a:extLst>
                <a:ext uri="{FF2B5EF4-FFF2-40B4-BE49-F238E27FC236}">
                  <a16:creationId xmlns:a16="http://schemas.microsoft.com/office/drawing/2014/main" id="{F7736647-DEB7-49D3-8675-A9C3457563B4}"/>
                </a:ext>
              </a:extLst>
            </p:cNvPr>
            <p:cNvSpPr/>
            <p:nvPr/>
          </p:nvSpPr>
          <p:spPr>
            <a:xfrm>
              <a:off x="2668437" y="4899659"/>
              <a:ext cx="2279374" cy="1066800"/>
            </a:xfrm>
            <a:prstGeom prst="ellipse">
              <a:avLst/>
            </a:prstGeom>
            <a:no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سجل الحضور</a:t>
              </a:r>
            </a:p>
          </p:txBody>
        </p:sp>
      </p:grpSp>
      <p:pic>
        <p:nvPicPr>
          <p:cNvPr id="34" name="Picture 4" descr="ساعة متحركة مجانية ، تنزيل مجاني قصاصة فنية ، قصاصة فنية مجانية - آخر">
            <a:extLst>
              <a:ext uri="{FF2B5EF4-FFF2-40B4-BE49-F238E27FC236}">
                <a16:creationId xmlns:a16="http://schemas.microsoft.com/office/drawing/2014/main" id="{9E5E0AD9-EE60-4EED-AEBE-74E85AB3E4F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765" y="232826"/>
            <a:ext cx="1163405" cy="116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85727BAF-2742-45E5-A297-8CB6570ECA2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9418368" y="3029537"/>
            <a:ext cx="2350811" cy="224429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929827CA-A9A7-40D4-A4BF-28C60882B92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316572" y="2863474"/>
            <a:ext cx="2244320" cy="224432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9CF1F89-70A5-4B22-A5BB-E49F0248809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9"/>
              </a:ext>
            </a:extLst>
          </a:blip>
          <a:stretch>
            <a:fillRect/>
          </a:stretch>
        </p:blipFill>
        <p:spPr>
          <a:xfrm>
            <a:off x="1170609" y="5234667"/>
            <a:ext cx="10089931" cy="129180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29BC067F-2DE0-4628-BCAE-F641196EEF6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1"/>
              </a:ext>
            </a:extLst>
          </a:blip>
          <a:stretch>
            <a:fillRect/>
          </a:stretch>
        </p:blipFill>
        <p:spPr>
          <a:xfrm>
            <a:off x="79389" y="1033707"/>
            <a:ext cx="2630787" cy="1446933"/>
          </a:xfrm>
          <a:prstGeom prst="rect">
            <a:avLst/>
          </a:prstGeom>
        </p:spPr>
      </p:pic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3734228C-FC69-4D1A-8D41-FB123AA5CD7A}"/>
              </a:ext>
            </a:extLst>
          </p:cNvPr>
          <p:cNvGrpSpPr/>
          <p:nvPr/>
        </p:nvGrpSpPr>
        <p:grpSpPr>
          <a:xfrm>
            <a:off x="193318" y="469512"/>
            <a:ext cx="2267089" cy="2267089"/>
            <a:chOff x="28806" y="1775093"/>
            <a:chExt cx="2267089" cy="2267089"/>
          </a:xfrm>
        </p:grpSpPr>
        <p:pic>
          <p:nvPicPr>
            <p:cNvPr id="25" name="صورة 24">
              <a:extLst>
                <a:ext uri="{FF2B5EF4-FFF2-40B4-BE49-F238E27FC236}">
                  <a16:creationId xmlns:a16="http://schemas.microsoft.com/office/drawing/2014/main" id="{99FC90B4-759C-4584-B87B-31F312F06D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06" y="1775093"/>
              <a:ext cx="2267089" cy="2267089"/>
            </a:xfrm>
            <a:prstGeom prst="rect">
              <a:avLst/>
            </a:prstGeom>
          </p:spPr>
        </p:pic>
        <p:sp>
          <p:nvSpPr>
            <p:cNvPr id="26" name="مستطيل 25">
              <a:extLst>
                <a:ext uri="{FF2B5EF4-FFF2-40B4-BE49-F238E27FC236}">
                  <a16:creationId xmlns:a16="http://schemas.microsoft.com/office/drawing/2014/main" id="{033AEEA3-C124-4C83-8EEA-EB79D5E701F0}"/>
                </a:ext>
              </a:extLst>
            </p:cNvPr>
            <p:cNvSpPr/>
            <p:nvPr/>
          </p:nvSpPr>
          <p:spPr>
            <a:xfrm>
              <a:off x="367874" y="2569472"/>
              <a:ext cx="1507143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32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قيمة اليوم</a:t>
              </a:r>
            </a:p>
          </p:txBody>
        </p:sp>
      </p:grpSp>
      <p:grpSp>
        <p:nvGrpSpPr>
          <p:cNvPr id="27" name="مجموعة 26">
            <a:extLst>
              <a:ext uri="{FF2B5EF4-FFF2-40B4-BE49-F238E27FC236}">
                <a16:creationId xmlns:a16="http://schemas.microsoft.com/office/drawing/2014/main" id="{C1691D14-B171-4709-867B-24C3FA4A8670}"/>
              </a:ext>
            </a:extLst>
          </p:cNvPr>
          <p:cNvGrpSpPr/>
          <p:nvPr/>
        </p:nvGrpSpPr>
        <p:grpSpPr>
          <a:xfrm>
            <a:off x="8952664" y="1672352"/>
            <a:ext cx="2946220" cy="1532334"/>
            <a:chOff x="6422326" y="3613324"/>
            <a:chExt cx="4208777" cy="1532334"/>
          </a:xfrm>
          <a:solidFill>
            <a:schemeClr val="bg1"/>
          </a:solidFill>
        </p:grpSpPr>
        <p:sp>
          <p:nvSpPr>
            <p:cNvPr id="31" name="مستطيل: زوايا مستديرة 30">
              <a:extLst>
                <a:ext uri="{FF2B5EF4-FFF2-40B4-BE49-F238E27FC236}">
                  <a16:creationId xmlns:a16="http://schemas.microsoft.com/office/drawing/2014/main" id="{740EAA30-385C-49A7-8000-AD9E11DCBE4C}"/>
                </a:ext>
              </a:extLst>
            </p:cNvPr>
            <p:cNvSpPr/>
            <p:nvPr/>
          </p:nvSpPr>
          <p:spPr>
            <a:xfrm>
              <a:off x="6422326" y="3613324"/>
              <a:ext cx="4208777" cy="153233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2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فرق التعلم التعاوني</a:t>
              </a:r>
            </a:p>
            <a:p>
              <a:pPr algn="ctr"/>
              <a:endParaRPr lang="ar-SA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ar-SA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32" name="صورة 31" descr="صورة تحتوي على نص&#10;&#10;تم إنشاء الوصف تلقائياً">
              <a:extLst>
                <a:ext uri="{FF2B5EF4-FFF2-40B4-BE49-F238E27FC236}">
                  <a16:creationId xmlns:a16="http://schemas.microsoft.com/office/drawing/2014/main" id="{072F8BA8-A300-4991-BA1E-62FAF0CCD7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7197" y="4181245"/>
              <a:ext cx="2930597" cy="79024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2F836CF2-D2DF-452A-8F64-F930E9A84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1</a:t>
            </a:fld>
            <a:endParaRPr lang="ar-SA"/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94F34C03-C5F4-4CBB-984A-FFE9FEFEAC46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51</a:t>
            </a:r>
          </a:p>
        </p:txBody>
      </p:sp>
    </p:spTree>
    <p:extLst>
      <p:ext uri="{BB962C8B-B14F-4D97-AF65-F5344CB8AC3E}">
        <p14:creationId xmlns:p14="http://schemas.microsoft.com/office/powerpoint/2010/main" val="2884287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8790563-C120-406C-B67D-97B72B8BF2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33901AD-E5D9-4E3D-9505-6DA39DBF5E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B5037FD8-26EC-4313-AF77-2FE3FA487703}"/>
              </a:ext>
            </a:extLst>
          </p:cNvPr>
          <p:cNvGraphicFramePr>
            <a:graphicFrameLocks noGrp="1"/>
          </p:cNvGraphicFramePr>
          <p:nvPr/>
        </p:nvGraphicFramePr>
        <p:xfrm>
          <a:off x="905206" y="2926100"/>
          <a:ext cx="10711793" cy="3647108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2772600">
                  <a:extLst>
                    <a:ext uri="{9D8B030D-6E8A-4147-A177-3AD203B41FA5}">
                      <a16:colId xmlns:a16="http://schemas.microsoft.com/office/drawing/2014/main" val="1879164332"/>
                    </a:ext>
                  </a:extLst>
                </a:gridCol>
                <a:gridCol w="7939193">
                  <a:extLst>
                    <a:ext uri="{9D8B030D-6E8A-4147-A177-3AD203B41FA5}">
                      <a16:colId xmlns:a16="http://schemas.microsoft.com/office/drawing/2014/main" val="977315854"/>
                    </a:ext>
                  </a:extLst>
                </a:gridCol>
              </a:tblGrid>
              <a:tr h="911777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أفهم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2017000"/>
                  </a:ext>
                </a:extLst>
              </a:tr>
              <a:tr h="911777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أخطط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200191"/>
                  </a:ext>
                </a:extLst>
              </a:tr>
              <a:tr h="911777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أحل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656066"/>
                  </a:ext>
                </a:extLst>
              </a:tr>
              <a:tr h="911777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أتحقق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575723"/>
                  </a:ext>
                </a:extLst>
              </a:tr>
            </a:tbl>
          </a:graphicData>
        </a:graphic>
      </p:graphicFrame>
      <p:pic>
        <p:nvPicPr>
          <p:cNvPr id="5" name="صورة 4">
            <a:extLst>
              <a:ext uri="{FF2B5EF4-FFF2-40B4-BE49-F238E27FC236}">
                <a16:creationId xmlns:a16="http://schemas.microsoft.com/office/drawing/2014/main" id="{E3F4E723-7631-4EFD-A41A-867B1A293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4695" y="342274"/>
            <a:ext cx="6576317" cy="2353629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EDC6D30-D9CC-4694-A291-442F88B94CBD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60</a:t>
            </a:r>
          </a:p>
        </p:txBody>
      </p:sp>
    </p:spTree>
    <p:extLst>
      <p:ext uri="{BB962C8B-B14F-4D97-AF65-F5344CB8AC3E}">
        <p14:creationId xmlns:p14="http://schemas.microsoft.com/office/powerpoint/2010/main" val="4036861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306A3A3-D33C-48DC-97B1-820C13AA3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290" y="441434"/>
            <a:ext cx="5892129" cy="1692099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AE7A53F2-7611-40DC-90E3-1613A7240C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2814" y="2568959"/>
            <a:ext cx="5509083" cy="344890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55E98247-DBD4-4ACE-B0D7-38BD2DABFAE8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51</a:t>
            </a:r>
          </a:p>
        </p:txBody>
      </p:sp>
    </p:spTree>
    <p:extLst>
      <p:ext uri="{BB962C8B-B14F-4D97-AF65-F5344CB8AC3E}">
        <p14:creationId xmlns:p14="http://schemas.microsoft.com/office/powerpoint/2010/main" val="4031625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>
            <a:extLst>
              <a:ext uri="{FF2B5EF4-FFF2-40B4-BE49-F238E27FC236}">
                <a16:creationId xmlns:a16="http://schemas.microsoft.com/office/drawing/2014/main" id="{3A18BFE4-944A-4631-ACE0-A91C2779E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63" y="833175"/>
            <a:ext cx="10017637" cy="5804091"/>
          </a:xfrm>
          <a:prstGeom prst="rect">
            <a:avLst/>
          </a:prstGeom>
        </p:spPr>
      </p:pic>
      <p:sp>
        <p:nvSpPr>
          <p:cNvPr id="600" name="Google Shape;600;p25"/>
          <p:cNvSpPr txBox="1">
            <a:spLocks noGrp="1"/>
          </p:cNvSpPr>
          <p:nvPr>
            <p:ph type="ctrTitle" idx="5"/>
          </p:nvPr>
        </p:nvSpPr>
        <p:spPr>
          <a:xfrm>
            <a:off x="8949779" y="283813"/>
            <a:ext cx="2017545" cy="67056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600" b="1" dirty="0"/>
              <a:t>مثال</a:t>
            </a:r>
            <a:endParaRPr sz="3600" b="1" dirty="0"/>
          </a:p>
        </p:txBody>
      </p:sp>
      <p:sp>
        <p:nvSpPr>
          <p:cNvPr id="601" name="Google Shape;601;p25"/>
          <p:cNvSpPr/>
          <p:nvPr/>
        </p:nvSpPr>
        <p:spPr>
          <a:xfrm>
            <a:off x="8398037" y="220734"/>
            <a:ext cx="3121030" cy="919081"/>
          </a:xfrm>
          <a:custGeom>
            <a:avLst/>
            <a:gdLst/>
            <a:ahLst/>
            <a:cxnLst/>
            <a:rect l="l" t="t" r="r" b="b"/>
            <a:pathLst>
              <a:path w="72132" h="25868" extrusionOk="0">
                <a:moveTo>
                  <a:pt x="33085" y="942"/>
                </a:moveTo>
                <a:cubicBezTo>
                  <a:pt x="34029" y="942"/>
                  <a:pt x="34973" y="981"/>
                  <a:pt x="35918" y="981"/>
                </a:cubicBezTo>
                <a:cubicBezTo>
                  <a:pt x="36232" y="981"/>
                  <a:pt x="36546" y="977"/>
                  <a:pt x="36860" y="965"/>
                </a:cubicBezTo>
                <a:cubicBezTo>
                  <a:pt x="36974" y="961"/>
                  <a:pt x="37087" y="959"/>
                  <a:pt x="37201" y="959"/>
                </a:cubicBezTo>
                <a:cubicBezTo>
                  <a:pt x="38334" y="959"/>
                  <a:pt x="39474" y="1152"/>
                  <a:pt x="40613" y="1187"/>
                </a:cubicBezTo>
                <a:cubicBezTo>
                  <a:pt x="41489" y="1213"/>
                  <a:pt x="42362" y="1268"/>
                  <a:pt x="43236" y="1318"/>
                </a:cubicBezTo>
                <a:cubicBezTo>
                  <a:pt x="44236" y="1376"/>
                  <a:pt x="45235" y="1473"/>
                  <a:pt x="46237" y="1513"/>
                </a:cubicBezTo>
                <a:cubicBezTo>
                  <a:pt x="47615" y="1566"/>
                  <a:pt x="48965" y="1889"/>
                  <a:pt x="50336" y="1957"/>
                </a:cubicBezTo>
                <a:cubicBezTo>
                  <a:pt x="51489" y="2015"/>
                  <a:pt x="52631" y="2162"/>
                  <a:pt x="53763" y="2341"/>
                </a:cubicBezTo>
                <a:cubicBezTo>
                  <a:pt x="54605" y="2472"/>
                  <a:pt x="55458" y="2497"/>
                  <a:pt x="56290" y="2667"/>
                </a:cubicBezTo>
                <a:cubicBezTo>
                  <a:pt x="57332" y="2879"/>
                  <a:pt x="58390" y="2987"/>
                  <a:pt x="59428" y="3180"/>
                </a:cubicBezTo>
                <a:cubicBezTo>
                  <a:pt x="60165" y="3316"/>
                  <a:pt x="60928" y="3360"/>
                  <a:pt x="61647" y="3594"/>
                </a:cubicBezTo>
                <a:cubicBezTo>
                  <a:pt x="62527" y="3878"/>
                  <a:pt x="63457" y="3939"/>
                  <a:pt x="64334" y="4249"/>
                </a:cubicBezTo>
                <a:cubicBezTo>
                  <a:pt x="64687" y="4375"/>
                  <a:pt x="65082" y="4408"/>
                  <a:pt x="65453" y="4517"/>
                </a:cubicBezTo>
                <a:cubicBezTo>
                  <a:pt x="66414" y="4795"/>
                  <a:pt x="67402" y="4988"/>
                  <a:pt x="68339" y="5327"/>
                </a:cubicBezTo>
                <a:cubicBezTo>
                  <a:pt x="68732" y="5469"/>
                  <a:pt x="69130" y="5661"/>
                  <a:pt x="69516" y="5844"/>
                </a:cubicBezTo>
                <a:cubicBezTo>
                  <a:pt x="69850" y="6004"/>
                  <a:pt x="70184" y="6150"/>
                  <a:pt x="70532" y="6277"/>
                </a:cubicBezTo>
                <a:cubicBezTo>
                  <a:pt x="70657" y="6321"/>
                  <a:pt x="70878" y="6372"/>
                  <a:pt x="70791" y="6595"/>
                </a:cubicBezTo>
                <a:cubicBezTo>
                  <a:pt x="70758" y="6680"/>
                  <a:pt x="70718" y="6708"/>
                  <a:pt x="70674" y="6708"/>
                </a:cubicBezTo>
                <a:cubicBezTo>
                  <a:pt x="70600" y="6708"/>
                  <a:pt x="70516" y="6626"/>
                  <a:pt x="70446" y="6606"/>
                </a:cubicBezTo>
                <a:cubicBezTo>
                  <a:pt x="69507" y="6344"/>
                  <a:pt x="68579" y="6035"/>
                  <a:pt x="67608" y="5900"/>
                </a:cubicBezTo>
                <a:cubicBezTo>
                  <a:pt x="67541" y="5891"/>
                  <a:pt x="67469" y="5880"/>
                  <a:pt x="67398" y="5880"/>
                </a:cubicBezTo>
                <a:cubicBezTo>
                  <a:pt x="67268" y="5880"/>
                  <a:pt x="67139" y="5918"/>
                  <a:pt x="67037" y="6075"/>
                </a:cubicBezTo>
                <a:cubicBezTo>
                  <a:pt x="67625" y="6313"/>
                  <a:pt x="68254" y="6345"/>
                  <a:pt x="68834" y="6544"/>
                </a:cubicBezTo>
                <a:cubicBezTo>
                  <a:pt x="69301" y="6703"/>
                  <a:pt x="69770" y="6845"/>
                  <a:pt x="70253" y="6932"/>
                </a:cubicBezTo>
                <a:cubicBezTo>
                  <a:pt x="70526" y="6981"/>
                  <a:pt x="70467" y="7134"/>
                  <a:pt x="70373" y="7307"/>
                </a:cubicBezTo>
                <a:cubicBezTo>
                  <a:pt x="70307" y="7430"/>
                  <a:pt x="70294" y="7568"/>
                  <a:pt x="70148" y="7568"/>
                </a:cubicBezTo>
                <a:cubicBezTo>
                  <a:pt x="70105" y="7568"/>
                  <a:pt x="70050" y="7556"/>
                  <a:pt x="69980" y="7528"/>
                </a:cubicBezTo>
                <a:cubicBezTo>
                  <a:pt x="69501" y="7339"/>
                  <a:pt x="69021" y="7139"/>
                  <a:pt x="68511" y="7019"/>
                </a:cubicBezTo>
                <a:cubicBezTo>
                  <a:pt x="67962" y="6890"/>
                  <a:pt x="67441" y="6655"/>
                  <a:pt x="66794" y="6559"/>
                </a:cubicBezTo>
                <a:lnTo>
                  <a:pt x="66794" y="6559"/>
                </a:lnTo>
                <a:cubicBezTo>
                  <a:pt x="67069" y="6881"/>
                  <a:pt x="67420" y="6863"/>
                  <a:pt x="67691" y="6948"/>
                </a:cubicBezTo>
                <a:cubicBezTo>
                  <a:pt x="68314" y="7145"/>
                  <a:pt x="68877" y="7486"/>
                  <a:pt x="69510" y="7653"/>
                </a:cubicBezTo>
                <a:cubicBezTo>
                  <a:pt x="69621" y="7682"/>
                  <a:pt x="69905" y="7771"/>
                  <a:pt x="69744" y="8061"/>
                </a:cubicBezTo>
                <a:cubicBezTo>
                  <a:pt x="69648" y="8233"/>
                  <a:pt x="69612" y="8458"/>
                  <a:pt x="69412" y="8458"/>
                </a:cubicBezTo>
                <a:cubicBezTo>
                  <a:pt x="69360" y="8458"/>
                  <a:pt x="69296" y="8442"/>
                  <a:pt x="69218" y="8406"/>
                </a:cubicBezTo>
                <a:cubicBezTo>
                  <a:pt x="68566" y="8110"/>
                  <a:pt x="67881" y="7885"/>
                  <a:pt x="67181" y="7754"/>
                </a:cubicBezTo>
                <a:cubicBezTo>
                  <a:pt x="66443" y="7616"/>
                  <a:pt x="65728" y="7346"/>
                  <a:pt x="64956" y="7346"/>
                </a:cubicBezTo>
                <a:cubicBezTo>
                  <a:pt x="64953" y="7346"/>
                  <a:pt x="64949" y="7346"/>
                  <a:pt x="64946" y="7346"/>
                </a:cubicBezTo>
                <a:cubicBezTo>
                  <a:pt x="65424" y="7646"/>
                  <a:pt x="65962" y="7837"/>
                  <a:pt x="66497" y="7934"/>
                </a:cubicBezTo>
                <a:cubicBezTo>
                  <a:pt x="67315" y="8082"/>
                  <a:pt x="68056" y="8441"/>
                  <a:pt x="68848" y="8652"/>
                </a:cubicBezTo>
                <a:cubicBezTo>
                  <a:pt x="68994" y="8691"/>
                  <a:pt x="69129" y="8778"/>
                  <a:pt x="68926" y="8960"/>
                </a:cubicBezTo>
                <a:cubicBezTo>
                  <a:pt x="68789" y="9082"/>
                  <a:pt x="68554" y="9151"/>
                  <a:pt x="68591" y="9410"/>
                </a:cubicBezTo>
                <a:cubicBezTo>
                  <a:pt x="68573" y="9412"/>
                  <a:pt x="68556" y="9412"/>
                  <a:pt x="68538" y="9412"/>
                </a:cubicBezTo>
                <a:cubicBezTo>
                  <a:pt x="68322" y="9412"/>
                  <a:pt x="68125" y="9327"/>
                  <a:pt x="67927" y="9258"/>
                </a:cubicBezTo>
                <a:cubicBezTo>
                  <a:pt x="66984" y="8932"/>
                  <a:pt x="66040" y="8610"/>
                  <a:pt x="65068" y="8383"/>
                </a:cubicBezTo>
                <a:cubicBezTo>
                  <a:pt x="65052" y="8379"/>
                  <a:pt x="65035" y="8377"/>
                  <a:pt x="65017" y="8377"/>
                </a:cubicBezTo>
                <a:cubicBezTo>
                  <a:pt x="64956" y="8377"/>
                  <a:pt x="64888" y="8403"/>
                  <a:pt x="64799" y="8476"/>
                </a:cubicBezTo>
                <a:cubicBezTo>
                  <a:pt x="65209" y="8651"/>
                  <a:pt x="65614" y="8838"/>
                  <a:pt x="66030" y="8996"/>
                </a:cubicBezTo>
                <a:cubicBezTo>
                  <a:pt x="66590" y="9211"/>
                  <a:pt x="67160" y="9399"/>
                  <a:pt x="67722" y="9608"/>
                </a:cubicBezTo>
                <a:cubicBezTo>
                  <a:pt x="67822" y="9646"/>
                  <a:pt x="68060" y="9702"/>
                  <a:pt x="67966" y="9795"/>
                </a:cubicBezTo>
                <a:cubicBezTo>
                  <a:pt x="67820" y="9939"/>
                  <a:pt x="67924" y="10278"/>
                  <a:pt x="67639" y="10278"/>
                </a:cubicBezTo>
                <a:cubicBezTo>
                  <a:pt x="67629" y="10278"/>
                  <a:pt x="67618" y="10277"/>
                  <a:pt x="67606" y="10276"/>
                </a:cubicBezTo>
                <a:cubicBezTo>
                  <a:pt x="67369" y="10255"/>
                  <a:pt x="67126" y="10253"/>
                  <a:pt x="66898" y="10142"/>
                </a:cubicBezTo>
                <a:cubicBezTo>
                  <a:pt x="65842" y="9626"/>
                  <a:pt x="64663" y="9586"/>
                  <a:pt x="63548" y="9274"/>
                </a:cubicBezTo>
                <a:lnTo>
                  <a:pt x="63548" y="9274"/>
                </a:lnTo>
                <a:cubicBezTo>
                  <a:pt x="63998" y="9686"/>
                  <a:pt x="64580" y="9783"/>
                  <a:pt x="65127" y="9966"/>
                </a:cubicBezTo>
                <a:cubicBezTo>
                  <a:pt x="65773" y="10183"/>
                  <a:pt x="66415" y="10411"/>
                  <a:pt x="67058" y="10636"/>
                </a:cubicBezTo>
                <a:cubicBezTo>
                  <a:pt x="67141" y="10666"/>
                  <a:pt x="67178" y="10727"/>
                  <a:pt x="67153" y="10822"/>
                </a:cubicBezTo>
                <a:cubicBezTo>
                  <a:pt x="67125" y="10922"/>
                  <a:pt x="66324" y="11702"/>
                  <a:pt x="66212" y="11702"/>
                </a:cubicBezTo>
                <a:cubicBezTo>
                  <a:pt x="66209" y="11702"/>
                  <a:pt x="66207" y="11701"/>
                  <a:pt x="66205" y="11700"/>
                </a:cubicBezTo>
                <a:cubicBezTo>
                  <a:pt x="65900" y="11549"/>
                  <a:pt x="65581" y="11441"/>
                  <a:pt x="65259" y="11333"/>
                </a:cubicBezTo>
                <a:cubicBezTo>
                  <a:pt x="64494" y="11074"/>
                  <a:pt x="63731" y="10806"/>
                  <a:pt x="62903" y="10806"/>
                </a:cubicBezTo>
                <a:cubicBezTo>
                  <a:pt x="62868" y="10806"/>
                  <a:pt x="62832" y="10806"/>
                  <a:pt x="62797" y="10807"/>
                </a:cubicBezTo>
                <a:cubicBezTo>
                  <a:pt x="63826" y="11326"/>
                  <a:pt x="64978" y="11555"/>
                  <a:pt x="65989" y="12172"/>
                </a:cubicBezTo>
                <a:cubicBezTo>
                  <a:pt x="65776" y="12361"/>
                  <a:pt x="65524" y="12540"/>
                  <a:pt x="65452" y="12865"/>
                </a:cubicBezTo>
                <a:cubicBezTo>
                  <a:pt x="65432" y="12953"/>
                  <a:pt x="65367" y="12997"/>
                  <a:pt x="65270" y="12997"/>
                </a:cubicBezTo>
                <a:cubicBezTo>
                  <a:pt x="65235" y="12997"/>
                  <a:pt x="65195" y="12991"/>
                  <a:pt x="65152" y="12980"/>
                </a:cubicBezTo>
                <a:cubicBezTo>
                  <a:pt x="64604" y="12838"/>
                  <a:pt x="64065" y="12660"/>
                  <a:pt x="63542" y="12446"/>
                </a:cubicBezTo>
                <a:cubicBezTo>
                  <a:pt x="63097" y="12262"/>
                  <a:pt x="62560" y="12345"/>
                  <a:pt x="62192" y="11974"/>
                </a:cubicBezTo>
                <a:cubicBezTo>
                  <a:pt x="62153" y="11935"/>
                  <a:pt x="62116" y="11921"/>
                  <a:pt x="62080" y="11921"/>
                </a:cubicBezTo>
                <a:cubicBezTo>
                  <a:pt x="61997" y="11921"/>
                  <a:pt x="61917" y="11992"/>
                  <a:pt x="61828" y="11992"/>
                </a:cubicBezTo>
                <a:cubicBezTo>
                  <a:pt x="61817" y="11992"/>
                  <a:pt x="61806" y="11991"/>
                  <a:pt x="61795" y="11988"/>
                </a:cubicBezTo>
                <a:lnTo>
                  <a:pt x="61795" y="11988"/>
                </a:lnTo>
                <a:cubicBezTo>
                  <a:pt x="62179" y="12401"/>
                  <a:pt x="62711" y="12521"/>
                  <a:pt x="63184" y="12709"/>
                </a:cubicBezTo>
                <a:cubicBezTo>
                  <a:pt x="63785" y="12947"/>
                  <a:pt x="64363" y="13238"/>
                  <a:pt x="64972" y="13459"/>
                </a:cubicBezTo>
                <a:cubicBezTo>
                  <a:pt x="65256" y="13561"/>
                  <a:pt x="65419" y="13730"/>
                  <a:pt x="65409" y="14066"/>
                </a:cubicBezTo>
                <a:cubicBezTo>
                  <a:pt x="65404" y="14279"/>
                  <a:pt x="65478" y="14499"/>
                  <a:pt x="65547" y="14707"/>
                </a:cubicBezTo>
                <a:cubicBezTo>
                  <a:pt x="65574" y="14787"/>
                  <a:pt x="65684" y="14846"/>
                  <a:pt x="65586" y="14943"/>
                </a:cubicBezTo>
                <a:cubicBezTo>
                  <a:pt x="65544" y="14984"/>
                  <a:pt x="65497" y="15003"/>
                  <a:pt x="65449" y="15003"/>
                </a:cubicBezTo>
                <a:cubicBezTo>
                  <a:pt x="65408" y="15003"/>
                  <a:pt x="65366" y="14989"/>
                  <a:pt x="65325" y="14965"/>
                </a:cubicBezTo>
                <a:cubicBezTo>
                  <a:pt x="64759" y="14620"/>
                  <a:pt x="64067" y="14613"/>
                  <a:pt x="63494" y="14272"/>
                </a:cubicBezTo>
                <a:cubicBezTo>
                  <a:pt x="63429" y="14234"/>
                  <a:pt x="63355" y="14219"/>
                  <a:pt x="63274" y="14219"/>
                </a:cubicBezTo>
                <a:cubicBezTo>
                  <a:pt x="63136" y="14219"/>
                  <a:pt x="62979" y="14262"/>
                  <a:pt x="62814" y="14308"/>
                </a:cubicBezTo>
                <a:cubicBezTo>
                  <a:pt x="63815" y="14748"/>
                  <a:pt x="64771" y="15154"/>
                  <a:pt x="65713" y="15590"/>
                </a:cubicBezTo>
                <a:cubicBezTo>
                  <a:pt x="66043" y="15744"/>
                  <a:pt x="66332" y="15948"/>
                  <a:pt x="66273" y="16425"/>
                </a:cubicBezTo>
                <a:cubicBezTo>
                  <a:pt x="66254" y="16581"/>
                  <a:pt x="66490" y="16770"/>
                  <a:pt x="66679" y="17046"/>
                </a:cubicBezTo>
                <a:cubicBezTo>
                  <a:pt x="65459" y="16419"/>
                  <a:pt x="64299" y="15953"/>
                  <a:pt x="63074" y="15673"/>
                </a:cubicBezTo>
                <a:lnTo>
                  <a:pt x="63025" y="15800"/>
                </a:lnTo>
                <a:cubicBezTo>
                  <a:pt x="63777" y="16108"/>
                  <a:pt x="64545" y="16384"/>
                  <a:pt x="65279" y="16733"/>
                </a:cubicBezTo>
                <a:cubicBezTo>
                  <a:pt x="65917" y="17036"/>
                  <a:pt x="66752" y="17133"/>
                  <a:pt x="67016" y="17910"/>
                </a:cubicBezTo>
                <a:cubicBezTo>
                  <a:pt x="67126" y="18236"/>
                  <a:pt x="67445" y="18489"/>
                  <a:pt x="67379" y="18890"/>
                </a:cubicBezTo>
                <a:cubicBezTo>
                  <a:pt x="67363" y="18990"/>
                  <a:pt x="67448" y="19159"/>
                  <a:pt x="67614" y="19238"/>
                </a:cubicBezTo>
                <a:cubicBezTo>
                  <a:pt x="66081" y="18577"/>
                  <a:pt x="64636" y="17733"/>
                  <a:pt x="62896" y="17359"/>
                </a:cubicBezTo>
                <a:lnTo>
                  <a:pt x="62896" y="17359"/>
                </a:lnTo>
                <a:cubicBezTo>
                  <a:pt x="63189" y="17777"/>
                  <a:pt x="63573" y="17876"/>
                  <a:pt x="63897" y="18037"/>
                </a:cubicBezTo>
                <a:cubicBezTo>
                  <a:pt x="64856" y="18517"/>
                  <a:pt x="65886" y="18848"/>
                  <a:pt x="66734" y="19552"/>
                </a:cubicBezTo>
                <a:cubicBezTo>
                  <a:pt x="67007" y="19779"/>
                  <a:pt x="67358" y="19989"/>
                  <a:pt x="67668" y="20101"/>
                </a:cubicBezTo>
                <a:cubicBezTo>
                  <a:pt x="68152" y="20277"/>
                  <a:pt x="68042" y="20697"/>
                  <a:pt x="68227" y="20979"/>
                </a:cubicBezTo>
                <a:cubicBezTo>
                  <a:pt x="68264" y="21034"/>
                  <a:pt x="68331" y="21099"/>
                  <a:pt x="68376" y="21229"/>
                </a:cubicBezTo>
                <a:cubicBezTo>
                  <a:pt x="68067" y="21093"/>
                  <a:pt x="67741" y="21198"/>
                  <a:pt x="67515" y="20835"/>
                </a:cubicBezTo>
                <a:cubicBezTo>
                  <a:pt x="67412" y="20670"/>
                  <a:pt x="67047" y="20616"/>
                  <a:pt x="66804" y="20525"/>
                </a:cubicBezTo>
                <a:cubicBezTo>
                  <a:pt x="66348" y="20353"/>
                  <a:pt x="65856" y="20278"/>
                  <a:pt x="65426" y="20022"/>
                </a:cubicBezTo>
                <a:cubicBezTo>
                  <a:pt x="65281" y="19936"/>
                  <a:pt x="65186" y="19891"/>
                  <a:pt x="65095" y="19891"/>
                </a:cubicBezTo>
                <a:cubicBezTo>
                  <a:pt x="64986" y="19891"/>
                  <a:pt x="64883" y="19956"/>
                  <a:pt x="64707" y="20091"/>
                </a:cubicBezTo>
                <a:cubicBezTo>
                  <a:pt x="65298" y="20423"/>
                  <a:pt x="65901" y="20709"/>
                  <a:pt x="66499" y="21006"/>
                </a:cubicBezTo>
                <a:cubicBezTo>
                  <a:pt x="67185" y="21346"/>
                  <a:pt x="67900" y="21675"/>
                  <a:pt x="68480" y="22156"/>
                </a:cubicBezTo>
                <a:cubicBezTo>
                  <a:pt x="68874" y="22482"/>
                  <a:pt x="69175" y="23012"/>
                  <a:pt x="69158" y="23604"/>
                </a:cubicBezTo>
                <a:cubicBezTo>
                  <a:pt x="69152" y="23799"/>
                  <a:pt x="69042" y="23853"/>
                  <a:pt x="68919" y="23853"/>
                </a:cubicBezTo>
                <a:cubicBezTo>
                  <a:pt x="68851" y="23853"/>
                  <a:pt x="68779" y="23837"/>
                  <a:pt x="68718" y="23819"/>
                </a:cubicBezTo>
                <a:cubicBezTo>
                  <a:pt x="68389" y="23721"/>
                  <a:pt x="68093" y="23539"/>
                  <a:pt x="67732" y="23539"/>
                </a:cubicBezTo>
                <a:cubicBezTo>
                  <a:pt x="67683" y="23539"/>
                  <a:pt x="67632" y="23542"/>
                  <a:pt x="67580" y="23550"/>
                </a:cubicBezTo>
                <a:cubicBezTo>
                  <a:pt x="67571" y="23551"/>
                  <a:pt x="67561" y="23552"/>
                  <a:pt x="67552" y="23552"/>
                </a:cubicBezTo>
                <a:cubicBezTo>
                  <a:pt x="67336" y="23552"/>
                  <a:pt x="67259" y="23182"/>
                  <a:pt x="66993" y="23182"/>
                </a:cubicBezTo>
                <a:cubicBezTo>
                  <a:pt x="66981" y="23182"/>
                  <a:pt x="66969" y="23183"/>
                  <a:pt x="66956" y="23185"/>
                </a:cubicBezTo>
                <a:cubicBezTo>
                  <a:pt x="66956" y="23061"/>
                  <a:pt x="66910" y="23031"/>
                  <a:pt x="66849" y="23031"/>
                </a:cubicBezTo>
                <a:cubicBezTo>
                  <a:pt x="66800" y="23031"/>
                  <a:pt x="66741" y="23051"/>
                  <a:pt x="66691" y="23056"/>
                </a:cubicBezTo>
                <a:cubicBezTo>
                  <a:pt x="66649" y="23061"/>
                  <a:pt x="66610" y="23068"/>
                  <a:pt x="66575" y="23068"/>
                </a:cubicBezTo>
                <a:cubicBezTo>
                  <a:pt x="66505" y="23068"/>
                  <a:pt x="66455" y="23038"/>
                  <a:pt x="66453" y="22894"/>
                </a:cubicBezTo>
                <a:cubicBezTo>
                  <a:pt x="66451" y="22781"/>
                  <a:pt x="66413" y="22699"/>
                  <a:pt x="66341" y="22699"/>
                </a:cubicBezTo>
                <a:cubicBezTo>
                  <a:pt x="66297" y="22699"/>
                  <a:pt x="66241" y="22730"/>
                  <a:pt x="66172" y="22805"/>
                </a:cubicBezTo>
                <a:cubicBezTo>
                  <a:pt x="66138" y="22842"/>
                  <a:pt x="66109" y="22857"/>
                  <a:pt x="66084" y="22857"/>
                </a:cubicBezTo>
                <a:cubicBezTo>
                  <a:pt x="66028" y="22857"/>
                  <a:pt x="66000" y="22777"/>
                  <a:pt x="66002" y="22713"/>
                </a:cubicBezTo>
                <a:cubicBezTo>
                  <a:pt x="66011" y="22524"/>
                  <a:pt x="65895" y="22446"/>
                  <a:pt x="65779" y="22446"/>
                </a:cubicBezTo>
                <a:cubicBezTo>
                  <a:pt x="65751" y="22446"/>
                  <a:pt x="65723" y="22451"/>
                  <a:pt x="65697" y="22459"/>
                </a:cubicBezTo>
                <a:cubicBezTo>
                  <a:pt x="65637" y="22479"/>
                  <a:pt x="65581" y="22487"/>
                  <a:pt x="65530" y="22487"/>
                </a:cubicBezTo>
                <a:cubicBezTo>
                  <a:pt x="65256" y="22487"/>
                  <a:pt x="65089" y="22248"/>
                  <a:pt x="64902" y="22119"/>
                </a:cubicBezTo>
                <a:cubicBezTo>
                  <a:pt x="64680" y="21963"/>
                  <a:pt x="64484" y="21825"/>
                  <a:pt x="64210" y="21800"/>
                </a:cubicBezTo>
                <a:cubicBezTo>
                  <a:pt x="63863" y="21767"/>
                  <a:pt x="63595" y="21514"/>
                  <a:pt x="63302" y="21404"/>
                </a:cubicBezTo>
                <a:cubicBezTo>
                  <a:pt x="62883" y="21245"/>
                  <a:pt x="62452" y="21088"/>
                  <a:pt x="62035" y="20918"/>
                </a:cubicBezTo>
                <a:cubicBezTo>
                  <a:pt x="61161" y="20564"/>
                  <a:pt x="60245" y="20355"/>
                  <a:pt x="59365" y="20057"/>
                </a:cubicBezTo>
                <a:cubicBezTo>
                  <a:pt x="58840" y="19879"/>
                  <a:pt x="58279" y="19740"/>
                  <a:pt x="57754" y="19580"/>
                </a:cubicBezTo>
                <a:cubicBezTo>
                  <a:pt x="56920" y="19326"/>
                  <a:pt x="56047" y="19158"/>
                  <a:pt x="55205" y="18901"/>
                </a:cubicBezTo>
                <a:cubicBezTo>
                  <a:pt x="54674" y="18738"/>
                  <a:pt x="54122" y="18756"/>
                  <a:pt x="53585" y="18617"/>
                </a:cubicBezTo>
                <a:cubicBezTo>
                  <a:pt x="52960" y="18456"/>
                  <a:pt x="52327" y="18185"/>
                  <a:pt x="51705" y="18170"/>
                </a:cubicBezTo>
                <a:cubicBezTo>
                  <a:pt x="50941" y="18151"/>
                  <a:pt x="50228" y="17964"/>
                  <a:pt x="49495" y="17839"/>
                </a:cubicBezTo>
                <a:cubicBezTo>
                  <a:pt x="48492" y="17670"/>
                  <a:pt x="47488" y="17590"/>
                  <a:pt x="46470" y="17550"/>
                </a:cubicBezTo>
                <a:cubicBezTo>
                  <a:pt x="45508" y="17511"/>
                  <a:pt x="44544" y="17370"/>
                  <a:pt x="43577" y="17298"/>
                </a:cubicBezTo>
                <a:cubicBezTo>
                  <a:pt x="43506" y="17293"/>
                  <a:pt x="43436" y="17291"/>
                  <a:pt x="43366" y="17291"/>
                </a:cubicBezTo>
                <a:cubicBezTo>
                  <a:pt x="43093" y="17291"/>
                  <a:pt x="42821" y="17322"/>
                  <a:pt x="42550" y="17322"/>
                </a:cubicBezTo>
                <a:cubicBezTo>
                  <a:pt x="42368" y="17322"/>
                  <a:pt x="42187" y="17308"/>
                  <a:pt x="42005" y="17262"/>
                </a:cubicBezTo>
                <a:cubicBezTo>
                  <a:pt x="41753" y="17197"/>
                  <a:pt x="41499" y="17177"/>
                  <a:pt x="41245" y="17177"/>
                </a:cubicBezTo>
                <a:cubicBezTo>
                  <a:pt x="40839" y="17177"/>
                  <a:pt x="40431" y="17228"/>
                  <a:pt x="40023" y="17228"/>
                </a:cubicBezTo>
                <a:cubicBezTo>
                  <a:pt x="39926" y="17228"/>
                  <a:pt x="39829" y="17225"/>
                  <a:pt x="39732" y="17218"/>
                </a:cubicBezTo>
                <a:cubicBezTo>
                  <a:pt x="39549" y="17204"/>
                  <a:pt x="39364" y="17199"/>
                  <a:pt x="39180" y="17199"/>
                </a:cubicBezTo>
                <a:cubicBezTo>
                  <a:pt x="38414" y="17199"/>
                  <a:pt x="37643" y="17291"/>
                  <a:pt x="36875" y="17291"/>
                </a:cubicBezTo>
                <a:cubicBezTo>
                  <a:pt x="36859" y="17291"/>
                  <a:pt x="36843" y="17291"/>
                  <a:pt x="36827" y="17291"/>
                </a:cubicBezTo>
                <a:cubicBezTo>
                  <a:pt x="36176" y="17289"/>
                  <a:pt x="35519" y="17286"/>
                  <a:pt x="34871" y="17282"/>
                </a:cubicBezTo>
                <a:cubicBezTo>
                  <a:pt x="34847" y="17282"/>
                  <a:pt x="34824" y="17282"/>
                  <a:pt x="34801" y="17282"/>
                </a:cubicBezTo>
                <a:cubicBezTo>
                  <a:pt x="34299" y="17282"/>
                  <a:pt x="33780" y="17307"/>
                  <a:pt x="33270" y="17336"/>
                </a:cubicBezTo>
                <a:cubicBezTo>
                  <a:pt x="31958" y="17409"/>
                  <a:pt x="30648" y="17472"/>
                  <a:pt x="29336" y="17525"/>
                </a:cubicBezTo>
                <a:cubicBezTo>
                  <a:pt x="28507" y="17558"/>
                  <a:pt x="27679" y="17624"/>
                  <a:pt x="26852" y="17670"/>
                </a:cubicBezTo>
                <a:cubicBezTo>
                  <a:pt x="26310" y="17699"/>
                  <a:pt x="25746" y="17817"/>
                  <a:pt x="25190" y="17875"/>
                </a:cubicBezTo>
                <a:cubicBezTo>
                  <a:pt x="24082" y="17987"/>
                  <a:pt x="22971" y="18110"/>
                  <a:pt x="21896" y="18384"/>
                </a:cubicBezTo>
                <a:cubicBezTo>
                  <a:pt x="20828" y="18655"/>
                  <a:pt x="19744" y="18859"/>
                  <a:pt x="18672" y="19096"/>
                </a:cubicBezTo>
                <a:cubicBezTo>
                  <a:pt x="17470" y="19361"/>
                  <a:pt x="16290" y="19707"/>
                  <a:pt x="15118" y="20050"/>
                </a:cubicBezTo>
                <a:cubicBezTo>
                  <a:pt x="14216" y="20315"/>
                  <a:pt x="13287" y="20541"/>
                  <a:pt x="12421" y="20892"/>
                </a:cubicBezTo>
                <a:cubicBezTo>
                  <a:pt x="11576" y="21236"/>
                  <a:pt x="10724" y="21586"/>
                  <a:pt x="9873" y="21907"/>
                </a:cubicBezTo>
                <a:cubicBezTo>
                  <a:pt x="9349" y="22105"/>
                  <a:pt x="8817" y="22322"/>
                  <a:pt x="8293" y="22523"/>
                </a:cubicBezTo>
                <a:cubicBezTo>
                  <a:pt x="7727" y="22739"/>
                  <a:pt x="7144" y="22973"/>
                  <a:pt x="6628" y="23337"/>
                </a:cubicBezTo>
                <a:cubicBezTo>
                  <a:pt x="6246" y="23607"/>
                  <a:pt x="5788" y="23778"/>
                  <a:pt x="5363" y="23978"/>
                </a:cubicBezTo>
                <a:cubicBezTo>
                  <a:pt x="4839" y="24225"/>
                  <a:pt x="4331" y="24515"/>
                  <a:pt x="3778" y="24711"/>
                </a:cubicBezTo>
                <a:cubicBezTo>
                  <a:pt x="3554" y="24791"/>
                  <a:pt x="3385" y="24838"/>
                  <a:pt x="3248" y="24838"/>
                </a:cubicBezTo>
                <a:cubicBezTo>
                  <a:pt x="3050" y="24838"/>
                  <a:pt x="2915" y="24741"/>
                  <a:pt x="2768" y="24501"/>
                </a:cubicBezTo>
                <a:cubicBezTo>
                  <a:pt x="2634" y="24281"/>
                  <a:pt x="2818" y="23591"/>
                  <a:pt x="3065" y="23408"/>
                </a:cubicBezTo>
                <a:cubicBezTo>
                  <a:pt x="3553" y="23047"/>
                  <a:pt x="4113" y="22805"/>
                  <a:pt x="4629" y="22493"/>
                </a:cubicBezTo>
                <a:cubicBezTo>
                  <a:pt x="5136" y="22189"/>
                  <a:pt x="5665" y="21918"/>
                  <a:pt x="6203" y="21707"/>
                </a:cubicBezTo>
                <a:cubicBezTo>
                  <a:pt x="6996" y="21398"/>
                  <a:pt x="7690" y="20873"/>
                  <a:pt x="8619" y="20693"/>
                </a:cubicBezTo>
                <a:cubicBezTo>
                  <a:pt x="8486" y="20626"/>
                  <a:pt x="8365" y="20601"/>
                  <a:pt x="8253" y="20601"/>
                </a:cubicBezTo>
                <a:cubicBezTo>
                  <a:pt x="8038" y="20601"/>
                  <a:pt x="7859" y="20694"/>
                  <a:pt x="7698" y="20764"/>
                </a:cubicBezTo>
                <a:cubicBezTo>
                  <a:pt x="7221" y="20973"/>
                  <a:pt x="6725" y="21107"/>
                  <a:pt x="6228" y="21254"/>
                </a:cubicBezTo>
                <a:cubicBezTo>
                  <a:pt x="5854" y="21365"/>
                  <a:pt x="5540" y="21630"/>
                  <a:pt x="5159" y="21760"/>
                </a:cubicBezTo>
                <a:cubicBezTo>
                  <a:pt x="4530" y="21974"/>
                  <a:pt x="3965" y="22330"/>
                  <a:pt x="3392" y="22662"/>
                </a:cubicBezTo>
                <a:cubicBezTo>
                  <a:pt x="3346" y="22688"/>
                  <a:pt x="3281" y="22731"/>
                  <a:pt x="3221" y="22731"/>
                </a:cubicBezTo>
                <a:cubicBezTo>
                  <a:pt x="3192" y="22731"/>
                  <a:pt x="3165" y="22721"/>
                  <a:pt x="3140" y="22695"/>
                </a:cubicBezTo>
                <a:cubicBezTo>
                  <a:pt x="3103" y="22652"/>
                  <a:pt x="3116" y="22546"/>
                  <a:pt x="3132" y="22474"/>
                </a:cubicBezTo>
                <a:cubicBezTo>
                  <a:pt x="3211" y="22082"/>
                  <a:pt x="3423" y="21788"/>
                  <a:pt x="3780" y="21593"/>
                </a:cubicBezTo>
                <a:cubicBezTo>
                  <a:pt x="4619" y="21135"/>
                  <a:pt x="5399" y="20565"/>
                  <a:pt x="6299" y="20213"/>
                </a:cubicBezTo>
                <a:cubicBezTo>
                  <a:pt x="6499" y="20135"/>
                  <a:pt x="6716" y="20025"/>
                  <a:pt x="6869" y="19771"/>
                </a:cubicBezTo>
                <a:lnTo>
                  <a:pt x="6869" y="19771"/>
                </a:lnTo>
                <a:cubicBezTo>
                  <a:pt x="6307" y="19858"/>
                  <a:pt x="5837" y="20016"/>
                  <a:pt x="5394" y="20326"/>
                </a:cubicBezTo>
                <a:cubicBezTo>
                  <a:pt x="4899" y="20670"/>
                  <a:pt x="4260" y="20774"/>
                  <a:pt x="3807" y="21217"/>
                </a:cubicBezTo>
                <a:cubicBezTo>
                  <a:pt x="3798" y="21227"/>
                  <a:pt x="3785" y="21231"/>
                  <a:pt x="3771" y="21231"/>
                </a:cubicBezTo>
                <a:cubicBezTo>
                  <a:pt x="3703" y="21231"/>
                  <a:pt x="3598" y="21136"/>
                  <a:pt x="3631" y="21022"/>
                </a:cubicBezTo>
                <a:cubicBezTo>
                  <a:pt x="3761" y="20580"/>
                  <a:pt x="3865" y="20123"/>
                  <a:pt x="4056" y="19708"/>
                </a:cubicBezTo>
                <a:cubicBezTo>
                  <a:pt x="4224" y="19345"/>
                  <a:pt x="4667" y="19295"/>
                  <a:pt x="4985" y="19103"/>
                </a:cubicBezTo>
                <a:cubicBezTo>
                  <a:pt x="6229" y="18352"/>
                  <a:pt x="7603" y="17866"/>
                  <a:pt x="8900" y="17220"/>
                </a:cubicBezTo>
                <a:cubicBezTo>
                  <a:pt x="9205" y="17068"/>
                  <a:pt x="9548" y="17010"/>
                  <a:pt x="9854" y="16839"/>
                </a:cubicBezTo>
                <a:cubicBezTo>
                  <a:pt x="10004" y="16754"/>
                  <a:pt x="10077" y="16628"/>
                  <a:pt x="10187" y="16514"/>
                </a:cubicBezTo>
                <a:lnTo>
                  <a:pt x="10187" y="16514"/>
                </a:lnTo>
                <a:cubicBezTo>
                  <a:pt x="8248" y="17246"/>
                  <a:pt x="6284" y="17914"/>
                  <a:pt x="4424" y="19025"/>
                </a:cubicBezTo>
                <a:cubicBezTo>
                  <a:pt x="4468" y="18491"/>
                  <a:pt x="4503" y="18077"/>
                  <a:pt x="4987" y="17804"/>
                </a:cubicBezTo>
                <a:cubicBezTo>
                  <a:pt x="5728" y="17385"/>
                  <a:pt x="6476" y="16989"/>
                  <a:pt x="7278" y="16701"/>
                </a:cubicBezTo>
                <a:cubicBezTo>
                  <a:pt x="7481" y="16628"/>
                  <a:pt x="7702" y="16496"/>
                  <a:pt x="7828" y="16387"/>
                </a:cubicBezTo>
                <a:cubicBezTo>
                  <a:pt x="8181" y="16081"/>
                  <a:pt x="8641" y="16094"/>
                  <a:pt x="9005" y="15862"/>
                </a:cubicBezTo>
                <a:cubicBezTo>
                  <a:pt x="9083" y="15812"/>
                  <a:pt x="9204" y="15812"/>
                  <a:pt x="9170" y="15692"/>
                </a:cubicBezTo>
                <a:cubicBezTo>
                  <a:pt x="9151" y="15628"/>
                  <a:pt x="9103" y="15611"/>
                  <a:pt x="9050" y="15611"/>
                </a:cubicBezTo>
                <a:cubicBezTo>
                  <a:pt x="9005" y="15611"/>
                  <a:pt x="8958" y="15623"/>
                  <a:pt x="8923" y="15630"/>
                </a:cubicBezTo>
                <a:cubicBezTo>
                  <a:pt x="8460" y="15723"/>
                  <a:pt x="8024" y="15896"/>
                  <a:pt x="7596" y="16091"/>
                </a:cubicBezTo>
                <a:cubicBezTo>
                  <a:pt x="7114" y="16308"/>
                  <a:pt x="6621" y="16485"/>
                  <a:pt x="6104" y="16595"/>
                </a:cubicBezTo>
                <a:cubicBezTo>
                  <a:pt x="5888" y="16640"/>
                  <a:pt x="5815" y="16916"/>
                  <a:pt x="5578" y="16921"/>
                </a:cubicBezTo>
                <a:cubicBezTo>
                  <a:pt x="5517" y="16922"/>
                  <a:pt x="5443" y="16931"/>
                  <a:pt x="5378" y="16931"/>
                </a:cubicBezTo>
                <a:cubicBezTo>
                  <a:pt x="5316" y="16931"/>
                  <a:pt x="5260" y="16923"/>
                  <a:pt x="5228" y="16893"/>
                </a:cubicBezTo>
                <a:cubicBezTo>
                  <a:pt x="5123" y="16795"/>
                  <a:pt x="5256" y="16712"/>
                  <a:pt x="5337" y="16638"/>
                </a:cubicBezTo>
                <a:cubicBezTo>
                  <a:pt x="5379" y="16597"/>
                  <a:pt x="5405" y="16529"/>
                  <a:pt x="5417" y="16469"/>
                </a:cubicBezTo>
                <a:cubicBezTo>
                  <a:pt x="5650" y="15394"/>
                  <a:pt x="6507" y="15021"/>
                  <a:pt x="7400" y="14665"/>
                </a:cubicBezTo>
                <a:cubicBezTo>
                  <a:pt x="7984" y="14433"/>
                  <a:pt x="8546" y="14148"/>
                  <a:pt x="9105" y="13853"/>
                </a:cubicBezTo>
                <a:lnTo>
                  <a:pt x="9105" y="13853"/>
                </a:lnTo>
                <a:cubicBezTo>
                  <a:pt x="8057" y="13883"/>
                  <a:pt x="7142" y="14355"/>
                  <a:pt x="6142" y="14790"/>
                </a:cubicBezTo>
                <a:cubicBezTo>
                  <a:pt x="6296" y="14216"/>
                  <a:pt x="6653" y="13781"/>
                  <a:pt x="6694" y="13240"/>
                </a:cubicBezTo>
                <a:cubicBezTo>
                  <a:pt x="6700" y="13156"/>
                  <a:pt x="6803" y="13149"/>
                  <a:pt x="6885" y="13135"/>
                </a:cubicBezTo>
                <a:cubicBezTo>
                  <a:pt x="7609" y="13015"/>
                  <a:pt x="8215" y="12581"/>
                  <a:pt x="8905" y="12374"/>
                </a:cubicBezTo>
                <a:cubicBezTo>
                  <a:pt x="9513" y="12192"/>
                  <a:pt x="10007" y="11776"/>
                  <a:pt x="10633" y="11554"/>
                </a:cubicBezTo>
                <a:cubicBezTo>
                  <a:pt x="10519" y="11498"/>
                  <a:pt x="10409" y="11477"/>
                  <a:pt x="10302" y="11477"/>
                </a:cubicBezTo>
                <a:cubicBezTo>
                  <a:pt x="10007" y="11477"/>
                  <a:pt x="9739" y="11643"/>
                  <a:pt x="9488" y="11718"/>
                </a:cubicBezTo>
                <a:cubicBezTo>
                  <a:pt x="8584" y="11991"/>
                  <a:pt x="7708" y="12368"/>
                  <a:pt x="6827" y="12721"/>
                </a:cubicBezTo>
                <a:cubicBezTo>
                  <a:pt x="6733" y="12759"/>
                  <a:pt x="6651" y="12777"/>
                  <a:pt x="6581" y="12777"/>
                </a:cubicBezTo>
                <a:cubicBezTo>
                  <a:pt x="6375" y="12777"/>
                  <a:pt x="6273" y="12621"/>
                  <a:pt x="6246" y="12371"/>
                </a:cubicBezTo>
                <a:cubicBezTo>
                  <a:pt x="6220" y="12129"/>
                  <a:pt x="6102" y="11957"/>
                  <a:pt x="5907" y="11892"/>
                </a:cubicBezTo>
                <a:cubicBezTo>
                  <a:pt x="5777" y="11849"/>
                  <a:pt x="5710" y="11806"/>
                  <a:pt x="5705" y="11690"/>
                </a:cubicBezTo>
                <a:cubicBezTo>
                  <a:pt x="5699" y="11563"/>
                  <a:pt x="5841" y="11565"/>
                  <a:pt x="5911" y="11534"/>
                </a:cubicBezTo>
                <a:cubicBezTo>
                  <a:pt x="6463" y="11302"/>
                  <a:pt x="7045" y="11129"/>
                  <a:pt x="7574" y="10855"/>
                </a:cubicBezTo>
                <a:cubicBezTo>
                  <a:pt x="8082" y="10592"/>
                  <a:pt x="8682" y="10652"/>
                  <a:pt x="9169" y="10307"/>
                </a:cubicBezTo>
                <a:lnTo>
                  <a:pt x="9169" y="10307"/>
                </a:lnTo>
                <a:cubicBezTo>
                  <a:pt x="9087" y="10325"/>
                  <a:pt x="9004" y="10331"/>
                  <a:pt x="8922" y="10331"/>
                </a:cubicBezTo>
                <a:cubicBezTo>
                  <a:pt x="8742" y="10331"/>
                  <a:pt x="8562" y="10301"/>
                  <a:pt x="8389" y="10301"/>
                </a:cubicBezTo>
                <a:cubicBezTo>
                  <a:pt x="8290" y="10301"/>
                  <a:pt x="8194" y="10311"/>
                  <a:pt x="8100" y="10341"/>
                </a:cubicBezTo>
                <a:cubicBezTo>
                  <a:pt x="7216" y="10624"/>
                  <a:pt x="6317" y="10867"/>
                  <a:pt x="5462" y="11236"/>
                </a:cubicBezTo>
                <a:cubicBezTo>
                  <a:pt x="5350" y="11284"/>
                  <a:pt x="5239" y="11330"/>
                  <a:pt x="5140" y="11330"/>
                </a:cubicBezTo>
                <a:cubicBezTo>
                  <a:pt x="5027" y="11330"/>
                  <a:pt x="4928" y="11270"/>
                  <a:pt x="4861" y="11085"/>
                </a:cubicBezTo>
                <a:cubicBezTo>
                  <a:pt x="4856" y="11069"/>
                  <a:pt x="4849" y="11055"/>
                  <a:pt x="4839" y="11043"/>
                </a:cubicBezTo>
                <a:cubicBezTo>
                  <a:pt x="4514" y="10706"/>
                  <a:pt x="4524" y="10732"/>
                  <a:pt x="5025" y="10540"/>
                </a:cubicBezTo>
                <a:cubicBezTo>
                  <a:pt x="5499" y="10357"/>
                  <a:pt x="6019" y="10287"/>
                  <a:pt x="6446" y="9987"/>
                </a:cubicBezTo>
                <a:lnTo>
                  <a:pt x="6461" y="10001"/>
                </a:lnTo>
                <a:cubicBezTo>
                  <a:pt x="6379" y="9893"/>
                  <a:pt x="6355" y="9766"/>
                  <a:pt x="6228" y="9766"/>
                </a:cubicBezTo>
                <a:cubicBezTo>
                  <a:pt x="6173" y="9766"/>
                  <a:pt x="6099" y="9790"/>
                  <a:pt x="5992" y="9850"/>
                </a:cubicBezTo>
                <a:cubicBezTo>
                  <a:pt x="5767" y="9974"/>
                  <a:pt x="5455" y="10149"/>
                  <a:pt x="5124" y="10149"/>
                </a:cubicBezTo>
                <a:cubicBezTo>
                  <a:pt x="5069" y="10149"/>
                  <a:pt x="5013" y="10144"/>
                  <a:pt x="4956" y="10133"/>
                </a:cubicBezTo>
                <a:cubicBezTo>
                  <a:pt x="4945" y="10131"/>
                  <a:pt x="4933" y="10130"/>
                  <a:pt x="4921" y="10130"/>
                </a:cubicBezTo>
                <a:cubicBezTo>
                  <a:pt x="4846" y="10130"/>
                  <a:pt x="4757" y="10166"/>
                  <a:pt x="4696" y="10209"/>
                </a:cubicBezTo>
                <a:cubicBezTo>
                  <a:pt x="4557" y="10309"/>
                  <a:pt x="4437" y="10424"/>
                  <a:pt x="4257" y="10424"/>
                </a:cubicBezTo>
                <a:cubicBezTo>
                  <a:pt x="4226" y="10424"/>
                  <a:pt x="4193" y="10421"/>
                  <a:pt x="4158" y="10413"/>
                </a:cubicBezTo>
                <a:cubicBezTo>
                  <a:pt x="3846" y="10347"/>
                  <a:pt x="3619" y="10142"/>
                  <a:pt x="3399" y="9956"/>
                </a:cubicBezTo>
                <a:cubicBezTo>
                  <a:pt x="3150" y="9745"/>
                  <a:pt x="3511" y="9750"/>
                  <a:pt x="3581" y="9672"/>
                </a:cubicBezTo>
                <a:cubicBezTo>
                  <a:pt x="3707" y="9531"/>
                  <a:pt x="4137" y="9609"/>
                  <a:pt x="4027" y="9352"/>
                </a:cubicBezTo>
                <a:cubicBezTo>
                  <a:pt x="4001" y="9290"/>
                  <a:pt x="3958" y="9266"/>
                  <a:pt x="3906" y="9266"/>
                </a:cubicBezTo>
                <a:cubicBezTo>
                  <a:pt x="3776" y="9266"/>
                  <a:pt x="3589" y="9418"/>
                  <a:pt x="3473" y="9493"/>
                </a:cubicBezTo>
                <a:cubicBezTo>
                  <a:pt x="3352" y="9572"/>
                  <a:pt x="3250" y="9603"/>
                  <a:pt x="3158" y="9603"/>
                </a:cubicBezTo>
                <a:cubicBezTo>
                  <a:pt x="2891" y="9603"/>
                  <a:pt x="2724" y="9331"/>
                  <a:pt x="2510" y="9175"/>
                </a:cubicBezTo>
                <a:cubicBezTo>
                  <a:pt x="2327" y="9042"/>
                  <a:pt x="2262" y="8780"/>
                  <a:pt x="1911" y="8696"/>
                </a:cubicBezTo>
                <a:cubicBezTo>
                  <a:pt x="3651" y="8039"/>
                  <a:pt x="5295" y="7378"/>
                  <a:pt x="7020" y="6884"/>
                </a:cubicBezTo>
                <a:cubicBezTo>
                  <a:pt x="6873" y="6803"/>
                  <a:pt x="6800" y="6779"/>
                  <a:pt x="6723" y="6779"/>
                </a:cubicBezTo>
                <a:cubicBezTo>
                  <a:pt x="6644" y="6779"/>
                  <a:pt x="6562" y="6805"/>
                  <a:pt x="6391" y="6823"/>
                </a:cubicBezTo>
                <a:cubicBezTo>
                  <a:pt x="5584" y="6910"/>
                  <a:pt x="4810" y="7151"/>
                  <a:pt x="4058" y="7397"/>
                </a:cubicBezTo>
                <a:cubicBezTo>
                  <a:pt x="3410" y="7608"/>
                  <a:pt x="2711" y="7732"/>
                  <a:pt x="2120" y="8126"/>
                </a:cubicBezTo>
                <a:cubicBezTo>
                  <a:pt x="1978" y="8219"/>
                  <a:pt x="1817" y="8368"/>
                  <a:pt x="1651" y="8368"/>
                </a:cubicBezTo>
                <a:cubicBezTo>
                  <a:pt x="1563" y="8368"/>
                  <a:pt x="1474" y="8327"/>
                  <a:pt x="1384" y="8215"/>
                </a:cubicBezTo>
                <a:cubicBezTo>
                  <a:pt x="1167" y="7940"/>
                  <a:pt x="803" y="7671"/>
                  <a:pt x="1167" y="7238"/>
                </a:cubicBezTo>
                <a:cubicBezTo>
                  <a:pt x="1322" y="7053"/>
                  <a:pt x="1355" y="6831"/>
                  <a:pt x="1651" y="6694"/>
                </a:cubicBezTo>
                <a:cubicBezTo>
                  <a:pt x="2532" y="6282"/>
                  <a:pt x="3471" y="6042"/>
                  <a:pt x="4385" y="5750"/>
                </a:cubicBezTo>
                <a:cubicBezTo>
                  <a:pt x="5270" y="5467"/>
                  <a:pt x="6192" y="5268"/>
                  <a:pt x="7081" y="4980"/>
                </a:cubicBezTo>
                <a:cubicBezTo>
                  <a:pt x="8079" y="4656"/>
                  <a:pt x="9126" y="4542"/>
                  <a:pt x="10121" y="4241"/>
                </a:cubicBezTo>
                <a:cubicBezTo>
                  <a:pt x="11257" y="3896"/>
                  <a:pt x="12416" y="3650"/>
                  <a:pt x="13561" y="3353"/>
                </a:cubicBezTo>
                <a:cubicBezTo>
                  <a:pt x="14295" y="3161"/>
                  <a:pt x="15059" y="3049"/>
                  <a:pt x="15791" y="2866"/>
                </a:cubicBezTo>
                <a:cubicBezTo>
                  <a:pt x="16327" y="2731"/>
                  <a:pt x="16885" y="2618"/>
                  <a:pt x="17417" y="2519"/>
                </a:cubicBezTo>
                <a:cubicBezTo>
                  <a:pt x="18240" y="2366"/>
                  <a:pt x="19064" y="2190"/>
                  <a:pt x="19896" y="2066"/>
                </a:cubicBezTo>
                <a:cubicBezTo>
                  <a:pt x="21314" y="1853"/>
                  <a:pt x="22728" y="1622"/>
                  <a:pt x="24149" y="1426"/>
                </a:cubicBezTo>
                <a:cubicBezTo>
                  <a:pt x="25302" y="1266"/>
                  <a:pt x="26464" y="1134"/>
                  <a:pt x="27613" y="1081"/>
                </a:cubicBezTo>
                <a:cubicBezTo>
                  <a:pt x="29307" y="1006"/>
                  <a:pt x="31009" y="967"/>
                  <a:pt x="32708" y="945"/>
                </a:cubicBezTo>
                <a:cubicBezTo>
                  <a:pt x="32834" y="943"/>
                  <a:pt x="32960" y="942"/>
                  <a:pt x="33085" y="942"/>
                </a:cubicBezTo>
                <a:close/>
                <a:moveTo>
                  <a:pt x="34952" y="1"/>
                </a:moveTo>
                <a:cubicBezTo>
                  <a:pt x="34873" y="1"/>
                  <a:pt x="34796" y="8"/>
                  <a:pt x="34720" y="29"/>
                </a:cubicBezTo>
                <a:cubicBezTo>
                  <a:pt x="34560" y="72"/>
                  <a:pt x="34401" y="87"/>
                  <a:pt x="34243" y="87"/>
                </a:cubicBezTo>
                <a:cubicBezTo>
                  <a:pt x="33952" y="87"/>
                  <a:pt x="33664" y="38"/>
                  <a:pt x="33371" y="38"/>
                </a:cubicBezTo>
                <a:cubicBezTo>
                  <a:pt x="33254" y="38"/>
                  <a:pt x="33136" y="46"/>
                  <a:pt x="33017" y="68"/>
                </a:cubicBezTo>
                <a:cubicBezTo>
                  <a:pt x="32776" y="111"/>
                  <a:pt x="32518" y="125"/>
                  <a:pt x="32257" y="125"/>
                </a:cubicBezTo>
                <a:cubicBezTo>
                  <a:pt x="32021" y="125"/>
                  <a:pt x="31782" y="114"/>
                  <a:pt x="31549" y="102"/>
                </a:cubicBezTo>
                <a:cubicBezTo>
                  <a:pt x="31512" y="100"/>
                  <a:pt x="31475" y="100"/>
                  <a:pt x="31438" y="100"/>
                </a:cubicBezTo>
                <a:cubicBezTo>
                  <a:pt x="31084" y="100"/>
                  <a:pt x="30724" y="171"/>
                  <a:pt x="30374" y="171"/>
                </a:cubicBezTo>
                <a:cubicBezTo>
                  <a:pt x="30273" y="171"/>
                  <a:pt x="30173" y="165"/>
                  <a:pt x="30074" y="150"/>
                </a:cubicBezTo>
                <a:cubicBezTo>
                  <a:pt x="29872" y="118"/>
                  <a:pt x="29671" y="107"/>
                  <a:pt x="29471" y="107"/>
                </a:cubicBezTo>
                <a:cubicBezTo>
                  <a:pt x="29007" y="107"/>
                  <a:pt x="28546" y="168"/>
                  <a:pt x="28089" y="179"/>
                </a:cubicBezTo>
                <a:cubicBezTo>
                  <a:pt x="27488" y="192"/>
                  <a:pt x="26862" y="273"/>
                  <a:pt x="26249" y="337"/>
                </a:cubicBezTo>
                <a:cubicBezTo>
                  <a:pt x="25904" y="373"/>
                  <a:pt x="25567" y="417"/>
                  <a:pt x="25219" y="417"/>
                </a:cubicBezTo>
                <a:cubicBezTo>
                  <a:pt x="25124" y="417"/>
                  <a:pt x="25028" y="414"/>
                  <a:pt x="24931" y="406"/>
                </a:cubicBezTo>
                <a:cubicBezTo>
                  <a:pt x="24910" y="405"/>
                  <a:pt x="24888" y="404"/>
                  <a:pt x="24866" y="404"/>
                </a:cubicBezTo>
                <a:cubicBezTo>
                  <a:pt x="24562" y="404"/>
                  <a:pt x="24225" y="546"/>
                  <a:pt x="23903" y="611"/>
                </a:cubicBezTo>
                <a:cubicBezTo>
                  <a:pt x="23191" y="755"/>
                  <a:pt x="22440" y="636"/>
                  <a:pt x="21757" y="948"/>
                </a:cubicBezTo>
                <a:cubicBezTo>
                  <a:pt x="21585" y="1027"/>
                  <a:pt x="21406" y="1042"/>
                  <a:pt x="21225" y="1042"/>
                </a:cubicBezTo>
                <a:cubicBezTo>
                  <a:pt x="21111" y="1042"/>
                  <a:pt x="20997" y="1036"/>
                  <a:pt x="20883" y="1036"/>
                </a:cubicBezTo>
                <a:cubicBezTo>
                  <a:pt x="20734" y="1036"/>
                  <a:pt x="20586" y="1047"/>
                  <a:pt x="20442" y="1094"/>
                </a:cubicBezTo>
                <a:cubicBezTo>
                  <a:pt x="19531" y="1390"/>
                  <a:pt x="18584" y="1519"/>
                  <a:pt x="17639" y="1633"/>
                </a:cubicBezTo>
                <a:cubicBezTo>
                  <a:pt x="17300" y="1675"/>
                  <a:pt x="16985" y="1842"/>
                  <a:pt x="16625" y="1842"/>
                </a:cubicBezTo>
                <a:cubicBezTo>
                  <a:pt x="16540" y="1842"/>
                  <a:pt x="16453" y="1833"/>
                  <a:pt x="16363" y="1811"/>
                </a:cubicBezTo>
                <a:cubicBezTo>
                  <a:pt x="16355" y="1809"/>
                  <a:pt x="16346" y="1808"/>
                  <a:pt x="16335" y="1808"/>
                </a:cubicBezTo>
                <a:cubicBezTo>
                  <a:pt x="16193" y="1808"/>
                  <a:pt x="15836" y="1983"/>
                  <a:pt x="15590" y="2040"/>
                </a:cubicBezTo>
                <a:cubicBezTo>
                  <a:pt x="14531" y="2291"/>
                  <a:pt x="13464" y="2485"/>
                  <a:pt x="12423" y="2827"/>
                </a:cubicBezTo>
                <a:cubicBezTo>
                  <a:pt x="11687" y="3070"/>
                  <a:pt x="10887" y="3119"/>
                  <a:pt x="10142" y="3341"/>
                </a:cubicBezTo>
                <a:cubicBezTo>
                  <a:pt x="9647" y="3489"/>
                  <a:pt x="9136" y="3543"/>
                  <a:pt x="8643" y="3714"/>
                </a:cubicBezTo>
                <a:cubicBezTo>
                  <a:pt x="7881" y="3979"/>
                  <a:pt x="7091" y="4244"/>
                  <a:pt x="6317" y="4380"/>
                </a:cubicBezTo>
                <a:cubicBezTo>
                  <a:pt x="5755" y="4479"/>
                  <a:pt x="5305" y="4792"/>
                  <a:pt x="4756" y="4869"/>
                </a:cubicBezTo>
                <a:cubicBezTo>
                  <a:pt x="4392" y="4919"/>
                  <a:pt x="4058" y="5152"/>
                  <a:pt x="3699" y="5265"/>
                </a:cubicBezTo>
                <a:cubicBezTo>
                  <a:pt x="3203" y="5421"/>
                  <a:pt x="2706" y="5583"/>
                  <a:pt x="2212" y="5744"/>
                </a:cubicBezTo>
                <a:cubicBezTo>
                  <a:pt x="1377" y="6017"/>
                  <a:pt x="492" y="6268"/>
                  <a:pt x="183" y="7279"/>
                </a:cubicBezTo>
                <a:cubicBezTo>
                  <a:pt x="1" y="7873"/>
                  <a:pt x="302" y="9026"/>
                  <a:pt x="815" y="9244"/>
                </a:cubicBezTo>
                <a:cubicBezTo>
                  <a:pt x="1241" y="9425"/>
                  <a:pt x="1552" y="9735"/>
                  <a:pt x="1892" y="10005"/>
                </a:cubicBezTo>
                <a:cubicBezTo>
                  <a:pt x="2323" y="10347"/>
                  <a:pt x="2614" y="10856"/>
                  <a:pt x="3103" y="11134"/>
                </a:cubicBezTo>
                <a:cubicBezTo>
                  <a:pt x="3402" y="11304"/>
                  <a:pt x="3767" y="11552"/>
                  <a:pt x="3889" y="11751"/>
                </a:cubicBezTo>
                <a:cubicBezTo>
                  <a:pt x="4161" y="12190"/>
                  <a:pt x="4564" y="12300"/>
                  <a:pt x="4942" y="12499"/>
                </a:cubicBezTo>
                <a:cubicBezTo>
                  <a:pt x="5410" y="12747"/>
                  <a:pt x="5533" y="13034"/>
                  <a:pt x="5352" y="13571"/>
                </a:cubicBezTo>
                <a:cubicBezTo>
                  <a:pt x="5287" y="13762"/>
                  <a:pt x="5124" y="14023"/>
                  <a:pt x="5192" y="14133"/>
                </a:cubicBezTo>
                <a:cubicBezTo>
                  <a:pt x="5340" y="14366"/>
                  <a:pt x="5167" y="14478"/>
                  <a:pt x="5076" y="14536"/>
                </a:cubicBezTo>
                <a:cubicBezTo>
                  <a:pt x="4722" y="14765"/>
                  <a:pt x="4624" y="15057"/>
                  <a:pt x="4687" y="15464"/>
                </a:cubicBezTo>
                <a:cubicBezTo>
                  <a:pt x="4711" y="15624"/>
                  <a:pt x="4756" y="15906"/>
                  <a:pt x="4436" y="15906"/>
                </a:cubicBezTo>
                <a:cubicBezTo>
                  <a:pt x="4434" y="15906"/>
                  <a:pt x="4432" y="15906"/>
                  <a:pt x="4430" y="15906"/>
                </a:cubicBezTo>
                <a:cubicBezTo>
                  <a:pt x="4428" y="15906"/>
                  <a:pt x="4426" y="15906"/>
                  <a:pt x="4424" y="15906"/>
                </a:cubicBezTo>
                <a:cubicBezTo>
                  <a:pt x="4284" y="15906"/>
                  <a:pt x="4303" y="15993"/>
                  <a:pt x="4275" y="16083"/>
                </a:cubicBezTo>
                <a:cubicBezTo>
                  <a:pt x="4197" y="16337"/>
                  <a:pt x="4163" y="16643"/>
                  <a:pt x="3995" y="16821"/>
                </a:cubicBezTo>
                <a:cubicBezTo>
                  <a:pt x="3727" y="17110"/>
                  <a:pt x="3663" y="17490"/>
                  <a:pt x="3526" y="17809"/>
                </a:cubicBezTo>
                <a:cubicBezTo>
                  <a:pt x="3297" y="18342"/>
                  <a:pt x="3035" y="18883"/>
                  <a:pt x="2913" y="19454"/>
                </a:cubicBezTo>
                <a:cubicBezTo>
                  <a:pt x="2845" y="19774"/>
                  <a:pt x="2713" y="20051"/>
                  <a:pt x="2599" y="20345"/>
                </a:cubicBezTo>
                <a:cubicBezTo>
                  <a:pt x="2566" y="20432"/>
                  <a:pt x="2323" y="21160"/>
                  <a:pt x="2319" y="21229"/>
                </a:cubicBezTo>
                <a:cubicBezTo>
                  <a:pt x="2295" y="21554"/>
                  <a:pt x="1980" y="21902"/>
                  <a:pt x="2029" y="22083"/>
                </a:cubicBezTo>
                <a:cubicBezTo>
                  <a:pt x="2128" y="22453"/>
                  <a:pt x="1594" y="22653"/>
                  <a:pt x="1881" y="22988"/>
                </a:cubicBezTo>
                <a:cubicBezTo>
                  <a:pt x="1425" y="23319"/>
                  <a:pt x="1879" y="23843"/>
                  <a:pt x="1614" y="24176"/>
                </a:cubicBezTo>
                <a:cubicBezTo>
                  <a:pt x="1691" y="24632"/>
                  <a:pt x="1804" y="25014"/>
                  <a:pt x="2085" y="25360"/>
                </a:cubicBezTo>
                <a:cubicBezTo>
                  <a:pt x="2371" y="25707"/>
                  <a:pt x="2693" y="25868"/>
                  <a:pt x="3062" y="25868"/>
                </a:cubicBezTo>
                <a:cubicBezTo>
                  <a:pt x="3252" y="25868"/>
                  <a:pt x="3455" y="25825"/>
                  <a:pt x="3673" y="25743"/>
                </a:cubicBezTo>
                <a:cubicBezTo>
                  <a:pt x="4530" y="25422"/>
                  <a:pt x="5320" y="24963"/>
                  <a:pt x="6159" y="24605"/>
                </a:cubicBezTo>
                <a:cubicBezTo>
                  <a:pt x="6676" y="24385"/>
                  <a:pt x="7206" y="24138"/>
                  <a:pt x="7683" y="23850"/>
                </a:cubicBezTo>
                <a:cubicBezTo>
                  <a:pt x="8249" y="23511"/>
                  <a:pt x="8875" y="23357"/>
                  <a:pt x="9454" y="23070"/>
                </a:cubicBezTo>
                <a:cubicBezTo>
                  <a:pt x="10196" y="22704"/>
                  <a:pt x="11013" y="22489"/>
                  <a:pt x="11795" y="22204"/>
                </a:cubicBezTo>
                <a:cubicBezTo>
                  <a:pt x="12296" y="22022"/>
                  <a:pt x="12798" y="21843"/>
                  <a:pt x="13291" y="21641"/>
                </a:cubicBezTo>
                <a:cubicBezTo>
                  <a:pt x="13881" y="21400"/>
                  <a:pt x="14524" y="21332"/>
                  <a:pt x="15107" y="21128"/>
                </a:cubicBezTo>
                <a:cubicBezTo>
                  <a:pt x="15846" y="20870"/>
                  <a:pt x="16590" y="20636"/>
                  <a:pt x="17341" y="20428"/>
                </a:cubicBezTo>
                <a:cubicBezTo>
                  <a:pt x="17974" y="20251"/>
                  <a:pt x="18653" y="20221"/>
                  <a:pt x="19272" y="20011"/>
                </a:cubicBezTo>
                <a:cubicBezTo>
                  <a:pt x="19655" y="19880"/>
                  <a:pt x="20094" y="19720"/>
                  <a:pt x="20436" y="19682"/>
                </a:cubicBezTo>
                <a:cubicBezTo>
                  <a:pt x="21077" y="19611"/>
                  <a:pt x="21703" y="19453"/>
                  <a:pt x="22343" y="19390"/>
                </a:cubicBezTo>
                <a:cubicBezTo>
                  <a:pt x="22534" y="19371"/>
                  <a:pt x="22649" y="19215"/>
                  <a:pt x="22872" y="19215"/>
                </a:cubicBezTo>
                <a:cubicBezTo>
                  <a:pt x="22878" y="19215"/>
                  <a:pt x="22885" y="19215"/>
                  <a:pt x="22892" y="19216"/>
                </a:cubicBezTo>
                <a:cubicBezTo>
                  <a:pt x="22928" y="19217"/>
                  <a:pt x="22965" y="19218"/>
                  <a:pt x="23001" y="19218"/>
                </a:cubicBezTo>
                <a:cubicBezTo>
                  <a:pt x="23493" y="19218"/>
                  <a:pt x="23980" y="19081"/>
                  <a:pt x="24479" y="19048"/>
                </a:cubicBezTo>
                <a:cubicBezTo>
                  <a:pt x="25192" y="19001"/>
                  <a:pt x="25906" y="18893"/>
                  <a:pt x="26620" y="18819"/>
                </a:cubicBezTo>
                <a:cubicBezTo>
                  <a:pt x="26655" y="18815"/>
                  <a:pt x="26690" y="18814"/>
                  <a:pt x="26726" y="18814"/>
                </a:cubicBezTo>
                <a:cubicBezTo>
                  <a:pt x="26871" y="18814"/>
                  <a:pt x="27019" y="18838"/>
                  <a:pt x="27157" y="18838"/>
                </a:cubicBezTo>
                <a:cubicBezTo>
                  <a:pt x="27253" y="18838"/>
                  <a:pt x="27344" y="18826"/>
                  <a:pt x="27426" y="18786"/>
                </a:cubicBezTo>
                <a:cubicBezTo>
                  <a:pt x="27816" y="18592"/>
                  <a:pt x="28269" y="18609"/>
                  <a:pt x="28624" y="18599"/>
                </a:cubicBezTo>
                <a:cubicBezTo>
                  <a:pt x="29619" y="18570"/>
                  <a:pt x="30613" y="18478"/>
                  <a:pt x="31606" y="18423"/>
                </a:cubicBezTo>
                <a:cubicBezTo>
                  <a:pt x="31630" y="18422"/>
                  <a:pt x="31653" y="18421"/>
                  <a:pt x="31676" y="18421"/>
                </a:cubicBezTo>
                <a:cubicBezTo>
                  <a:pt x="31971" y="18421"/>
                  <a:pt x="32247" y="18517"/>
                  <a:pt x="32540" y="18517"/>
                </a:cubicBezTo>
                <a:cubicBezTo>
                  <a:pt x="32599" y="18517"/>
                  <a:pt x="32659" y="18513"/>
                  <a:pt x="32720" y="18504"/>
                </a:cubicBezTo>
                <a:cubicBezTo>
                  <a:pt x="32890" y="18478"/>
                  <a:pt x="33049" y="18384"/>
                  <a:pt x="33229" y="18384"/>
                </a:cubicBezTo>
                <a:cubicBezTo>
                  <a:pt x="33269" y="18384"/>
                  <a:pt x="33309" y="18388"/>
                  <a:pt x="33350" y="18399"/>
                </a:cubicBezTo>
                <a:cubicBezTo>
                  <a:pt x="33635" y="18470"/>
                  <a:pt x="33926" y="18493"/>
                  <a:pt x="34216" y="18493"/>
                </a:cubicBezTo>
                <a:cubicBezTo>
                  <a:pt x="34625" y="18493"/>
                  <a:pt x="35035" y="18448"/>
                  <a:pt x="35431" y="18429"/>
                </a:cubicBezTo>
                <a:cubicBezTo>
                  <a:pt x="36126" y="18397"/>
                  <a:pt x="36837" y="18444"/>
                  <a:pt x="37548" y="18319"/>
                </a:cubicBezTo>
                <a:cubicBezTo>
                  <a:pt x="37713" y="18290"/>
                  <a:pt x="37884" y="18281"/>
                  <a:pt x="38058" y="18281"/>
                </a:cubicBezTo>
                <a:cubicBezTo>
                  <a:pt x="38411" y="18281"/>
                  <a:pt x="38778" y="18320"/>
                  <a:pt x="39141" y="18320"/>
                </a:cubicBezTo>
                <a:cubicBezTo>
                  <a:pt x="39201" y="18320"/>
                  <a:pt x="39261" y="18319"/>
                  <a:pt x="39321" y="18317"/>
                </a:cubicBezTo>
                <a:cubicBezTo>
                  <a:pt x="39444" y="18312"/>
                  <a:pt x="39568" y="18309"/>
                  <a:pt x="39692" y="18309"/>
                </a:cubicBezTo>
                <a:cubicBezTo>
                  <a:pt x="40171" y="18309"/>
                  <a:pt x="40651" y="18341"/>
                  <a:pt x="41130" y="18341"/>
                </a:cubicBezTo>
                <a:cubicBezTo>
                  <a:pt x="41500" y="18341"/>
                  <a:pt x="41870" y="18322"/>
                  <a:pt x="42240" y="18256"/>
                </a:cubicBezTo>
                <a:cubicBezTo>
                  <a:pt x="42244" y="18255"/>
                  <a:pt x="42248" y="18255"/>
                  <a:pt x="42253" y="18255"/>
                </a:cubicBezTo>
                <a:cubicBezTo>
                  <a:pt x="42290" y="18255"/>
                  <a:pt x="42333" y="18280"/>
                  <a:pt x="42369" y="18299"/>
                </a:cubicBezTo>
                <a:cubicBezTo>
                  <a:pt x="42586" y="18416"/>
                  <a:pt x="42813" y="18441"/>
                  <a:pt x="43042" y="18441"/>
                </a:cubicBezTo>
                <a:cubicBezTo>
                  <a:pt x="43221" y="18441"/>
                  <a:pt x="43402" y="18426"/>
                  <a:pt x="43582" y="18426"/>
                </a:cubicBezTo>
                <a:cubicBezTo>
                  <a:pt x="43707" y="18426"/>
                  <a:pt x="43832" y="18433"/>
                  <a:pt x="43955" y="18458"/>
                </a:cubicBezTo>
                <a:cubicBezTo>
                  <a:pt x="44227" y="18514"/>
                  <a:pt x="44508" y="18533"/>
                  <a:pt x="44791" y="18533"/>
                </a:cubicBezTo>
                <a:cubicBezTo>
                  <a:pt x="45033" y="18533"/>
                  <a:pt x="45277" y="18519"/>
                  <a:pt x="45516" y="18502"/>
                </a:cubicBezTo>
                <a:cubicBezTo>
                  <a:pt x="45538" y="18501"/>
                  <a:pt x="45559" y="18500"/>
                  <a:pt x="45580" y="18500"/>
                </a:cubicBezTo>
                <a:cubicBezTo>
                  <a:pt x="45932" y="18500"/>
                  <a:pt x="46263" y="18693"/>
                  <a:pt x="46601" y="18693"/>
                </a:cubicBezTo>
                <a:cubicBezTo>
                  <a:pt x="46694" y="18693"/>
                  <a:pt x="46787" y="18679"/>
                  <a:pt x="46881" y="18642"/>
                </a:cubicBezTo>
                <a:cubicBezTo>
                  <a:pt x="46961" y="18610"/>
                  <a:pt x="47038" y="18598"/>
                  <a:pt x="47112" y="18598"/>
                </a:cubicBezTo>
                <a:cubicBezTo>
                  <a:pt x="47331" y="18598"/>
                  <a:pt x="47528" y="18706"/>
                  <a:pt x="47713" y="18748"/>
                </a:cubicBezTo>
                <a:cubicBezTo>
                  <a:pt x="48424" y="18912"/>
                  <a:pt x="49152" y="18951"/>
                  <a:pt x="49864" y="19097"/>
                </a:cubicBezTo>
                <a:cubicBezTo>
                  <a:pt x="50579" y="19244"/>
                  <a:pt x="51340" y="19286"/>
                  <a:pt x="52039" y="19459"/>
                </a:cubicBezTo>
                <a:cubicBezTo>
                  <a:pt x="52720" y="19626"/>
                  <a:pt x="53424" y="19791"/>
                  <a:pt x="54104" y="19998"/>
                </a:cubicBezTo>
                <a:cubicBezTo>
                  <a:pt x="54933" y="20251"/>
                  <a:pt x="55811" y="20376"/>
                  <a:pt x="56661" y="20608"/>
                </a:cubicBezTo>
                <a:cubicBezTo>
                  <a:pt x="57619" y="20868"/>
                  <a:pt x="58582" y="21110"/>
                  <a:pt x="59526" y="21415"/>
                </a:cubicBezTo>
                <a:cubicBezTo>
                  <a:pt x="59836" y="21515"/>
                  <a:pt x="60206" y="21504"/>
                  <a:pt x="60452" y="21645"/>
                </a:cubicBezTo>
                <a:cubicBezTo>
                  <a:pt x="61308" y="22133"/>
                  <a:pt x="62287" y="22292"/>
                  <a:pt x="63151" y="22752"/>
                </a:cubicBezTo>
                <a:cubicBezTo>
                  <a:pt x="63859" y="23130"/>
                  <a:pt x="64670" y="23265"/>
                  <a:pt x="65360" y="23727"/>
                </a:cubicBezTo>
                <a:cubicBezTo>
                  <a:pt x="65906" y="24092"/>
                  <a:pt x="66592" y="24223"/>
                  <a:pt x="67120" y="24658"/>
                </a:cubicBezTo>
                <a:cubicBezTo>
                  <a:pt x="67235" y="24754"/>
                  <a:pt x="67420" y="24836"/>
                  <a:pt x="67569" y="24836"/>
                </a:cubicBezTo>
                <a:cubicBezTo>
                  <a:pt x="67591" y="24836"/>
                  <a:pt x="67613" y="24834"/>
                  <a:pt x="67634" y="24830"/>
                </a:cubicBezTo>
                <a:cubicBezTo>
                  <a:pt x="67718" y="24813"/>
                  <a:pt x="67800" y="24806"/>
                  <a:pt x="67880" y="24806"/>
                </a:cubicBezTo>
                <a:cubicBezTo>
                  <a:pt x="68221" y="24806"/>
                  <a:pt x="68531" y="24939"/>
                  <a:pt x="68799" y="25091"/>
                </a:cubicBezTo>
                <a:cubicBezTo>
                  <a:pt x="68919" y="25159"/>
                  <a:pt x="69025" y="25186"/>
                  <a:pt x="69122" y="25186"/>
                </a:cubicBezTo>
                <a:cubicBezTo>
                  <a:pt x="69313" y="25186"/>
                  <a:pt x="69465" y="25080"/>
                  <a:pt x="69614" y="24977"/>
                </a:cubicBezTo>
                <a:cubicBezTo>
                  <a:pt x="70219" y="24563"/>
                  <a:pt x="70411" y="23856"/>
                  <a:pt x="70100" y="23076"/>
                </a:cubicBezTo>
                <a:cubicBezTo>
                  <a:pt x="70014" y="22861"/>
                  <a:pt x="70128" y="22647"/>
                  <a:pt x="69990" y="22460"/>
                </a:cubicBezTo>
                <a:cubicBezTo>
                  <a:pt x="69542" y="21851"/>
                  <a:pt x="69482" y="21077"/>
                  <a:pt x="69123" y="20415"/>
                </a:cubicBezTo>
                <a:cubicBezTo>
                  <a:pt x="68886" y="19978"/>
                  <a:pt x="68848" y="19415"/>
                  <a:pt x="68591" y="18940"/>
                </a:cubicBezTo>
                <a:cubicBezTo>
                  <a:pt x="68373" y="18532"/>
                  <a:pt x="68287" y="18053"/>
                  <a:pt x="68077" y="17638"/>
                </a:cubicBezTo>
                <a:cubicBezTo>
                  <a:pt x="67855" y="17197"/>
                  <a:pt x="67679" y="16743"/>
                  <a:pt x="67496" y="16286"/>
                </a:cubicBezTo>
                <a:cubicBezTo>
                  <a:pt x="67340" y="15896"/>
                  <a:pt x="67187" y="15464"/>
                  <a:pt x="66929" y="15150"/>
                </a:cubicBezTo>
                <a:cubicBezTo>
                  <a:pt x="66611" y="14761"/>
                  <a:pt x="66497" y="14312"/>
                  <a:pt x="66317" y="13880"/>
                </a:cubicBezTo>
                <a:cubicBezTo>
                  <a:pt x="66252" y="13723"/>
                  <a:pt x="66271" y="13547"/>
                  <a:pt x="66411" y="13404"/>
                </a:cubicBezTo>
                <a:cubicBezTo>
                  <a:pt x="66703" y="13107"/>
                  <a:pt x="66996" y="12813"/>
                  <a:pt x="67268" y="12498"/>
                </a:cubicBezTo>
                <a:cubicBezTo>
                  <a:pt x="67567" y="12150"/>
                  <a:pt x="67900" y="11842"/>
                  <a:pt x="68229" y="11523"/>
                </a:cubicBezTo>
                <a:cubicBezTo>
                  <a:pt x="68562" y="11201"/>
                  <a:pt x="68808" y="10787"/>
                  <a:pt x="69141" y="10462"/>
                </a:cubicBezTo>
                <a:cubicBezTo>
                  <a:pt x="69742" y="9874"/>
                  <a:pt x="70341" y="9296"/>
                  <a:pt x="70865" y="8628"/>
                </a:cubicBezTo>
                <a:cubicBezTo>
                  <a:pt x="71055" y="8387"/>
                  <a:pt x="71183" y="8090"/>
                  <a:pt x="71403" y="7897"/>
                </a:cubicBezTo>
                <a:cubicBezTo>
                  <a:pt x="71728" y="7613"/>
                  <a:pt x="71878" y="7250"/>
                  <a:pt x="72010" y="6875"/>
                </a:cubicBezTo>
                <a:cubicBezTo>
                  <a:pt x="72132" y="6531"/>
                  <a:pt x="71916" y="5855"/>
                  <a:pt x="71665" y="5721"/>
                </a:cubicBezTo>
                <a:cubicBezTo>
                  <a:pt x="71329" y="5543"/>
                  <a:pt x="70978" y="5389"/>
                  <a:pt x="70642" y="5207"/>
                </a:cubicBezTo>
                <a:cubicBezTo>
                  <a:pt x="70301" y="5022"/>
                  <a:pt x="69986" y="4844"/>
                  <a:pt x="69567" y="4801"/>
                </a:cubicBezTo>
                <a:cubicBezTo>
                  <a:pt x="69131" y="4756"/>
                  <a:pt x="68718" y="4492"/>
                  <a:pt x="68291" y="4336"/>
                </a:cubicBezTo>
                <a:cubicBezTo>
                  <a:pt x="67820" y="4161"/>
                  <a:pt x="67286" y="4117"/>
                  <a:pt x="66852" y="3909"/>
                </a:cubicBezTo>
                <a:cubicBezTo>
                  <a:pt x="66145" y="3568"/>
                  <a:pt x="65366" y="3554"/>
                  <a:pt x="64639" y="3305"/>
                </a:cubicBezTo>
                <a:cubicBezTo>
                  <a:pt x="64144" y="3134"/>
                  <a:pt x="63540" y="3018"/>
                  <a:pt x="62960" y="2970"/>
                </a:cubicBezTo>
                <a:cubicBezTo>
                  <a:pt x="62285" y="2912"/>
                  <a:pt x="61646" y="2586"/>
                  <a:pt x="60951" y="2510"/>
                </a:cubicBezTo>
                <a:cubicBezTo>
                  <a:pt x="59888" y="2392"/>
                  <a:pt x="58824" y="2248"/>
                  <a:pt x="57771" y="2052"/>
                </a:cubicBezTo>
                <a:cubicBezTo>
                  <a:pt x="57139" y="1935"/>
                  <a:pt x="56489" y="1953"/>
                  <a:pt x="55866" y="1767"/>
                </a:cubicBezTo>
                <a:cubicBezTo>
                  <a:pt x="55597" y="1688"/>
                  <a:pt x="55321" y="1641"/>
                  <a:pt x="55042" y="1627"/>
                </a:cubicBezTo>
                <a:cubicBezTo>
                  <a:pt x="54460" y="1594"/>
                  <a:pt x="53885" y="1470"/>
                  <a:pt x="53302" y="1406"/>
                </a:cubicBezTo>
                <a:cubicBezTo>
                  <a:pt x="52746" y="1344"/>
                  <a:pt x="52193" y="1211"/>
                  <a:pt x="51631" y="1156"/>
                </a:cubicBezTo>
                <a:cubicBezTo>
                  <a:pt x="51606" y="1153"/>
                  <a:pt x="51582" y="1153"/>
                  <a:pt x="51557" y="1153"/>
                </a:cubicBezTo>
                <a:cubicBezTo>
                  <a:pt x="51493" y="1153"/>
                  <a:pt x="51430" y="1159"/>
                  <a:pt x="51363" y="1159"/>
                </a:cubicBezTo>
                <a:cubicBezTo>
                  <a:pt x="51322" y="1159"/>
                  <a:pt x="51280" y="1157"/>
                  <a:pt x="51236" y="1149"/>
                </a:cubicBezTo>
                <a:cubicBezTo>
                  <a:pt x="50673" y="1051"/>
                  <a:pt x="50099" y="917"/>
                  <a:pt x="49540" y="917"/>
                </a:cubicBezTo>
                <a:cubicBezTo>
                  <a:pt x="48875" y="917"/>
                  <a:pt x="48220" y="831"/>
                  <a:pt x="47576" y="738"/>
                </a:cubicBezTo>
                <a:cubicBezTo>
                  <a:pt x="46464" y="577"/>
                  <a:pt x="45344" y="575"/>
                  <a:pt x="44229" y="476"/>
                </a:cubicBezTo>
                <a:cubicBezTo>
                  <a:pt x="43021" y="369"/>
                  <a:pt x="41793" y="431"/>
                  <a:pt x="40590" y="221"/>
                </a:cubicBezTo>
                <a:cubicBezTo>
                  <a:pt x="40555" y="214"/>
                  <a:pt x="40521" y="212"/>
                  <a:pt x="40488" y="212"/>
                </a:cubicBezTo>
                <a:cubicBezTo>
                  <a:pt x="40289" y="212"/>
                  <a:pt x="40111" y="304"/>
                  <a:pt x="39924" y="304"/>
                </a:cubicBezTo>
                <a:cubicBezTo>
                  <a:pt x="39884" y="304"/>
                  <a:pt x="39843" y="300"/>
                  <a:pt x="39802" y="290"/>
                </a:cubicBezTo>
                <a:cubicBezTo>
                  <a:pt x="39150" y="126"/>
                  <a:pt x="38478" y="223"/>
                  <a:pt x="37816" y="131"/>
                </a:cubicBezTo>
                <a:cubicBezTo>
                  <a:pt x="37455" y="81"/>
                  <a:pt x="37087" y="57"/>
                  <a:pt x="36720" y="57"/>
                </a:cubicBezTo>
                <a:cubicBezTo>
                  <a:pt x="36456" y="57"/>
                  <a:pt x="36194" y="69"/>
                  <a:pt x="35934" y="92"/>
                </a:cubicBezTo>
                <a:cubicBezTo>
                  <a:pt x="35897" y="96"/>
                  <a:pt x="35860" y="97"/>
                  <a:pt x="35823" y="97"/>
                </a:cubicBezTo>
                <a:cubicBezTo>
                  <a:pt x="35523" y="97"/>
                  <a:pt x="35228" y="1"/>
                  <a:pt x="3495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>
              <a:solidFill>
                <a:srgbClr val="0C2B3F"/>
              </a:solidFill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B06547C6-33F3-4B29-9409-0F9B7FA6C3FA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52</a:t>
            </a:r>
          </a:p>
        </p:txBody>
      </p:sp>
    </p:spTree>
    <p:extLst>
      <p:ext uri="{BB962C8B-B14F-4D97-AF65-F5344CB8AC3E}">
        <p14:creationId xmlns:p14="http://schemas.microsoft.com/office/powerpoint/2010/main" val="3581588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8790563-C120-406C-B67D-97B72B8BF2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33901AD-E5D9-4E3D-9505-6DA39DBF5E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54910A86-FBC0-4BA2-B5B0-1C45C7C7B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4221" y="123553"/>
            <a:ext cx="5677779" cy="2297795"/>
          </a:xfrm>
          <a:prstGeom prst="rect">
            <a:avLst/>
          </a:prstGeo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B5037FD8-26EC-4313-AF77-2FE3FA487703}"/>
              </a:ext>
            </a:extLst>
          </p:cNvPr>
          <p:cNvGraphicFramePr>
            <a:graphicFrameLocks noGrp="1"/>
          </p:cNvGraphicFramePr>
          <p:nvPr/>
        </p:nvGraphicFramePr>
        <p:xfrm>
          <a:off x="905206" y="2926100"/>
          <a:ext cx="10711793" cy="3647108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2772600">
                  <a:extLst>
                    <a:ext uri="{9D8B030D-6E8A-4147-A177-3AD203B41FA5}">
                      <a16:colId xmlns:a16="http://schemas.microsoft.com/office/drawing/2014/main" val="1879164332"/>
                    </a:ext>
                  </a:extLst>
                </a:gridCol>
                <a:gridCol w="7939193">
                  <a:extLst>
                    <a:ext uri="{9D8B030D-6E8A-4147-A177-3AD203B41FA5}">
                      <a16:colId xmlns:a16="http://schemas.microsoft.com/office/drawing/2014/main" val="977315854"/>
                    </a:ext>
                  </a:extLst>
                </a:gridCol>
              </a:tblGrid>
              <a:tr h="911777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أفهم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2017000"/>
                  </a:ext>
                </a:extLst>
              </a:tr>
              <a:tr h="911777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أخطط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200191"/>
                  </a:ext>
                </a:extLst>
              </a:tr>
              <a:tr h="911777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أحل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656066"/>
                  </a:ext>
                </a:extLst>
              </a:tr>
              <a:tr h="911777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أتحقق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575723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0F0D34BF-EEAF-4126-AC3F-476ED216D636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53</a:t>
            </a:r>
          </a:p>
        </p:txBody>
      </p:sp>
    </p:spTree>
    <p:extLst>
      <p:ext uri="{BB962C8B-B14F-4D97-AF65-F5344CB8AC3E}">
        <p14:creationId xmlns:p14="http://schemas.microsoft.com/office/powerpoint/2010/main" val="2869017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8790563-C120-406C-B67D-97B72B8BF2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33901AD-E5D9-4E3D-9505-6DA39DBF5E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B5037FD8-26EC-4313-AF77-2FE3FA487703}"/>
              </a:ext>
            </a:extLst>
          </p:cNvPr>
          <p:cNvGraphicFramePr>
            <a:graphicFrameLocks noGrp="1"/>
          </p:cNvGraphicFramePr>
          <p:nvPr/>
        </p:nvGraphicFramePr>
        <p:xfrm>
          <a:off x="905206" y="2926100"/>
          <a:ext cx="10711793" cy="3647108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2772600">
                  <a:extLst>
                    <a:ext uri="{9D8B030D-6E8A-4147-A177-3AD203B41FA5}">
                      <a16:colId xmlns:a16="http://schemas.microsoft.com/office/drawing/2014/main" val="1879164332"/>
                    </a:ext>
                  </a:extLst>
                </a:gridCol>
                <a:gridCol w="7939193">
                  <a:extLst>
                    <a:ext uri="{9D8B030D-6E8A-4147-A177-3AD203B41FA5}">
                      <a16:colId xmlns:a16="http://schemas.microsoft.com/office/drawing/2014/main" val="977315854"/>
                    </a:ext>
                  </a:extLst>
                </a:gridCol>
              </a:tblGrid>
              <a:tr h="911777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أفهم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2017000"/>
                  </a:ext>
                </a:extLst>
              </a:tr>
              <a:tr h="911777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أخطط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200191"/>
                  </a:ext>
                </a:extLst>
              </a:tr>
              <a:tr h="911777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أحل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656066"/>
                  </a:ext>
                </a:extLst>
              </a:tr>
              <a:tr h="911777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أتحقق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575723"/>
                  </a:ext>
                </a:extLst>
              </a:tr>
            </a:tbl>
          </a:graphicData>
        </a:graphic>
      </p:graphicFrame>
      <p:pic>
        <p:nvPicPr>
          <p:cNvPr id="7" name="صورة 6">
            <a:extLst>
              <a:ext uri="{FF2B5EF4-FFF2-40B4-BE49-F238E27FC236}">
                <a16:creationId xmlns:a16="http://schemas.microsoft.com/office/drawing/2014/main" id="{B33DBDAE-B50D-42DB-81F2-381C13517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5231" y="0"/>
            <a:ext cx="6326769" cy="2704184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DB921621-15AE-4FE8-A9E3-F854CD081F84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54</a:t>
            </a:r>
          </a:p>
        </p:txBody>
      </p:sp>
      <p:pic>
        <p:nvPicPr>
          <p:cNvPr id="9" name="Picture 2" descr="صور فازات للتصميم ، سكرابز فازات للتصميم بدون تحميل ، سكرابز جديد ٢٠١٧ -  حياه الروح 5">
            <a:extLst>
              <a:ext uri="{FF2B5EF4-FFF2-40B4-BE49-F238E27FC236}">
                <a16:creationId xmlns:a16="http://schemas.microsoft.com/office/drawing/2014/main" id="{DB18EEF2-3759-437B-83C9-CCB1BBC6F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298" y="267541"/>
            <a:ext cx="1282702" cy="128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صور فازات للتصميم ، سكرابز فازات للتصميم بدون تحميل ، سكرابز جديد ٢٠١٧ -  حياه الروح 5">
            <a:extLst>
              <a:ext uri="{FF2B5EF4-FFF2-40B4-BE49-F238E27FC236}">
                <a16:creationId xmlns:a16="http://schemas.microsoft.com/office/drawing/2014/main" id="{52AF14BA-B637-46CE-A5E8-5D4E4C4B7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765" y="267541"/>
            <a:ext cx="1282702" cy="128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صور فازات للتصميم ، سكرابز فازات للتصميم بدون تحميل ، سكرابز جديد ٢٠١٧ -  حياه الروح 5">
            <a:extLst>
              <a:ext uri="{FF2B5EF4-FFF2-40B4-BE49-F238E27FC236}">
                <a16:creationId xmlns:a16="http://schemas.microsoft.com/office/drawing/2014/main" id="{0654E669-B8C5-449F-9A49-684C95721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498" y="254458"/>
            <a:ext cx="1282702" cy="128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صور فازات للتصميم ، سكرابز فازات للتصميم بدون تحميل ، سكرابز جديد ٢٠١٧ -  حياه الروح 5">
            <a:extLst>
              <a:ext uri="{FF2B5EF4-FFF2-40B4-BE49-F238E27FC236}">
                <a16:creationId xmlns:a16="http://schemas.microsoft.com/office/drawing/2014/main" id="{DFAE8068-AB80-4CA8-B924-770B8B849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965" y="254458"/>
            <a:ext cx="1282702" cy="128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صور فازات للتصميم ، سكرابز فازات للتصميم بدون تحميل ، سكرابز جديد ٢٠١٧ -  حياه الروح 5">
            <a:extLst>
              <a:ext uri="{FF2B5EF4-FFF2-40B4-BE49-F238E27FC236}">
                <a16:creationId xmlns:a16="http://schemas.microsoft.com/office/drawing/2014/main" id="{F6181CAC-AEE8-401C-9286-527409538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931" y="1603098"/>
            <a:ext cx="1282702" cy="128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صور فازات للتصميم ، سكرابز فازات للتصميم بدون تحميل ، سكرابز جديد ٢٠١٧ -  حياه الروح 5">
            <a:extLst>
              <a:ext uri="{FF2B5EF4-FFF2-40B4-BE49-F238E27FC236}">
                <a16:creationId xmlns:a16="http://schemas.microsoft.com/office/drawing/2014/main" id="{95DCF27E-D568-42EC-8143-939505A08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398" y="1603098"/>
            <a:ext cx="1282702" cy="128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صور فازات للتصميم ، سكرابز فازات للتصميم بدون تحميل ، سكرابز جديد ٢٠١٧ -  حياه الروح 5">
            <a:extLst>
              <a:ext uri="{FF2B5EF4-FFF2-40B4-BE49-F238E27FC236}">
                <a16:creationId xmlns:a16="http://schemas.microsoft.com/office/drawing/2014/main" id="{F63257A8-3BA0-4CEB-B93C-50E42BC84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131" y="1590015"/>
            <a:ext cx="1282702" cy="128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صور فازات للتصميم ، سكرابز فازات للتصميم بدون تحميل ، سكرابز جديد ٢٠١٧ -  حياه الروح 5">
            <a:extLst>
              <a:ext uri="{FF2B5EF4-FFF2-40B4-BE49-F238E27FC236}">
                <a16:creationId xmlns:a16="http://schemas.microsoft.com/office/drawing/2014/main" id="{82BE707A-FE2F-4FCB-A185-382CBE4E0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598" y="1590015"/>
            <a:ext cx="1282702" cy="128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صور فازات للتصميم ، سكرابز فازات للتصميم بدون تحميل ، سكرابز جديد ٢٠١٧ -  حياه الروح 5">
            <a:extLst>
              <a:ext uri="{FF2B5EF4-FFF2-40B4-BE49-F238E27FC236}">
                <a16:creationId xmlns:a16="http://schemas.microsoft.com/office/drawing/2014/main" id="{BEF3528B-C955-4401-BE4A-5F1995919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545" y="1550243"/>
            <a:ext cx="1282702" cy="128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صور فازات للتصميم ، سكرابز فازات للتصميم بدون تحميل ، سكرابز جديد ٢٠١٧ -  حياه الروح 5">
            <a:extLst>
              <a:ext uri="{FF2B5EF4-FFF2-40B4-BE49-F238E27FC236}">
                <a16:creationId xmlns:a16="http://schemas.microsoft.com/office/drawing/2014/main" id="{83184AC4-DF43-461A-9169-7007B5551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12" y="1550243"/>
            <a:ext cx="1282702" cy="128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صورة 18" descr="صورة تحتوي على نص, حجر&#10;&#10;تم إنشاء الوصف تلقائياً">
            <a:extLst>
              <a:ext uri="{FF2B5EF4-FFF2-40B4-BE49-F238E27FC236}">
                <a16:creationId xmlns:a16="http://schemas.microsoft.com/office/drawing/2014/main" id="{4096224C-D054-4F91-A645-A71780092F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849" y="648136"/>
            <a:ext cx="1604964" cy="709613"/>
          </a:xfrm>
          <a:prstGeom prst="rect">
            <a:avLst/>
          </a:prstGeom>
        </p:spPr>
      </p:pic>
      <p:pic>
        <p:nvPicPr>
          <p:cNvPr id="20" name="صورة 19" descr="صورة تحتوي على نص, حجر&#10;&#10;تم إنشاء الوصف تلقائياً">
            <a:extLst>
              <a:ext uri="{FF2B5EF4-FFF2-40B4-BE49-F238E27FC236}">
                <a16:creationId xmlns:a16="http://schemas.microsoft.com/office/drawing/2014/main" id="{8D59F0E9-0A52-4FEA-BBE9-6F54CA0FF9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635" y="665238"/>
            <a:ext cx="1604964" cy="709613"/>
          </a:xfrm>
          <a:prstGeom prst="rect">
            <a:avLst/>
          </a:prstGeom>
        </p:spPr>
      </p:pic>
      <p:pic>
        <p:nvPicPr>
          <p:cNvPr id="21" name="صورة 20" descr="صورة تحتوي على نص, حجر&#10;&#10;تم إنشاء الوصف تلقائياً">
            <a:extLst>
              <a:ext uri="{FF2B5EF4-FFF2-40B4-BE49-F238E27FC236}">
                <a16:creationId xmlns:a16="http://schemas.microsoft.com/office/drawing/2014/main" id="{63DF5B5B-8ED1-4E7E-8BF4-04A85F0D90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849" y="2025987"/>
            <a:ext cx="1604964" cy="709613"/>
          </a:xfrm>
          <a:prstGeom prst="rect">
            <a:avLst/>
          </a:prstGeom>
        </p:spPr>
      </p:pic>
      <p:pic>
        <p:nvPicPr>
          <p:cNvPr id="22" name="صورة 21" descr="صورة تحتوي على نص, حجر&#10;&#10;تم إنشاء الوصف تلقائياً">
            <a:extLst>
              <a:ext uri="{FF2B5EF4-FFF2-40B4-BE49-F238E27FC236}">
                <a16:creationId xmlns:a16="http://schemas.microsoft.com/office/drawing/2014/main" id="{EF80FFAF-5C73-4595-A2B5-5663D665EC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635" y="2043089"/>
            <a:ext cx="1604964" cy="709613"/>
          </a:xfrm>
          <a:prstGeom prst="rect">
            <a:avLst/>
          </a:prstGeom>
        </p:spPr>
      </p:pic>
      <p:pic>
        <p:nvPicPr>
          <p:cNvPr id="23" name="صورة 22" descr="صورة تحتوي على نص, حجر&#10;&#10;تم إنشاء الوصف تلقائياً">
            <a:extLst>
              <a:ext uri="{FF2B5EF4-FFF2-40B4-BE49-F238E27FC236}">
                <a16:creationId xmlns:a16="http://schemas.microsoft.com/office/drawing/2014/main" id="{2360B2D8-44AE-4040-AD3D-FDF3C22086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53" y="2105529"/>
            <a:ext cx="1604964" cy="70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23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8790563-C120-406C-B67D-97B72B8BF2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33901AD-E5D9-4E3D-9505-6DA39DBF5E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B5037FD8-26EC-4313-AF77-2FE3FA487703}"/>
              </a:ext>
            </a:extLst>
          </p:cNvPr>
          <p:cNvGraphicFramePr>
            <a:graphicFrameLocks noGrp="1"/>
          </p:cNvGraphicFramePr>
          <p:nvPr/>
        </p:nvGraphicFramePr>
        <p:xfrm>
          <a:off x="905206" y="2926100"/>
          <a:ext cx="10711793" cy="3647108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2772600">
                  <a:extLst>
                    <a:ext uri="{9D8B030D-6E8A-4147-A177-3AD203B41FA5}">
                      <a16:colId xmlns:a16="http://schemas.microsoft.com/office/drawing/2014/main" val="1879164332"/>
                    </a:ext>
                  </a:extLst>
                </a:gridCol>
                <a:gridCol w="7939193">
                  <a:extLst>
                    <a:ext uri="{9D8B030D-6E8A-4147-A177-3AD203B41FA5}">
                      <a16:colId xmlns:a16="http://schemas.microsoft.com/office/drawing/2014/main" val="977315854"/>
                    </a:ext>
                  </a:extLst>
                </a:gridCol>
              </a:tblGrid>
              <a:tr h="911777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أفهم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2017000"/>
                  </a:ext>
                </a:extLst>
              </a:tr>
              <a:tr h="911777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أخطط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200191"/>
                  </a:ext>
                </a:extLst>
              </a:tr>
              <a:tr h="911777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أحل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656066"/>
                  </a:ext>
                </a:extLst>
              </a:tr>
              <a:tr h="911777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أتحقق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575723"/>
                  </a:ext>
                </a:extLst>
              </a:tr>
            </a:tbl>
          </a:graphicData>
        </a:graphic>
      </p:graphicFrame>
      <p:pic>
        <p:nvPicPr>
          <p:cNvPr id="7" name="صورة 6">
            <a:extLst>
              <a:ext uri="{FF2B5EF4-FFF2-40B4-BE49-F238E27FC236}">
                <a16:creationId xmlns:a16="http://schemas.microsoft.com/office/drawing/2014/main" id="{FDD2917D-A5E0-44E9-AF2A-14B07E8B8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0302" y="284792"/>
            <a:ext cx="6302183" cy="2427890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B2F90664-94A2-4A13-A2E2-FDF377D2D423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55</a:t>
            </a:r>
          </a:p>
        </p:txBody>
      </p:sp>
    </p:spTree>
    <p:extLst>
      <p:ext uri="{BB962C8B-B14F-4D97-AF65-F5344CB8AC3E}">
        <p14:creationId xmlns:p14="http://schemas.microsoft.com/office/powerpoint/2010/main" val="275387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8790563-C120-406C-B67D-97B72B8BF2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33901AD-E5D9-4E3D-9505-6DA39DBF5E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B5037FD8-26EC-4313-AF77-2FE3FA487703}"/>
              </a:ext>
            </a:extLst>
          </p:cNvPr>
          <p:cNvGraphicFramePr>
            <a:graphicFrameLocks noGrp="1"/>
          </p:cNvGraphicFramePr>
          <p:nvPr/>
        </p:nvGraphicFramePr>
        <p:xfrm>
          <a:off x="905206" y="2926100"/>
          <a:ext cx="10711793" cy="3647108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2772600">
                  <a:extLst>
                    <a:ext uri="{9D8B030D-6E8A-4147-A177-3AD203B41FA5}">
                      <a16:colId xmlns:a16="http://schemas.microsoft.com/office/drawing/2014/main" val="1879164332"/>
                    </a:ext>
                  </a:extLst>
                </a:gridCol>
                <a:gridCol w="7939193">
                  <a:extLst>
                    <a:ext uri="{9D8B030D-6E8A-4147-A177-3AD203B41FA5}">
                      <a16:colId xmlns:a16="http://schemas.microsoft.com/office/drawing/2014/main" val="977315854"/>
                    </a:ext>
                  </a:extLst>
                </a:gridCol>
              </a:tblGrid>
              <a:tr h="911777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أفهم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2017000"/>
                  </a:ext>
                </a:extLst>
              </a:tr>
              <a:tr h="911777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أخطط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200191"/>
                  </a:ext>
                </a:extLst>
              </a:tr>
              <a:tr h="911777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أحل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656066"/>
                  </a:ext>
                </a:extLst>
              </a:tr>
              <a:tr h="911777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أتحقق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575723"/>
                  </a:ext>
                </a:extLst>
              </a:tr>
            </a:tbl>
          </a:graphicData>
        </a:graphic>
      </p:graphicFrame>
      <p:pic>
        <p:nvPicPr>
          <p:cNvPr id="7" name="صورة 6">
            <a:extLst>
              <a:ext uri="{FF2B5EF4-FFF2-40B4-BE49-F238E27FC236}">
                <a16:creationId xmlns:a16="http://schemas.microsoft.com/office/drawing/2014/main" id="{4F4DAEF0-B846-4FD5-846D-A5B64E8B7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9347" y="0"/>
            <a:ext cx="5262574" cy="2947041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0F938E86-3317-423F-86BE-1FCFAEC30B24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56</a:t>
            </a:r>
          </a:p>
        </p:txBody>
      </p:sp>
    </p:spTree>
    <p:extLst>
      <p:ext uri="{BB962C8B-B14F-4D97-AF65-F5344CB8AC3E}">
        <p14:creationId xmlns:p14="http://schemas.microsoft.com/office/powerpoint/2010/main" val="1078720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8790563-C120-406C-B67D-97B72B8BF2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33901AD-E5D9-4E3D-9505-6DA39DBF5E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B5037FD8-26EC-4313-AF77-2FE3FA487703}"/>
              </a:ext>
            </a:extLst>
          </p:cNvPr>
          <p:cNvGraphicFramePr>
            <a:graphicFrameLocks noGrp="1"/>
          </p:cNvGraphicFramePr>
          <p:nvPr/>
        </p:nvGraphicFramePr>
        <p:xfrm>
          <a:off x="905206" y="2926100"/>
          <a:ext cx="10711793" cy="3647108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2772600">
                  <a:extLst>
                    <a:ext uri="{9D8B030D-6E8A-4147-A177-3AD203B41FA5}">
                      <a16:colId xmlns:a16="http://schemas.microsoft.com/office/drawing/2014/main" val="1879164332"/>
                    </a:ext>
                  </a:extLst>
                </a:gridCol>
                <a:gridCol w="7939193">
                  <a:extLst>
                    <a:ext uri="{9D8B030D-6E8A-4147-A177-3AD203B41FA5}">
                      <a16:colId xmlns:a16="http://schemas.microsoft.com/office/drawing/2014/main" val="977315854"/>
                    </a:ext>
                  </a:extLst>
                </a:gridCol>
              </a:tblGrid>
              <a:tr h="911777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أفهم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2017000"/>
                  </a:ext>
                </a:extLst>
              </a:tr>
              <a:tr h="911777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أخطط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200191"/>
                  </a:ext>
                </a:extLst>
              </a:tr>
              <a:tr h="911777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أحل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656066"/>
                  </a:ext>
                </a:extLst>
              </a:tr>
              <a:tr h="911777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أتحقق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575723"/>
                  </a:ext>
                </a:extLst>
              </a:tr>
            </a:tbl>
          </a:graphicData>
        </a:graphic>
      </p:graphicFrame>
      <p:pic>
        <p:nvPicPr>
          <p:cNvPr id="7" name="صورة 6">
            <a:extLst>
              <a:ext uri="{FF2B5EF4-FFF2-40B4-BE49-F238E27FC236}">
                <a16:creationId xmlns:a16="http://schemas.microsoft.com/office/drawing/2014/main" id="{968807B2-F1E8-4765-B18C-D321DBE82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9621" y="164504"/>
            <a:ext cx="5162379" cy="2761595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0C61D3BB-CA83-4069-9168-F6CA4F1AB814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58</a:t>
            </a:r>
          </a:p>
        </p:txBody>
      </p:sp>
      <p:pic>
        <p:nvPicPr>
          <p:cNvPr id="9" name="صورة 8" descr="صورة تحتوي على طعام, فاكهة, داخلي, سلة&#10;&#10;تم إنشاء الوصف تلقائياً">
            <a:extLst>
              <a:ext uri="{FF2B5EF4-FFF2-40B4-BE49-F238E27FC236}">
                <a16:creationId xmlns:a16="http://schemas.microsoft.com/office/drawing/2014/main" id="{DA1F98D9-9E39-49A3-B9AE-A045BF58F6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921042" y="324467"/>
            <a:ext cx="4174958" cy="23626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1955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8790563-C120-406C-B67D-97B72B8BF2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33901AD-E5D9-4E3D-9505-6DA39DBF5E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B5037FD8-26EC-4313-AF77-2FE3FA487703}"/>
              </a:ext>
            </a:extLst>
          </p:cNvPr>
          <p:cNvGraphicFramePr>
            <a:graphicFrameLocks noGrp="1"/>
          </p:cNvGraphicFramePr>
          <p:nvPr/>
        </p:nvGraphicFramePr>
        <p:xfrm>
          <a:off x="905206" y="2926100"/>
          <a:ext cx="10711793" cy="3647108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2772600">
                  <a:extLst>
                    <a:ext uri="{9D8B030D-6E8A-4147-A177-3AD203B41FA5}">
                      <a16:colId xmlns:a16="http://schemas.microsoft.com/office/drawing/2014/main" val="1879164332"/>
                    </a:ext>
                  </a:extLst>
                </a:gridCol>
                <a:gridCol w="7939193">
                  <a:extLst>
                    <a:ext uri="{9D8B030D-6E8A-4147-A177-3AD203B41FA5}">
                      <a16:colId xmlns:a16="http://schemas.microsoft.com/office/drawing/2014/main" val="977315854"/>
                    </a:ext>
                  </a:extLst>
                </a:gridCol>
              </a:tblGrid>
              <a:tr h="911777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أفهم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2017000"/>
                  </a:ext>
                </a:extLst>
              </a:tr>
              <a:tr h="911777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أخطط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200191"/>
                  </a:ext>
                </a:extLst>
              </a:tr>
              <a:tr h="911777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أحل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656066"/>
                  </a:ext>
                </a:extLst>
              </a:tr>
              <a:tr h="911777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أتحقق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575723"/>
                  </a:ext>
                </a:extLst>
              </a:tr>
            </a:tbl>
          </a:graphicData>
        </a:graphic>
      </p:graphicFrame>
      <p:pic>
        <p:nvPicPr>
          <p:cNvPr id="7" name="صورة 6">
            <a:extLst>
              <a:ext uri="{FF2B5EF4-FFF2-40B4-BE49-F238E27FC236}">
                <a16:creationId xmlns:a16="http://schemas.microsoft.com/office/drawing/2014/main" id="{3E2B1D43-EC2E-47E3-AB84-706A3E9D4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4943" y="13822"/>
            <a:ext cx="5213799" cy="2773298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15F90F20-421E-4A3C-914F-F7A13EA2AFB9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59</a:t>
            </a:r>
          </a:p>
        </p:txBody>
      </p:sp>
    </p:spTree>
    <p:extLst>
      <p:ext uri="{BB962C8B-B14F-4D97-AF65-F5344CB8AC3E}">
        <p14:creationId xmlns:p14="http://schemas.microsoft.com/office/powerpoint/2010/main" val="411158669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83</Words>
  <Application>Microsoft Office PowerPoint</Application>
  <PresentationFormat>شاشة عريضة</PresentationFormat>
  <Paragraphs>50</Paragraphs>
  <Slides>10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Comfortaa</vt:lpstr>
      <vt:lpstr>Permanent Marker</vt:lpstr>
      <vt:lpstr>نسق Office</vt:lpstr>
      <vt:lpstr>عرض تقديمي في PowerPoint</vt:lpstr>
      <vt:lpstr>عرض تقديمي في PowerPoint</vt:lpstr>
      <vt:lpstr>مثال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هبة أحمد عبدالله المزيد</dc:creator>
  <cp:lastModifiedBy>هبة أحمد عبدالله المزيد</cp:lastModifiedBy>
  <cp:revision>5</cp:revision>
  <dcterms:created xsi:type="dcterms:W3CDTF">2023-07-27T17:18:50Z</dcterms:created>
  <dcterms:modified xsi:type="dcterms:W3CDTF">2023-07-27T17:23:18Z</dcterms:modified>
</cp:coreProperties>
</file>