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75" r:id="rId5"/>
    <p:sldId id="269" r:id="rId6"/>
    <p:sldId id="270" r:id="rId7"/>
    <p:sldId id="271" r:id="rId8"/>
    <p:sldId id="276" r:id="rId9"/>
    <p:sldId id="265" r:id="rId10"/>
    <p:sldId id="277" r:id="rId11"/>
    <p:sldId id="274" r:id="rId12"/>
    <p:sldId id="266" r:id="rId13"/>
    <p:sldId id="278" r:id="rId14"/>
    <p:sldId id="27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25" y="3655137"/>
            <a:ext cx="1735928" cy="308718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9016" r="16984" b="13523"/>
          <a:stretch/>
        </p:blipFill>
        <p:spPr>
          <a:xfrm>
            <a:off x="8195898" y="1453516"/>
            <a:ext cx="2725782" cy="300674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09077" y="1733001"/>
            <a:ext cx="5188920" cy="1517235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4862634" y="4875305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872174" y="1776240"/>
            <a:ext cx="50020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أقدر نواتج الجمع باستعمال التقريب والأعداد المتناغمة </a:t>
            </a:r>
            <a:endParaRPr lang="ar-SA" sz="2800" b="1" dirty="0">
              <a:solidFill>
                <a:srgbClr val="AC52A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827801" y="4941424"/>
            <a:ext cx="49877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والمفردات التي سنتعلمها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التقدير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الأعداد المتناغمة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  <p:bldP spid="9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83346" b="77524"/>
          <a:stretch/>
        </p:blipFill>
        <p:spPr>
          <a:xfrm>
            <a:off x="2142720" y="1791553"/>
            <a:ext cx="1680753" cy="989537"/>
          </a:xfrm>
          <a:prstGeom prst="rect">
            <a:avLst/>
          </a:prstGeom>
        </p:spPr>
      </p:pic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6" r="43463" b="77524"/>
          <a:stretch/>
        </p:blipFill>
        <p:spPr>
          <a:xfrm>
            <a:off x="5605732" y="1791553"/>
            <a:ext cx="1724297" cy="98953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9" b="77524"/>
          <a:stretch/>
        </p:blipFill>
        <p:spPr>
          <a:xfrm>
            <a:off x="9353842" y="1797284"/>
            <a:ext cx="1844269" cy="989537"/>
          </a:xfrm>
          <a:prstGeom prst="rect">
            <a:avLst/>
          </a:prstGeom>
        </p:spPr>
      </p:pic>
      <p:sp>
        <p:nvSpPr>
          <p:cNvPr id="53" name="مستطيل مستدير الزوايا 52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2991580" y="1106611"/>
            <a:ext cx="41925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الجمع باستعمال الأعداد المتناغمة 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cxnSp>
        <p:nvCxnSpPr>
          <p:cNvPr id="61" name="رابط كسهم مستقيم 60"/>
          <p:cNvCxnSpPr/>
          <p:nvPr/>
        </p:nvCxnSpPr>
        <p:spPr>
          <a:xfrm flipH="1" flipV="1">
            <a:off x="8783708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 flipH="1" flipV="1">
            <a:off x="8783708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/>
          <p:cNvSpPr txBox="1"/>
          <p:nvPr/>
        </p:nvSpPr>
        <p:spPr>
          <a:xfrm>
            <a:off x="7851954" y="179728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7885006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7897906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7904408" y="2733979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7" name="رابط كسهم مستقيم 66"/>
          <p:cNvCxnSpPr/>
          <p:nvPr/>
        </p:nvCxnSpPr>
        <p:spPr>
          <a:xfrm flipH="1" flipV="1">
            <a:off x="5037768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 flipH="1" flipV="1">
            <a:off x="5037768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/>
          <p:cNvSpPr txBox="1"/>
          <p:nvPr/>
        </p:nvSpPr>
        <p:spPr>
          <a:xfrm>
            <a:off x="3907248" y="1797284"/>
            <a:ext cx="852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139066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4151966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3910148" y="2733979"/>
            <a:ext cx="901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رابط كسهم مستقيم 72"/>
          <p:cNvCxnSpPr/>
          <p:nvPr/>
        </p:nvCxnSpPr>
        <p:spPr>
          <a:xfrm flipH="1" flipV="1">
            <a:off x="1487461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 flipH="1" flipV="1">
            <a:off x="1487461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555707" y="179728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588759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601659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426588" y="2733979"/>
            <a:ext cx="8351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9" name="رابط كسهم مستقيم 78"/>
          <p:cNvCxnSpPr/>
          <p:nvPr/>
        </p:nvCxnSpPr>
        <p:spPr>
          <a:xfrm>
            <a:off x="10284874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/>
          <p:cNvSpPr txBox="1"/>
          <p:nvPr/>
        </p:nvSpPr>
        <p:spPr>
          <a:xfrm>
            <a:off x="9937466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1" name="رابط كسهم مستقيم 80"/>
          <p:cNvCxnSpPr/>
          <p:nvPr/>
        </p:nvCxnSpPr>
        <p:spPr>
          <a:xfrm>
            <a:off x="9526887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/>
          <p:cNvSpPr txBox="1"/>
          <p:nvPr/>
        </p:nvSpPr>
        <p:spPr>
          <a:xfrm>
            <a:off x="9172901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8364831" y="4575157"/>
            <a:ext cx="927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رابط كسهم مستقيم 83"/>
          <p:cNvCxnSpPr/>
          <p:nvPr/>
        </p:nvCxnSpPr>
        <p:spPr>
          <a:xfrm>
            <a:off x="6501294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/>
          <p:cNvSpPr txBox="1"/>
          <p:nvPr/>
        </p:nvSpPr>
        <p:spPr>
          <a:xfrm>
            <a:off x="6153886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6" name="رابط كسهم مستقيم 85"/>
          <p:cNvCxnSpPr/>
          <p:nvPr/>
        </p:nvCxnSpPr>
        <p:spPr>
          <a:xfrm>
            <a:off x="5743307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5389321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4403125" y="4575157"/>
            <a:ext cx="1105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9" name="رابط كسهم مستقيم 88"/>
          <p:cNvCxnSpPr/>
          <p:nvPr/>
        </p:nvCxnSpPr>
        <p:spPr>
          <a:xfrm>
            <a:off x="2826299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478891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1" name="رابط كسهم مستقيم 90"/>
          <p:cNvCxnSpPr/>
          <p:nvPr/>
        </p:nvCxnSpPr>
        <p:spPr>
          <a:xfrm>
            <a:off x="2068312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/>
          <p:cNvSpPr txBox="1"/>
          <p:nvPr/>
        </p:nvSpPr>
        <p:spPr>
          <a:xfrm>
            <a:off x="1714326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906256" y="4575157"/>
            <a:ext cx="927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7" t="28705" b="58240"/>
          <a:stretch/>
        </p:blipFill>
        <p:spPr>
          <a:xfrm>
            <a:off x="9251279" y="3392685"/>
            <a:ext cx="1997505" cy="574766"/>
          </a:xfrm>
          <a:prstGeom prst="rect">
            <a:avLst/>
          </a:prstGeom>
        </p:spPr>
      </p:pic>
      <p:pic>
        <p:nvPicPr>
          <p:cNvPr id="97" name="صورة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9" t="28705" r="43376" b="58240"/>
          <a:stretch/>
        </p:blipFill>
        <p:spPr>
          <a:xfrm>
            <a:off x="5519366" y="3389819"/>
            <a:ext cx="1994262" cy="574766"/>
          </a:xfrm>
          <a:prstGeom prst="rect">
            <a:avLst/>
          </a:prstGeom>
        </p:spPr>
      </p:pic>
      <p:pic>
        <p:nvPicPr>
          <p:cNvPr id="98" name="صورة 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28705" r="82963" b="58240"/>
          <a:stretch/>
        </p:blipFill>
        <p:spPr>
          <a:xfrm>
            <a:off x="1882628" y="3452844"/>
            <a:ext cx="1950720" cy="57476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0" b="98506" l="2270" r="95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9" y="4855213"/>
            <a:ext cx="1679898" cy="1951283"/>
          </a:xfrm>
          <a:prstGeom prst="rect">
            <a:avLst/>
          </a:prstGeom>
        </p:spPr>
      </p:pic>
      <p:pic>
        <p:nvPicPr>
          <p:cNvPr id="99" name="صورة 9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0" b="98506" l="2270" r="95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31" y="5284125"/>
            <a:ext cx="1282849" cy="14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9" grpId="0"/>
      <p:bldP spid="70" grpId="0"/>
      <p:bldP spid="72" grpId="0"/>
      <p:bldP spid="75" grpId="0"/>
      <p:bldP spid="76" grpId="0"/>
      <p:bldP spid="78" grpId="0"/>
      <p:bldP spid="80" grpId="0"/>
      <p:bldP spid="82" grpId="0"/>
      <p:bldP spid="83" grpId="0"/>
      <p:bldP spid="85" grpId="0"/>
      <p:bldP spid="87" grpId="0"/>
      <p:bldP spid="88" grpId="0"/>
      <p:bldP spid="90" grpId="0"/>
      <p:bldP spid="92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39" y="1592394"/>
            <a:ext cx="4953980" cy="38416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2" y="1597993"/>
            <a:ext cx="4789646" cy="3956920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7414722" y="5434022"/>
            <a:ext cx="2664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+ ٥٠ = ١٣٠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817755" y="5434022"/>
            <a:ext cx="3029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 + ٢٠٠ = ٣٠٠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5"/>
          <a:stretch/>
        </p:blipFill>
        <p:spPr>
          <a:xfrm>
            <a:off x="1675536" y="3372802"/>
            <a:ext cx="10058400" cy="310025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" b="68514"/>
          <a:stretch/>
        </p:blipFill>
        <p:spPr>
          <a:xfrm>
            <a:off x="1050934" y="1698164"/>
            <a:ext cx="10123884" cy="1147693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843400"/>
            <a:ext cx="7605928" cy="80998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841118" y="4672749"/>
            <a:ext cx="15018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علي ، لأن عمر لم يستعمل التقدير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642867" y="2297712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+ ١٣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729484" y="2805360"/>
            <a:ext cx="47667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يقرب إلى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+ ١٠ = ٣٠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2" b="79907" l="10000" r="92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4" t="20571" r="15746" b="44381"/>
          <a:stretch/>
        </p:blipFill>
        <p:spPr>
          <a:xfrm>
            <a:off x="6378978" y="5056708"/>
            <a:ext cx="696259" cy="6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5"/>
          <a:stretch/>
        </p:blipFill>
        <p:spPr>
          <a:xfrm>
            <a:off x="987879" y="1816681"/>
            <a:ext cx="10058400" cy="1317534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0" b="99733" l="10133" r="9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2794" r="20159"/>
          <a:stretch/>
        </p:blipFill>
        <p:spPr>
          <a:xfrm>
            <a:off x="7722508" y="3068653"/>
            <a:ext cx="2067211" cy="310893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627100" y="4023056"/>
            <a:ext cx="48552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أريد أن استمع إلى إجاباتكم الرائعة يا أصدقائي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ص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38" y="1590407"/>
            <a:ext cx="10058400" cy="4235390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9559877" y="4998176"/>
            <a:ext cx="856745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521518" y="5013412"/>
            <a:ext cx="856745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74" b="985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9269" r="10584" b="2730"/>
          <a:stretch/>
        </p:blipFill>
        <p:spPr>
          <a:xfrm>
            <a:off x="563323" y="1095893"/>
            <a:ext cx="2015110" cy="28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0" b="91374" l="11981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12141" r="4794" b="8826"/>
          <a:stretch/>
        </p:blipFill>
        <p:spPr>
          <a:xfrm>
            <a:off x="8140804" y="3524164"/>
            <a:ext cx="3323962" cy="2983675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4415201" y="1937445"/>
            <a:ext cx="6473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عمل طلاب مدرسة معرضًا فنيًا ، وكان عدد الزائرين كما هو مبين في اللوحة .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كم شخصًا زار المعرض خلال اليومين تقريبًا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11973" b="12945"/>
          <a:stretch/>
        </p:blipFill>
        <p:spPr>
          <a:xfrm>
            <a:off x="1739641" y="1412794"/>
            <a:ext cx="2624200" cy="3086158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8328290" y="3685882"/>
            <a:ext cx="125147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كلمة تقريبًا تعني أنني لست بحاجة إلى إيجاد الجواب الدقيق 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727551" y="4883952"/>
            <a:ext cx="63282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أستعمل </a:t>
            </a:r>
            <a:r>
              <a:rPr lang="ar-SA" sz="2800" b="1" dirty="0" smtClean="0">
                <a:solidFill>
                  <a:srgbClr val="00B050"/>
                </a:solidFill>
              </a:rPr>
              <a:t>التقدير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لأجد جوابًا قريبًا من الجواب الدقيق ، ويمكنني أن أستعمل التقريب لأقدر الجواب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b="86287"/>
          <a:stretch/>
        </p:blipFill>
        <p:spPr>
          <a:xfrm>
            <a:off x="4998650" y="1111167"/>
            <a:ext cx="5921981" cy="593649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207372" y="3263997"/>
            <a:ext cx="8504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كلمة " تقريبًا " تعني التقدير فإنني أقدر عدد الزائرين ، متبعًا الخطوات الآتية :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68777"/>
          <a:stretch/>
        </p:blipFill>
        <p:spPr>
          <a:xfrm>
            <a:off x="2223259" y="1749627"/>
            <a:ext cx="8662536" cy="1346920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6035116" y="3986503"/>
            <a:ext cx="48506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كل عدد إلى أقرب عشرة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7" t="3621" r="1662" b="85327"/>
          <a:stretch/>
        </p:blipFill>
        <p:spPr>
          <a:xfrm>
            <a:off x="8833990" y="4752924"/>
            <a:ext cx="651007" cy="377295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4" t="3651" r="13176" b="84260"/>
          <a:stretch/>
        </p:blipFill>
        <p:spPr>
          <a:xfrm>
            <a:off x="7071855" y="4735216"/>
            <a:ext cx="1759925" cy="412709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7" t="19055" r="1662" b="68190"/>
          <a:stretch/>
        </p:blipFill>
        <p:spPr>
          <a:xfrm>
            <a:off x="8866688" y="5390319"/>
            <a:ext cx="651007" cy="435429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9" t="18289" r="12960" b="68701"/>
          <a:stretch/>
        </p:blipFill>
        <p:spPr>
          <a:xfrm>
            <a:off x="7071860" y="5331869"/>
            <a:ext cx="1793964" cy="444137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4259" r="39412" b="61303"/>
          <a:stretch/>
        </p:blipFill>
        <p:spPr>
          <a:xfrm>
            <a:off x="2962564" y="4752924"/>
            <a:ext cx="3953692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t="32966" r="30067" b="52934"/>
          <a:stretch/>
        </p:blipFill>
        <p:spPr>
          <a:xfrm>
            <a:off x="6649667" y="5634715"/>
            <a:ext cx="1056600" cy="4702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b="86287"/>
          <a:stretch/>
        </p:blipFill>
        <p:spPr>
          <a:xfrm>
            <a:off x="4998650" y="1111167"/>
            <a:ext cx="5921981" cy="593649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207372" y="3263997"/>
            <a:ext cx="8504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كلمة " تقريبًا " تعني التقدير فإنني أقدر عدد الزائرين ، متبعًا الخطوات الآتية :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68777"/>
          <a:stretch/>
        </p:blipFill>
        <p:spPr>
          <a:xfrm>
            <a:off x="2223259" y="1749627"/>
            <a:ext cx="8662536" cy="1346920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8447807" y="3959602"/>
            <a:ext cx="2307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3" t="1" b="63496"/>
          <a:stretch/>
        </p:blipFill>
        <p:spPr>
          <a:xfrm>
            <a:off x="8585668" y="4675614"/>
            <a:ext cx="1186633" cy="1217416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t="1" r="16832" b="67724"/>
          <a:stretch/>
        </p:blipFill>
        <p:spPr>
          <a:xfrm>
            <a:off x="6602589" y="4696164"/>
            <a:ext cx="1985554" cy="107639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1" r="47563" b="72779"/>
          <a:stretch/>
        </p:blipFill>
        <p:spPr>
          <a:xfrm>
            <a:off x="2865497" y="4719667"/>
            <a:ext cx="3640183" cy="907802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3350355" y="6180523"/>
            <a:ext cx="6218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ku-Arab-IQ" sz="2400" b="1" dirty="0" smtClean="0">
                <a:solidFill>
                  <a:srgbClr val="C00000"/>
                </a:solidFill>
              </a:rPr>
              <a:t>٨٠ </a:t>
            </a:r>
            <a:r>
              <a:rPr lang="ar-SA" sz="2400" b="1" dirty="0" smtClean="0">
                <a:solidFill>
                  <a:srgbClr val="C00000"/>
                </a:solidFill>
              </a:rPr>
              <a:t>شخصًا تقريبًا زاروا المعرض الفني في اليومين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مستدير الزوايا 24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r="1072" b="82923"/>
          <a:stretch/>
        </p:blipFill>
        <p:spPr>
          <a:xfrm>
            <a:off x="4539013" y="1146771"/>
            <a:ext cx="6366337" cy="60643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1" r="1679" b="52205"/>
          <a:stretch/>
        </p:blipFill>
        <p:spPr>
          <a:xfrm>
            <a:off x="1808258" y="1779729"/>
            <a:ext cx="9079674" cy="138320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41" y="2726111"/>
            <a:ext cx="2249649" cy="208738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2" t="48316" r="8692" b="27561"/>
          <a:stretch/>
        </p:blipFill>
        <p:spPr>
          <a:xfrm>
            <a:off x="9669426" y="3573088"/>
            <a:ext cx="1053737" cy="1210490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1" t="48316" r="19240" b="27561"/>
          <a:stretch/>
        </p:blipFill>
        <p:spPr>
          <a:xfrm>
            <a:off x="7661744" y="3573088"/>
            <a:ext cx="2011680" cy="1210490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50261" r="40627" b="26137"/>
          <a:stretch/>
        </p:blipFill>
        <p:spPr>
          <a:xfrm>
            <a:off x="3541968" y="3682939"/>
            <a:ext cx="4145279" cy="1184365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8" t="70912" r="31102" b="19716"/>
          <a:stretch/>
        </p:blipFill>
        <p:spPr>
          <a:xfrm>
            <a:off x="7515904" y="4636478"/>
            <a:ext cx="1018901" cy="470263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4807493" y="5537060"/>
            <a:ext cx="4861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</a:t>
            </a:r>
            <a:r>
              <a:rPr lang="ku-Arab-IQ" sz="2800" b="1" dirty="0" smtClean="0">
                <a:solidFill>
                  <a:srgbClr val="C00000"/>
                </a:solidFill>
              </a:rPr>
              <a:t>‌</a:t>
            </a:r>
            <a:r>
              <a:rPr lang="ar-SA" sz="2800" b="1" dirty="0" smtClean="0">
                <a:solidFill>
                  <a:srgbClr val="C00000"/>
                </a:solidFill>
              </a:rPr>
              <a:t>اشترت شيماء </a:t>
            </a:r>
            <a:r>
              <a:rPr lang="ku-Arab-IQ" sz="2800" b="1" dirty="0" smtClean="0">
                <a:solidFill>
                  <a:srgbClr val="C00000"/>
                </a:solidFill>
              </a:rPr>
              <a:t>٧٠ </a:t>
            </a:r>
            <a:r>
              <a:rPr lang="ar-SA" sz="2800" b="1" dirty="0" smtClean="0">
                <a:solidFill>
                  <a:srgbClr val="C00000"/>
                </a:solidFill>
              </a:rPr>
              <a:t>طبقًا تقريبًا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2592249" y="1283904"/>
            <a:ext cx="6757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الأعداد المتناغمة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هي الأعداد التي يسهل التعامل معها عند جمعها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773" r="2212" b="81342"/>
          <a:stretch/>
        </p:blipFill>
        <p:spPr>
          <a:xfrm>
            <a:off x="2879632" y="2035442"/>
            <a:ext cx="6183087" cy="66535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0" t="18518" r="6463" b="65791"/>
          <a:stretch/>
        </p:blipFill>
        <p:spPr>
          <a:xfrm>
            <a:off x="6824148" y="2741696"/>
            <a:ext cx="2246812" cy="61830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8518" r="63854" b="65791"/>
          <a:stretch/>
        </p:blipFill>
        <p:spPr>
          <a:xfrm>
            <a:off x="2641961" y="2741696"/>
            <a:ext cx="2272937" cy="61830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7" b="96875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6094" r="23067" b="4255"/>
          <a:stretch/>
        </p:blipFill>
        <p:spPr>
          <a:xfrm flipH="1">
            <a:off x="9313532" y="2078987"/>
            <a:ext cx="2300534" cy="4004651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6267827" y="3373959"/>
            <a:ext cx="3113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بما أن الأعداد التي آحادها صفر يسهل جمعها فإن :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r="14119" b="66331"/>
          <a:stretch/>
        </p:blipFill>
        <p:spPr>
          <a:xfrm>
            <a:off x="8395052" y="4216509"/>
            <a:ext cx="525476" cy="85588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871" b="66331"/>
          <a:stretch/>
        </p:blipFill>
        <p:spPr>
          <a:xfrm>
            <a:off x="7163742" y="4187487"/>
            <a:ext cx="1277854" cy="846223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6864563" y="5258776"/>
            <a:ext cx="2397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+ ٤٠ = ٥٠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862236" y="5781996"/>
            <a:ext cx="23971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+ ٣٩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يساوي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تقريبًا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1662869" y="3381578"/>
            <a:ext cx="34665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بما أن الأعداد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٢٥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،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٥٠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،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٧٥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،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١٠٠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يسهل جمعها فإن :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9" r="10804" b="67013"/>
          <a:stretch/>
        </p:blipFill>
        <p:spPr>
          <a:xfrm>
            <a:off x="3894813" y="4216509"/>
            <a:ext cx="536440" cy="876671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r="36690" b="67013"/>
          <a:stretch/>
        </p:blipFill>
        <p:spPr>
          <a:xfrm>
            <a:off x="2510009" y="4172262"/>
            <a:ext cx="1393372" cy="876671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2160316" y="5258776"/>
            <a:ext cx="28791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٧٥ + ٢٥ = ١٠٠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2430968" y="5762093"/>
            <a:ext cx="23971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٧٣ + ٢٣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يساوي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تقريبًا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190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مستدير الزوايا 49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634385" y="120433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الجمع باستعمال التقريب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3" r="1213" b="66311"/>
          <a:stretch/>
        </p:blipFill>
        <p:spPr>
          <a:xfrm>
            <a:off x="9360726" y="1976888"/>
            <a:ext cx="1791786" cy="1018489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r="41454" b="66311"/>
          <a:stretch/>
        </p:blipFill>
        <p:spPr>
          <a:xfrm>
            <a:off x="5696846" y="1976888"/>
            <a:ext cx="2020388" cy="1018489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81673" b="66311"/>
          <a:stretch/>
        </p:blipFill>
        <p:spPr>
          <a:xfrm>
            <a:off x="2174413" y="1976888"/>
            <a:ext cx="1924595" cy="1018489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7375161" y="3712228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الجمع باستعمال الأعداد المتناغمة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1" b="79592"/>
          <a:stretch/>
        </p:blipFill>
        <p:spPr>
          <a:xfrm>
            <a:off x="9389039" y="4409205"/>
            <a:ext cx="2005423" cy="604675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5" r="40588" b="79592"/>
          <a:stretch/>
        </p:blipFill>
        <p:spPr>
          <a:xfrm>
            <a:off x="5702652" y="4409204"/>
            <a:ext cx="2151018" cy="604675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80743" b="79592"/>
          <a:stretch/>
        </p:blipFill>
        <p:spPr>
          <a:xfrm>
            <a:off x="2170386" y="4412633"/>
            <a:ext cx="2142308" cy="604675"/>
          </a:xfrm>
          <a:prstGeom prst="rect">
            <a:avLst/>
          </a:prstGeom>
        </p:spPr>
      </p:pic>
      <p:cxnSp>
        <p:nvCxnSpPr>
          <p:cNvPr id="11" name="رابط كسهم مستقيم 10"/>
          <p:cNvCxnSpPr/>
          <p:nvPr/>
        </p:nvCxnSpPr>
        <p:spPr>
          <a:xfrm flipH="1" flipV="1">
            <a:off x="8785424" y="2270534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flipH="1" flipV="1">
            <a:off x="8785424" y="2701770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7853670" y="2017915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886722" y="2440160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7899622" y="2939372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7906124" y="295461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2" name="رابط كسهم مستقيم 61"/>
          <p:cNvCxnSpPr/>
          <p:nvPr/>
        </p:nvCxnSpPr>
        <p:spPr>
          <a:xfrm flipH="1" flipV="1">
            <a:off x="5130640" y="222543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flipH="1" flipV="1">
            <a:off x="5130640" y="265667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4198886" y="1972817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231938" y="2395062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4244838" y="289427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043048" y="2909512"/>
            <a:ext cx="861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8" name="رابط كسهم مستقيم 67"/>
          <p:cNvCxnSpPr/>
          <p:nvPr/>
        </p:nvCxnSpPr>
        <p:spPr>
          <a:xfrm flipH="1" flipV="1">
            <a:off x="1545373" y="223420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/>
          <p:nvPr/>
        </p:nvCxnSpPr>
        <p:spPr>
          <a:xfrm flipH="1" flipV="1">
            <a:off x="1545373" y="266544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ربع نص 69"/>
          <p:cNvSpPr txBox="1"/>
          <p:nvPr/>
        </p:nvSpPr>
        <p:spPr>
          <a:xfrm>
            <a:off x="613619" y="1981587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646671" y="2403832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659571" y="290304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666073" y="291828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8225471" y="5060249"/>
            <a:ext cx="2477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+ ٥٠ =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4323065" y="5060249"/>
            <a:ext cx="2868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 + ١٠٠ = 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220191" y="5019151"/>
            <a:ext cx="22174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+ ٢٠ = 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9" grpId="0"/>
      <p:bldP spid="61" grpId="0"/>
      <p:bldP spid="64" grpId="0"/>
      <p:bldP spid="65" grpId="0"/>
      <p:bldP spid="67" grpId="0"/>
      <p:bldP spid="70" grpId="0"/>
      <p:bldP spid="71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3" r="1143" b="9250"/>
          <a:stretch/>
        </p:blipFill>
        <p:spPr>
          <a:xfrm>
            <a:off x="809182" y="3993772"/>
            <a:ext cx="10904512" cy="12453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85"/>
          <a:stretch/>
        </p:blipFill>
        <p:spPr>
          <a:xfrm>
            <a:off x="429694" y="1801638"/>
            <a:ext cx="11030675" cy="1249132"/>
          </a:xfrm>
          <a:prstGeom prst="rect">
            <a:avLst/>
          </a:prstGeom>
        </p:spPr>
      </p:pic>
      <p:sp>
        <p:nvSpPr>
          <p:cNvPr id="50" name="مستطيل مستدير الزوايا 49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74" name="مربع نص 73"/>
          <p:cNvSpPr txBox="1"/>
          <p:nvPr/>
        </p:nvSpPr>
        <p:spPr>
          <a:xfrm>
            <a:off x="4920367" y="3224333"/>
            <a:ext cx="2477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+ ٥٠ =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184822" y="5298198"/>
            <a:ext cx="81577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نظمت المدرسة زيارتين لمدينة الألعاب ، فإذا شارك في الزيارة الأولى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، وفي الزيارة الثانية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، فما عدد الطلاب الذين شاركوا في الزيارتين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مستدير الزوايا 52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smtClean="0">
                <a:solidFill>
                  <a:schemeClr val="bg2">
                    <a:lumMod val="25000"/>
                  </a:schemeClr>
                </a:solidFill>
              </a:rPr>
              <a:t>تقدير نواتج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3910148" y="1106611"/>
            <a:ext cx="32739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الجمع باستعمال التقريب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5" b="74554"/>
          <a:stretch/>
        </p:blipFill>
        <p:spPr>
          <a:xfrm>
            <a:off x="9448098" y="1825861"/>
            <a:ext cx="1846277" cy="1145555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4" r="43835" b="74554"/>
          <a:stretch/>
        </p:blipFill>
        <p:spPr>
          <a:xfrm>
            <a:off x="5624743" y="1825860"/>
            <a:ext cx="1793965" cy="1145555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r="83738" b="74554"/>
          <a:stretch/>
        </p:blipFill>
        <p:spPr>
          <a:xfrm>
            <a:off x="2098763" y="1829073"/>
            <a:ext cx="1733005" cy="1145555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7" t="28213" b="57086"/>
          <a:stretch/>
        </p:blipFill>
        <p:spPr>
          <a:xfrm>
            <a:off x="9275333" y="3365372"/>
            <a:ext cx="2032809" cy="661852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2" t="28213" r="43660" b="57086"/>
          <a:stretch/>
        </p:blipFill>
        <p:spPr>
          <a:xfrm>
            <a:off x="5503811" y="3365372"/>
            <a:ext cx="1976845" cy="661852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28213" r="83920" b="57086"/>
          <a:stretch/>
        </p:blipFill>
        <p:spPr>
          <a:xfrm>
            <a:off x="1900096" y="3365372"/>
            <a:ext cx="1889759" cy="661852"/>
          </a:xfrm>
          <a:prstGeom prst="rect">
            <a:avLst/>
          </a:prstGeom>
        </p:spPr>
      </p:pic>
      <p:cxnSp>
        <p:nvCxnSpPr>
          <p:cNvPr id="61" name="رابط كسهم مستقيم 60"/>
          <p:cNvCxnSpPr/>
          <p:nvPr/>
        </p:nvCxnSpPr>
        <p:spPr>
          <a:xfrm flipH="1" flipV="1">
            <a:off x="8783708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 flipH="1" flipV="1">
            <a:off x="8783708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/>
          <p:cNvSpPr txBox="1"/>
          <p:nvPr/>
        </p:nvSpPr>
        <p:spPr>
          <a:xfrm>
            <a:off x="7851954" y="179728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7885006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7897906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7904408" y="2733979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7" name="رابط كسهم مستقيم 66"/>
          <p:cNvCxnSpPr/>
          <p:nvPr/>
        </p:nvCxnSpPr>
        <p:spPr>
          <a:xfrm flipH="1" flipV="1">
            <a:off x="5037768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 flipH="1" flipV="1">
            <a:off x="5037768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/>
          <p:cNvSpPr txBox="1"/>
          <p:nvPr/>
        </p:nvSpPr>
        <p:spPr>
          <a:xfrm>
            <a:off x="4106014" y="179728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139066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4151966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3910148" y="2733979"/>
            <a:ext cx="901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رابط كسهم مستقيم 72"/>
          <p:cNvCxnSpPr/>
          <p:nvPr/>
        </p:nvCxnSpPr>
        <p:spPr>
          <a:xfrm flipH="1" flipV="1">
            <a:off x="1487461" y="204990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 flipH="1" flipV="1">
            <a:off x="1487461" y="248113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555707" y="179728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588759" y="221952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601659" y="2718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/>
          <p:cNvSpPr txBox="1"/>
          <p:nvPr/>
        </p:nvSpPr>
        <p:spPr>
          <a:xfrm>
            <a:off x="608161" y="2733979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9" name="رابط كسهم مستقيم 78"/>
          <p:cNvCxnSpPr/>
          <p:nvPr/>
        </p:nvCxnSpPr>
        <p:spPr>
          <a:xfrm>
            <a:off x="10284874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/>
          <p:cNvSpPr txBox="1"/>
          <p:nvPr/>
        </p:nvSpPr>
        <p:spPr>
          <a:xfrm>
            <a:off x="9937466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1" name="رابط كسهم مستقيم 80"/>
          <p:cNvCxnSpPr/>
          <p:nvPr/>
        </p:nvCxnSpPr>
        <p:spPr>
          <a:xfrm>
            <a:off x="9526887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/>
          <p:cNvSpPr txBox="1"/>
          <p:nvPr/>
        </p:nvSpPr>
        <p:spPr>
          <a:xfrm>
            <a:off x="9172901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8364831" y="4575157"/>
            <a:ext cx="927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رابط كسهم مستقيم 83"/>
          <p:cNvCxnSpPr/>
          <p:nvPr/>
        </p:nvCxnSpPr>
        <p:spPr>
          <a:xfrm>
            <a:off x="6501294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/>
          <p:cNvSpPr txBox="1"/>
          <p:nvPr/>
        </p:nvSpPr>
        <p:spPr>
          <a:xfrm>
            <a:off x="6153886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6" name="رابط كسهم مستقيم 85"/>
          <p:cNvCxnSpPr/>
          <p:nvPr/>
        </p:nvCxnSpPr>
        <p:spPr>
          <a:xfrm>
            <a:off x="5743307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5389321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4581251" y="4575157"/>
            <a:ext cx="927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9" name="رابط كسهم مستقيم 88"/>
          <p:cNvCxnSpPr/>
          <p:nvPr/>
        </p:nvCxnSpPr>
        <p:spPr>
          <a:xfrm>
            <a:off x="2826299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478891" y="457700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1" name="رابط كسهم مستقيم 90"/>
          <p:cNvCxnSpPr/>
          <p:nvPr/>
        </p:nvCxnSpPr>
        <p:spPr>
          <a:xfrm>
            <a:off x="2068312" y="4027224"/>
            <a:ext cx="6863" cy="5327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/>
          <p:cNvSpPr txBox="1"/>
          <p:nvPr/>
        </p:nvSpPr>
        <p:spPr>
          <a:xfrm>
            <a:off x="1714326" y="457515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906256" y="4575157"/>
            <a:ext cx="927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8" b="95109" l="8696" r="93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4632" r="15354" b="6709"/>
          <a:stretch/>
        </p:blipFill>
        <p:spPr>
          <a:xfrm>
            <a:off x="5017194" y="5010592"/>
            <a:ext cx="1458895" cy="18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9" grpId="0"/>
      <p:bldP spid="70" grpId="0"/>
      <p:bldP spid="72" grpId="0"/>
      <p:bldP spid="75" grpId="0"/>
      <p:bldP spid="76" grpId="0"/>
      <p:bldP spid="78" grpId="0"/>
      <p:bldP spid="80" grpId="0"/>
      <p:bldP spid="82" grpId="0"/>
      <p:bldP spid="83" grpId="0"/>
      <p:bldP spid="85" grpId="0"/>
      <p:bldP spid="87" grpId="0"/>
      <p:bldP spid="88" grpId="0"/>
      <p:bldP spid="90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1789</TotalTime>
  <Words>535</Words>
  <Application>Microsoft Office PowerPoint</Application>
  <PresentationFormat>شاشة عريضة</PresentationFormat>
  <Paragraphs>154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223</cp:revision>
  <dcterms:created xsi:type="dcterms:W3CDTF">2022-12-02T21:48:32Z</dcterms:created>
  <dcterms:modified xsi:type="dcterms:W3CDTF">2023-07-28T05:11:22Z</dcterms:modified>
</cp:coreProperties>
</file>