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954" r:id="rId2"/>
    <p:sldId id="955" r:id="rId3"/>
    <p:sldId id="956" r:id="rId4"/>
    <p:sldId id="957" r:id="rId5"/>
    <p:sldId id="958" r:id="rId6"/>
    <p:sldId id="959" r:id="rId7"/>
    <p:sldId id="960" r:id="rId8"/>
    <p:sldId id="961" r:id="rId9"/>
    <p:sldId id="962" r:id="rId10"/>
    <p:sldId id="963" r:id="rId11"/>
    <p:sldId id="964" r:id="rId12"/>
    <p:sldId id="965" r:id="rId13"/>
    <p:sldId id="966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4392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https://youtu.be/CnzMk_McGB0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مقارنة الكسور الاعتيادية والأعداد الكسرية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EBEC486-79D4-4A1F-9FA1-A0DACA1A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9C62575-656E-47D9-BE8C-F0B6E9862EB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216</a:t>
            </a:r>
          </a:p>
        </p:txBody>
      </p:sp>
    </p:spTree>
    <p:extLst>
      <p:ext uri="{BB962C8B-B14F-4D97-AF65-F5344CB8AC3E}">
        <p14:creationId xmlns:p14="http://schemas.microsoft.com/office/powerpoint/2010/main" val="221212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61A45E-EF96-4EC2-BFBC-08A55B92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91" y="867104"/>
            <a:ext cx="10378418" cy="168817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DA2BAD0-128B-4F29-A22E-6EC94ABFF70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C8D35F-7137-427E-80BE-DE74E781E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3842622"/>
            <a:ext cx="2274416" cy="22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1774F2-24D3-4718-BFD3-46AAF130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93" y="693682"/>
            <a:ext cx="10418413" cy="227902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D36F63-0469-413B-BE48-FEF94770DC0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226</a:t>
            </a:r>
          </a:p>
        </p:txBody>
      </p:sp>
    </p:spTree>
    <p:extLst>
      <p:ext uri="{BB962C8B-B14F-4D97-AF65-F5344CB8AC3E}">
        <p14:creationId xmlns:p14="http://schemas.microsoft.com/office/powerpoint/2010/main" val="201198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1C1CEA8-482F-4460-9852-A2621F0A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457200"/>
            <a:ext cx="11971283" cy="128270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E8676E6-E62D-4CC4-A804-0BE96F7CB21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227</a:t>
            </a:r>
          </a:p>
        </p:txBody>
      </p:sp>
    </p:spTree>
    <p:extLst>
      <p:ext uri="{BB962C8B-B14F-4D97-AF65-F5344CB8AC3E}">
        <p14:creationId xmlns:p14="http://schemas.microsoft.com/office/powerpoint/2010/main" val="150801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F0E65EE-8CA1-47E6-98A9-18BE65705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6" y="709449"/>
            <a:ext cx="11156394" cy="383924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46846E-598C-4FAC-9381-6087343A72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228</a:t>
            </a:r>
          </a:p>
        </p:txBody>
      </p:sp>
    </p:spTree>
    <p:extLst>
      <p:ext uri="{BB962C8B-B14F-4D97-AF65-F5344CB8AC3E}">
        <p14:creationId xmlns:p14="http://schemas.microsoft.com/office/powerpoint/2010/main" val="76967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5428D18-862C-4AE1-B479-116F120F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28" y="997836"/>
            <a:ext cx="3916791" cy="43301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7515A53-9683-44C1-985F-ABC668C3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04" y="997835"/>
            <a:ext cx="6290232" cy="29593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BD0F6B-4215-4CA5-906E-7A20C22F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719" y="3957144"/>
            <a:ext cx="5035308" cy="2323989"/>
          </a:xfrm>
          <a:prstGeom prst="rect">
            <a:avLst/>
          </a:prstGeom>
        </p:spPr>
      </p:pic>
      <p:pic>
        <p:nvPicPr>
          <p:cNvPr id="5" name="صورة 4" descr="صورة تحتوي على نص, كلاكيت&#10;&#10;تم إنشاء الوصف تلقائياً">
            <a:hlinkClick r:id="rId5"/>
            <a:extLst>
              <a:ext uri="{FF2B5EF4-FFF2-40B4-BE49-F238E27FC236}">
                <a16:creationId xmlns:a16="http://schemas.microsoft.com/office/drawing/2014/main" id="{F6546A20-17EA-48F6-BD8A-AA3AAD594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8" y="4530602"/>
            <a:ext cx="1879600" cy="18796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A6C2641-3CF4-499A-94DA-2F9438D3252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217</a:t>
            </a:r>
          </a:p>
        </p:txBody>
      </p:sp>
    </p:spTree>
    <p:extLst>
      <p:ext uri="{BB962C8B-B14F-4D97-AF65-F5344CB8AC3E}">
        <p14:creationId xmlns:p14="http://schemas.microsoft.com/office/powerpoint/2010/main" val="334746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E9A4446-6EA4-46C4-B13A-EB21E235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9" y="491967"/>
            <a:ext cx="10515600" cy="609192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0EA857E-86D2-49FB-9F57-DB16A9A9F21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218</a:t>
            </a:r>
          </a:p>
        </p:txBody>
      </p:sp>
    </p:spTree>
    <p:extLst>
      <p:ext uri="{BB962C8B-B14F-4D97-AF65-F5344CB8AC3E}">
        <p14:creationId xmlns:p14="http://schemas.microsoft.com/office/powerpoint/2010/main" val="338431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77E8446-7C04-4417-9B9E-F37B6AA7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38" y="488731"/>
            <a:ext cx="10033366" cy="449959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8770278-1B04-4E51-8D90-4984A4927DD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219</a:t>
            </a:r>
          </a:p>
        </p:txBody>
      </p:sp>
    </p:spTree>
    <p:extLst>
      <p:ext uri="{BB962C8B-B14F-4D97-AF65-F5344CB8AC3E}">
        <p14:creationId xmlns:p14="http://schemas.microsoft.com/office/powerpoint/2010/main" val="345550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C35F873-37DE-4A74-84BB-88CB49718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8" y="401556"/>
            <a:ext cx="10026870" cy="620036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4DD5EB3-0102-4827-A822-412DB7350F6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220</a:t>
            </a:r>
          </a:p>
        </p:txBody>
      </p:sp>
    </p:spTree>
    <p:extLst>
      <p:ext uri="{BB962C8B-B14F-4D97-AF65-F5344CB8AC3E}">
        <p14:creationId xmlns:p14="http://schemas.microsoft.com/office/powerpoint/2010/main" val="375293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275585-FD14-4BF4-A128-AD8D71A8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0"/>
          <a:stretch/>
        </p:blipFill>
        <p:spPr>
          <a:xfrm>
            <a:off x="246674" y="-1"/>
            <a:ext cx="11945327" cy="46035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19CCC83-05BD-4077-9517-404F39EF850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221</a:t>
            </a:r>
          </a:p>
        </p:txBody>
      </p:sp>
    </p:spTree>
    <p:extLst>
      <p:ext uri="{BB962C8B-B14F-4D97-AF65-F5344CB8AC3E}">
        <p14:creationId xmlns:p14="http://schemas.microsoft.com/office/powerpoint/2010/main" val="31086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83BCEC2-DAE6-4619-B466-0664C9DA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9" y="331075"/>
            <a:ext cx="11271593" cy="175335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014E18-DE51-4D68-8CCC-F72B0CAE43F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222</a:t>
            </a:r>
          </a:p>
        </p:txBody>
      </p:sp>
    </p:spTree>
    <p:extLst>
      <p:ext uri="{BB962C8B-B14F-4D97-AF65-F5344CB8AC3E}">
        <p14:creationId xmlns:p14="http://schemas.microsoft.com/office/powerpoint/2010/main" val="372567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7A25294-1131-4F21-8D50-53857305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10" y="488732"/>
            <a:ext cx="10473250" cy="243404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091AAC-2978-4F0F-AFF4-9287869849E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223</a:t>
            </a:r>
          </a:p>
        </p:txBody>
      </p:sp>
    </p:spTree>
    <p:extLst>
      <p:ext uri="{BB962C8B-B14F-4D97-AF65-F5344CB8AC3E}">
        <p14:creationId xmlns:p14="http://schemas.microsoft.com/office/powerpoint/2010/main" val="266041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E50A32-C8EF-4048-9929-3EEC603F3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5" b="20188"/>
          <a:stretch/>
        </p:blipFill>
        <p:spPr>
          <a:xfrm>
            <a:off x="190" y="0"/>
            <a:ext cx="12191810" cy="28693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04ECD17-C2C7-4E1A-BC2C-25E43AF0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56" r="51535"/>
          <a:stretch/>
        </p:blipFill>
        <p:spPr>
          <a:xfrm>
            <a:off x="1596403" y="4635061"/>
            <a:ext cx="8994979" cy="10457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51E47B7-1ED7-463B-843D-E6D07702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8" t="79656"/>
          <a:stretch/>
        </p:blipFill>
        <p:spPr>
          <a:xfrm>
            <a:off x="1711611" y="3334406"/>
            <a:ext cx="9098278" cy="104578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9BB90E7-7313-44AC-8FE2-F73F916FCA0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224</a:t>
            </a:r>
          </a:p>
        </p:txBody>
      </p:sp>
    </p:spTree>
    <p:extLst>
      <p:ext uri="{BB962C8B-B14F-4D97-AF65-F5344CB8AC3E}">
        <p14:creationId xmlns:p14="http://schemas.microsoft.com/office/powerpoint/2010/main" val="38344126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60</Words>
  <Application>Microsoft Office PowerPoint</Application>
  <PresentationFormat>شاشة عريضة</PresentationFormat>
  <Paragraphs>22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19</cp:revision>
  <dcterms:created xsi:type="dcterms:W3CDTF">2023-07-27T17:18:50Z</dcterms:created>
  <dcterms:modified xsi:type="dcterms:W3CDTF">2023-07-28T10:21:46Z</dcterms:modified>
</cp:coreProperties>
</file>