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967" r:id="rId2"/>
    <p:sldId id="968" r:id="rId3"/>
    <p:sldId id="969" r:id="rId4"/>
    <p:sldId id="970" r:id="rId5"/>
    <p:sldId id="971" r:id="rId6"/>
    <p:sldId id="972" r:id="rId7"/>
    <p:sldId id="973" r:id="rId8"/>
    <p:sldId id="974" r:id="rId9"/>
    <p:sldId id="975" r:id="rId10"/>
    <p:sldId id="976" r:id="rId11"/>
    <p:sldId id="977" r:id="rId12"/>
    <p:sldId id="978" r:id="rId13"/>
    <p:sldId id="979" r:id="rId14"/>
    <p:sldId id="98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0919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ujwh1rZui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063649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تقريب الكسور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EF5445F-3CF1-47EE-B3C9-39543FDFE048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C3695A-3673-439D-8C90-3FE2BFEA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265D62-63A7-47F4-B6F6-84F912A355F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229</a:t>
            </a:r>
          </a:p>
        </p:txBody>
      </p:sp>
    </p:spTree>
    <p:extLst>
      <p:ext uri="{BB962C8B-B14F-4D97-AF65-F5344CB8AC3E}">
        <p14:creationId xmlns:p14="http://schemas.microsoft.com/office/powerpoint/2010/main" val="4214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D144B2D-0531-405A-B49D-F5986259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32" y="295948"/>
            <a:ext cx="6763842" cy="649110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1E80EB8-B6B7-4F2B-8AE8-02772A37860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238</a:t>
            </a:r>
          </a:p>
        </p:txBody>
      </p:sp>
      <p:pic>
        <p:nvPicPr>
          <p:cNvPr id="6" name="صورة 5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E8C4BF42-5ECD-410A-8C7A-79D728F868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74" y="1522201"/>
            <a:ext cx="2019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C36BA6-2902-4E33-91D5-07A47023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62" y="173421"/>
            <a:ext cx="9340445" cy="616431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786D9DE-D589-4E34-8674-6645A8159B2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239</a:t>
            </a:r>
          </a:p>
        </p:txBody>
      </p:sp>
    </p:spTree>
    <p:extLst>
      <p:ext uri="{BB962C8B-B14F-4D97-AF65-F5344CB8AC3E}">
        <p14:creationId xmlns:p14="http://schemas.microsoft.com/office/powerpoint/2010/main" val="194537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A929F7-80C7-4CF5-AD94-0BE4C9B0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18" y="441434"/>
            <a:ext cx="8737307" cy="12229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C3F4A60-B10B-47E3-8470-33FABC745E8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240</a:t>
            </a:r>
          </a:p>
        </p:txBody>
      </p:sp>
      <p:pic>
        <p:nvPicPr>
          <p:cNvPr id="5" name="صورة 4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0C77B12C-D62B-4255-9C61-99BAADAE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" y="2119184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7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CE80D8-B67C-40D7-BC90-4E4CF7AD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1" y="536028"/>
            <a:ext cx="11255837" cy="1797695"/>
          </a:xfrm>
          <a:prstGeom prst="rect">
            <a:avLst/>
          </a:prstGeom>
        </p:spPr>
      </p:pic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02EFBD1C-64B8-4861-87E6-8E9EF88A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65" y="2784318"/>
            <a:ext cx="4073682" cy="40736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9F597E-61A7-42A9-81C4-7A81BA9F8B8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241</a:t>
            </a:r>
          </a:p>
        </p:txBody>
      </p:sp>
    </p:spTree>
    <p:extLst>
      <p:ext uri="{BB962C8B-B14F-4D97-AF65-F5344CB8AC3E}">
        <p14:creationId xmlns:p14="http://schemas.microsoft.com/office/powerpoint/2010/main" val="50691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5B5191-69F4-4344-8C9A-0ED9308B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8" y="378372"/>
            <a:ext cx="12028642" cy="610125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DCD9-7C6B-47DD-9628-330E013B69B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242</a:t>
            </a:r>
          </a:p>
        </p:txBody>
      </p:sp>
    </p:spTree>
    <p:extLst>
      <p:ext uri="{BB962C8B-B14F-4D97-AF65-F5344CB8AC3E}">
        <p14:creationId xmlns:p14="http://schemas.microsoft.com/office/powerpoint/2010/main" val="156868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5C62CBC-A717-465D-BFF1-E1932AFD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38" y="1365591"/>
            <a:ext cx="3688573" cy="41268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0EB7D1-1ED8-45A0-845B-D7000A1F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26" y="-344256"/>
            <a:ext cx="2997200" cy="2997200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35175A4-D848-41D9-A0CF-2809C9BB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8" y="2718351"/>
            <a:ext cx="2339430" cy="37966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AAFEF24-BF1D-4426-86A3-24A464C295C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230</a:t>
            </a:r>
          </a:p>
        </p:txBody>
      </p:sp>
    </p:spTree>
    <p:extLst>
      <p:ext uri="{BB962C8B-B14F-4D97-AF65-F5344CB8AC3E}">
        <p14:creationId xmlns:p14="http://schemas.microsoft.com/office/powerpoint/2010/main" val="255267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7F7298-97FD-44A7-9829-5C14CF74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39" y="1008993"/>
            <a:ext cx="9140501" cy="4177908"/>
          </a:xfrm>
          <a:prstGeom prst="rect">
            <a:avLst/>
          </a:prstGeom>
        </p:spPr>
      </p:pic>
      <p:pic>
        <p:nvPicPr>
          <p:cNvPr id="3" name="صورة 2" descr="صورة تحتوي على نص, كلاكيت&#10;&#10;تم إنشاء الوصف تلقائياً">
            <a:hlinkClick r:id="rId3"/>
            <a:extLst>
              <a:ext uri="{FF2B5EF4-FFF2-40B4-BE49-F238E27FC236}">
                <a16:creationId xmlns:a16="http://schemas.microsoft.com/office/drawing/2014/main" id="{F98BC3A1-9393-4967-95AA-A94108B71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8" y="4530602"/>
            <a:ext cx="1879600" cy="187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8DF3E34-6F26-46A4-94FB-8B44CD0BA1E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231</a:t>
            </a:r>
          </a:p>
        </p:txBody>
      </p:sp>
    </p:spTree>
    <p:extLst>
      <p:ext uri="{BB962C8B-B14F-4D97-AF65-F5344CB8AC3E}">
        <p14:creationId xmlns:p14="http://schemas.microsoft.com/office/powerpoint/2010/main" val="113298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D8FCEE9-7A41-47F3-8D2D-32CB6029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14" y="376987"/>
            <a:ext cx="9555213" cy="55427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34EF6FB-7D6F-4A78-9E8A-D24376819C2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232</a:t>
            </a:r>
          </a:p>
        </p:txBody>
      </p:sp>
    </p:spTree>
    <p:extLst>
      <p:ext uri="{BB962C8B-B14F-4D97-AF65-F5344CB8AC3E}">
        <p14:creationId xmlns:p14="http://schemas.microsoft.com/office/powerpoint/2010/main" val="89380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82C6C9-459E-4DF8-927D-4762E836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02" y="882870"/>
            <a:ext cx="8498722" cy="542471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3D05707-FE71-46DF-A6FE-64748389326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233</a:t>
            </a:r>
          </a:p>
        </p:txBody>
      </p:sp>
    </p:spTree>
    <p:extLst>
      <p:ext uri="{BB962C8B-B14F-4D97-AF65-F5344CB8AC3E}">
        <p14:creationId xmlns:p14="http://schemas.microsoft.com/office/powerpoint/2010/main" val="33774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5278B89-BBD8-4557-AC4E-EF4A0FAE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44" y="231862"/>
            <a:ext cx="7517855" cy="66261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35EE89-B545-4667-B4DF-4CC4969D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3" y="1229711"/>
            <a:ext cx="2865523" cy="356254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E02AFE3-FE0D-4458-BD48-0386A7C75BC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234</a:t>
            </a:r>
          </a:p>
        </p:txBody>
      </p:sp>
    </p:spTree>
    <p:extLst>
      <p:ext uri="{BB962C8B-B14F-4D97-AF65-F5344CB8AC3E}">
        <p14:creationId xmlns:p14="http://schemas.microsoft.com/office/powerpoint/2010/main" val="112964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2BC8F10-88EE-44B5-BC74-D8AE8989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3" y="614855"/>
            <a:ext cx="11191807" cy="370919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31E3D4A-14C4-46C6-9C3C-ADA0B05DBF6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235</a:t>
            </a:r>
          </a:p>
        </p:txBody>
      </p:sp>
    </p:spTree>
    <p:extLst>
      <p:ext uri="{BB962C8B-B14F-4D97-AF65-F5344CB8AC3E}">
        <p14:creationId xmlns:p14="http://schemas.microsoft.com/office/powerpoint/2010/main" val="186038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1B4EC0-0214-4C4F-8B96-77E9050E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5" y="472966"/>
            <a:ext cx="11135758" cy="359805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DB3B27F-6CD0-4BF9-9973-AE8CC4C4ABF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236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19489BC-0954-4275-87A1-62E494584096}"/>
              </a:ext>
            </a:extLst>
          </p:cNvPr>
          <p:cNvSpPr/>
          <p:nvPr/>
        </p:nvSpPr>
        <p:spPr>
          <a:xfrm>
            <a:off x="1907154" y="5145014"/>
            <a:ext cx="301370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تحدي 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Word Wall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3BC004A-2CB6-42C7-A3E7-8FC99C6A041A}"/>
              </a:ext>
            </a:extLst>
          </p:cNvPr>
          <p:cNvSpPr/>
          <p:nvPr/>
        </p:nvSpPr>
        <p:spPr>
          <a:xfrm>
            <a:off x="1865114" y="5826406"/>
            <a:ext cx="6885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https://wordwall.net/ar/resource/10636492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A4F133-D1A4-4C4A-878B-EB207709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6" y="4895006"/>
            <a:ext cx="1490028" cy="14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D56FA9-E144-4FC1-9714-F4F46C1F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6" y="157655"/>
            <a:ext cx="9301453" cy="18773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076F45C-0E79-4A38-9606-07ADCB2C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9" y="1513490"/>
            <a:ext cx="4023063" cy="21695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AC1872-1E34-442D-9C1C-F5D94845BB3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237</a:t>
            </a:r>
          </a:p>
        </p:txBody>
      </p:sp>
    </p:spTree>
    <p:extLst>
      <p:ext uri="{BB962C8B-B14F-4D97-AF65-F5344CB8AC3E}">
        <p14:creationId xmlns:p14="http://schemas.microsoft.com/office/powerpoint/2010/main" val="19333992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74</Words>
  <Application>Microsoft Office PowerPoint</Application>
  <PresentationFormat>شاشة عريضة</PresentationFormat>
  <Paragraphs>25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20</cp:revision>
  <dcterms:created xsi:type="dcterms:W3CDTF">2023-07-27T17:18:50Z</dcterms:created>
  <dcterms:modified xsi:type="dcterms:W3CDTF">2023-07-28T10:22:16Z</dcterms:modified>
</cp:coreProperties>
</file>