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1028" r:id="rId2"/>
    <p:sldId id="1029" r:id="rId3"/>
    <p:sldId id="1030" r:id="rId4"/>
    <p:sldId id="1031" r:id="rId5"/>
    <p:sldId id="1032" r:id="rId6"/>
    <p:sldId id="1033" r:id="rId7"/>
    <p:sldId id="1034" r:id="rId8"/>
    <p:sldId id="1035" r:id="rId9"/>
    <p:sldId id="1036" r:id="rId10"/>
    <p:sldId id="1037" r:id="rId11"/>
    <p:sldId id="1038" r:id="rId12"/>
    <p:sldId id="1039" r:id="rId13"/>
    <p:sldId id="1040" r:id="rId14"/>
    <p:sldId id="1041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13325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6.gif"/><Relationship Id="rId18" Type="http://schemas.openxmlformats.org/officeDocument/2006/relationships/image" Target="../media/image9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4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3.jpg"/><Relationship Id="rId15" Type="http://schemas.openxmlformats.org/officeDocument/2006/relationships/hyperlink" Target="https://pixabay.com/en/flowerpot-growing-leaf-plant-148267/" TargetMode="External"/><Relationship Id="rId10" Type="http://schemas.openxmlformats.org/officeDocument/2006/relationships/image" Target="../media/image5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2.jpeg"/><Relationship Id="rId9" Type="http://schemas.openxmlformats.org/officeDocument/2006/relationships/slide" Target="slide9.xml"/><Relationship Id="rId14" Type="http://schemas.openxmlformats.org/officeDocument/2006/relationships/image" Target="../media/image7.png"/><Relationship Id="rId22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hyperlink" Target="https://youtu.be/by5wyxONMo8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1066" y="432806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187119" y="941781"/>
            <a:ext cx="55325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التمثيل بالأعمدة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BB9E8577-DE7D-43B5-B9CB-EFC98A65E62C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7" y="1707363"/>
            <a:ext cx="1385799" cy="13906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4802CC3-7B89-4880-84CF-2B8B6946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481185F-2CED-4C98-98EF-B499078473E6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290</a:t>
            </a:r>
          </a:p>
        </p:txBody>
      </p:sp>
    </p:spTree>
    <p:extLst>
      <p:ext uri="{BB962C8B-B14F-4D97-AF65-F5344CB8AC3E}">
        <p14:creationId xmlns:p14="http://schemas.microsoft.com/office/powerpoint/2010/main" val="1049023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116D299-1974-4F6E-A393-4391F28C0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70" y="204952"/>
            <a:ext cx="11294260" cy="424503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CBB0BF8-85F2-4655-B831-CC01625A1ECF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299</a:t>
            </a:r>
          </a:p>
        </p:txBody>
      </p:sp>
    </p:spTree>
    <p:extLst>
      <p:ext uri="{BB962C8B-B14F-4D97-AF65-F5344CB8AC3E}">
        <p14:creationId xmlns:p14="http://schemas.microsoft.com/office/powerpoint/2010/main" val="3182231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B1272A6-CD12-4163-B5B7-AF0ACAEDB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896" y="457200"/>
            <a:ext cx="10102308" cy="456233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413A8AC-D382-4E77-86FA-9985E0E43BB6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300</a:t>
            </a:r>
          </a:p>
        </p:txBody>
      </p:sp>
    </p:spTree>
    <p:extLst>
      <p:ext uri="{BB962C8B-B14F-4D97-AF65-F5344CB8AC3E}">
        <p14:creationId xmlns:p14="http://schemas.microsoft.com/office/powerpoint/2010/main" val="55988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43C4D33-C89D-4BB2-BA56-08EA19C84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9173" cy="68580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517037B-4F20-44C4-A08F-667FA17D397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301</a:t>
            </a:r>
          </a:p>
        </p:txBody>
      </p:sp>
    </p:spTree>
    <p:extLst>
      <p:ext uri="{BB962C8B-B14F-4D97-AF65-F5344CB8AC3E}">
        <p14:creationId xmlns:p14="http://schemas.microsoft.com/office/powerpoint/2010/main" val="2205353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7AB7E58-ECB0-42A8-A9C7-BD70AC4B1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11" y="255802"/>
            <a:ext cx="11857400" cy="634994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7EEECE77-C0D7-433A-B5E9-5A01D6D8781F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302</a:t>
            </a:r>
          </a:p>
        </p:txBody>
      </p:sp>
    </p:spTree>
    <p:extLst>
      <p:ext uri="{BB962C8B-B14F-4D97-AF65-F5344CB8AC3E}">
        <p14:creationId xmlns:p14="http://schemas.microsoft.com/office/powerpoint/2010/main" val="2337262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0D49A03-B375-4111-8903-EB9F25206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424"/>
          <a:stretch/>
        </p:blipFill>
        <p:spPr>
          <a:xfrm>
            <a:off x="2569779" y="-1"/>
            <a:ext cx="8008883" cy="405173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67AE10D-F2DA-4129-A27B-F401B1C3E8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6" t="45637" r="7015" b="26503"/>
          <a:stretch/>
        </p:blipFill>
        <p:spPr>
          <a:xfrm>
            <a:off x="6327227" y="4177863"/>
            <a:ext cx="5864773" cy="220717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D5F22F1-6890-436D-8868-E3AAA383C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6" t="74956" r="7015"/>
          <a:stretch/>
        </p:blipFill>
        <p:spPr>
          <a:xfrm>
            <a:off x="231227" y="4289446"/>
            <a:ext cx="5864773" cy="198400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154EA21-42FE-404F-BCC2-557BC4F0C68E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303</a:t>
            </a:r>
          </a:p>
        </p:txBody>
      </p:sp>
    </p:spTree>
    <p:extLst>
      <p:ext uri="{BB962C8B-B14F-4D97-AF65-F5344CB8AC3E}">
        <p14:creationId xmlns:p14="http://schemas.microsoft.com/office/powerpoint/2010/main" val="156053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A55441C4-F56B-456B-A721-1E12BF741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259" y="506360"/>
            <a:ext cx="3250639" cy="77396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85C65B8-CEC2-4BD4-94A7-8E2B9DC73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02" y="162947"/>
            <a:ext cx="2542857" cy="38571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9A14672-F9F0-4DDC-A164-3F224139D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457" y="1881904"/>
            <a:ext cx="8970937" cy="427637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DBEBD34-862E-47E4-BC13-5AFF93C96EAF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291</a:t>
            </a:r>
          </a:p>
        </p:txBody>
      </p:sp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B647A621-A63B-4E50-9D78-CE5F5461B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09" y="4544713"/>
            <a:ext cx="1337733" cy="133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2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7F6A5E9-1462-43B5-8F3C-326A135E3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29" y="867103"/>
            <a:ext cx="9591730" cy="1406195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22B24FA1-7A6E-4BF8-9755-505D56AD6BC6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292</a:t>
            </a:r>
          </a:p>
        </p:txBody>
      </p:sp>
    </p:spTree>
    <p:extLst>
      <p:ext uri="{BB962C8B-B14F-4D97-AF65-F5344CB8AC3E}">
        <p14:creationId xmlns:p14="http://schemas.microsoft.com/office/powerpoint/2010/main" val="4362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7207C30-0BC4-4A4E-8946-76E86F6A1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736" y="127957"/>
            <a:ext cx="8276347" cy="660208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96554DA-97EE-42B2-BEB5-263D162E2F3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293</a:t>
            </a:r>
          </a:p>
        </p:txBody>
      </p:sp>
    </p:spTree>
    <p:extLst>
      <p:ext uri="{BB962C8B-B14F-4D97-AF65-F5344CB8AC3E}">
        <p14:creationId xmlns:p14="http://schemas.microsoft.com/office/powerpoint/2010/main" val="84497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6D9FF5B-54C4-43D4-9015-CD817DC2C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874" y="1040525"/>
            <a:ext cx="9841396" cy="2042222"/>
          </a:xfrm>
          <a:prstGeom prst="rect">
            <a:avLst/>
          </a:prstGeom>
        </p:spPr>
      </p:pic>
      <p:pic>
        <p:nvPicPr>
          <p:cNvPr id="4" name="صورة 3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A6F0D4A7-30BA-46FC-A3A2-9FDE2C541D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97" y="3086187"/>
            <a:ext cx="1277384" cy="277127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0DD9A56-5F67-45EC-8906-32CA15B877CE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294</a:t>
            </a:r>
          </a:p>
        </p:txBody>
      </p:sp>
    </p:spTree>
    <p:extLst>
      <p:ext uri="{BB962C8B-B14F-4D97-AF65-F5344CB8AC3E}">
        <p14:creationId xmlns:p14="http://schemas.microsoft.com/office/powerpoint/2010/main" val="176024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8028745-BB2B-49B2-B265-1839937A7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560" y="261739"/>
            <a:ext cx="8042879" cy="597722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E97D044-3DC0-43C7-80D5-DAE43814931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295</a:t>
            </a:r>
          </a:p>
        </p:txBody>
      </p:sp>
    </p:spTree>
    <p:extLst>
      <p:ext uri="{BB962C8B-B14F-4D97-AF65-F5344CB8AC3E}">
        <p14:creationId xmlns:p14="http://schemas.microsoft.com/office/powerpoint/2010/main" val="221652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D02B755-93C6-4D41-A53F-6A47CF534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29" t="37220" r="15525" b="15716"/>
          <a:stretch/>
        </p:blipFill>
        <p:spPr>
          <a:xfrm>
            <a:off x="8288678" y="135948"/>
            <a:ext cx="3903322" cy="199465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8A3EC4F-6C0C-4F6F-B3B4-368DB08DA0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90" t="2917" b="45480"/>
          <a:stretch/>
        </p:blipFill>
        <p:spPr>
          <a:xfrm>
            <a:off x="-30151" y="215090"/>
            <a:ext cx="8117861" cy="503482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DEC5EDF-F054-4E8F-B866-92CB6956FA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725"/>
          <a:stretch/>
        </p:blipFill>
        <p:spPr>
          <a:xfrm>
            <a:off x="5683783" y="3633138"/>
            <a:ext cx="6508217" cy="308891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0DDF86C-FF2F-4C67-A84F-21518F8032D3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296</a:t>
            </a:r>
          </a:p>
        </p:txBody>
      </p:sp>
    </p:spTree>
    <p:extLst>
      <p:ext uri="{BB962C8B-B14F-4D97-AF65-F5344CB8AC3E}">
        <p14:creationId xmlns:p14="http://schemas.microsoft.com/office/powerpoint/2010/main" val="1087233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DA56507-7FC3-466D-B588-346E351EE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76" y="0"/>
            <a:ext cx="11377051" cy="418081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F748469-8278-4ED3-9E1C-65FAC9657417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297</a:t>
            </a:r>
          </a:p>
        </p:txBody>
      </p:sp>
    </p:spTree>
    <p:extLst>
      <p:ext uri="{BB962C8B-B14F-4D97-AF65-F5344CB8AC3E}">
        <p14:creationId xmlns:p14="http://schemas.microsoft.com/office/powerpoint/2010/main" val="635973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6305D9F-B827-49F5-B4CB-416B9CAFC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08" y="110360"/>
            <a:ext cx="11745254" cy="389574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49E4F62-C5BD-4E69-B63E-EE9051DCC9D2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298</a:t>
            </a:r>
          </a:p>
        </p:txBody>
      </p:sp>
    </p:spTree>
    <p:extLst>
      <p:ext uri="{BB962C8B-B14F-4D97-AF65-F5344CB8AC3E}">
        <p14:creationId xmlns:p14="http://schemas.microsoft.com/office/powerpoint/2010/main" val="365446245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2445</TotalTime>
  <Words>60</Words>
  <Application>Microsoft Office PowerPoint</Application>
  <PresentationFormat>شاشة عريضة</PresentationFormat>
  <Paragraphs>23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25</cp:revision>
  <dcterms:created xsi:type="dcterms:W3CDTF">2023-07-27T17:18:50Z</dcterms:created>
  <dcterms:modified xsi:type="dcterms:W3CDTF">2023-07-29T10:04:46Z</dcterms:modified>
</cp:coreProperties>
</file>