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1134" r:id="rId2"/>
    <p:sldId id="1135" r:id="rId3"/>
    <p:sldId id="1136" r:id="rId4"/>
    <p:sldId id="1137" r:id="rId5"/>
    <p:sldId id="1138" r:id="rId6"/>
    <p:sldId id="1139" r:id="rId7"/>
    <p:sldId id="1140" r:id="rId8"/>
    <p:sldId id="1141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66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s://drydenart.weebly.com/fugleblog/magic-carpet-ride" TargetMode="External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image" Target="../media/image11.jpg"/><Relationship Id="rId7" Type="http://schemas.openxmlformats.org/officeDocument/2006/relationships/image" Target="../media/image4.png"/><Relationship Id="rId12" Type="http://schemas.openxmlformats.org/officeDocument/2006/relationships/image" Target="../media/image6.gif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hyperlink" Target="https://pixabay.com/en/books-library-studying-reading-1614700/" TargetMode="External"/><Relationship Id="rId20" Type="http://schemas.openxmlformats.org/officeDocument/2006/relationships/hyperlink" Target="https://pixabay.com/en/bookshelves-rack-shelves-16043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hyperlink" Target="https://pixabay.com/en/clipboard-paper-holder-notepad-23638/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hyperlink" Target="https://pixabay.com/en/flowerpot-growing-leaf-plant-14826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استكشاف الأعداد الأولية والأعداد غير الأولية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" action="ppaction://noaction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1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28BBF5C-485F-4C21-BA61-972659258D53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2C2D1CA-DAEC-4155-B704-F7A86134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1855551-6296-4B37-B6AD-5E0EBB01433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398</a:t>
            </a:r>
          </a:p>
        </p:txBody>
      </p:sp>
    </p:spTree>
    <p:extLst>
      <p:ext uri="{BB962C8B-B14F-4D97-AF65-F5344CB8AC3E}">
        <p14:creationId xmlns:p14="http://schemas.microsoft.com/office/powerpoint/2010/main" val="16882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52F3E70-0393-4175-A3F5-808274AC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4" y="137252"/>
            <a:ext cx="5154428" cy="658349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3B87C08-77A6-4EC1-AB5E-722EB913C8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26" y="-344256"/>
            <a:ext cx="2997200" cy="2997200"/>
          </a:xfrm>
          <a:prstGeom prst="rect">
            <a:avLst/>
          </a:prstGeom>
        </p:spPr>
      </p:pic>
      <p:pic>
        <p:nvPicPr>
          <p:cNvPr id="5" name="صورة 4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E6048641-65F1-4B12-9B7E-41A0EC9FCC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8" y="2718351"/>
            <a:ext cx="2339430" cy="379661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358A2A4-7190-4258-BABD-306D4D61659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399</a:t>
            </a:r>
          </a:p>
        </p:txBody>
      </p:sp>
    </p:spTree>
    <p:extLst>
      <p:ext uri="{BB962C8B-B14F-4D97-AF65-F5344CB8AC3E}">
        <p14:creationId xmlns:p14="http://schemas.microsoft.com/office/powerpoint/2010/main" val="83084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9CDA35-9027-429B-A22A-0A5DCD61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504" y="280813"/>
            <a:ext cx="7411043" cy="629637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5DE72FC-2D1D-4569-91BD-711763C9584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400</a:t>
            </a:r>
          </a:p>
        </p:txBody>
      </p:sp>
    </p:spTree>
    <p:extLst>
      <p:ext uri="{BB962C8B-B14F-4D97-AF65-F5344CB8AC3E}">
        <p14:creationId xmlns:p14="http://schemas.microsoft.com/office/powerpoint/2010/main" val="174019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5CE34A9-32B6-4906-8663-005B4090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15" y="504783"/>
            <a:ext cx="8501890" cy="584843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804F23A-97BB-4F84-AD26-982D1D2902A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401</a:t>
            </a:r>
          </a:p>
        </p:txBody>
      </p:sp>
    </p:spTree>
    <p:extLst>
      <p:ext uri="{BB962C8B-B14F-4D97-AF65-F5344CB8AC3E}">
        <p14:creationId xmlns:p14="http://schemas.microsoft.com/office/powerpoint/2010/main" val="238791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29A5AB6-2CA8-462C-A1A8-7805D7FC3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19" y="180591"/>
            <a:ext cx="9556649" cy="609261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7AB058E-8488-4041-93DC-01FD18C1A6D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402</a:t>
            </a:r>
          </a:p>
        </p:txBody>
      </p:sp>
    </p:spTree>
    <p:extLst>
      <p:ext uri="{BB962C8B-B14F-4D97-AF65-F5344CB8AC3E}">
        <p14:creationId xmlns:p14="http://schemas.microsoft.com/office/powerpoint/2010/main" val="195585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9860893-8CE6-47F3-881D-44AC5123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546" y="417004"/>
            <a:ext cx="9481160" cy="245727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12839C4-E937-4B17-B635-D99C615ACD7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403</a:t>
            </a:r>
          </a:p>
        </p:txBody>
      </p:sp>
    </p:spTree>
    <p:extLst>
      <p:ext uri="{BB962C8B-B14F-4D97-AF65-F5344CB8AC3E}">
        <p14:creationId xmlns:p14="http://schemas.microsoft.com/office/powerpoint/2010/main" val="68295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7EBB306-867D-4728-AF57-914108AF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59" y="321392"/>
            <a:ext cx="12334518" cy="310760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6C8F013-037B-4FFB-B97C-9A549741167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404</a:t>
            </a:r>
          </a:p>
        </p:txBody>
      </p:sp>
    </p:spTree>
    <p:extLst>
      <p:ext uri="{BB962C8B-B14F-4D97-AF65-F5344CB8AC3E}">
        <p14:creationId xmlns:p14="http://schemas.microsoft.com/office/powerpoint/2010/main" val="323892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37FCCDC-3A5B-443C-A781-B3EAD747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376979"/>
            <a:ext cx="11851758" cy="129777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793575A-86ED-4105-BD39-8EC84535752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405</a:t>
            </a:r>
          </a:p>
        </p:txBody>
      </p:sp>
    </p:spTree>
    <p:extLst>
      <p:ext uri="{BB962C8B-B14F-4D97-AF65-F5344CB8AC3E}">
        <p14:creationId xmlns:p14="http://schemas.microsoft.com/office/powerpoint/2010/main" val="1127283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46</Words>
  <Application>Microsoft Office PowerPoint</Application>
  <PresentationFormat>شاشة عريضة</PresentationFormat>
  <Paragraphs>17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34</cp:revision>
  <dcterms:created xsi:type="dcterms:W3CDTF">2023-07-27T17:18:50Z</dcterms:created>
  <dcterms:modified xsi:type="dcterms:W3CDTF">2023-07-29T10:08:29Z</dcterms:modified>
</cp:coreProperties>
</file>