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1142" r:id="rId2"/>
    <p:sldId id="1143" r:id="rId3"/>
    <p:sldId id="1144" r:id="rId4"/>
    <p:sldId id="1145" r:id="rId5"/>
    <p:sldId id="1146" r:id="rId6"/>
    <p:sldId id="1147" r:id="rId7"/>
    <p:sldId id="1148" r:id="rId8"/>
    <p:sldId id="1149" r:id="rId9"/>
    <p:sldId id="1150" r:id="rId10"/>
    <p:sldId id="1151" r:id="rId11"/>
    <p:sldId id="1152" r:id="rId12"/>
    <p:sldId id="1153" r:id="rId13"/>
    <p:sldId id="1154" r:id="rId14"/>
    <p:sldId id="1155" r:id="rId15"/>
    <p:sldId id="115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9259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88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50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23" Type="http://schemas.openxmlformats.org/officeDocument/2006/relationships/image" Target="../media/image12.jpg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reepngimg.com/png/25134-youtube-play-button-photos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youtu.be/JDRiKBeCOO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الأعداد الأولية والأعداد غير الأولية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200F279-E169-4106-A899-BBBDA5D61758}"/>
              </a:ext>
            </a:extLst>
          </p:cNvPr>
          <p:cNvGrpSpPr/>
          <p:nvPr/>
        </p:nvGrpSpPr>
        <p:grpSpPr>
          <a:xfrm>
            <a:off x="193318" y="469512"/>
            <a:ext cx="2267089" cy="2267089"/>
            <a:chOff x="28806" y="1775093"/>
            <a:chExt cx="2267089" cy="2267089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A898B47C-FC73-4E24-9B38-CC3C3CE9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6" y="1775093"/>
              <a:ext cx="2267089" cy="2267089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A1626E36-664C-4EEE-9F44-A143C9769065}"/>
                </a:ext>
              </a:extLst>
            </p:cNvPr>
            <p:cNvSpPr/>
            <p:nvPr/>
          </p:nvSpPr>
          <p:spPr>
            <a:xfrm>
              <a:off x="367874" y="2569472"/>
              <a:ext cx="150714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اليوم</a:t>
              </a:r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38E183D8-BE56-4046-A796-51010E07E589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82E049E-B616-4B1E-B55E-CF1889A1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CFABCA4-79BF-4B6A-A564-610DF9FEC67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406</a:t>
            </a:r>
          </a:p>
        </p:txBody>
      </p:sp>
    </p:spTree>
    <p:extLst>
      <p:ext uri="{BB962C8B-B14F-4D97-AF65-F5344CB8AC3E}">
        <p14:creationId xmlns:p14="http://schemas.microsoft.com/office/powerpoint/2010/main" val="353916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D0029C-CC88-455D-8CDF-CFD21B0E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90" y="574158"/>
            <a:ext cx="7770249" cy="188369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20A8B43-9AE5-41AD-B677-3BBF732DBCE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415</a:t>
            </a:r>
          </a:p>
        </p:txBody>
      </p:sp>
    </p:spTree>
    <p:extLst>
      <p:ext uri="{BB962C8B-B14F-4D97-AF65-F5344CB8AC3E}">
        <p14:creationId xmlns:p14="http://schemas.microsoft.com/office/powerpoint/2010/main" val="228430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E2CFFB3-B5AC-4746-A380-4AA59A2C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215" y="352172"/>
            <a:ext cx="12023974" cy="13758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704F081-BCAD-47F5-AC98-C2DDFCF3FDD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416</a:t>
            </a:r>
          </a:p>
        </p:txBody>
      </p:sp>
    </p:spTree>
    <p:extLst>
      <p:ext uri="{BB962C8B-B14F-4D97-AF65-F5344CB8AC3E}">
        <p14:creationId xmlns:p14="http://schemas.microsoft.com/office/powerpoint/2010/main" val="172162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B68FF50-6309-45B9-9BE5-0CD7B5C6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00" y="702267"/>
            <a:ext cx="10515734" cy="189961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399B354-0E6D-4FD7-801F-14F5064A1AD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417</a:t>
            </a:r>
          </a:p>
        </p:txBody>
      </p:sp>
    </p:spTree>
    <p:extLst>
      <p:ext uri="{BB962C8B-B14F-4D97-AF65-F5344CB8AC3E}">
        <p14:creationId xmlns:p14="http://schemas.microsoft.com/office/powerpoint/2010/main" val="86779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FD714C7-4195-470B-9EB6-18F8E9CD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7" y="398819"/>
            <a:ext cx="11048379" cy="145228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581AEFF-35D4-4298-B6F5-694D8C06B80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418</a:t>
            </a:r>
          </a:p>
        </p:txBody>
      </p:sp>
    </p:spTree>
    <p:extLst>
      <p:ext uri="{BB962C8B-B14F-4D97-AF65-F5344CB8AC3E}">
        <p14:creationId xmlns:p14="http://schemas.microsoft.com/office/powerpoint/2010/main" val="292022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5CAF02F-8654-47FC-A730-B7CF8110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367" y="557562"/>
            <a:ext cx="8176450" cy="11704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26D2CD-153F-45DF-B388-7D76EF249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9" y="1142806"/>
            <a:ext cx="3240148" cy="20378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9E8F3BD-B597-4374-88E1-FACC1407BBD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419</a:t>
            </a:r>
          </a:p>
        </p:txBody>
      </p:sp>
    </p:spTree>
    <p:extLst>
      <p:ext uri="{BB962C8B-B14F-4D97-AF65-F5344CB8AC3E}">
        <p14:creationId xmlns:p14="http://schemas.microsoft.com/office/powerpoint/2010/main" val="389619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FEC768C-FFE0-46E8-90C2-60031441E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19" y="758283"/>
            <a:ext cx="9877562" cy="169272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BDFB5ED-D500-4168-A3A4-A4E224AFC70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420</a:t>
            </a:r>
          </a:p>
        </p:txBody>
      </p:sp>
    </p:spTree>
    <p:extLst>
      <p:ext uri="{BB962C8B-B14F-4D97-AF65-F5344CB8AC3E}">
        <p14:creationId xmlns:p14="http://schemas.microsoft.com/office/powerpoint/2010/main" val="17016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26E9E7B-D07D-449C-BF1A-142E4B58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817" y="758774"/>
            <a:ext cx="3713103" cy="53404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A98715E-5196-47D1-A7B9-4E4B18EC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68" y="758774"/>
            <a:ext cx="6726450" cy="517419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E115E14-355E-4CD0-A1FE-AF4A00F51F8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407</a:t>
            </a:r>
          </a:p>
        </p:txBody>
      </p:sp>
      <p:pic>
        <p:nvPicPr>
          <p:cNvPr id="6" name="صورة 5">
            <a:hlinkClick r:id="rId4"/>
            <a:extLst>
              <a:ext uri="{FF2B5EF4-FFF2-40B4-BE49-F238E27FC236}">
                <a16:creationId xmlns:a16="http://schemas.microsoft.com/office/drawing/2014/main" id="{63A68B03-A61B-44D6-B287-776C6EF1F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8459" y="399164"/>
            <a:ext cx="1131982" cy="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8555696" y="283813"/>
            <a:ext cx="2569287" cy="6705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/>
              <a:t>شرح المفاهيم</a:t>
            </a:r>
            <a:endParaRPr sz="3600" b="1" dirty="0"/>
          </a:p>
        </p:txBody>
      </p:sp>
      <p:sp>
        <p:nvSpPr>
          <p:cNvPr id="601" name="Google Shape;601;p25"/>
          <p:cNvSpPr/>
          <p:nvPr/>
        </p:nvSpPr>
        <p:spPr>
          <a:xfrm>
            <a:off x="8398037" y="220734"/>
            <a:ext cx="3121030" cy="91908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DC915EA-E80D-4729-B5B2-BB3B935E6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40" y="1810046"/>
            <a:ext cx="9416859" cy="343012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B22429A-9409-4326-9ADB-2C8C8B8C6D4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408</a:t>
            </a:r>
          </a:p>
        </p:txBody>
      </p:sp>
    </p:spTree>
    <p:extLst>
      <p:ext uri="{BB962C8B-B14F-4D97-AF65-F5344CB8AC3E}">
        <p14:creationId xmlns:p14="http://schemas.microsoft.com/office/powerpoint/2010/main" val="24670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1FFD91-382C-45D9-B567-D2CA6912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05" y="513662"/>
            <a:ext cx="9500839" cy="59140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AD031C9-A661-4466-9293-15463B5D7CE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409</a:t>
            </a:r>
          </a:p>
        </p:txBody>
      </p:sp>
    </p:spTree>
    <p:extLst>
      <p:ext uri="{BB962C8B-B14F-4D97-AF65-F5344CB8AC3E}">
        <p14:creationId xmlns:p14="http://schemas.microsoft.com/office/powerpoint/2010/main" val="175285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E65E836-3990-4EA8-9F81-5E46182F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0" y="444762"/>
            <a:ext cx="10468823" cy="314544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B8EF6F4-93B7-4944-BB05-64CBFB2BBC8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410</a:t>
            </a:r>
          </a:p>
        </p:txBody>
      </p:sp>
    </p:spTree>
    <p:extLst>
      <p:ext uri="{BB962C8B-B14F-4D97-AF65-F5344CB8AC3E}">
        <p14:creationId xmlns:p14="http://schemas.microsoft.com/office/powerpoint/2010/main" val="77769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20F316-78B8-40F4-92F8-E66AC7816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5"/>
          <a:stretch/>
        </p:blipFill>
        <p:spPr>
          <a:xfrm>
            <a:off x="722417" y="403093"/>
            <a:ext cx="10952132" cy="24039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3B2886-ECA4-4278-85A4-5EC3001F7EA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411</a:t>
            </a:r>
          </a:p>
        </p:txBody>
      </p:sp>
    </p:spTree>
    <p:extLst>
      <p:ext uri="{BB962C8B-B14F-4D97-AF65-F5344CB8AC3E}">
        <p14:creationId xmlns:p14="http://schemas.microsoft.com/office/powerpoint/2010/main" val="43258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BF5399-6BA6-49E2-B220-5FE1BE33A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EF07ABA-317A-4DAB-88DE-EF74040B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05" y="1"/>
            <a:ext cx="9255530" cy="61030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FDB1CE-7CF0-448D-B22C-7BB950BE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77" y="6103089"/>
            <a:ext cx="7085223" cy="655281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1E354D6-740F-4161-B15C-B9D3388A5AD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412</a:t>
            </a:r>
          </a:p>
        </p:txBody>
      </p:sp>
    </p:spTree>
    <p:extLst>
      <p:ext uri="{BB962C8B-B14F-4D97-AF65-F5344CB8AC3E}">
        <p14:creationId xmlns:p14="http://schemas.microsoft.com/office/powerpoint/2010/main" val="115100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51C319-18F3-49FD-AE94-D7A55B4B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15" y="479762"/>
            <a:ext cx="9713338" cy="238173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D8D8BC5-D6FA-4EE6-9453-1874E1C11D9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413</a:t>
            </a:r>
          </a:p>
        </p:txBody>
      </p:sp>
    </p:spTree>
    <p:extLst>
      <p:ext uri="{BB962C8B-B14F-4D97-AF65-F5344CB8AC3E}">
        <p14:creationId xmlns:p14="http://schemas.microsoft.com/office/powerpoint/2010/main" val="403956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9095F3A-D4E0-409B-B47B-DFF4A336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10" y="200723"/>
            <a:ext cx="11788190" cy="1446134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74D9E21-C1B4-4A64-826E-00CDA3DE4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4" y="3843866"/>
            <a:ext cx="1760141" cy="29125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BA7A3F1-A4CF-42FC-96C8-E2A94F0B61C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414</a:t>
            </a:r>
          </a:p>
        </p:txBody>
      </p:sp>
    </p:spTree>
    <p:extLst>
      <p:ext uri="{BB962C8B-B14F-4D97-AF65-F5344CB8AC3E}">
        <p14:creationId xmlns:p14="http://schemas.microsoft.com/office/powerpoint/2010/main" val="31420249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70</Words>
  <Application>Microsoft Office PowerPoint</Application>
  <PresentationFormat>شاشة عريضة</PresentationFormat>
  <Paragraphs>26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Comfortaa</vt:lpstr>
      <vt:lpstr>Permanent Marker</vt:lpstr>
      <vt:lpstr>نسق Office</vt:lpstr>
      <vt:lpstr>عرض تقديمي في PowerPoint</vt:lpstr>
      <vt:lpstr>عرض تقديمي في PowerPoint</vt:lpstr>
      <vt:lpstr>شرح المفاهيم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35</cp:revision>
  <dcterms:created xsi:type="dcterms:W3CDTF">2023-07-27T17:18:50Z</dcterms:created>
  <dcterms:modified xsi:type="dcterms:W3CDTF">2023-07-29T10:08:53Z</dcterms:modified>
</cp:coreProperties>
</file>