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1157" r:id="rId2"/>
    <p:sldId id="1158" r:id="rId3"/>
    <p:sldId id="1159" r:id="rId4"/>
    <p:sldId id="1160" r:id="rId5"/>
    <p:sldId id="1161" r:id="rId6"/>
    <p:sldId id="1162" r:id="rId7"/>
    <p:sldId id="1163" r:id="rId8"/>
    <p:sldId id="1164" r:id="rId9"/>
    <p:sldId id="1165" r:id="rId10"/>
    <p:sldId id="1166" r:id="rId11"/>
    <p:sldId id="1167" r:id="rId12"/>
    <p:sldId id="1168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6039a3cf85_1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6039a3cf85_1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8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88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reepngimg.com/png/25134-youtube-play-button-photos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youtu.be/hXFbLChpCO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الكسور المتكافئة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B757633-251C-44F9-B064-DCEB3894FAB7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D3B1847-CFA0-4320-8683-25E0DECE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2FF6D3F-8EAE-4388-BD9F-AF752599ADF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421</a:t>
            </a:r>
          </a:p>
        </p:txBody>
      </p:sp>
    </p:spTree>
    <p:extLst>
      <p:ext uri="{BB962C8B-B14F-4D97-AF65-F5344CB8AC3E}">
        <p14:creationId xmlns:p14="http://schemas.microsoft.com/office/powerpoint/2010/main" val="346107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726779-CDDF-461D-9E35-F97205DB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58" y="572083"/>
            <a:ext cx="11717284" cy="244553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0AD2B05-22B6-4E4C-9CEB-4A049F97C1B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430</a:t>
            </a:r>
          </a:p>
        </p:txBody>
      </p:sp>
    </p:spTree>
    <p:extLst>
      <p:ext uri="{BB962C8B-B14F-4D97-AF65-F5344CB8AC3E}">
        <p14:creationId xmlns:p14="http://schemas.microsoft.com/office/powerpoint/2010/main" val="232861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0CC4E0-4D7E-4F87-8DCF-D38439BA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16" y="759321"/>
            <a:ext cx="12039588" cy="345015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3A97510-3169-4AE7-85D3-BF90F4599F3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431</a:t>
            </a:r>
          </a:p>
        </p:txBody>
      </p:sp>
    </p:spTree>
    <p:extLst>
      <p:ext uri="{BB962C8B-B14F-4D97-AF65-F5344CB8AC3E}">
        <p14:creationId xmlns:p14="http://schemas.microsoft.com/office/powerpoint/2010/main" val="423567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EDD977E-5FC8-4986-B8BA-7CE087CF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404493"/>
            <a:ext cx="11491069" cy="620443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CF1F86-AE44-46D5-A3DB-D0A379C4E8E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432</a:t>
            </a:r>
          </a:p>
        </p:txBody>
      </p:sp>
    </p:spTree>
    <p:extLst>
      <p:ext uri="{BB962C8B-B14F-4D97-AF65-F5344CB8AC3E}">
        <p14:creationId xmlns:p14="http://schemas.microsoft.com/office/powerpoint/2010/main" val="416186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36"/>
          <p:cNvGrpSpPr/>
          <p:nvPr/>
        </p:nvGrpSpPr>
        <p:grpSpPr>
          <a:xfrm>
            <a:off x="11161648" y="4042673"/>
            <a:ext cx="376581" cy="317063"/>
            <a:chOff x="5829046" y="1742913"/>
            <a:chExt cx="282436" cy="237797"/>
          </a:xfrm>
        </p:grpSpPr>
        <p:sp>
          <p:nvSpPr>
            <p:cNvPr id="1107" name="Google Shape;1107;p36"/>
            <p:cNvSpPr/>
            <p:nvPr/>
          </p:nvSpPr>
          <p:spPr>
            <a:xfrm rot="5400000">
              <a:off x="5860564" y="1732157"/>
              <a:ext cx="219033" cy="260137"/>
            </a:xfrm>
            <a:custGeom>
              <a:avLst/>
              <a:gdLst/>
              <a:ahLst/>
              <a:cxnLst/>
              <a:rect l="l" t="t" r="r" b="b"/>
              <a:pathLst>
                <a:path w="15537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4" y="10481"/>
                    <a:pt x="0" y="11365"/>
                    <a:pt x="270" y="12086"/>
                  </a:cubicBezTo>
                  <a:cubicBezTo>
                    <a:pt x="555" y="12845"/>
                    <a:pt x="794" y="13648"/>
                    <a:pt x="1148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5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6" y="17501"/>
                    <a:pt x="4762" y="17499"/>
                    <a:pt x="4781" y="17499"/>
                  </a:cubicBezTo>
                  <a:cubicBezTo>
                    <a:pt x="4870" y="17499"/>
                    <a:pt x="5000" y="17529"/>
                    <a:pt x="4960" y="17732"/>
                  </a:cubicBezTo>
                  <a:cubicBezTo>
                    <a:pt x="4924" y="17911"/>
                    <a:pt x="5102" y="17978"/>
                    <a:pt x="5218" y="17978"/>
                  </a:cubicBezTo>
                  <a:cubicBezTo>
                    <a:pt x="5248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2" y="17892"/>
                  </a:cubicBezTo>
                  <a:cubicBezTo>
                    <a:pt x="5850" y="17892"/>
                    <a:pt x="6073" y="18021"/>
                    <a:pt x="6316" y="18088"/>
                  </a:cubicBezTo>
                  <a:cubicBezTo>
                    <a:pt x="6528" y="18148"/>
                    <a:pt x="6551" y="18391"/>
                    <a:pt x="6802" y="18419"/>
                  </a:cubicBezTo>
                  <a:cubicBezTo>
                    <a:pt x="7030" y="18444"/>
                    <a:pt x="7254" y="18456"/>
                    <a:pt x="7473" y="18456"/>
                  </a:cubicBezTo>
                  <a:cubicBezTo>
                    <a:pt x="9168" y="18456"/>
                    <a:pt x="10633" y="17752"/>
                    <a:pt x="12054" y="16820"/>
                  </a:cubicBezTo>
                  <a:cubicBezTo>
                    <a:pt x="13023" y="16183"/>
                    <a:pt x="13663" y="15257"/>
                    <a:pt x="14411" y="14423"/>
                  </a:cubicBezTo>
                  <a:cubicBezTo>
                    <a:pt x="14491" y="14333"/>
                    <a:pt x="14733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3" y="12735"/>
                    <a:pt x="15380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7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8" name="Google Shape;1108;p36"/>
            <p:cNvSpPr/>
            <p:nvPr/>
          </p:nvSpPr>
          <p:spPr>
            <a:xfrm rot="5400000">
              <a:off x="5851366" y="1720593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7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29" y="19031"/>
                    <a:pt x="5385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5" y="19425"/>
                    <a:pt x="6083" y="19425"/>
                  </a:cubicBezTo>
                  <a:cubicBezTo>
                    <a:pt x="6352" y="19425"/>
                    <a:pt x="6595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5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8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49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09" name="Google Shape;1109;p36"/>
          <p:cNvGrpSpPr/>
          <p:nvPr/>
        </p:nvGrpSpPr>
        <p:grpSpPr>
          <a:xfrm>
            <a:off x="11146538" y="4704911"/>
            <a:ext cx="376581" cy="317063"/>
            <a:chOff x="5829234" y="2755341"/>
            <a:chExt cx="282436" cy="237797"/>
          </a:xfrm>
        </p:grpSpPr>
        <p:sp>
          <p:nvSpPr>
            <p:cNvPr id="1110" name="Google Shape;1110;p36"/>
            <p:cNvSpPr/>
            <p:nvPr/>
          </p:nvSpPr>
          <p:spPr>
            <a:xfrm rot="5400000">
              <a:off x="5860759" y="27445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79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3" y="10481"/>
                    <a:pt x="0" y="11365"/>
                    <a:pt x="269" y="12086"/>
                  </a:cubicBezTo>
                  <a:cubicBezTo>
                    <a:pt x="553" y="12845"/>
                    <a:pt x="793" y="13648"/>
                    <a:pt x="1147" y="14402"/>
                  </a:cubicBezTo>
                  <a:cubicBezTo>
                    <a:pt x="1566" y="15298"/>
                    <a:pt x="2297" y="15856"/>
                    <a:pt x="2885" y="16492"/>
                  </a:cubicBezTo>
                  <a:cubicBezTo>
                    <a:pt x="3247" y="16884"/>
                    <a:pt x="3824" y="17509"/>
                    <a:pt x="4594" y="17509"/>
                  </a:cubicBezTo>
                  <a:cubicBezTo>
                    <a:pt x="4639" y="17509"/>
                    <a:pt x="4685" y="17506"/>
                    <a:pt x="4731" y="17502"/>
                  </a:cubicBezTo>
                  <a:cubicBezTo>
                    <a:pt x="4744" y="17501"/>
                    <a:pt x="4761" y="17499"/>
                    <a:pt x="4779" y="17499"/>
                  </a:cubicBezTo>
                  <a:cubicBezTo>
                    <a:pt x="4869" y="17499"/>
                    <a:pt x="4999" y="17529"/>
                    <a:pt x="4958" y="17732"/>
                  </a:cubicBezTo>
                  <a:cubicBezTo>
                    <a:pt x="4922" y="17911"/>
                    <a:pt x="5101" y="17978"/>
                    <a:pt x="5216" y="17978"/>
                  </a:cubicBezTo>
                  <a:cubicBezTo>
                    <a:pt x="5247" y="17978"/>
                    <a:pt x="5273" y="17973"/>
                    <a:pt x="5289" y="17965"/>
                  </a:cubicBezTo>
                  <a:cubicBezTo>
                    <a:pt x="5399" y="17912"/>
                    <a:pt x="5502" y="17892"/>
                    <a:pt x="5601" y="17892"/>
                  </a:cubicBezTo>
                  <a:cubicBezTo>
                    <a:pt x="5849" y="17892"/>
                    <a:pt x="6072" y="18021"/>
                    <a:pt x="6315" y="18088"/>
                  </a:cubicBezTo>
                  <a:cubicBezTo>
                    <a:pt x="6526" y="18148"/>
                    <a:pt x="6550" y="18391"/>
                    <a:pt x="6801" y="18419"/>
                  </a:cubicBezTo>
                  <a:cubicBezTo>
                    <a:pt x="7029" y="18444"/>
                    <a:pt x="7252" y="18456"/>
                    <a:pt x="7472" y="18456"/>
                  </a:cubicBezTo>
                  <a:cubicBezTo>
                    <a:pt x="9166" y="18456"/>
                    <a:pt x="10632" y="17752"/>
                    <a:pt x="12052" y="16820"/>
                  </a:cubicBezTo>
                  <a:cubicBezTo>
                    <a:pt x="13022" y="16183"/>
                    <a:pt x="13662" y="15257"/>
                    <a:pt x="14409" y="14423"/>
                  </a:cubicBezTo>
                  <a:cubicBezTo>
                    <a:pt x="14490" y="14333"/>
                    <a:pt x="14732" y="14317"/>
                    <a:pt x="14657" y="14178"/>
                  </a:cubicBezTo>
                  <a:cubicBezTo>
                    <a:pt x="14457" y="13802"/>
                    <a:pt x="14809" y="13565"/>
                    <a:pt x="14830" y="13285"/>
                  </a:cubicBezTo>
                  <a:cubicBezTo>
                    <a:pt x="14864" y="12838"/>
                    <a:pt x="15412" y="12735"/>
                    <a:pt x="15379" y="12418"/>
                  </a:cubicBezTo>
                  <a:cubicBezTo>
                    <a:pt x="15296" y="11627"/>
                    <a:pt x="15350" y="10834"/>
                    <a:pt x="15289" y="10060"/>
                  </a:cubicBezTo>
                  <a:cubicBezTo>
                    <a:pt x="15252" y="9591"/>
                    <a:pt x="15535" y="8932"/>
                    <a:pt x="14953" y="8548"/>
                  </a:cubicBezTo>
                  <a:cubicBezTo>
                    <a:pt x="15021" y="7411"/>
                    <a:pt x="14225" y="6602"/>
                    <a:pt x="13733" y="5728"/>
                  </a:cubicBezTo>
                  <a:cubicBezTo>
                    <a:pt x="13307" y="4973"/>
                    <a:pt x="12710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7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1" name="Google Shape;1111;p36"/>
            <p:cNvSpPr/>
            <p:nvPr/>
          </p:nvSpPr>
          <p:spPr>
            <a:xfrm rot="5400000">
              <a:off x="5851553" y="2733021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0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9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0" y="19031"/>
                    <a:pt x="5386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6" y="19425"/>
                    <a:pt x="6083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7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9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2" name="Google Shape;1112;p36"/>
          <p:cNvGrpSpPr/>
          <p:nvPr/>
        </p:nvGrpSpPr>
        <p:grpSpPr>
          <a:xfrm>
            <a:off x="11131428" y="5367148"/>
            <a:ext cx="376581" cy="317100"/>
            <a:chOff x="5840584" y="3782041"/>
            <a:chExt cx="282436" cy="237825"/>
          </a:xfrm>
        </p:grpSpPr>
        <p:sp>
          <p:nvSpPr>
            <p:cNvPr id="1113" name="Google Shape;1113;p36"/>
            <p:cNvSpPr/>
            <p:nvPr/>
          </p:nvSpPr>
          <p:spPr>
            <a:xfrm rot="5400000">
              <a:off x="5872109" y="37712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7" y="0"/>
                  </a:moveTo>
                  <a:cubicBezTo>
                    <a:pt x="7425" y="0"/>
                    <a:pt x="7226" y="59"/>
                    <a:pt x="7005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3" y="5176"/>
                  </a:cubicBezTo>
                  <a:cubicBezTo>
                    <a:pt x="1127" y="6573"/>
                    <a:pt x="512" y="8057"/>
                    <a:pt x="141" y="9792"/>
                  </a:cubicBezTo>
                  <a:cubicBezTo>
                    <a:pt x="164" y="10481"/>
                    <a:pt x="0" y="11365"/>
                    <a:pt x="269" y="12086"/>
                  </a:cubicBezTo>
                  <a:cubicBezTo>
                    <a:pt x="555" y="12845"/>
                    <a:pt x="794" y="13648"/>
                    <a:pt x="1147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4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5" y="17501"/>
                    <a:pt x="4762" y="17499"/>
                    <a:pt x="4780" y="17499"/>
                  </a:cubicBezTo>
                  <a:cubicBezTo>
                    <a:pt x="4869" y="17499"/>
                    <a:pt x="5000" y="17529"/>
                    <a:pt x="4960" y="17732"/>
                  </a:cubicBezTo>
                  <a:cubicBezTo>
                    <a:pt x="4923" y="17911"/>
                    <a:pt x="5101" y="17978"/>
                    <a:pt x="5217" y="17978"/>
                  </a:cubicBezTo>
                  <a:cubicBezTo>
                    <a:pt x="5247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1" y="17892"/>
                  </a:cubicBezTo>
                  <a:cubicBezTo>
                    <a:pt x="5850" y="17892"/>
                    <a:pt x="6073" y="18021"/>
                    <a:pt x="6315" y="18088"/>
                  </a:cubicBezTo>
                  <a:cubicBezTo>
                    <a:pt x="6528" y="18148"/>
                    <a:pt x="6550" y="18391"/>
                    <a:pt x="6802" y="18419"/>
                  </a:cubicBezTo>
                  <a:cubicBezTo>
                    <a:pt x="7030" y="18444"/>
                    <a:pt x="7253" y="18456"/>
                    <a:pt x="7473" y="18456"/>
                  </a:cubicBezTo>
                  <a:cubicBezTo>
                    <a:pt x="9166" y="18456"/>
                    <a:pt x="10632" y="17752"/>
                    <a:pt x="12053" y="16820"/>
                  </a:cubicBezTo>
                  <a:cubicBezTo>
                    <a:pt x="13022" y="16183"/>
                    <a:pt x="13663" y="15257"/>
                    <a:pt x="14410" y="14423"/>
                  </a:cubicBezTo>
                  <a:cubicBezTo>
                    <a:pt x="14491" y="14333"/>
                    <a:pt x="14732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2" y="12735"/>
                    <a:pt x="15379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5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3" y="3698"/>
                  </a:cubicBezTo>
                  <a:cubicBezTo>
                    <a:pt x="11491" y="3409"/>
                    <a:pt x="11170" y="2967"/>
                    <a:pt x="10763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4" name="Google Shape;1114;p36"/>
            <p:cNvSpPr/>
            <p:nvPr/>
          </p:nvSpPr>
          <p:spPr>
            <a:xfrm rot="5400000">
              <a:off x="5862889" y="3759736"/>
              <a:ext cx="237825" cy="282436"/>
            </a:xfrm>
            <a:custGeom>
              <a:avLst/>
              <a:gdLst/>
              <a:ahLst/>
              <a:cxnLst/>
              <a:rect l="l" t="t" r="r" b="b"/>
              <a:pathLst>
                <a:path w="16870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9" y="2220"/>
                    <a:pt x="9543" y="2618"/>
                    <a:pt x="9981" y="2961"/>
                  </a:cubicBezTo>
                  <a:cubicBezTo>
                    <a:pt x="11153" y="3877"/>
                    <a:pt x="12072" y="5029"/>
                    <a:pt x="13098" y="6078"/>
                  </a:cubicBezTo>
                  <a:cubicBezTo>
                    <a:pt x="13704" y="6696"/>
                    <a:pt x="14121" y="7426"/>
                    <a:pt x="14527" y="8088"/>
                  </a:cubicBezTo>
                  <a:cubicBezTo>
                    <a:pt x="15041" y="8928"/>
                    <a:pt x="15357" y="9992"/>
                    <a:pt x="15377" y="11060"/>
                  </a:cubicBezTo>
                  <a:cubicBezTo>
                    <a:pt x="15391" y="11788"/>
                    <a:pt x="15453" y="12517"/>
                    <a:pt x="15241" y="13230"/>
                  </a:cubicBezTo>
                  <a:cubicBezTo>
                    <a:pt x="15172" y="13583"/>
                    <a:pt x="15191" y="13990"/>
                    <a:pt x="15018" y="14281"/>
                  </a:cubicBezTo>
                  <a:cubicBezTo>
                    <a:pt x="14506" y="15138"/>
                    <a:pt x="13976" y="15970"/>
                    <a:pt x="13192" y="16650"/>
                  </a:cubicBezTo>
                  <a:cubicBezTo>
                    <a:pt x="12415" y="17322"/>
                    <a:pt x="11520" y="17769"/>
                    <a:pt x="10682" y="18321"/>
                  </a:cubicBezTo>
                  <a:cubicBezTo>
                    <a:pt x="10245" y="18610"/>
                    <a:pt x="9753" y="18700"/>
                    <a:pt x="9264" y="18700"/>
                  </a:cubicBezTo>
                  <a:cubicBezTo>
                    <a:pt x="9010" y="18700"/>
                    <a:pt x="8755" y="18675"/>
                    <a:pt x="8510" y="18642"/>
                  </a:cubicBezTo>
                  <a:cubicBezTo>
                    <a:pt x="7916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6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9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4" y="6985"/>
                    <a:pt x="3244" y="5829"/>
                  </a:cubicBezTo>
                  <a:cubicBezTo>
                    <a:pt x="4347" y="4081"/>
                    <a:pt x="6039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8" y="0"/>
                  </a:moveTo>
                  <a:cubicBezTo>
                    <a:pt x="8062" y="0"/>
                    <a:pt x="7846" y="64"/>
                    <a:pt x="7606" y="228"/>
                  </a:cubicBezTo>
                  <a:cubicBezTo>
                    <a:pt x="6992" y="649"/>
                    <a:pt x="6479" y="1168"/>
                    <a:pt x="5896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7" y="8748"/>
                    <a:pt x="153" y="10632"/>
                  </a:cubicBezTo>
                  <a:cubicBezTo>
                    <a:pt x="179" y="11380"/>
                    <a:pt x="0" y="12339"/>
                    <a:pt x="295" y="13122"/>
                  </a:cubicBezTo>
                  <a:cubicBezTo>
                    <a:pt x="604" y="13947"/>
                    <a:pt x="864" y="14818"/>
                    <a:pt x="1247" y="15638"/>
                  </a:cubicBezTo>
                  <a:cubicBezTo>
                    <a:pt x="1703" y="16608"/>
                    <a:pt x="2498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9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1" y="19031"/>
                    <a:pt x="5386" y="19252"/>
                  </a:cubicBezTo>
                  <a:cubicBezTo>
                    <a:pt x="5347" y="19447"/>
                    <a:pt x="5542" y="19519"/>
                    <a:pt x="5668" y="19519"/>
                  </a:cubicBezTo>
                  <a:cubicBezTo>
                    <a:pt x="5700" y="19519"/>
                    <a:pt x="5728" y="19514"/>
                    <a:pt x="5746" y="19505"/>
                  </a:cubicBezTo>
                  <a:cubicBezTo>
                    <a:pt x="5865" y="19447"/>
                    <a:pt x="5977" y="19425"/>
                    <a:pt x="6084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90" y="19703"/>
                    <a:pt x="7114" y="19967"/>
                    <a:pt x="7388" y="19997"/>
                  </a:cubicBezTo>
                  <a:cubicBezTo>
                    <a:pt x="7636" y="20024"/>
                    <a:pt x="7879" y="20037"/>
                    <a:pt x="8119" y="20037"/>
                  </a:cubicBezTo>
                  <a:cubicBezTo>
                    <a:pt x="9957" y="20037"/>
                    <a:pt x="11546" y="19274"/>
                    <a:pt x="13087" y="18262"/>
                  </a:cubicBezTo>
                  <a:cubicBezTo>
                    <a:pt x="14141" y="17571"/>
                    <a:pt x="14836" y="16567"/>
                    <a:pt x="15647" y="15661"/>
                  </a:cubicBezTo>
                  <a:cubicBezTo>
                    <a:pt x="15735" y="15562"/>
                    <a:pt x="15996" y="15545"/>
                    <a:pt x="15917" y="15394"/>
                  </a:cubicBezTo>
                  <a:cubicBezTo>
                    <a:pt x="15699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9" y="13483"/>
                  </a:cubicBezTo>
                  <a:cubicBezTo>
                    <a:pt x="16609" y="12625"/>
                    <a:pt x="16668" y="11763"/>
                    <a:pt x="16602" y="10924"/>
                  </a:cubicBezTo>
                  <a:cubicBezTo>
                    <a:pt x="16561" y="10414"/>
                    <a:pt x="16869" y="9699"/>
                    <a:pt x="16237" y="9281"/>
                  </a:cubicBezTo>
                  <a:cubicBezTo>
                    <a:pt x="16311" y="8046"/>
                    <a:pt x="15446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8" y="3221"/>
                    <a:pt x="11685" y="2845"/>
                  </a:cubicBezTo>
                  <a:cubicBezTo>
                    <a:pt x="10868" y="2151"/>
                    <a:pt x="10248" y="1212"/>
                    <a:pt x="9390" y="588"/>
                  </a:cubicBezTo>
                  <a:cubicBezTo>
                    <a:pt x="9097" y="375"/>
                    <a:pt x="8736" y="0"/>
                    <a:pt x="8258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4520B393-8DBD-40A0-8E04-BA3ABF2C4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61" y="1010223"/>
            <a:ext cx="4441533" cy="5349468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7966706-E9BA-42FB-95B2-A5C741F03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84" y="1556369"/>
            <a:ext cx="2722983" cy="450576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B2DC26C-5EB3-4FB8-80C4-23A4990A962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422</a:t>
            </a:r>
          </a:p>
        </p:txBody>
      </p:sp>
    </p:spTree>
    <p:extLst>
      <p:ext uri="{BB962C8B-B14F-4D97-AF65-F5344CB8AC3E}">
        <p14:creationId xmlns:p14="http://schemas.microsoft.com/office/powerpoint/2010/main" val="159951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A967EB-D885-4D2E-BA1F-1F096404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75" y="457996"/>
            <a:ext cx="6435878" cy="277430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887A5A8-428B-4C85-90EE-72DC2065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7" y="2438933"/>
            <a:ext cx="7197916" cy="396107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70B6AE1-B7E6-4412-9F3D-4A6F7975858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423</a:t>
            </a:r>
          </a:p>
        </p:txBody>
      </p:sp>
      <p:pic>
        <p:nvPicPr>
          <p:cNvPr id="7" name="صورة 6">
            <a:hlinkClick r:id="rId4"/>
            <a:extLst>
              <a:ext uri="{FF2B5EF4-FFF2-40B4-BE49-F238E27FC236}">
                <a16:creationId xmlns:a16="http://schemas.microsoft.com/office/drawing/2014/main" id="{CEA24409-4B7D-434D-BACA-A17A68AEF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8459" y="399164"/>
            <a:ext cx="1131982" cy="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E461133-1BEC-487A-80AA-F856DEB24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52" y="626024"/>
            <a:ext cx="10356814" cy="566735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80F53E7-D0AD-46E6-B041-C4FC858CA77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424</a:t>
            </a:r>
          </a:p>
        </p:txBody>
      </p:sp>
    </p:spTree>
    <p:extLst>
      <p:ext uri="{BB962C8B-B14F-4D97-AF65-F5344CB8AC3E}">
        <p14:creationId xmlns:p14="http://schemas.microsoft.com/office/powerpoint/2010/main" val="111210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2D7F4AC-711D-4D88-87B6-EF8469B4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35" y="372109"/>
            <a:ext cx="10495202" cy="592037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1970366-7894-44CC-B9D1-BFE6753151D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425</a:t>
            </a:r>
          </a:p>
        </p:txBody>
      </p:sp>
    </p:spTree>
    <p:extLst>
      <p:ext uri="{BB962C8B-B14F-4D97-AF65-F5344CB8AC3E}">
        <p14:creationId xmlns:p14="http://schemas.microsoft.com/office/powerpoint/2010/main" val="115567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E95AED2-5545-4FCA-8B72-AFE3244E2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7" y="480172"/>
            <a:ext cx="10807500" cy="618245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28BC1DB-B5E2-437A-B458-6B27E04D854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426</a:t>
            </a:r>
          </a:p>
        </p:txBody>
      </p:sp>
    </p:spTree>
    <p:extLst>
      <p:ext uri="{BB962C8B-B14F-4D97-AF65-F5344CB8AC3E}">
        <p14:creationId xmlns:p14="http://schemas.microsoft.com/office/powerpoint/2010/main" val="226936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0A59233-EF69-439C-AB07-DB13E80E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29" y="312753"/>
            <a:ext cx="10276148" cy="16155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F454379-7DBE-4DB6-9CB9-BBD7CAAF3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36" y="1928291"/>
            <a:ext cx="10886541" cy="10286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DD5C771-F4A2-4375-8431-A27725988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36" y="4320098"/>
            <a:ext cx="10548032" cy="104299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6AB8BA6-165C-457E-95A9-F1ED62F24FF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427</a:t>
            </a:r>
          </a:p>
        </p:txBody>
      </p:sp>
    </p:spTree>
    <p:extLst>
      <p:ext uri="{BB962C8B-B14F-4D97-AF65-F5344CB8AC3E}">
        <p14:creationId xmlns:p14="http://schemas.microsoft.com/office/powerpoint/2010/main" val="197250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3FED50-A3B1-48C4-9360-19358FE0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8" y="602684"/>
            <a:ext cx="10855450" cy="155892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9B05A8-420C-44CE-80BC-7CF13758BDE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428</a:t>
            </a:r>
          </a:p>
        </p:txBody>
      </p:sp>
    </p:spTree>
    <p:extLst>
      <p:ext uri="{BB962C8B-B14F-4D97-AF65-F5344CB8AC3E}">
        <p14:creationId xmlns:p14="http://schemas.microsoft.com/office/powerpoint/2010/main" val="217612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F86C2F-3A27-479E-89EF-484603B7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98" y="446569"/>
            <a:ext cx="9583541" cy="216054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0B70C0B-0FC4-4CEE-BDAF-00F8A7F138D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429</a:t>
            </a:r>
          </a:p>
        </p:txBody>
      </p:sp>
    </p:spTree>
    <p:extLst>
      <p:ext uri="{BB962C8B-B14F-4D97-AF65-F5344CB8AC3E}">
        <p14:creationId xmlns:p14="http://schemas.microsoft.com/office/powerpoint/2010/main" val="34916943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54</Words>
  <Application>Microsoft Office PowerPoint</Application>
  <PresentationFormat>شاشة عريضة</PresentationFormat>
  <Paragraphs>21</Paragraphs>
  <Slides>12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Permanent Marker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36</cp:revision>
  <dcterms:created xsi:type="dcterms:W3CDTF">2023-07-27T17:18:50Z</dcterms:created>
  <dcterms:modified xsi:type="dcterms:W3CDTF">2023-07-29T10:09:15Z</dcterms:modified>
</cp:coreProperties>
</file>