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1169" r:id="rId2"/>
    <p:sldId id="1170" r:id="rId3"/>
    <p:sldId id="1171" r:id="rId4"/>
    <p:sldId id="1172" r:id="rId5"/>
    <p:sldId id="1173" r:id="rId6"/>
    <p:sldId id="1174" r:id="rId7"/>
    <p:sldId id="1175" r:id="rId8"/>
    <p:sldId id="1176" r:id="rId9"/>
    <p:sldId id="1177" r:id="rId10"/>
    <p:sldId id="1178" r:id="rId11"/>
    <p:sldId id="1179" r:id="rId12"/>
    <p:sldId id="1180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7950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reepngimg.com/png/25134-youtube-play-button-photos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youtu.be/ZSvLpEhBBV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تبسيط الكسور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AF222772-8976-4E4E-AC57-686626AB372D}"/>
              </a:ext>
            </a:extLst>
          </p:cNvPr>
          <p:cNvGrpSpPr/>
          <p:nvPr/>
        </p:nvGrpSpPr>
        <p:grpSpPr>
          <a:xfrm>
            <a:off x="193318" y="469512"/>
            <a:ext cx="2267089" cy="2267089"/>
            <a:chOff x="28806" y="1775093"/>
            <a:chExt cx="2267089" cy="2267089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E97B03BF-9099-4F10-9D93-81987F979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6" y="1775093"/>
              <a:ext cx="2267089" cy="2267089"/>
            </a:xfrm>
            <a:prstGeom prst="rect">
              <a:avLst/>
            </a:prstGeom>
          </p:spPr>
        </p:pic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3635F9BF-E6C4-4394-91B8-2FA85C1779E7}"/>
                </a:ext>
              </a:extLst>
            </p:cNvPr>
            <p:cNvSpPr/>
            <p:nvPr/>
          </p:nvSpPr>
          <p:spPr>
            <a:xfrm>
              <a:off x="367874" y="2569472"/>
              <a:ext cx="150714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قيمة اليوم</a:t>
              </a:r>
            </a:p>
          </p:txBody>
        </p: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227ADE09-30CF-464A-8520-E42E00AA2EE6}"/>
              </a:ext>
            </a:extLst>
          </p:cNvPr>
          <p:cNvSpPr/>
          <p:nvPr/>
        </p:nvSpPr>
        <p:spPr>
          <a:xfrm>
            <a:off x="9281268" y="1948983"/>
            <a:ext cx="2390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إعلان هام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D56579D-ED52-4129-8FB3-FC83F97E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2572C15-A6CC-4DC4-8420-B97088C820B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433</a:t>
            </a:r>
          </a:p>
        </p:txBody>
      </p:sp>
    </p:spTree>
    <p:extLst>
      <p:ext uri="{BB962C8B-B14F-4D97-AF65-F5344CB8AC3E}">
        <p14:creationId xmlns:p14="http://schemas.microsoft.com/office/powerpoint/2010/main" val="126548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9F819F4-0EB3-4A3D-A2CE-B05CA37A8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73" y="552893"/>
            <a:ext cx="8942815" cy="139492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AFF4E37-D450-4377-872F-E3B1E980274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442</a:t>
            </a:r>
          </a:p>
        </p:txBody>
      </p:sp>
    </p:spTree>
    <p:extLst>
      <p:ext uri="{BB962C8B-B14F-4D97-AF65-F5344CB8AC3E}">
        <p14:creationId xmlns:p14="http://schemas.microsoft.com/office/powerpoint/2010/main" val="169637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BD6F6A9-C938-4D31-BF8E-D34B71599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23" y="212652"/>
            <a:ext cx="6661949" cy="264963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EEFFEFD-7DAE-4597-8349-57ABB365618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443</a:t>
            </a:r>
          </a:p>
        </p:txBody>
      </p:sp>
    </p:spTree>
    <p:extLst>
      <p:ext uri="{BB962C8B-B14F-4D97-AF65-F5344CB8AC3E}">
        <p14:creationId xmlns:p14="http://schemas.microsoft.com/office/powerpoint/2010/main" val="164489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DEDE617-F0F9-4A7E-A42C-0728BC0AF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25" y="613057"/>
            <a:ext cx="10908549" cy="187104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0002D3A-0B0B-45C7-A04B-7BB81187885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444</a:t>
            </a:r>
          </a:p>
        </p:txBody>
      </p:sp>
    </p:spTree>
    <p:extLst>
      <p:ext uri="{BB962C8B-B14F-4D97-AF65-F5344CB8AC3E}">
        <p14:creationId xmlns:p14="http://schemas.microsoft.com/office/powerpoint/2010/main" val="361718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89C89F7-756E-446A-A363-54003F64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81" y="1175322"/>
            <a:ext cx="3366536" cy="410239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CC1B779-1749-47E4-BC22-F613A222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01" y="1121756"/>
            <a:ext cx="7102118" cy="321632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FE14F00-F620-4B23-9948-78080D080C2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434</a:t>
            </a:r>
          </a:p>
        </p:txBody>
      </p:sp>
      <p:pic>
        <p:nvPicPr>
          <p:cNvPr id="7" name="صورة 6">
            <a:hlinkClick r:id="rId4"/>
            <a:extLst>
              <a:ext uri="{FF2B5EF4-FFF2-40B4-BE49-F238E27FC236}">
                <a16:creationId xmlns:a16="http://schemas.microsoft.com/office/drawing/2014/main" id="{66861D19-3E24-4074-8218-03229BB16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57458" y="5560037"/>
            <a:ext cx="1131982" cy="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7084B27-2605-4CE3-A3E2-56B4F66B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102" y="178376"/>
            <a:ext cx="9441712" cy="647760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7005664-EE0C-4868-AD3C-07B30E4E0B9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435</a:t>
            </a:r>
          </a:p>
        </p:txBody>
      </p:sp>
    </p:spTree>
    <p:extLst>
      <p:ext uri="{BB962C8B-B14F-4D97-AF65-F5344CB8AC3E}">
        <p14:creationId xmlns:p14="http://schemas.microsoft.com/office/powerpoint/2010/main" val="84422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A409EF8-8D71-48B4-BF92-F86BCB70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861" y="425304"/>
            <a:ext cx="9579931" cy="563525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BAC3A6B-0485-427D-99E2-C0181C36D77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436</a:t>
            </a:r>
          </a:p>
        </p:txBody>
      </p:sp>
    </p:spTree>
    <p:extLst>
      <p:ext uri="{BB962C8B-B14F-4D97-AF65-F5344CB8AC3E}">
        <p14:creationId xmlns:p14="http://schemas.microsoft.com/office/powerpoint/2010/main" val="65197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ECAFD91-E740-40E6-90B2-30AA5736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00" y="334537"/>
            <a:ext cx="8877046" cy="443852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B431C35-EC77-46F6-A912-6D0251C69A1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437</a:t>
            </a:r>
          </a:p>
        </p:txBody>
      </p:sp>
    </p:spTree>
    <p:extLst>
      <p:ext uri="{BB962C8B-B14F-4D97-AF65-F5344CB8AC3E}">
        <p14:creationId xmlns:p14="http://schemas.microsoft.com/office/powerpoint/2010/main" val="255778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CFC6BA6-6560-4EB3-AC06-7E1AA2E7F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283" y="847492"/>
            <a:ext cx="9337882" cy="347071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BA6D5C4-2762-4170-A1C6-A61C7016804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438</a:t>
            </a:r>
          </a:p>
        </p:txBody>
      </p:sp>
    </p:spTree>
    <p:extLst>
      <p:ext uri="{BB962C8B-B14F-4D97-AF65-F5344CB8AC3E}">
        <p14:creationId xmlns:p14="http://schemas.microsoft.com/office/powerpoint/2010/main" val="278765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ED60A66-E186-4C85-9B4C-359F05689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59" y="446049"/>
            <a:ext cx="10955527" cy="263124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681D965-FCC8-43DB-AF13-4C780817AF8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439</a:t>
            </a:r>
          </a:p>
        </p:txBody>
      </p:sp>
    </p:spTree>
    <p:extLst>
      <p:ext uri="{BB962C8B-B14F-4D97-AF65-F5344CB8AC3E}">
        <p14:creationId xmlns:p14="http://schemas.microsoft.com/office/powerpoint/2010/main" val="57761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D073C9D-B680-4004-98CA-96DEEAC1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113" y="512958"/>
            <a:ext cx="9420219" cy="866752"/>
          </a:xfrm>
          <a:prstGeom prst="rect">
            <a:avLst/>
          </a:prstGeom>
        </p:spPr>
      </p:pic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287201B-B3CA-44F0-8BC5-853334C8B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4" y="3843866"/>
            <a:ext cx="1760141" cy="291253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2688381-DBC5-4FAC-8550-010896798D9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440</a:t>
            </a:r>
          </a:p>
        </p:txBody>
      </p:sp>
    </p:spTree>
    <p:extLst>
      <p:ext uri="{BB962C8B-B14F-4D97-AF65-F5344CB8AC3E}">
        <p14:creationId xmlns:p14="http://schemas.microsoft.com/office/powerpoint/2010/main" val="264341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1F39B5-C4DF-48E8-96C2-35854C8E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91" y="468351"/>
            <a:ext cx="11498609" cy="392522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8F37915-82C1-4798-8D07-F319BBA9648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441</a:t>
            </a:r>
          </a:p>
        </p:txBody>
      </p:sp>
    </p:spTree>
    <p:extLst>
      <p:ext uri="{BB962C8B-B14F-4D97-AF65-F5344CB8AC3E}">
        <p14:creationId xmlns:p14="http://schemas.microsoft.com/office/powerpoint/2010/main" val="316809460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58</Words>
  <Application>Microsoft Office PowerPoint</Application>
  <PresentationFormat>شاشة عريضة</PresentationFormat>
  <Paragraphs>23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37</cp:revision>
  <dcterms:created xsi:type="dcterms:W3CDTF">2023-07-27T17:18:50Z</dcterms:created>
  <dcterms:modified xsi:type="dcterms:W3CDTF">2023-07-29T10:09:39Z</dcterms:modified>
</cp:coreProperties>
</file>