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1"/>
  </p:notesMasterIdLst>
  <p:sldIdLst>
    <p:sldId id="1181" r:id="rId2"/>
    <p:sldId id="1182" r:id="rId3"/>
    <p:sldId id="1221" r:id="rId4"/>
    <p:sldId id="1183" r:id="rId5"/>
    <p:sldId id="1184" r:id="rId6"/>
    <p:sldId id="1185" r:id="rId7"/>
    <p:sldId id="1186" r:id="rId8"/>
    <p:sldId id="1187" r:id="rId9"/>
    <p:sldId id="1222" r:id="rId1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3883BA5-14A2-4988-9C1C-E99219A543B8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47555A1-4363-42BC-9C16-C9E0F0BF92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546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8555AF1-2454-8C6D-6A24-BDE6C739B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96F913E-348C-6CE2-7FDC-D16B4E20E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23A305-D1CA-E0CB-C03E-CEE58844D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DD94B91-4942-03AA-F6E0-6A9FB3847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FDD1B88-0714-058D-AC6A-7BD25736C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77406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855297-6DBA-D9B9-80D0-60D427B31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43273F5-BD2A-F9EF-3A65-6715EB3BE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02D9B25-5EF7-F660-AFCF-29D4EAB49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8EAC32-D3E5-BC4E-7919-7724FA54B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426A41D-7E71-0614-0829-0C7F08F89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2455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4A4D3F7D-B798-3C95-3E7C-E22EFDD055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932C9C3-B366-571D-597E-FEFCB31B59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03F0355-0367-2748-8D21-256FDECCC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05CEEC3-0B22-FD9A-AC57-336D5B218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316F870-1BE0-0B38-7EE8-61181ED66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9873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19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307" name="Google Shape;307;p1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1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1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1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1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1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1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1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1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1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443708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80B7AD-16DD-D8F1-78D9-159619287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1F962B1-1239-361B-3E3D-9D3087AD2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DE8A519-B25E-DABD-4658-C825C6ABD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1F4DB4E-E251-4067-EC49-4E7250F4D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0EADBCA-1220-51B2-1A2D-B9919AE8D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4931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D8505C8-F669-38BA-C4B9-70A701F9F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ED21779-5EDA-47BE-C3EE-AE10C3A8D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078DA3E-4EE7-6BC2-123F-A99D311FF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70677EE-7E43-59ED-3D9D-AD1400030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757B281-73CC-522F-4D5B-6684AB6EA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8853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F262BD-DA6C-12F4-AB1B-123CBBFE2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75F5791-9CAC-6551-F697-B1F6D04B7D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95582D-E9DD-FE7F-B766-A4D66DE8DF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DEDD0F0-4443-DBA4-2D91-8B75195EF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7A9D4D8-43FB-7CB9-D640-907C6172E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3BA602D-7AAE-9FB1-F0FD-E9BF67BD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777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D1AA20-CEE7-C5FF-F52A-E9AA2633E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E46673D-9101-AEBA-A689-9AB0BDCA8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F651B2A-BBC0-E9D0-43F7-D26417BF7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8EC52C8-AC01-1BBD-7506-FF0A13CE9B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06ECE301-ABEC-E717-E231-FB9A5C4EB1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63954176-52DD-1405-6B72-170619B06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5FA2DFEE-9CD0-CFD1-ACBE-D1A95ACD7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1F5150E2-7F88-20EF-3D2E-BB777C278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5147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EB7AF00-587D-6421-FA09-D4F146CBF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055B049-6AC5-3DFE-A601-3AE0BEA7B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A84F843D-6E86-9A6F-5EE4-122CDF4D2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C35D7EB-1C37-6277-BA7C-9A0BAF2C4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429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12D3BB4-44AD-F7D1-45BB-F8221AA69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BC0D056-C04F-EE27-6394-AEF342264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B317A76-CD46-01A0-E626-A4C404534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7772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E74BE38-0AC8-1CB2-CCAF-EBE222D6E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262B839-D819-6F91-5B86-8A90F0579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B4A1305-3058-EF66-EF82-D901CF5C42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AB58B10-075E-AE92-DCDF-0FC8B9D34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42BED60-BF57-6002-6776-83F73622D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176FA2B-ABE7-7A20-784C-5D463D594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1000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9CBB36C-5E6A-113D-4A03-BB47DA4EC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9C6AF4E7-CBE8-1929-FC35-AE75670549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0E26FD0-F2A9-303B-E01A-58B3253A90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EC48587-F57F-E805-62AF-375FA6DB0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A90DAC0-A3A2-2A0F-CF5B-074B3FFBC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4F8B289-C946-FA2C-5622-0F7D61BA1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368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2E980DE-2E2F-B6FA-FD5A-BE405460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69CA0ED-CC24-4D7B-9FE6-D972EA6BD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1CC9C88-EC29-3C9E-6FC8-F57D0589E5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7B3B1F2-6EFA-B3C8-8C53-73803D07AF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7221486-EA9A-A398-8182-FEE8AC31A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985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ngall.com/party-png" TargetMode="External"/><Relationship Id="rId13" Type="http://schemas.openxmlformats.org/officeDocument/2006/relationships/image" Target="../media/image6.gif"/><Relationship Id="rId18" Type="http://schemas.openxmlformats.org/officeDocument/2006/relationships/image" Target="../media/image9.png"/><Relationship Id="rId3" Type="http://schemas.openxmlformats.org/officeDocument/2006/relationships/hyperlink" Target="http://www.freestockphotos.biz/stockphoto/6139" TargetMode="External"/><Relationship Id="rId21" Type="http://schemas.openxmlformats.org/officeDocument/2006/relationships/hyperlink" Target="https://pixabay.com/en/bookshelves-rack-shelves-160438/" TargetMode="External"/><Relationship Id="rId7" Type="http://schemas.openxmlformats.org/officeDocument/2006/relationships/image" Target="../media/image4.png"/><Relationship Id="rId12" Type="http://schemas.openxmlformats.org/officeDocument/2006/relationships/hyperlink" Target="file:///C:\Users\bnooo\OneDrive\Desktop\&#1583;&#1608;&#1585;&#1577;%20&#1575;&#1604;&#1601;&#1589;&#1608;&#1604;%20&#1575;&#1604;&#1575;&#1601;&#1578;&#1585;&#1575;&#1590;&#1610;&#1577;\&#1603;&#1588;&#1601;%20&#1605;&#1578;&#1575;&#1576;&#1593;&#1577;%20&#1610;&#1608;&#1605;&#1610;%20&#1582;&#1575;&#1605;&#1587;.docx" TargetMode="External"/><Relationship Id="rId17" Type="http://schemas.openxmlformats.org/officeDocument/2006/relationships/hyperlink" Target="https://pixabay.com/en/books-library-studying-reading-1614700/" TargetMode="External"/><Relationship Id="rId2" Type="http://schemas.openxmlformats.org/officeDocument/2006/relationships/image" Target="../media/image1.jpg"/><Relationship Id="rId16" Type="http://schemas.openxmlformats.org/officeDocument/2006/relationships/image" Target="../media/image8.jp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aindart.deviantart.com/art/blackboard-chalk-309519870" TargetMode="External"/><Relationship Id="rId11" Type="http://schemas.openxmlformats.org/officeDocument/2006/relationships/hyperlink" Target="https://pixabay.com/en/clipboard-paper-holder-notepad-23638/" TargetMode="External"/><Relationship Id="rId5" Type="http://schemas.openxmlformats.org/officeDocument/2006/relationships/image" Target="../media/image3.jpg"/><Relationship Id="rId15" Type="http://schemas.openxmlformats.org/officeDocument/2006/relationships/hyperlink" Target="https://pixabay.com/en/flowerpot-growing-leaf-plant-148267/" TargetMode="External"/><Relationship Id="rId10" Type="http://schemas.openxmlformats.org/officeDocument/2006/relationships/image" Target="../media/image5.png"/><Relationship Id="rId19" Type="http://schemas.openxmlformats.org/officeDocument/2006/relationships/hyperlink" Target="https://drydenart.weebly.com/fugleblog/magic-carpet-ride" TargetMode="External"/><Relationship Id="rId4" Type="http://schemas.openxmlformats.org/officeDocument/2006/relationships/image" Target="../media/image2.jpeg"/><Relationship Id="rId9" Type="http://schemas.openxmlformats.org/officeDocument/2006/relationships/slide" Target="slide9.xml"/><Relationship Id="rId14" Type="http://schemas.openxmlformats.org/officeDocument/2006/relationships/image" Target="../media/image7.png"/><Relationship Id="rId22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 descr="صورة تحتوي على نص, بساط, أثاث&#10;&#10;تم إنشاء الوصف تلقائياً">
            <a:extLst>
              <a:ext uri="{FF2B5EF4-FFF2-40B4-BE49-F238E27FC236}">
                <a16:creationId xmlns:a16="http://schemas.microsoft.com/office/drawing/2014/main" id="{EA8AC125-2D54-4EE2-8DBB-F896EEA71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19885" y="1551797"/>
            <a:ext cx="2713167" cy="1801225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DF8809C7-A9C2-46E3-B323-7531098BAEC2}"/>
              </a:ext>
            </a:extLst>
          </p:cNvPr>
          <p:cNvSpPr/>
          <p:nvPr/>
        </p:nvSpPr>
        <p:spPr>
          <a:xfrm>
            <a:off x="0" y="4980920"/>
            <a:ext cx="12192000" cy="187708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 descr="صورة تحتوي على نص, شاشة عرض, تلفاز, إلكترونيات&#10;&#10;تم إنشاء الوصف تلقائياً">
            <a:extLst>
              <a:ext uri="{FF2B5EF4-FFF2-40B4-BE49-F238E27FC236}">
                <a16:creationId xmlns:a16="http://schemas.microsoft.com/office/drawing/2014/main" id="{FAA27B0C-6978-4DC6-AE6E-F04F8ADA08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771066" y="432806"/>
            <a:ext cx="6120708" cy="3713230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FA294892-AD5A-4C99-A131-8880BD26D7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750694" y="-413521"/>
            <a:ext cx="6343651" cy="1466996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05F6161-AF18-4795-954B-8310F53376BB}"/>
              </a:ext>
            </a:extLst>
          </p:cNvPr>
          <p:cNvSpPr txBox="1"/>
          <p:nvPr/>
        </p:nvSpPr>
        <p:spPr>
          <a:xfrm>
            <a:off x="3187119" y="941781"/>
            <a:ext cx="553255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</a:rPr>
              <a:t>موضوع الدرس: خطة حل المسألة </a:t>
            </a:r>
          </a:p>
          <a:p>
            <a:pPr algn="ctr"/>
            <a:r>
              <a:rPr lang="ar-SA" sz="3200" b="1" dirty="0">
                <a:solidFill>
                  <a:schemeClr val="bg1"/>
                </a:solidFill>
              </a:rPr>
              <a:t>البحث عن نمط</a:t>
            </a:r>
          </a:p>
        </p:txBody>
      </p:sp>
      <p:sp>
        <p:nvSpPr>
          <p:cNvPr id="18" name="مستطيل 17">
            <a:hlinkClick r:id="" action="ppaction://noaction"/>
            <a:extLst>
              <a:ext uri="{FF2B5EF4-FFF2-40B4-BE49-F238E27FC236}">
                <a16:creationId xmlns:a16="http://schemas.microsoft.com/office/drawing/2014/main" id="{FB011054-2DD6-4834-A9E1-0E55EE82FACE}"/>
              </a:ext>
            </a:extLst>
          </p:cNvPr>
          <p:cNvSpPr/>
          <p:nvPr/>
        </p:nvSpPr>
        <p:spPr>
          <a:xfrm>
            <a:off x="7003975" y="2132586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 تمهيد 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0FFB148E-6528-4BAD-80D3-0114895B3E4C}"/>
              </a:ext>
            </a:extLst>
          </p:cNvPr>
          <p:cNvSpPr/>
          <p:nvPr/>
        </p:nvSpPr>
        <p:spPr>
          <a:xfrm>
            <a:off x="3490248" y="2084832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أهداف الدرس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00A3F41A-DB77-43CA-AC69-3AF5423F046B}"/>
              </a:ext>
            </a:extLst>
          </p:cNvPr>
          <p:cNvSpPr/>
          <p:nvPr/>
        </p:nvSpPr>
        <p:spPr>
          <a:xfrm>
            <a:off x="5236576" y="2091614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المفردات</a:t>
            </a:r>
          </a:p>
        </p:txBody>
      </p:sp>
      <p:sp>
        <p:nvSpPr>
          <p:cNvPr id="21" name="مستطيل 20">
            <a:hlinkClick r:id="rId9" action="ppaction://hlinksldjump"/>
            <a:extLst>
              <a:ext uri="{FF2B5EF4-FFF2-40B4-BE49-F238E27FC236}">
                <a16:creationId xmlns:a16="http://schemas.microsoft.com/office/drawing/2014/main" id="{756DBA46-BC47-4439-871C-6D4995D382AD}"/>
              </a:ext>
            </a:extLst>
          </p:cNvPr>
          <p:cNvSpPr/>
          <p:nvPr/>
        </p:nvSpPr>
        <p:spPr>
          <a:xfrm>
            <a:off x="3478339" y="2925914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نشاط تفاعلي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E2D2F83E-D6F8-493F-B463-B69727C1CDE0}"/>
              </a:ext>
            </a:extLst>
          </p:cNvPr>
          <p:cNvSpPr/>
          <p:nvPr/>
        </p:nvSpPr>
        <p:spPr>
          <a:xfrm>
            <a:off x="5263968" y="2927968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تدريبات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BE0A5693-2AB8-415D-929E-41DE68DDDF94}"/>
              </a:ext>
            </a:extLst>
          </p:cNvPr>
          <p:cNvSpPr/>
          <p:nvPr/>
        </p:nvSpPr>
        <p:spPr>
          <a:xfrm>
            <a:off x="7003975" y="2967192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أمثلة</a:t>
            </a: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318AD04F-F03E-4F2A-92D4-21EC7B6C193F}"/>
              </a:ext>
            </a:extLst>
          </p:cNvPr>
          <p:cNvGrpSpPr/>
          <p:nvPr/>
        </p:nvGrpSpPr>
        <p:grpSpPr>
          <a:xfrm>
            <a:off x="8691174" y="3340669"/>
            <a:ext cx="2279374" cy="1592601"/>
            <a:chOff x="2668437" y="4627692"/>
            <a:chExt cx="2279374" cy="1592601"/>
          </a:xfrm>
        </p:grpSpPr>
        <p:pic>
          <p:nvPicPr>
            <p:cNvPr id="29" name="Picture 33">
              <a:extLst>
                <a:ext uri="{FF2B5EF4-FFF2-40B4-BE49-F238E27FC236}">
                  <a16:creationId xmlns:a16="http://schemas.microsoft.com/office/drawing/2014/main" id="{41AD0F71-A165-4F03-BBDD-1EB1C7EB4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tretch>
              <a:fillRect/>
            </a:stretch>
          </p:blipFill>
          <p:spPr>
            <a:xfrm>
              <a:off x="3036258" y="4627692"/>
              <a:ext cx="1505616" cy="1592601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30" name="شكل بيضاوي 29">
              <a:hlinkClick r:id="rId12" action="ppaction://hlinkfile"/>
              <a:extLst>
                <a:ext uri="{FF2B5EF4-FFF2-40B4-BE49-F238E27FC236}">
                  <a16:creationId xmlns:a16="http://schemas.microsoft.com/office/drawing/2014/main" id="{F7736647-DEB7-49D3-8675-A9C3457563B4}"/>
                </a:ext>
              </a:extLst>
            </p:cNvPr>
            <p:cNvSpPr/>
            <p:nvPr/>
          </p:nvSpPr>
          <p:spPr>
            <a:xfrm>
              <a:off x="2668437" y="4899659"/>
              <a:ext cx="2279374" cy="1066800"/>
            </a:xfrm>
            <a:prstGeom prst="ellipse">
              <a:avLst/>
            </a:prstGeom>
            <a:no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سجل الحضور</a:t>
              </a:r>
            </a:p>
          </p:txBody>
        </p:sp>
      </p:grpSp>
      <p:pic>
        <p:nvPicPr>
          <p:cNvPr id="34" name="Picture 4" descr="ساعة متحركة مجانية ، تنزيل مجاني قصاصة فنية ، قصاصة فنية مجانية - آخر">
            <a:extLst>
              <a:ext uri="{FF2B5EF4-FFF2-40B4-BE49-F238E27FC236}">
                <a16:creationId xmlns:a16="http://schemas.microsoft.com/office/drawing/2014/main" id="{9E5E0AD9-EE60-4EED-AEBE-74E85AB3E4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765" y="232826"/>
            <a:ext cx="1163405" cy="116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85727BAF-2742-45E5-A297-8CB6570ECA2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9418368" y="3029537"/>
            <a:ext cx="2350811" cy="224429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29827CA-A9A7-40D4-A4BF-28C60882B92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316572" y="2863474"/>
            <a:ext cx="2244320" cy="224432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9CF1F89-70A5-4B22-A5BB-E49F0248809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1170609" y="5234667"/>
            <a:ext cx="10089931" cy="129180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29BC067F-2DE0-4628-BCAE-F641196EEF6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1"/>
              </a:ext>
            </a:extLst>
          </a:blip>
          <a:stretch>
            <a:fillRect/>
          </a:stretch>
        </p:blipFill>
        <p:spPr>
          <a:xfrm>
            <a:off x="79389" y="1033707"/>
            <a:ext cx="2630787" cy="1446933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09D4A41B-DB29-4352-A968-B66E70A918E6}"/>
              </a:ext>
            </a:extLst>
          </p:cNvPr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567" y="1707363"/>
            <a:ext cx="1385799" cy="139069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5FC81C5D-94A2-4A28-AB1E-A3A49EF8F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1</a:t>
            </a:fld>
            <a:endParaRPr lang="ar-SA"/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4EA2E39C-6A55-48C1-B484-605DB4BBEF59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445</a:t>
            </a:r>
          </a:p>
        </p:txBody>
      </p:sp>
    </p:spTree>
    <p:extLst>
      <p:ext uri="{BB962C8B-B14F-4D97-AF65-F5344CB8AC3E}">
        <p14:creationId xmlns:p14="http://schemas.microsoft.com/office/powerpoint/2010/main" val="2783784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4DA44050-1A38-42DD-BA7D-EAEC17369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587" y="269185"/>
            <a:ext cx="10642826" cy="4146555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554B0559-FBEF-4FB8-B9C3-3C04C1E3A1C4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446</a:t>
            </a:r>
          </a:p>
        </p:txBody>
      </p:sp>
    </p:spTree>
    <p:extLst>
      <p:ext uri="{BB962C8B-B14F-4D97-AF65-F5344CB8AC3E}">
        <p14:creationId xmlns:p14="http://schemas.microsoft.com/office/powerpoint/2010/main" val="2835756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56134EDC-F9AE-47FB-B63E-9D2F0DF840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71450"/>
            <a:ext cx="11176000" cy="628650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8BB50DFD-E29F-43BB-A51D-CCF03EF0DA40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447</a:t>
            </a: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7BDC224-78A4-441F-8BD4-71BACDA82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43551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B25C58DF-0A48-4128-8F57-4A16C4E43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7546"/>
            <a:ext cx="12192000" cy="4290648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2008602C-EFB3-4FBA-8EC3-033666AD81E9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448</a:t>
            </a:r>
          </a:p>
        </p:txBody>
      </p:sp>
    </p:spTree>
    <p:extLst>
      <p:ext uri="{BB962C8B-B14F-4D97-AF65-F5344CB8AC3E}">
        <p14:creationId xmlns:p14="http://schemas.microsoft.com/office/powerpoint/2010/main" val="3252551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BC6F271F-59A1-4D1F-9285-588C23629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936" y="0"/>
            <a:ext cx="5191746" cy="345070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F6DC6ACF-6704-4DC7-BDA6-681DA95477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732"/>
            <a:ext cx="6519333" cy="5949949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3266149F-95B1-4AC3-A73F-0479EE157A20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449</a:t>
            </a:r>
          </a:p>
        </p:txBody>
      </p:sp>
    </p:spTree>
    <p:extLst>
      <p:ext uri="{BB962C8B-B14F-4D97-AF65-F5344CB8AC3E}">
        <p14:creationId xmlns:p14="http://schemas.microsoft.com/office/powerpoint/2010/main" val="934742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9D499963-2445-4786-95CC-14FA46CFA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305191"/>
            <a:ext cx="5505693" cy="6095609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90A4662-491B-4DFA-897E-96D40FDB4D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732"/>
            <a:ext cx="6519333" cy="5949949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9527A72D-031F-4DA7-B5B4-DF49F3A958DE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450</a:t>
            </a:r>
          </a:p>
        </p:txBody>
      </p:sp>
    </p:spTree>
    <p:extLst>
      <p:ext uri="{BB962C8B-B14F-4D97-AF65-F5344CB8AC3E}">
        <p14:creationId xmlns:p14="http://schemas.microsoft.com/office/powerpoint/2010/main" val="609164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951CB644-695B-4DE5-B3E3-0F8F51E03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3467" y="340243"/>
            <a:ext cx="4673198" cy="319008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C4F2A22-2410-400C-977A-DD62ED592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" y="2675467"/>
            <a:ext cx="9330268" cy="4019550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1EBF0B3B-3F94-4273-AB99-2D74D1FA7137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451</a:t>
            </a:r>
          </a:p>
        </p:txBody>
      </p:sp>
    </p:spTree>
    <p:extLst>
      <p:ext uri="{BB962C8B-B14F-4D97-AF65-F5344CB8AC3E}">
        <p14:creationId xmlns:p14="http://schemas.microsoft.com/office/powerpoint/2010/main" val="3924976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4C835350-C757-4398-A99C-E62340232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6547" y="548364"/>
            <a:ext cx="6104205" cy="5761272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23EB75C9-D8F8-4F86-9ADB-0D1096EF6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768" y="548363"/>
            <a:ext cx="5150779" cy="2598873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93176FF4-7135-4D55-BBC4-6CB57C8222CA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452</a:t>
            </a:r>
          </a:p>
        </p:txBody>
      </p:sp>
    </p:spTree>
    <p:extLst>
      <p:ext uri="{BB962C8B-B14F-4D97-AF65-F5344CB8AC3E}">
        <p14:creationId xmlns:p14="http://schemas.microsoft.com/office/powerpoint/2010/main" val="3763843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56134EDC-F9AE-47FB-B63E-9D2F0DF840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71450"/>
            <a:ext cx="11176000" cy="628650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8BB50DFD-E29F-43BB-A51D-CCF03EF0DA40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453</a:t>
            </a: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8B273A4-A01C-40F7-AF38-3A3E272CD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275398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2451</TotalTime>
  <Words>51</Words>
  <Application>Microsoft Office PowerPoint</Application>
  <PresentationFormat>شاشة عريضة</PresentationFormat>
  <Paragraphs>21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هبة أحمد عبدالله المزيد</dc:creator>
  <cp:lastModifiedBy>هبة أحمد عبدالله المزيد</cp:lastModifiedBy>
  <cp:revision>38</cp:revision>
  <dcterms:created xsi:type="dcterms:W3CDTF">2023-07-27T17:18:50Z</dcterms:created>
  <dcterms:modified xsi:type="dcterms:W3CDTF">2023-07-29T10:10:00Z</dcterms:modified>
</cp:coreProperties>
</file>