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1188" r:id="rId2"/>
    <p:sldId id="1189" r:id="rId3"/>
    <p:sldId id="1190" r:id="rId4"/>
    <p:sldId id="1191" r:id="rId5"/>
    <p:sldId id="1192" r:id="rId6"/>
    <p:sldId id="1193" r:id="rId7"/>
    <p:sldId id="1194" r:id="rId8"/>
    <p:sldId id="1195" r:id="rId9"/>
    <p:sldId id="1196" r:id="rId10"/>
    <p:sldId id="1197" r:id="rId11"/>
    <p:sldId id="1198" r:id="rId12"/>
    <p:sldId id="1199" r:id="rId13"/>
    <p:sldId id="1200" r:id="rId14"/>
    <p:sldId id="1201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7853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reepngimg.com/png/25134-youtube-play-button-photos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youtu.be/Zzqb7Ta-6G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المضاعفات المشتركة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4D21896-A570-4999-A9DD-CDDF0DFB8C14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E97734E-60AC-498B-A7BD-2F11D049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8E2FD35-B684-4C00-B1BD-DA28DF878B4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454</a:t>
            </a:r>
          </a:p>
        </p:txBody>
      </p:sp>
    </p:spTree>
    <p:extLst>
      <p:ext uri="{BB962C8B-B14F-4D97-AF65-F5344CB8AC3E}">
        <p14:creationId xmlns:p14="http://schemas.microsoft.com/office/powerpoint/2010/main" val="375607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75E2839-30DC-4459-961C-F20A830F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6" y="482874"/>
            <a:ext cx="10347752" cy="125494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01EACD6-9597-47A2-B7EC-F3C49B6DB82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463</a:t>
            </a:r>
          </a:p>
        </p:txBody>
      </p:sp>
    </p:spTree>
    <p:extLst>
      <p:ext uri="{BB962C8B-B14F-4D97-AF65-F5344CB8AC3E}">
        <p14:creationId xmlns:p14="http://schemas.microsoft.com/office/powerpoint/2010/main" val="354458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1B310C4-6EAC-44A8-A801-D5B2120F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2" y="525405"/>
            <a:ext cx="11848335" cy="236966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F2706F8-EAC8-44DE-8ED0-7FDA8936CD5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464</a:t>
            </a:r>
          </a:p>
        </p:txBody>
      </p:sp>
    </p:spTree>
    <p:extLst>
      <p:ext uri="{BB962C8B-B14F-4D97-AF65-F5344CB8AC3E}">
        <p14:creationId xmlns:p14="http://schemas.microsoft.com/office/powerpoint/2010/main" val="411331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FB97EDD-D0B8-40FC-8E8D-E05ECB9F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957"/>
            <a:ext cx="11878984" cy="167457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A3523C-50C4-438A-BFE8-5B5A4D11BF9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465</a:t>
            </a:r>
          </a:p>
        </p:txBody>
      </p:sp>
    </p:spTree>
    <p:extLst>
      <p:ext uri="{BB962C8B-B14F-4D97-AF65-F5344CB8AC3E}">
        <p14:creationId xmlns:p14="http://schemas.microsoft.com/office/powerpoint/2010/main" val="42634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6813387-196B-437A-8C63-EA0A2828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42" y="391585"/>
            <a:ext cx="11259555" cy="483963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98853E8-C722-492D-9CD0-D352F18E737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466</a:t>
            </a:r>
          </a:p>
        </p:txBody>
      </p:sp>
    </p:spTree>
    <p:extLst>
      <p:ext uri="{BB962C8B-B14F-4D97-AF65-F5344CB8AC3E}">
        <p14:creationId xmlns:p14="http://schemas.microsoft.com/office/powerpoint/2010/main" val="220866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B60B718-9A9D-4A0B-B344-769FD395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2" y="250875"/>
            <a:ext cx="11607899" cy="653151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E0B75F0-36F0-4727-834A-C815A9BF8F7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467</a:t>
            </a:r>
          </a:p>
        </p:txBody>
      </p:sp>
    </p:spTree>
    <p:extLst>
      <p:ext uri="{BB962C8B-B14F-4D97-AF65-F5344CB8AC3E}">
        <p14:creationId xmlns:p14="http://schemas.microsoft.com/office/powerpoint/2010/main" val="422900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4CDAC63-8E39-4925-8589-BEDD31A1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35" y="226411"/>
            <a:ext cx="7179314" cy="63445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905B080-B850-4583-81F7-5AE2E999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473" y="424919"/>
            <a:ext cx="3700592" cy="593335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C447C29-3E39-4EF1-B1C3-A6090927A41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455</a:t>
            </a:r>
          </a:p>
        </p:txBody>
      </p:sp>
      <p:pic>
        <p:nvPicPr>
          <p:cNvPr id="6" name="صورة 5">
            <a:hlinkClick r:id="rId4"/>
            <a:extLst>
              <a:ext uri="{FF2B5EF4-FFF2-40B4-BE49-F238E27FC236}">
                <a16:creationId xmlns:a16="http://schemas.microsoft.com/office/drawing/2014/main" id="{D42A774C-361F-4635-9F66-F4FF3A21A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0203" y="5403113"/>
            <a:ext cx="1131982" cy="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738F7F-9B5B-4CFF-B11C-C7F5A71CE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2" y="724052"/>
            <a:ext cx="10727395" cy="233666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0C8AA20-9826-4CE1-B951-15AA39F8EA6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456</a:t>
            </a:r>
          </a:p>
        </p:txBody>
      </p:sp>
    </p:spTree>
    <p:extLst>
      <p:ext uri="{BB962C8B-B14F-4D97-AF65-F5344CB8AC3E}">
        <p14:creationId xmlns:p14="http://schemas.microsoft.com/office/powerpoint/2010/main" val="34849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4BCA0F7-4BED-45A4-9BD0-244BC392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02" y="489097"/>
            <a:ext cx="10315195" cy="540134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C125CA8-6F5A-4A41-B77D-CB826455A0F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457</a:t>
            </a:r>
          </a:p>
        </p:txBody>
      </p:sp>
    </p:spTree>
    <p:extLst>
      <p:ext uri="{BB962C8B-B14F-4D97-AF65-F5344CB8AC3E}">
        <p14:creationId xmlns:p14="http://schemas.microsoft.com/office/powerpoint/2010/main" val="406892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59256EA-7170-4878-916A-3FBBD614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6" y="1207962"/>
            <a:ext cx="11173600" cy="18251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C40725D-4830-407A-BCC2-8C73B41ED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0" y="3033131"/>
            <a:ext cx="2355826" cy="349216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8FE25B2-4886-4952-B493-0E5440FB3AB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457</a:t>
            </a:r>
          </a:p>
        </p:txBody>
      </p:sp>
    </p:spTree>
    <p:extLst>
      <p:ext uri="{BB962C8B-B14F-4D97-AF65-F5344CB8AC3E}">
        <p14:creationId xmlns:p14="http://schemas.microsoft.com/office/powerpoint/2010/main" val="154383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775BC8A-3A94-4B94-996A-CDBB7168C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69"/>
          <a:stretch/>
        </p:blipFill>
        <p:spPr>
          <a:xfrm>
            <a:off x="1069558" y="214147"/>
            <a:ext cx="7904321" cy="642970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572EF6A-870A-4A8E-8A1B-2B04F13FC2F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459</a:t>
            </a:r>
          </a:p>
        </p:txBody>
      </p:sp>
    </p:spTree>
    <p:extLst>
      <p:ext uri="{BB962C8B-B14F-4D97-AF65-F5344CB8AC3E}">
        <p14:creationId xmlns:p14="http://schemas.microsoft.com/office/powerpoint/2010/main" val="332986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A29A67-9B6E-4EBC-AD47-1A289294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8" y="223026"/>
            <a:ext cx="11524741" cy="320597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A0AE317-822D-463F-B2CE-5909BB16460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460</a:t>
            </a:r>
          </a:p>
        </p:txBody>
      </p:sp>
    </p:spTree>
    <p:extLst>
      <p:ext uri="{BB962C8B-B14F-4D97-AF65-F5344CB8AC3E}">
        <p14:creationId xmlns:p14="http://schemas.microsoft.com/office/powerpoint/2010/main" val="47606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D659A8-A5C6-42AF-9A0A-603FF0F5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99" y="230149"/>
            <a:ext cx="10929807" cy="398034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E41AC1A-78E4-4839-AD61-2B7A02E3C4D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461</a:t>
            </a:r>
          </a:p>
        </p:txBody>
      </p:sp>
    </p:spTree>
    <p:extLst>
      <p:ext uri="{BB962C8B-B14F-4D97-AF65-F5344CB8AC3E}">
        <p14:creationId xmlns:p14="http://schemas.microsoft.com/office/powerpoint/2010/main" val="136433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F17BED0-58A7-425F-9F0B-09774A58B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3" y="211096"/>
            <a:ext cx="11125344" cy="351772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F7BBA9F-B35D-46E3-8C07-4BD5F7CA0CB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462</a:t>
            </a:r>
          </a:p>
        </p:txBody>
      </p:sp>
    </p:spTree>
    <p:extLst>
      <p:ext uri="{BB962C8B-B14F-4D97-AF65-F5344CB8AC3E}">
        <p14:creationId xmlns:p14="http://schemas.microsoft.com/office/powerpoint/2010/main" val="2799665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60</Words>
  <Application>Microsoft Office PowerPoint</Application>
  <PresentationFormat>شاشة عريضة</PresentationFormat>
  <Paragraphs>23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39</cp:revision>
  <dcterms:created xsi:type="dcterms:W3CDTF">2023-07-27T17:18:50Z</dcterms:created>
  <dcterms:modified xsi:type="dcterms:W3CDTF">2023-07-29T10:10:26Z</dcterms:modified>
</cp:coreProperties>
</file>