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Relationship Id="rId6" Type="http://schemas.openxmlformats.org/officeDocument/2006/relationships/image" Target="../media/image2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8.png"/><Relationship Id="rId4" Type="http://schemas.openxmlformats.org/officeDocument/2006/relationships/image" Target="../media/image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44.png"/><Relationship Id="rId5" Type="http://schemas.openxmlformats.org/officeDocument/2006/relationships/image" Target="../media/image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8.png"/><Relationship Id="rId4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2.jpeg"/><Relationship Id="rId7" Type="http://schemas.openxmlformats.org/officeDocument/2006/relationships/hyperlink" Target="https://youtu.be/ovGzIf3a7wg" TargetMode="External"/><Relationship Id="rId8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51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52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156" name="مستطيل"/>
          <p:cNvGrpSpPr/>
          <p:nvPr/>
        </p:nvGrpSpPr>
        <p:grpSpPr>
          <a:xfrm>
            <a:off x="5189288" y="2658707"/>
            <a:ext cx="14970142" cy="7740288"/>
            <a:chOff x="0" y="0"/>
            <a:chExt cx="14970140" cy="7740286"/>
          </a:xfrm>
        </p:grpSpPr>
        <p:sp>
          <p:nvSpPr>
            <p:cNvPr id="155" name="مستطيل"/>
            <p:cNvSpPr/>
            <p:nvPr/>
          </p:nvSpPr>
          <p:spPr>
            <a:xfrm>
              <a:off x="215899" y="139700"/>
              <a:ext cx="14538342" cy="7181487"/>
            </a:xfrm>
            <a:prstGeom prst="rect">
              <a:avLst/>
            </a:prstGeom>
            <a:solidFill>
              <a:srgbClr val="FFFBB9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154" name="مستطيل مستطيل" descr="مستطيل مستطيل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4970142" cy="7740287"/>
            </a:xfrm>
            <a:prstGeom prst="rect">
              <a:avLst/>
            </a:prstGeom>
            <a:effectLst/>
          </p:spPr>
        </p:pic>
      </p:grpSp>
      <p:pic>
        <p:nvPicPr>
          <p:cNvPr id="157" name="IMG_2097.jpeg" descr="IMG_2097.jpeg"/>
          <p:cNvPicPr>
            <a:picLocks noChangeAspect="1"/>
          </p:cNvPicPr>
          <p:nvPr/>
        </p:nvPicPr>
        <p:blipFill>
          <a:blip r:embed="rId3">
            <a:extLst/>
          </a:blip>
          <a:srcRect l="15550" t="3552" r="13040" b="8728"/>
          <a:stretch>
            <a:fillRect/>
          </a:stretch>
        </p:blipFill>
        <p:spPr>
          <a:xfrm>
            <a:off x="3041515" y="5302630"/>
            <a:ext cx="5383549" cy="6436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430" fill="norm" stroke="1" extrusionOk="0">
                <a:moveTo>
                  <a:pt x="6672" y="5"/>
                </a:moveTo>
                <a:cubicBezTo>
                  <a:pt x="5945" y="38"/>
                  <a:pt x="5427" y="238"/>
                  <a:pt x="4894" y="643"/>
                </a:cubicBezTo>
                <a:cubicBezTo>
                  <a:pt x="3879" y="1413"/>
                  <a:pt x="3639" y="2681"/>
                  <a:pt x="4274" y="3901"/>
                </a:cubicBezTo>
                <a:cubicBezTo>
                  <a:pt x="4550" y="4431"/>
                  <a:pt x="4536" y="5005"/>
                  <a:pt x="4233" y="5679"/>
                </a:cubicBezTo>
                <a:cubicBezTo>
                  <a:pt x="4049" y="6090"/>
                  <a:pt x="4039" y="6255"/>
                  <a:pt x="4180" y="6613"/>
                </a:cubicBezTo>
                <a:cubicBezTo>
                  <a:pt x="4316" y="6960"/>
                  <a:pt x="4390" y="7020"/>
                  <a:pt x="4545" y="6912"/>
                </a:cubicBezTo>
                <a:cubicBezTo>
                  <a:pt x="4652" y="6837"/>
                  <a:pt x="4798" y="6806"/>
                  <a:pt x="4868" y="6843"/>
                </a:cubicBezTo>
                <a:cubicBezTo>
                  <a:pt x="5081" y="6953"/>
                  <a:pt x="4446" y="8971"/>
                  <a:pt x="4022" y="9533"/>
                </a:cubicBezTo>
                <a:cubicBezTo>
                  <a:pt x="3571" y="10132"/>
                  <a:pt x="2563" y="10901"/>
                  <a:pt x="2396" y="10774"/>
                </a:cubicBezTo>
                <a:cubicBezTo>
                  <a:pt x="2334" y="10727"/>
                  <a:pt x="2322" y="10777"/>
                  <a:pt x="2368" y="10886"/>
                </a:cubicBezTo>
                <a:cubicBezTo>
                  <a:pt x="2414" y="10995"/>
                  <a:pt x="2410" y="11119"/>
                  <a:pt x="2359" y="11162"/>
                </a:cubicBezTo>
                <a:cubicBezTo>
                  <a:pt x="2207" y="11290"/>
                  <a:pt x="2192" y="12054"/>
                  <a:pt x="2340" y="12131"/>
                </a:cubicBezTo>
                <a:cubicBezTo>
                  <a:pt x="2516" y="12222"/>
                  <a:pt x="2899" y="12994"/>
                  <a:pt x="2899" y="13255"/>
                </a:cubicBezTo>
                <a:cubicBezTo>
                  <a:pt x="2899" y="13555"/>
                  <a:pt x="3755" y="14188"/>
                  <a:pt x="4325" y="14310"/>
                </a:cubicBezTo>
                <a:cubicBezTo>
                  <a:pt x="4906" y="14434"/>
                  <a:pt x="4978" y="14623"/>
                  <a:pt x="4467" y="14681"/>
                </a:cubicBezTo>
                <a:cubicBezTo>
                  <a:pt x="4023" y="14731"/>
                  <a:pt x="3295" y="15294"/>
                  <a:pt x="3394" y="15511"/>
                </a:cubicBezTo>
                <a:cubicBezTo>
                  <a:pt x="3440" y="15612"/>
                  <a:pt x="3259" y="15750"/>
                  <a:pt x="2904" y="15883"/>
                </a:cubicBezTo>
                <a:cubicBezTo>
                  <a:pt x="2397" y="16074"/>
                  <a:pt x="2362" y="16114"/>
                  <a:pt x="2559" y="16280"/>
                </a:cubicBezTo>
                <a:cubicBezTo>
                  <a:pt x="2756" y="16445"/>
                  <a:pt x="2683" y="16520"/>
                  <a:pt x="1834" y="17029"/>
                </a:cubicBezTo>
                <a:lnTo>
                  <a:pt x="892" y="17595"/>
                </a:lnTo>
                <a:lnTo>
                  <a:pt x="364" y="17260"/>
                </a:lnTo>
                <a:cubicBezTo>
                  <a:pt x="123" y="17108"/>
                  <a:pt x="-1" y="17046"/>
                  <a:pt x="0" y="17083"/>
                </a:cubicBezTo>
                <a:cubicBezTo>
                  <a:pt x="2" y="17145"/>
                  <a:pt x="349" y="17482"/>
                  <a:pt x="1070" y="18127"/>
                </a:cubicBezTo>
                <a:cubicBezTo>
                  <a:pt x="1552" y="18559"/>
                  <a:pt x="1938" y="18813"/>
                  <a:pt x="2014" y="18749"/>
                </a:cubicBezTo>
                <a:cubicBezTo>
                  <a:pt x="2089" y="18686"/>
                  <a:pt x="2218" y="18720"/>
                  <a:pt x="2327" y="18830"/>
                </a:cubicBezTo>
                <a:cubicBezTo>
                  <a:pt x="2480" y="18985"/>
                  <a:pt x="2472" y="19053"/>
                  <a:pt x="2278" y="19233"/>
                </a:cubicBezTo>
                <a:cubicBezTo>
                  <a:pt x="2150" y="19352"/>
                  <a:pt x="2045" y="19487"/>
                  <a:pt x="2045" y="19532"/>
                </a:cubicBezTo>
                <a:cubicBezTo>
                  <a:pt x="2045" y="19576"/>
                  <a:pt x="1852" y="19836"/>
                  <a:pt x="1617" y="20109"/>
                </a:cubicBezTo>
                <a:cubicBezTo>
                  <a:pt x="1059" y="20756"/>
                  <a:pt x="1038" y="21091"/>
                  <a:pt x="1582" y="20671"/>
                </a:cubicBezTo>
                <a:cubicBezTo>
                  <a:pt x="2112" y="20261"/>
                  <a:pt x="3073" y="19785"/>
                  <a:pt x="3288" y="19826"/>
                </a:cubicBezTo>
                <a:cubicBezTo>
                  <a:pt x="3517" y="19870"/>
                  <a:pt x="4315" y="19131"/>
                  <a:pt x="4320" y="18870"/>
                </a:cubicBezTo>
                <a:cubicBezTo>
                  <a:pt x="4326" y="18567"/>
                  <a:pt x="4629" y="18468"/>
                  <a:pt x="4832" y="18702"/>
                </a:cubicBezTo>
                <a:cubicBezTo>
                  <a:pt x="4946" y="18832"/>
                  <a:pt x="5044" y="18861"/>
                  <a:pt x="5103" y="18780"/>
                </a:cubicBezTo>
                <a:cubicBezTo>
                  <a:pt x="5154" y="18710"/>
                  <a:pt x="5377" y="18653"/>
                  <a:pt x="5598" y="18653"/>
                </a:cubicBezTo>
                <a:cubicBezTo>
                  <a:pt x="5819" y="18653"/>
                  <a:pt x="6216" y="18577"/>
                  <a:pt x="6480" y="18485"/>
                </a:cubicBezTo>
                <a:cubicBezTo>
                  <a:pt x="6911" y="18335"/>
                  <a:pt x="7013" y="18340"/>
                  <a:pt x="7460" y="18541"/>
                </a:cubicBezTo>
                <a:cubicBezTo>
                  <a:pt x="7734" y="18664"/>
                  <a:pt x="8231" y="18877"/>
                  <a:pt x="8564" y="19014"/>
                </a:cubicBezTo>
                <a:cubicBezTo>
                  <a:pt x="9217" y="19282"/>
                  <a:pt x="9284" y="19382"/>
                  <a:pt x="8963" y="19606"/>
                </a:cubicBezTo>
                <a:cubicBezTo>
                  <a:pt x="8850" y="19685"/>
                  <a:pt x="8650" y="19984"/>
                  <a:pt x="8520" y="20270"/>
                </a:cubicBezTo>
                <a:cubicBezTo>
                  <a:pt x="8108" y="21178"/>
                  <a:pt x="8579" y="21315"/>
                  <a:pt x="9543" y="20569"/>
                </a:cubicBezTo>
                <a:cubicBezTo>
                  <a:pt x="9883" y="20305"/>
                  <a:pt x="10297" y="20089"/>
                  <a:pt x="10463" y="20089"/>
                </a:cubicBezTo>
                <a:cubicBezTo>
                  <a:pt x="10880" y="20089"/>
                  <a:pt x="11513" y="20492"/>
                  <a:pt x="11879" y="20990"/>
                </a:cubicBezTo>
                <a:cubicBezTo>
                  <a:pt x="12284" y="21540"/>
                  <a:pt x="12875" y="21585"/>
                  <a:pt x="12875" y="21066"/>
                </a:cubicBezTo>
                <a:cubicBezTo>
                  <a:pt x="12875" y="20533"/>
                  <a:pt x="12603" y="20004"/>
                  <a:pt x="12220" y="19793"/>
                </a:cubicBezTo>
                <a:cubicBezTo>
                  <a:pt x="12027" y="19687"/>
                  <a:pt x="11903" y="19553"/>
                  <a:pt x="11945" y="19496"/>
                </a:cubicBezTo>
                <a:cubicBezTo>
                  <a:pt x="11988" y="19439"/>
                  <a:pt x="12455" y="19275"/>
                  <a:pt x="12984" y="19133"/>
                </a:cubicBezTo>
                <a:cubicBezTo>
                  <a:pt x="13512" y="18990"/>
                  <a:pt x="14105" y="18787"/>
                  <a:pt x="14301" y="18679"/>
                </a:cubicBezTo>
                <a:cubicBezTo>
                  <a:pt x="14497" y="18572"/>
                  <a:pt x="14754" y="18486"/>
                  <a:pt x="14871" y="18489"/>
                </a:cubicBezTo>
                <a:cubicBezTo>
                  <a:pt x="15304" y="18501"/>
                  <a:pt x="16232" y="18669"/>
                  <a:pt x="16472" y="18779"/>
                </a:cubicBezTo>
                <a:cubicBezTo>
                  <a:pt x="16608" y="18841"/>
                  <a:pt x="16804" y="18892"/>
                  <a:pt x="16907" y="18892"/>
                </a:cubicBezTo>
                <a:cubicBezTo>
                  <a:pt x="17009" y="18892"/>
                  <a:pt x="17344" y="19110"/>
                  <a:pt x="17652" y="19374"/>
                </a:cubicBezTo>
                <a:cubicBezTo>
                  <a:pt x="17960" y="19639"/>
                  <a:pt x="18291" y="19830"/>
                  <a:pt x="18388" y="19799"/>
                </a:cubicBezTo>
                <a:cubicBezTo>
                  <a:pt x="18554" y="19745"/>
                  <a:pt x="19368" y="20090"/>
                  <a:pt x="20138" y="20543"/>
                </a:cubicBezTo>
                <a:cubicBezTo>
                  <a:pt x="20534" y="20775"/>
                  <a:pt x="20487" y="20664"/>
                  <a:pt x="19910" y="20007"/>
                </a:cubicBezTo>
                <a:cubicBezTo>
                  <a:pt x="19372" y="19396"/>
                  <a:pt x="19463" y="19114"/>
                  <a:pt x="20507" y="18159"/>
                </a:cubicBezTo>
                <a:cubicBezTo>
                  <a:pt x="21441" y="17303"/>
                  <a:pt x="21599" y="17040"/>
                  <a:pt x="20976" y="17377"/>
                </a:cubicBezTo>
                <a:cubicBezTo>
                  <a:pt x="20661" y="17547"/>
                  <a:pt x="20596" y="17526"/>
                  <a:pt x="19758" y="17000"/>
                </a:cubicBezTo>
                <a:cubicBezTo>
                  <a:pt x="18930" y="16479"/>
                  <a:pt x="18888" y="16430"/>
                  <a:pt x="19103" y="16231"/>
                </a:cubicBezTo>
                <a:cubicBezTo>
                  <a:pt x="19229" y="16114"/>
                  <a:pt x="19266" y="16018"/>
                  <a:pt x="19185" y="16018"/>
                </a:cubicBezTo>
                <a:cubicBezTo>
                  <a:pt x="19104" y="16018"/>
                  <a:pt x="18804" y="15935"/>
                  <a:pt x="18517" y="15835"/>
                </a:cubicBezTo>
                <a:cubicBezTo>
                  <a:pt x="18170" y="15713"/>
                  <a:pt x="18030" y="15603"/>
                  <a:pt x="18102" y="15506"/>
                </a:cubicBezTo>
                <a:cubicBezTo>
                  <a:pt x="18247" y="15311"/>
                  <a:pt x="18275" y="14575"/>
                  <a:pt x="18136" y="14648"/>
                </a:cubicBezTo>
                <a:cubicBezTo>
                  <a:pt x="17870" y="14786"/>
                  <a:pt x="17872" y="14418"/>
                  <a:pt x="18140" y="13908"/>
                </a:cubicBezTo>
                <a:cubicBezTo>
                  <a:pt x="18301" y="13602"/>
                  <a:pt x="18433" y="13253"/>
                  <a:pt x="18433" y="13132"/>
                </a:cubicBezTo>
                <a:cubicBezTo>
                  <a:pt x="18433" y="13011"/>
                  <a:pt x="18625" y="12728"/>
                  <a:pt x="18860" y="12503"/>
                </a:cubicBezTo>
                <a:cubicBezTo>
                  <a:pt x="19095" y="12278"/>
                  <a:pt x="19289" y="12041"/>
                  <a:pt x="19289" y="11975"/>
                </a:cubicBezTo>
                <a:cubicBezTo>
                  <a:pt x="19289" y="11909"/>
                  <a:pt x="19432" y="11766"/>
                  <a:pt x="19609" y="11656"/>
                </a:cubicBezTo>
                <a:cubicBezTo>
                  <a:pt x="19785" y="11547"/>
                  <a:pt x="19851" y="11488"/>
                  <a:pt x="19755" y="11527"/>
                </a:cubicBezTo>
                <a:cubicBezTo>
                  <a:pt x="19653" y="11568"/>
                  <a:pt x="19372" y="11351"/>
                  <a:pt x="19076" y="11005"/>
                </a:cubicBezTo>
                <a:cubicBezTo>
                  <a:pt x="18744" y="10616"/>
                  <a:pt x="18379" y="10348"/>
                  <a:pt x="18013" y="10225"/>
                </a:cubicBezTo>
                <a:cubicBezTo>
                  <a:pt x="17286" y="9981"/>
                  <a:pt x="15670" y="9940"/>
                  <a:pt x="15358" y="10158"/>
                </a:cubicBezTo>
                <a:cubicBezTo>
                  <a:pt x="15158" y="10297"/>
                  <a:pt x="15096" y="10287"/>
                  <a:pt x="14926" y="10092"/>
                </a:cubicBezTo>
                <a:cubicBezTo>
                  <a:pt x="14608" y="9726"/>
                  <a:pt x="14694" y="9469"/>
                  <a:pt x="15227" y="9192"/>
                </a:cubicBezTo>
                <a:cubicBezTo>
                  <a:pt x="15502" y="9050"/>
                  <a:pt x="15725" y="8880"/>
                  <a:pt x="15725" y="8817"/>
                </a:cubicBezTo>
                <a:cubicBezTo>
                  <a:pt x="15725" y="8754"/>
                  <a:pt x="16095" y="8413"/>
                  <a:pt x="16546" y="8060"/>
                </a:cubicBezTo>
                <a:cubicBezTo>
                  <a:pt x="17379" y="7407"/>
                  <a:pt x="17721" y="7358"/>
                  <a:pt x="17721" y="7889"/>
                </a:cubicBezTo>
                <a:cubicBezTo>
                  <a:pt x="17721" y="8186"/>
                  <a:pt x="17793" y="8178"/>
                  <a:pt x="19138" y="7736"/>
                </a:cubicBezTo>
                <a:cubicBezTo>
                  <a:pt x="19906" y="7483"/>
                  <a:pt x="20286" y="7294"/>
                  <a:pt x="20286" y="7167"/>
                </a:cubicBezTo>
                <a:cubicBezTo>
                  <a:pt x="20286" y="6668"/>
                  <a:pt x="19874" y="5250"/>
                  <a:pt x="19639" y="4935"/>
                </a:cubicBezTo>
                <a:cubicBezTo>
                  <a:pt x="19493" y="4740"/>
                  <a:pt x="19366" y="4567"/>
                  <a:pt x="19355" y="4550"/>
                </a:cubicBezTo>
                <a:cubicBezTo>
                  <a:pt x="19344" y="4534"/>
                  <a:pt x="18839" y="4694"/>
                  <a:pt x="18232" y="4907"/>
                </a:cubicBezTo>
                <a:cubicBezTo>
                  <a:pt x="17152" y="5286"/>
                  <a:pt x="17129" y="5302"/>
                  <a:pt x="17208" y="5656"/>
                </a:cubicBezTo>
                <a:cubicBezTo>
                  <a:pt x="17252" y="5855"/>
                  <a:pt x="17328" y="6288"/>
                  <a:pt x="17378" y="6617"/>
                </a:cubicBezTo>
                <a:lnTo>
                  <a:pt x="17468" y="7215"/>
                </a:lnTo>
                <a:lnTo>
                  <a:pt x="16714" y="7755"/>
                </a:lnTo>
                <a:cubicBezTo>
                  <a:pt x="16300" y="8051"/>
                  <a:pt x="15765" y="8385"/>
                  <a:pt x="15523" y="8497"/>
                </a:cubicBezTo>
                <a:cubicBezTo>
                  <a:pt x="14452" y="8994"/>
                  <a:pt x="14440" y="8997"/>
                  <a:pt x="14277" y="8860"/>
                </a:cubicBezTo>
                <a:cubicBezTo>
                  <a:pt x="14161" y="8763"/>
                  <a:pt x="14258" y="8619"/>
                  <a:pt x="14638" y="8317"/>
                </a:cubicBezTo>
                <a:cubicBezTo>
                  <a:pt x="14923" y="8091"/>
                  <a:pt x="15156" y="7817"/>
                  <a:pt x="15156" y="7707"/>
                </a:cubicBezTo>
                <a:cubicBezTo>
                  <a:pt x="15156" y="7597"/>
                  <a:pt x="15251" y="7477"/>
                  <a:pt x="15369" y="7439"/>
                </a:cubicBezTo>
                <a:cubicBezTo>
                  <a:pt x="15487" y="7401"/>
                  <a:pt x="15583" y="7320"/>
                  <a:pt x="15583" y="7260"/>
                </a:cubicBezTo>
                <a:cubicBezTo>
                  <a:pt x="15583" y="7200"/>
                  <a:pt x="15733" y="6950"/>
                  <a:pt x="15917" y="6704"/>
                </a:cubicBezTo>
                <a:cubicBezTo>
                  <a:pt x="16101" y="6458"/>
                  <a:pt x="16297" y="5969"/>
                  <a:pt x="16352" y="5617"/>
                </a:cubicBezTo>
                <a:cubicBezTo>
                  <a:pt x="16437" y="5076"/>
                  <a:pt x="16412" y="4950"/>
                  <a:pt x="16196" y="4817"/>
                </a:cubicBezTo>
                <a:cubicBezTo>
                  <a:pt x="16055" y="4731"/>
                  <a:pt x="15932" y="4602"/>
                  <a:pt x="15922" y="4530"/>
                </a:cubicBezTo>
                <a:cubicBezTo>
                  <a:pt x="15912" y="4459"/>
                  <a:pt x="15896" y="4348"/>
                  <a:pt x="15886" y="4283"/>
                </a:cubicBezTo>
                <a:cubicBezTo>
                  <a:pt x="15869" y="4173"/>
                  <a:pt x="15065" y="3837"/>
                  <a:pt x="14586" y="3740"/>
                </a:cubicBezTo>
                <a:cubicBezTo>
                  <a:pt x="14468" y="3717"/>
                  <a:pt x="14159" y="3628"/>
                  <a:pt x="13901" y="3542"/>
                </a:cubicBezTo>
                <a:cubicBezTo>
                  <a:pt x="13493" y="3407"/>
                  <a:pt x="13374" y="3414"/>
                  <a:pt x="12999" y="3595"/>
                </a:cubicBezTo>
                <a:cubicBezTo>
                  <a:pt x="12762" y="3709"/>
                  <a:pt x="12381" y="3802"/>
                  <a:pt x="12152" y="3802"/>
                </a:cubicBezTo>
                <a:cubicBezTo>
                  <a:pt x="11923" y="3802"/>
                  <a:pt x="11637" y="3897"/>
                  <a:pt x="11518" y="4012"/>
                </a:cubicBezTo>
                <a:cubicBezTo>
                  <a:pt x="10495" y="5005"/>
                  <a:pt x="10421" y="5118"/>
                  <a:pt x="10513" y="5531"/>
                </a:cubicBezTo>
                <a:cubicBezTo>
                  <a:pt x="10628" y="6043"/>
                  <a:pt x="10416" y="6171"/>
                  <a:pt x="10108" y="5776"/>
                </a:cubicBezTo>
                <a:cubicBezTo>
                  <a:pt x="9680" y="5227"/>
                  <a:pt x="9671" y="4799"/>
                  <a:pt x="10074" y="4125"/>
                </a:cubicBezTo>
                <a:cubicBezTo>
                  <a:pt x="10939" y="2679"/>
                  <a:pt x="10665" y="1435"/>
                  <a:pt x="9303" y="613"/>
                </a:cubicBezTo>
                <a:cubicBezTo>
                  <a:pt x="8894" y="365"/>
                  <a:pt x="8424" y="143"/>
                  <a:pt x="8259" y="118"/>
                </a:cubicBezTo>
                <a:cubicBezTo>
                  <a:pt x="7621" y="25"/>
                  <a:pt x="7109" y="-15"/>
                  <a:pt x="6672" y="5"/>
                </a:cubicBezTo>
                <a:close/>
                <a:moveTo>
                  <a:pt x="20741" y="16020"/>
                </a:moveTo>
                <a:cubicBezTo>
                  <a:pt x="20216" y="16021"/>
                  <a:pt x="20216" y="16022"/>
                  <a:pt x="20571" y="16187"/>
                </a:cubicBezTo>
                <a:cubicBezTo>
                  <a:pt x="20767" y="16279"/>
                  <a:pt x="20938" y="16359"/>
                  <a:pt x="20951" y="16366"/>
                </a:cubicBezTo>
                <a:cubicBezTo>
                  <a:pt x="20964" y="16372"/>
                  <a:pt x="21076" y="16345"/>
                  <a:pt x="21200" y="16305"/>
                </a:cubicBezTo>
                <a:cubicBezTo>
                  <a:pt x="21571" y="16185"/>
                  <a:pt x="21303" y="16018"/>
                  <a:pt x="20741" y="16020"/>
                </a:cubicBezTo>
                <a:close/>
                <a:moveTo>
                  <a:pt x="949" y="16034"/>
                </a:moveTo>
                <a:cubicBezTo>
                  <a:pt x="355" y="16018"/>
                  <a:pt x="95" y="16149"/>
                  <a:pt x="263" y="16378"/>
                </a:cubicBezTo>
                <a:cubicBezTo>
                  <a:pt x="386" y="16545"/>
                  <a:pt x="555" y="16527"/>
                  <a:pt x="755" y="16325"/>
                </a:cubicBezTo>
                <a:cubicBezTo>
                  <a:pt x="848" y="16230"/>
                  <a:pt x="1065" y="16129"/>
                  <a:pt x="1235" y="16101"/>
                </a:cubicBezTo>
                <a:cubicBezTo>
                  <a:pt x="1406" y="16074"/>
                  <a:pt x="1277" y="16043"/>
                  <a:pt x="949" y="1603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8" name="٣ -١ جمع البيانات وتنظيمها"/>
          <p:cNvSpPr txBox="1"/>
          <p:nvPr/>
        </p:nvSpPr>
        <p:spPr>
          <a:xfrm>
            <a:off x="7410931" y="4655765"/>
            <a:ext cx="11965198" cy="319024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 ٣ -١ جمع البيانات وتنظيمها </a:t>
            </a:r>
          </a:p>
        </p:txBody>
      </p:sp>
      <p:sp>
        <p:nvSpPr>
          <p:cNvPr id="15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161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2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3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4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5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6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7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51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2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54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55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6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9" name="صفحة الكتاب ٨٠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58" name="صفحة الكتاب ٨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٨٠</a:t>
              </a:r>
            </a:p>
          </p:txBody>
        </p:sp>
        <p:pic>
          <p:nvPicPr>
            <p:cNvPr id="357" name="صفحة الكتاب ٨٠ صفحة الكتاب ٨٠" descr="صفحة الكتاب ٨٠ صفحة الكتاب ٨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67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360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1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2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3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4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5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6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6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3237" y="575501"/>
            <a:ext cx="10939709" cy="1800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73232" y="2498154"/>
            <a:ext cx="15105896" cy="4801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71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2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74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75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76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9" name="صفحة الكتاب ٨١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78" name="صفحة الكتاب ٨١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٨١</a:t>
              </a:r>
            </a:p>
          </p:txBody>
        </p:sp>
        <p:pic>
          <p:nvPicPr>
            <p:cNvPr id="377" name="صفحة الكتاب ٨١ صفحة الكتاب ٨١" descr="صفحة الكتاب ٨١ صفحة الكتاب ٨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87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380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1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2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3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4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5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6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8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753699" y="1470889"/>
            <a:ext cx="10755565" cy="131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15028" y="4572666"/>
            <a:ext cx="5792543" cy="55057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2" name="صورة"/>
          <p:cNvGrpSpPr/>
          <p:nvPr/>
        </p:nvGrpSpPr>
        <p:grpSpPr>
          <a:xfrm>
            <a:off x="8813869" y="3248389"/>
            <a:ext cx="12221436" cy="1810354"/>
            <a:chOff x="0" y="0"/>
            <a:chExt cx="12221434" cy="1810353"/>
          </a:xfrm>
        </p:grpSpPr>
        <p:pic>
          <p:nvPicPr>
            <p:cNvPr id="391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11789635" cy="12515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0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2221435" cy="1810354"/>
            </a:xfrm>
            <a:prstGeom prst="rect">
              <a:avLst/>
            </a:prstGeom>
            <a:effectLst/>
          </p:spPr>
        </p:pic>
      </p:grpSp>
      <p:pic>
        <p:nvPicPr>
          <p:cNvPr id="39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951211" y="5521299"/>
            <a:ext cx="12360542" cy="1398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345897" y="7773106"/>
            <a:ext cx="11965856" cy="1250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951211" y="9655592"/>
            <a:ext cx="12425593" cy="1654665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خط"/>
          <p:cNvSpPr/>
          <p:nvPr/>
        </p:nvSpPr>
        <p:spPr>
          <a:xfrm>
            <a:off x="10951211" y="7128512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7" name="خط"/>
          <p:cNvSpPr/>
          <p:nvPr/>
        </p:nvSpPr>
        <p:spPr>
          <a:xfrm>
            <a:off x="10978152" y="9682533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8" name="خط"/>
          <p:cNvSpPr/>
          <p:nvPr/>
        </p:nvSpPr>
        <p:spPr>
          <a:xfrm>
            <a:off x="11352552" y="12236553"/>
            <a:ext cx="11557860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00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1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03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04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05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8" name="صفحة الكتاب ٨١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407" name="صفحة الكتاب ٨١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٨١</a:t>
              </a:r>
            </a:p>
          </p:txBody>
        </p:sp>
        <p:pic>
          <p:nvPicPr>
            <p:cNvPr id="406" name="صفحة الكتاب ٨١ صفحة الكتاب ٨١" descr="صفحة الكتاب ٨١ صفحة الكتاب ٨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416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409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0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1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2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3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4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5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1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12052" y="1731584"/>
            <a:ext cx="11858334" cy="2092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IMG_1893.png" descr="IMG_189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11300" y="575501"/>
            <a:ext cx="3521527" cy="3581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40983" y="4153566"/>
            <a:ext cx="16260647" cy="1370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21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2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24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25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3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426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7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8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9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0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1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2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37" name="تجميع"/>
          <p:cNvGrpSpPr/>
          <p:nvPr/>
        </p:nvGrpSpPr>
        <p:grpSpPr>
          <a:xfrm>
            <a:off x="6438782" y="3787755"/>
            <a:ext cx="12454806" cy="3932057"/>
            <a:chOff x="0" y="-177800"/>
            <a:chExt cx="12454804" cy="3932055"/>
          </a:xfrm>
        </p:grpSpPr>
        <p:pic>
          <p:nvPicPr>
            <p:cNvPr id="434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436" name="ماذا تعلمت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ماذا تعلمت </a:t>
              </a:r>
            </a:p>
          </p:txBody>
        </p:sp>
      </p:grpSp>
      <p:pic>
        <p:nvPicPr>
          <p:cNvPr id="438" name="IMG_2097.jpeg" descr="IMG_2097.jpeg"/>
          <p:cNvPicPr>
            <a:picLocks noChangeAspect="1"/>
          </p:cNvPicPr>
          <p:nvPr/>
        </p:nvPicPr>
        <p:blipFill>
          <a:blip r:embed="rId4">
            <a:extLst/>
          </a:blip>
          <a:srcRect l="15550" t="3551" r="13039" b="8729"/>
          <a:stretch>
            <a:fillRect/>
          </a:stretch>
        </p:blipFill>
        <p:spPr>
          <a:xfrm>
            <a:off x="2122198" y="2336651"/>
            <a:ext cx="6907412" cy="8258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2" y="5"/>
                </a:moveTo>
                <a:cubicBezTo>
                  <a:pt x="5944" y="38"/>
                  <a:pt x="5428" y="238"/>
                  <a:pt x="4895" y="643"/>
                </a:cubicBezTo>
                <a:cubicBezTo>
                  <a:pt x="3880" y="1414"/>
                  <a:pt x="3638" y="2681"/>
                  <a:pt x="4273" y="3902"/>
                </a:cubicBezTo>
                <a:cubicBezTo>
                  <a:pt x="4549" y="4431"/>
                  <a:pt x="4536" y="5006"/>
                  <a:pt x="4234" y="5679"/>
                </a:cubicBezTo>
                <a:cubicBezTo>
                  <a:pt x="4049" y="6090"/>
                  <a:pt x="4039" y="6254"/>
                  <a:pt x="4180" y="6612"/>
                </a:cubicBezTo>
                <a:cubicBezTo>
                  <a:pt x="4316" y="6959"/>
                  <a:pt x="4391" y="7020"/>
                  <a:pt x="4546" y="6912"/>
                </a:cubicBezTo>
                <a:cubicBezTo>
                  <a:pt x="4653" y="6837"/>
                  <a:pt x="4797" y="6806"/>
                  <a:pt x="4868" y="6843"/>
                </a:cubicBezTo>
                <a:cubicBezTo>
                  <a:pt x="5080" y="6953"/>
                  <a:pt x="4445" y="8972"/>
                  <a:pt x="4022" y="9534"/>
                </a:cubicBezTo>
                <a:cubicBezTo>
                  <a:pt x="3570" y="10133"/>
                  <a:pt x="2564" y="10901"/>
                  <a:pt x="2397" y="10775"/>
                </a:cubicBezTo>
                <a:cubicBezTo>
                  <a:pt x="2335" y="10728"/>
                  <a:pt x="2323" y="10778"/>
                  <a:pt x="2369" y="10887"/>
                </a:cubicBezTo>
                <a:cubicBezTo>
                  <a:pt x="2415" y="10996"/>
                  <a:pt x="2410" y="11120"/>
                  <a:pt x="2359" y="11163"/>
                </a:cubicBezTo>
                <a:cubicBezTo>
                  <a:pt x="2207" y="11291"/>
                  <a:pt x="2193" y="12054"/>
                  <a:pt x="2341" y="12131"/>
                </a:cubicBezTo>
                <a:cubicBezTo>
                  <a:pt x="2516" y="12222"/>
                  <a:pt x="2899" y="12993"/>
                  <a:pt x="2899" y="13255"/>
                </a:cubicBezTo>
                <a:cubicBezTo>
                  <a:pt x="2899" y="13555"/>
                  <a:pt x="3755" y="14188"/>
                  <a:pt x="4325" y="14310"/>
                </a:cubicBezTo>
                <a:cubicBezTo>
                  <a:pt x="4906" y="14434"/>
                  <a:pt x="4979" y="14623"/>
                  <a:pt x="4467" y="14681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8" y="15750"/>
                  <a:pt x="2903" y="15884"/>
                </a:cubicBezTo>
                <a:cubicBezTo>
                  <a:pt x="2396" y="16074"/>
                  <a:pt x="2362" y="16114"/>
                  <a:pt x="2559" y="16279"/>
                </a:cubicBezTo>
                <a:cubicBezTo>
                  <a:pt x="2756" y="16445"/>
                  <a:pt x="2683" y="16520"/>
                  <a:pt x="1835" y="17029"/>
                </a:cubicBezTo>
                <a:lnTo>
                  <a:pt x="892" y="17594"/>
                </a:lnTo>
                <a:lnTo>
                  <a:pt x="364" y="17261"/>
                </a:lnTo>
                <a:cubicBezTo>
                  <a:pt x="122" y="17108"/>
                  <a:pt x="-1" y="17046"/>
                  <a:pt x="0" y="17083"/>
                </a:cubicBezTo>
                <a:cubicBezTo>
                  <a:pt x="2" y="17145"/>
                  <a:pt x="349" y="17482"/>
                  <a:pt x="1070" y="18127"/>
                </a:cubicBezTo>
                <a:cubicBezTo>
                  <a:pt x="1552" y="18559"/>
                  <a:pt x="1938" y="18813"/>
                  <a:pt x="2014" y="18750"/>
                </a:cubicBezTo>
                <a:cubicBezTo>
                  <a:pt x="2090" y="18686"/>
                  <a:pt x="2218" y="18719"/>
                  <a:pt x="2327" y="18829"/>
                </a:cubicBezTo>
                <a:cubicBezTo>
                  <a:pt x="2480" y="18984"/>
                  <a:pt x="2471" y="19053"/>
                  <a:pt x="2278" y="19233"/>
                </a:cubicBezTo>
                <a:cubicBezTo>
                  <a:pt x="2150" y="19352"/>
                  <a:pt x="2045" y="19487"/>
                  <a:pt x="2045" y="19531"/>
                </a:cubicBezTo>
                <a:cubicBezTo>
                  <a:pt x="2045" y="19576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3" y="19785"/>
                  <a:pt x="3289" y="19826"/>
                </a:cubicBezTo>
                <a:cubicBezTo>
                  <a:pt x="3518" y="19870"/>
                  <a:pt x="4315" y="19130"/>
                  <a:pt x="4320" y="18869"/>
                </a:cubicBezTo>
                <a:cubicBezTo>
                  <a:pt x="4326" y="18567"/>
                  <a:pt x="4629" y="18468"/>
                  <a:pt x="4832" y="18701"/>
                </a:cubicBezTo>
                <a:cubicBezTo>
                  <a:pt x="4946" y="18832"/>
                  <a:pt x="5044" y="18860"/>
                  <a:pt x="5104" y="18780"/>
                </a:cubicBezTo>
                <a:cubicBezTo>
                  <a:pt x="5155" y="18710"/>
                  <a:pt x="5377" y="18653"/>
                  <a:pt x="5598" y="18653"/>
                </a:cubicBezTo>
                <a:cubicBezTo>
                  <a:pt x="5819" y="18653"/>
                  <a:pt x="6217" y="18577"/>
                  <a:pt x="6481" y="18485"/>
                </a:cubicBezTo>
                <a:cubicBezTo>
                  <a:pt x="6912" y="18335"/>
                  <a:pt x="7013" y="18340"/>
                  <a:pt x="7460" y="18541"/>
                </a:cubicBezTo>
                <a:cubicBezTo>
                  <a:pt x="7734" y="18664"/>
                  <a:pt x="8232" y="18876"/>
                  <a:pt x="8565" y="19013"/>
                </a:cubicBezTo>
                <a:cubicBezTo>
                  <a:pt x="9218" y="19282"/>
                  <a:pt x="9285" y="19382"/>
                  <a:pt x="8964" y="19605"/>
                </a:cubicBezTo>
                <a:cubicBezTo>
                  <a:pt x="8851" y="19685"/>
                  <a:pt x="8651" y="19984"/>
                  <a:pt x="8521" y="20270"/>
                </a:cubicBezTo>
                <a:cubicBezTo>
                  <a:pt x="8108" y="21177"/>
                  <a:pt x="8579" y="21315"/>
                  <a:pt x="9543" y="20568"/>
                </a:cubicBezTo>
                <a:cubicBezTo>
                  <a:pt x="9883" y="20305"/>
                  <a:pt x="10298" y="20089"/>
                  <a:pt x="10464" y="20089"/>
                </a:cubicBezTo>
                <a:cubicBezTo>
                  <a:pt x="10881" y="20089"/>
                  <a:pt x="11513" y="20492"/>
                  <a:pt x="11879" y="20990"/>
                </a:cubicBezTo>
                <a:cubicBezTo>
                  <a:pt x="12284" y="21539"/>
                  <a:pt x="12875" y="21585"/>
                  <a:pt x="12875" y="21066"/>
                </a:cubicBezTo>
                <a:cubicBezTo>
                  <a:pt x="12875" y="20533"/>
                  <a:pt x="12603" y="20004"/>
                  <a:pt x="12220" y="19793"/>
                </a:cubicBezTo>
                <a:cubicBezTo>
                  <a:pt x="12027" y="19687"/>
                  <a:pt x="11903" y="19553"/>
                  <a:pt x="11946" y="19495"/>
                </a:cubicBezTo>
                <a:cubicBezTo>
                  <a:pt x="11988" y="19438"/>
                  <a:pt x="12455" y="19275"/>
                  <a:pt x="12983" y="19133"/>
                </a:cubicBezTo>
                <a:cubicBezTo>
                  <a:pt x="13512" y="18991"/>
                  <a:pt x="14105" y="18786"/>
                  <a:pt x="14301" y="18679"/>
                </a:cubicBezTo>
                <a:cubicBezTo>
                  <a:pt x="14497" y="18571"/>
                  <a:pt x="14753" y="18486"/>
                  <a:pt x="14871" y="18489"/>
                </a:cubicBezTo>
                <a:cubicBezTo>
                  <a:pt x="15304" y="18501"/>
                  <a:pt x="16232" y="18669"/>
                  <a:pt x="16472" y="18779"/>
                </a:cubicBezTo>
                <a:cubicBezTo>
                  <a:pt x="16608" y="18841"/>
                  <a:pt x="16804" y="18892"/>
                  <a:pt x="16907" y="18892"/>
                </a:cubicBezTo>
                <a:cubicBezTo>
                  <a:pt x="17009" y="18892"/>
                  <a:pt x="17345" y="19109"/>
                  <a:pt x="17653" y="19374"/>
                </a:cubicBezTo>
                <a:cubicBezTo>
                  <a:pt x="17961" y="19639"/>
                  <a:pt x="18292" y="19829"/>
                  <a:pt x="18389" y="19798"/>
                </a:cubicBezTo>
                <a:cubicBezTo>
                  <a:pt x="18555" y="19744"/>
                  <a:pt x="19369" y="20091"/>
                  <a:pt x="20139" y="20543"/>
                </a:cubicBezTo>
                <a:cubicBezTo>
                  <a:pt x="20535" y="20775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3"/>
                  <a:pt x="21599" y="17040"/>
                  <a:pt x="20976" y="17376"/>
                </a:cubicBezTo>
                <a:cubicBezTo>
                  <a:pt x="20661" y="17546"/>
                  <a:pt x="20597" y="17526"/>
                  <a:pt x="19759" y="17000"/>
                </a:cubicBezTo>
                <a:cubicBezTo>
                  <a:pt x="18931" y="16479"/>
                  <a:pt x="18889" y="16430"/>
                  <a:pt x="19103" y="16231"/>
                </a:cubicBezTo>
                <a:cubicBezTo>
                  <a:pt x="19230" y="16114"/>
                  <a:pt x="19267" y="16018"/>
                  <a:pt x="19186" y="16018"/>
                </a:cubicBezTo>
                <a:cubicBezTo>
                  <a:pt x="19105" y="16018"/>
                  <a:pt x="18804" y="15935"/>
                  <a:pt x="18517" y="15834"/>
                </a:cubicBezTo>
                <a:cubicBezTo>
                  <a:pt x="18170" y="15713"/>
                  <a:pt x="18032" y="15602"/>
                  <a:pt x="18104" y="15505"/>
                </a:cubicBezTo>
                <a:cubicBezTo>
                  <a:pt x="18248" y="15310"/>
                  <a:pt x="18276" y="14575"/>
                  <a:pt x="18136" y="14648"/>
                </a:cubicBezTo>
                <a:cubicBezTo>
                  <a:pt x="17870" y="14786"/>
                  <a:pt x="17873" y="14419"/>
                  <a:pt x="18142" y="13908"/>
                </a:cubicBezTo>
                <a:cubicBezTo>
                  <a:pt x="18303" y="13603"/>
                  <a:pt x="18434" y="13254"/>
                  <a:pt x="18434" y="13133"/>
                </a:cubicBezTo>
                <a:cubicBezTo>
                  <a:pt x="18434" y="13012"/>
                  <a:pt x="18626" y="12729"/>
                  <a:pt x="18862" y="12504"/>
                </a:cubicBezTo>
                <a:cubicBezTo>
                  <a:pt x="19097" y="12279"/>
                  <a:pt x="19289" y="12040"/>
                  <a:pt x="19289" y="11974"/>
                </a:cubicBezTo>
                <a:cubicBezTo>
                  <a:pt x="19289" y="11909"/>
                  <a:pt x="19433" y="11766"/>
                  <a:pt x="19609" y="11656"/>
                </a:cubicBezTo>
                <a:cubicBezTo>
                  <a:pt x="19786" y="11546"/>
                  <a:pt x="19853" y="11488"/>
                  <a:pt x="19757" y="11527"/>
                </a:cubicBezTo>
                <a:cubicBezTo>
                  <a:pt x="19655" y="11568"/>
                  <a:pt x="19372" y="11351"/>
                  <a:pt x="19076" y="11005"/>
                </a:cubicBezTo>
                <a:cubicBezTo>
                  <a:pt x="18744" y="10617"/>
                  <a:pt x="18379" y="10349"/>
                  <a:pt x="18013" y="10226"/>
                </a:cubicBezTo>
                <a:cubicBezTo>
                  <a:pt x="17287" y="9982"/>
                  <a:pt x="15670" y="9940"/>
                  <a:pt x="15358" y="10158"/>
                </a:cubicBezTo>
                <a:cubicBezTo>
                  <a:pt x="15159" y="10297"/>
                  <a:pt x="15097" y="10287"/>
                  <a:pt x="14927" y="10092"/>
                </a:cubicBezTo>
                <a:cubicBezTo>
                  <a:pt x="14609" y="9726"/>
                  <a:pt x="14694" y="9469"/>
                  <a:pt x="15227" y="9192"/>
                </a:cubicBezTo>
                <a:cubicBezTo>
                  <a:pt x="15501" y="9049"/>
                  <a:pt x="15727" y="8880"/>
                  <a:pt x="15727" y="8817"/>
                </a:cubicBezTo>
                <a:cubicBezTo>
                  <a:pt x="15727" y="8754"/>
                  <a:pt x="16095" y="8413"/>
                  <a:pt x="16546" y="8060"/>
                </a:cubicBezTo>
                <a:cubicBezTo>
                  <a:pt x="17379" y="7407"/>
                  <a:pt x="17721" y="7357"/>
                  <a:pt x="17721" y="7889"/>
                </a:cubicBezTo>
                <a:cubicBezTo>
                  <a:pt x="17721" y="8186"/>
                  <a:pt x="17794" y="8178"/>
                  <a:pt x="19138" y="7736"/>
                </a:cubicBezTo>
                <a:cubicBezTo>
                  <a:pt x="19907" y="7483"/>
                  <a:pt x="20286" y="7295"/>
                  <a:pt x="20286" y="7167"/>
                </a:cubicBezTo>
                <a:cubicBezTo>
                  <a:pt x="20286" y="6669"/>
                  <a:pt x="19874" y="5250"/>
                  <a:pt x="19639" y="4935"/>
                </a:cubicBezTo>
                <a:cubicBezTo>
                  <a:pt x="19494" y="4740"/>
                  <a:pt x="19366" y="4567"/>
                  <a:pt x="19355" y="4550"/>
                </a:cubicBezTo>
                <a:cubicBezTo>
                  <a:pt x="19344" y="4534"/>
                  <a:pt x="18839" y="4694"/>
                  <a:pt x="18232" y="4907"/>
                </a:cubicBezTo>
                <a:cubicBezTo>
                  <a:pt x="17152" y="5285"/>
                  <a:pt x="17130" y="5302"/>
                  <a:pt x="17209" y="5657"/>
                </a:cubicBezTo>
                <a:cubicBezTo>
                  <a:pt x="17253" y="5856"/>
                  <a:pt x="17329" y="6288"/>
                  <a:pt x="17378" y="6617"/>
                </a:cubicBezTo>
                <a:lnTo>
                  <a:pt x="17469" y="7216"/>
                </a:lnTo>
                <a:lnTo>
                  <a:pt x="16715" y="7754"/>
                </a:lnTo>
                <a:cubicBezTo>
                  <a:pt x="16301" y="8051"/>
                  <a:pt x="15764" y="8385"/>
                  <a:pt x="15523" y="8497"/>
                </a:cubicBezTo>
                <a:cubicBezTo>
                  <a:pt x="14451" y="8994"/>
                  <a:pt x="14440" y="8997"/>
                  <a:pt x="14278" y="8860"/>
                </a:cubicBezTo>
                <a:cubicBezTo>
                  <a:pt x="14162" y="8763"/>
                  <a:pt x="14257" y="8618"/>
                  <a:pt x="14637" y="8317"/>
                </a:cubicBezTo>
                <a:cubicBezTo>
                  <a:pt x="14923" y="8091"/>
                  <a:pt x="15156" y="7816"/>
                  <a:pt x="15156" y="7707"/>
                </a:cubicBezTo>
                <a:cubicBezTo>
                  <a:pt x="15156" y="7597"/>
                  <a:pt x="15253" y="7477"/>
                  <a:pt x="15370" y="7439"/>
                </a:cubicBezTo>
                <a:cubicBezTo>
                  <a:pt x="15488" y="7401"/>
                  <a:pt x="15584" y="7320"/>
                  <a:pt x="15584" y="7260"/>
                </a:cubicBezTo>
                <a:cubicBezTo>
                  <a:pt x="15584" y="7200"/>
                  <a:pt x="15734" y="6951"/>
                  <a:pt x="15918" y="6705"/>
                </a:cubicBezTo>
                <a:cubicBezTo>
                  <a:pt x="16102" y="6459"/>
                  <a:pt x="16298" y="5969"/>
                  <a:pt x="16353" y="5616"/>
                </a:cubicBezTo>
                <a:cubicBezTo>
                  <a:pt x="16437" y="5076"/>
                  <a:pt x="16412" y="4951"/>
                  <a:pt x="16196" y="4818"/>
                </a:cubicBezTo>
                <a:cubicBezTo>
                  <a:pt x="16055" y="4732"/>
                  <a:pt x="15932" y="4602"/>
                  <a:pt x="15922" y="4531"/>
                </a:cubicBezTo>
                <a:cubicBezTo>
                  <a:pt x="15912" y="4460"/>
                  <a:pt x="15896" y="4349"/>
                  <a:pt x="15886" y="4284"/>
                </a:cubicBezTo>
                <a:cubicBezTo>
                  <a:pt x="15870" y="4173"/>
                  <a:pt x="15065" y="3837"/>
                  <a:pt x="14586" y="3740"/>
                </a:cubicBezTo>
                <a:cubicBezTo>
                  <a:pt x="14468" y="3716"/>
                  <a:pt x="14161" y="3627"/>
                  <a:pt x="13902" y="3541"/>
                </a:cubicBezTo>
                <a:cubicBezTo>
                  <a:pt x="13494" y="3407"/>
                  <a:pt x="13373" y="3414"/>
                  <a:pt x="12999" y="3595"/>
                </a:cubicBezTo>
                <a:cubicBezTo>
                  <a:pt x="12762" y="3709"/>
                  <a:pt x="12381" y="3803"/>
                  <a:pt x="12152" y="3803"/>
                </a:cubicBezTo>
                <a:cubicBezTo>
                  <a:pt x="11923" y="3803"/>
                  <a:pt x="11639" y="3897"/>
                  <a:pt x="11520" y="4012"/>
                </a:cubicBezTo>
                <a:cubicBezTo>
                  <a:pt x="10496" y="5004"/>
                  <a:pt x="10420" y="5118"/>
                  <a:pt x="10513" y="5531"/>
                </a:cubicBezTo>
                <a:cubicBezTo>
                  <a:pt x="10627" y="6043"/>
                  <a:pt x="10416" y="6171"/>
                  <a:pt x="10109" y="5777"/>
                </a:cubicBezTo>
                <a:cubicBezTo>
                  <a:pt x="9680" y="5227"/>
                  <a:pt x="9671" y="4799"/>
                  <a:pt x="10074" y="4125"/>
                </a:cubicBezTo>
                <a:cubicBezTo>
                  <a:pt x="10939" y="2679"/>
                  <a:pt x="10666" y="1435"/>
                  <a:pt x="9304" y="612"/>
                </a:cubicBezTo>
                <a:cubicBezTo>
                  <a:pt x="8895" y="365"/>
                  <a:pt x="8425" y="143"/>
                  <a:pt x="8259" y="119"/>
                </a:cubicBezTo>
                <a:cubicBezTo>
                  <a:pt x="7621" y="26"/>
                  <a:pt x="7108" y="-15"/>
                  <a:pt x="6672" y="5"/>
                </a:cubicBezTo>
                <a:close/>
                <a:moveTo>
                  <a:pt x="20742" y="16020"/>
                </a:moveTo>
                <a:cubicBezTo>
                  <a:pt x="20217" y="16021"/>
                  <a:pt x="20217" y="16022"/>
                  <a:pt x="20572" y="16187"/>
                </a:cubicBezTo>
                <a:cubicBezTo>
                  <a:pt x="20768" y="16279"/>
                  <a:pt x="20938" y="16359"/>
                  <a:pt x="20952" y="16366"/>
                </a:cubicBezTo>
                <a:cubicBezTo>
                  <a:pt x="20965" y="16372"/>
                  <a:pt x="21077" y="16345"/>
                  <a:pt x="21201" y="16305"/>
                </a:cubicBezTo>
                <a:cubicBezTo>
                  <a:pt x="21572" y="16185"/>
                  <a:pt x="21303" y="16018"/>
                  <a:pt x="20742" y="16020"/>
                </a:cubicBezTo>
                <a:close/>
                <a:moveTo>
                  <a:pt x="948" y="16034"/>
                </a:moveTo>
                <a:cubicBezTo>
                  <a:pt x="354" y="16018"/>
                  <a:pt x="94" y="16148"/>
                  <a:pt x="263" y="16377"/>
                </a:cubicBezTo>
                <a:cubicBezTo>
                  <a:pt x="386" y="16544"/>
                  <a:pt x="556" y="16526"/>
                  <a:pt x="755" y="16324"/>
                </a:cubicBezTo>
                <a:cubicBezTo>
                  <a:pt x="849" y="16230"/>
                  <a:pt x="1065" y="16129"/>
                  <a:pt x="1235" y="16101"/>
                </a:cubicBezTo>
                <a:cubicBezTo>
                  <a:pt x="1406" y="16073"/>
                  <a:pt x="1277" y="16043"/>
                  <a:pt x="948" y="1603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40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1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43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44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45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3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446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7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8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9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0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1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2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54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solidFill>
            <a:srgbClr val="FFD9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457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45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456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pic>
        <p:nvPicPr>
          <p:cNvPr id="458" name="ممتع 🤩 ممتع 🤩" descr="ممتع 🤩 ممتع 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621863">
            <a:off x="13499171" y="5872732"/>
            <a:ext cx="5116433" cy="2502629"/>
          </a:xfrm>
          <a:prstGeom prst="rect">
            <a:avLst/>
          </a:prstGeom>
        </p:spPr>
      </p:pic>
      <p:pic>
        <p:nvPicPr>
          <p:cNvPr id="459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150087">
            <a:off x="9489857" y="5763424"/>
            <a:ext cx="4637904" cy="1727987"/>
          </a:xfrm>
          <a:prstGeom prst="rect">
            <a:avLst/>
          </a:prstGeom>
        </p:spPr>
      </p:pic>
      <p:sp>
        <p:nvSpPr>
          <p:cNvPr id="460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461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150087">
            <a:off x="3701694" y="4126314"/>
            <a:ext cx="5307333" cy="1983335"/>
          </a:xfrm>
          <a:prstGeom prst="rect">
            <a:avLst/>
          </a:prstGeom>
        </p:spPr>
      </p:pic>
      <p:sp>
        <p:nvSpPr>
          <p:cNvPr id="462" name="ممتع 🤩"/>
          <p:cNvSpPr txBox="1"/>
          <p:nvPr/>
        </p:nvSpPr>
        <p:spPr>
          <a:xfrm rot="18621863">
            <a:off x="5142858" y="3991085"/>
            <a:ext cx="4345799" cy="3600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ممتع 🤩</a:t>
            </a:r>
          </a:p>
        </p:txBody>
      </p:sp>
      <p:pic>
        <p:nvPicPr>
          <p:cNvPr id="463" name="صعب 😥 صعب 😥 " descr="صعب 😥 صعب 😥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464" name="صعب 😥 صعب 😥 " descr="صعب 😥 صعب 😥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66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7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69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70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71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4" name="لوحة التميز في الدرس"/>
          <p:cNvGrpSpPr/>
          <p:nvPr/>
        </p:nvGrpSpPr>
        <p:grpSpPr>
          <a:xfrm>
            <a:off x="5904374" y="842266"/>
            <a:ext cx="12898278" cy="2265406"/>
            <a:chOff x="0" y="0"/>
            <a:chExt cx="12898277" cy="2265405"/>
          </a:xfrm>
        </p:grpSpPr>
        <p:sp>
          <p:nvSpPr>
            <p:cNvPr id="473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472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77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475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76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80" name="تجميع"/>
          <p:cNvGrpSpPr/>
          <p:nvPr/>
        </p:nvGrpSpPr>
        <p:grpSpPr>
          <a:xfrm>
            <a:off x="13325651" y="2828421"/>
            <a:ext cx="3986598" cy="4672048"/>
            <a:chOff x="67" y="-61"/>
            <a:chExt cx="3986596" cy="4672046"/>
          </a:xfrm>
        </p:grpSpPr>
        <p:sp>
          <p:nvSpPr>
            <p:cNvPr id="478" name="مستطيل"/>
            <p:cNvSpPr/>
            <p:nvPr/>
          </p:nvSpPr>
          <p:spPr>
            <a:xfrm>
              <a:off x="222434" y="2331822"/>
              <a:ext cx="3764231" cy="2340164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79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2" t="4426" r="5601" b="67"/>
            <a:stretch>
              <a:fillRect/>
            </a:stretch>
          </p:blipFill>
          <p:spPr>
            <a:xfrm>
              <a:off x="68" y="-62"/>
              <a:ext cx="3414248" cy="329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2" y="-11"/>
                    <a:pt x="8042" y="218"/>
                    <a:pt x="7746" y="689"/>
                  </a:cubicBezTo>
                  <a:cubicBezTo>
                    <a:pt x="7611" y="903"/>
                    <a:pt x="7380" y="1678"/>
                    <a:pt x="7233" y="2410"/>
                  </a:cubicBezTo>
                  <a:cubicBezTo>
                    <a:pt x="7087" y="3142"/>
                    <a:pt x="6885" y="3842"/>
                    <a:pt x="6785" y="3966"/>
                  </a:cubicBezTo>
                  <a:cubicBezTo>
                    <a:pt x="6674" y="4106"/>
                    <a:pt x="6142" y="4195"/>
                    <a:pt x="5396" y="4200"/>
                  </a:cubicBezTo>
                  <a:cubicBezTo>
                    <a:pt x="4374" y="4207"/>
                    <a:pt x="4022" y="4299"/>
                    <a:pt x="3116" y="4800"/>
                  </a:cubicBezTo>
                  <a:cubicBezTo>
                    <a:pt x="1633" y="5618"/>
                    <a:pt x="756" y="6705"/>
                    <a:pt x="290" y="8296"/>
                  </a:cubicBezTo>
                  <a:cubicBezTo>
                    <a:pt x="-52" y="9460"/>
                    <a:pt x="-67" y="9700"/>
                    <a:pt x="117" y="11010"/>
                  </a:cubicBezTo>
                  <a:cubicBezTo>
                    <a:pt x="417" y="13143"/>
                    <a:pt x="1234" y="14288"/>
                    <a:pt x="3196" y="15316"/>
                  </a:cubicBezTo>
                  <a:cubicBezTo>
                    <a:pt x="3977" y="15725"/>
                    <a:pt x="4866" y="15922"/>
                    <a:pt x="5719" y="15897"/>
                  </a:cubicBezTo>
                  <a:cubicBezTo>
                    <a:pt x="5781" y="15896"/>
                    <a:pt x="5835" y="15894"/>
                    <a:pt x="5894" y="15892"/>
                  </a:cubicBezTo>
                  <a:cubicBezTo>
                    <a:pt x="6182" y="15873"/>
                    <a:pt x="6468" y="15829"/>
                    <a:pt x="6740" y="15757"/>
                  </a:cubicBezTo>
                  <a:cubicBezTo>
                    <a:pt x="7211" y="15633"/>
                    <a:pt x="7326" y="15664"/>
                    <a:pt x="7419" y="15939"/>
                  </a:cubicBezTo>
                  <a:cubicBezTo>
                    <a:pt x="8195" y="18248"/>
                    <a:pt x="9492" y="19841"/>
                    <a:pt x="11313" y="20723"/>
                  </a:cubicBezTo>
                  <a:cubicBezTo>
                    <a:pt x="11942" y="21027"/>
                    <a:pt x="12573" y="21345"/>
                    <a:pt x="12717" y="21429"/>
                  </a:cubicBezTo>
                  <a:cubicBezTo>
                    <a:pt x="12896" y="21534"/>
                    <a:pt x="13664" y="21586"/>
                    <a:pt x="14434" y="21588"/>
                  </a:cubicBezTo>
                  <a:cubicBezTo>
                    <a:pt x="15205" y="21589"/>
                    <a:pt x="15979" y="21538"/>
                    <a:pt x="16167" y="21434"/>
                  </a:cubicBezTo>
                  <a:cubicBezTo>
                    <a:pt x="16333" y="21342"/>
                    <a:pt x="16982" y="21031"/>
                    <a:pt x="17606" y="20741"/>
                  </a:cubicBezTo>
                  <a:cubicBezTo>
                    <a:pt x="19064" y="20063"/>
                    <a:pt x="20060" y="19013"/>
                    <a:pt x="20880" y="17295"/>
                  </a:cubicBezTo>
                  <a:cubicBezTo>
                    <a:pt x="21510" y="15974"/>
                    <a:pt x="21533" y="15857"/>
                    <a:pt x="21533" y="14017"/>
                  </a:cubicBezTo>
                  <a:cubicBezTo>
                    <a:pt x="21533" y="11786"/>
                    <a:pt x="21266" y="10848"/>
                    <a:pt x="20159" y="9220"/>
                  </a:cubicBezTo>
                  <a:cubicBezTo>
                    <a:pt x="18332" y="6534"/>
                    <a:pt x="15017" y="5516"/>
                    <a:pt x="11829" y="6665"/>
                  </a:cubicBezTo>
                  <a:lnTo>
                    <a:pt x="10550" y="7127"/>
                  </a:lnTo>
                  <a:lnTo>
                    <a:pt x="10495" y="7075"/>
                  </a:lnTo>
                  <a:lnTo>
                    <a:pt x="10475" y="7083"/>
                  </a:lnTo>
                  <a:lnTo>
                    <a:pt x="10415" y="6994"/>
                  </a:lnTo>
                  <a:lnTo>
                    <a:pt x="10149" y="6740"/>
                  </a:lnTo>
                  <a:cubicBezTo>
                    <a:pt x="9930" y="6526"/>
                    <a:pt x="9751" y="6278"/>
                    <a:pt x="9751" y="6187"/>
                  </a:cubicBezTo>
                  <a:cubicBezTo>
                    <a:pt x="9751" y="6174"/>
                    <a:pt x="9771" y="6139"/>
                    <a:pt x="9784" y="6114"/>
                  </a:cubicBezTo>
                  <a:lnTo>
                    <a:pt x="9764" y="6088"/>
                  </a:lnTo>
                  <a:lnTo>
                    <a:pt x="9839" y="6020"/>
                  </a:lnTo>
                  <a:cubicBezTo>
                    <a:pt x="9965" y="5840"/>
                    <a:pt x="10215" y="5551"/>
                    <a:pt x="10510" y="5254"/>
                  </a:cubicBezTo>
                  <a:cubicBezTo>
                    <a:pt x="11774" y="3981"/>
                    <a:pt x="11968" y="2069"/>
                    <a:pt x="10963" y="746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83" name="تجميع"/>
          <p:cNvGrpSpPr/>
          <p:nvPr/>
        </p:nvGrpSpPr>
        <p:grpSpPr>
          <a:xfrm>
            <a:off x="8681748" y="3107617"/>
            <a:ext cx="3510253" cy="4113664"/>
            <a:chOff x="-56" y="-54"/>
            <a:chExt cx="3510251" cy="4113663"/>
          </a:xfrm>
        </p:grpSpPr>
        <p:sp>
          <p:nvSpPr>
            <p:cNvPr id="481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82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86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484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85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89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487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88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92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490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91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95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493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94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98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496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97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06" name="تجميع"/>
          <p:cNvGrpSpPr/>
          <p:nvPr/>
        </p:nvGrpSpPr>
        <p:grpSpPr>
          <a:xfrm>
            <a:off x="8135845" y="-3033777"/>
            <a:ext cx="17722101" cy="13952762"/>
            <a:chOff x="0" y="0"/>
            <a:chExt cx="17722099" cy="13952761"/>
          </a:xfrm>
        </p:grpSpPr>
        <p:sp>
          <p:nvSpPr>
            <p:cNvPr id="499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0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1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2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3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4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5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508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9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511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512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0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513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4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5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6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7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8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9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24" name="تجميع"/>
          <p:cNvGrpSpPr/>
          <p:nvPr/>
        </p:nvGrpSpPr>
        <p:grpSpPr>
          <a:xfrm>
            <a:off x="6438782" y="3787755"/>
            <a:ext cx="12454806" cy="3932057"/>
            <a:chOff x="0" y="-177800"/>
            <a:chExt cx="12454804" cy="3932055"/>
          </a:xfrm>
        </p:grpSpPr>
        <p:pic>
          <p:nvPicPr>
            <p:cNvPr id="521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523" name="الواجب المنزلي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525" name="IMG_2097.jpeg" descr="IMG_2097.jpeg"/>
          <p:cNvPicPr>
            <a:picLocks noChangeAspect="1"/>
          </p:cNvPicPr>
          <p:nvPr/>
        </p:nvPicPr>
        <p:blipFill>
          <a:blip r:embed="rId4">
            <a:extLst/>
          </a:blip>
          <a:srcRect l="15550" t="3549" r="13040" b="8729"/>
          <a:stretch>
            <a:fillRect/>
          </a:stretch>
        </p:blipFill>
        <p:spPr>
          <a:xfrm>
            <a:off x="1580430" y="2662165"/>
            <a:ext cx="7694031" cy="9199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1" fill="norm" stroke="1" extrusionOk="0">
                <a:moveTo>
                  <a:pt x="6672" y="5"/>
                </a:moveTo>
                <a:cubicBezTo>
                  <a:pt x="5944" y="38"/>
                  <a:pt x="5428" y="240"/>
                  <a:pt x="4895" y="645"/>
                </a:cubicBezTo>
                <a:cubicBezTo>
                  <a:pt x="3880" y="1415"/>
                  <a:pt x="3639" y="2681"/>
                  <a:pt x="4274" y="3902"/>
                </a:cubicBezTo>
                <a:cubicBezTo>
                  <a:pt x="4550" y="4431"/>
                  <a:pt x="4537" y="5006"/>
                  <a:pt x="4235" y="5680"/>
                </a:cubicBezTo>
                <a:cubicBezTo>
                  <a:pt x="4050" y="6091"/>
                  <a:pt x="4040" y="6255"/>
                  <a:pt x="4181" y="6613"/>
                </a:cubicBezTo>
                <a:cubicBezTo>
                  <a:pt x="4317" y="6960"/>
                  <a:pt x="4390" y="7020"/>
                  <a:pt x="4545" y="6912"/>
                </a:cubicBezTo>
                <a:cubicBezTo>
                  <a:pt x="4652" y="6837"/>
                  <a:pt x="4798" y="6806"/>
                  <a:pt x="4868" y="6843"/>
                </a:cubicBezTo>
                <a:cubicBezTo>
                  <a:pt x="5081" y="6953"/>
                  <a:pt x="4445" y="8972"/>
                  <a:pt x="4022" y="9534"/>
                </a:cubicBezTo>
                <a:cubicBezTo>
                  <a:pt x="3570" y="10133"/>
                  <a:pt x="2564" y="10901"/>
                  <a:pt x="2397" y="10775"/>
                </a:cubicBezTo>
                <a:cubicBezTo>
                  <a:pt x="2335" y="10728"/>
                  <a:pt x="2322" y="10779"/>
                  <a:pt x="2368" y="10888"/>
                </a:cubicBezTo>
                <a:cubicBezTo>
                  <a:pt x="2414" y="10996"/>
                  <a:pt x="2411" y="11120"/>
                  <a:pt x="2359" y="11163"/>
                </a:cubicBezTo>
                <a:cubicBezTo>
                  <a:pt x="2207" y="11291"/>
                  <a:pt x="2193" y="12055"/>
                  <a:pt x="2341" y="12132"/>
                </a:cubicBezTo>
                <a:cubicBezTo>
                  <a:pt x="2516" y="12223"/>
                  <a:pt x="2900" y="12994"/>
                  <a:pt x="2900" y="13255"/>
                </a:cubicBezTo>
                <a:cubicBezTo>
                  <a:pt x="2900" y="13555"/>
                  <a:pt x="3755" y="14188"/>
                  <a:pt x="4325" y="14310"/>
                </a:cubicBezTo>
                <a:cubicBezTo>
                  <a:pt x="4906" y="14434"/>
                  <a:pt x="4979" y="14624"/>
                  <a:pt x="4467" y="14682"/>
                </a:cubicBezTo>
                <a:cubicBezTo>
                  <a:pt x="4024" y="14732"/>
                  <a:pt x="3295" y="15295"/>
                  <a:pt x="3393" y="15511"/>
                </a:cubicBezTo>
                <a:cubicBezTo>
                  <a:pt x="3440" y="15613"/>
                  <a:pt x="3259" y="15750"/>
                  <a:pt x="2904" y="15884"/>
                </a:cubicBezTo>
                <a:cubicBezTo>
                  <a:pt x="2397" y="16074"/>
                  <a:pt x="2362" y="16114"/>
                  <a:pt x="2559" y="16279"/>
                </a:cubicBezTo>
                <a:cubicBezTo>
                  <a:pt x="2756" y="16445"/>
                  <a:pt x="2683" y="16520"/>
                  <a:pt x="1835" y="17029"/>
                </a:cubicBezTo>
                <a:lnTo>
                  <a:pt x="891" y="17595"/>
                </a:lnTo>
                <a:lnTo>
                  <a:pt x="363" y="17261"/>
                </a:lnTo>
                <a:cubicBezTo>
                  <a:pt x="122" y="17109"/>
                  <a:pt x="-1" y="17047"/>
                  <a:pt x="0" y="17084"/>
                </a:cubicBezTo>
                <a:cubicBezTo>
                  <a:pt x="2" y="17146"/>
                  <a:pt x="349" y="17482"/>
                  <a:pt x="1069" y="18127"/>
                </a:cubicBezTo>
                <a:cubicBezTo>
                  <a:pt x="1552" y="18559"/>
                  <a:pt x="1939" y="18814"/>
                  <a:pt x="2014" y="18751"/>
                </a:cubicBezTo>
                <a:cubicBezTo>
                  <a:pt x="2090" y="18687"/>
                  <a:pt x="2218" y="18720"/>
                  <a:pt x="2327" y="18830"/>
                </a:cubicBezTo>
                <a:cubicBezTo>
                  <a:pt x="2480" y="18985"/>
                  <a:pt x="2471" y="19054"/>
                  <a:pt x="2278" y="19233"/>
                </a:cubicBezTo>
                <a:cubicBezTo>
                  <a:pt x="2149" y="19353"/>
                  <a:pt x="2044" y="19487"/>
                  <a:pt x="2044" y="19532"/>
                </a:cubicBezTo>
                <a:cubicBezTo>
                  <a:pt x="2044" y="19577"/>
                  <a:pt x="1853" y="19836"/>
                  <a:pt x="1617" y="20109"/>
                </a:cubicBezTo>
                <a:cubicBezTo>
                  <a:pt x="1059" y="20756"/>
                  <a:pt x="1037" y="21091"/>
                  <a:pt x="1581" y="20671"/>
                </a:cubicBezTo>
                <a:cubicBezTo>
                  <a:pt x="2111" y="20261"/>
                  <a:pt x="3073" y="19786"/>
                  <a:pt x="3289" y="19827"/>
                </a:cubicBezTo>
                <a:cubicBezTo>
                  <a:pt x="3518" y="19871"/>
                  <a:pt x="4315" y="19131"/>
                  <a:pt x="4321" y="18870"/>
                </a:cubicBezTo>
                <a:cubicBezTo>
                  <a:pt x="4327" y="18568"/>
                  <a:pt x="4629" y="18468"/>
                  <a:pt x="4832" y="18702"/>
                </a:cubicBezTo>
                <a:cubicBezTo>
                  <a:pt x="4946" y="18832"/>
                  <a:pt x="5044" y="18861"/>
                  <a:pt x="5103" y="18780"/>
                </a:cubicBezTo>
                <a:cubicBezTo>
                  <a:pt x="5155" y="18710"/>
                  <a:pt x="5377" y="18653"/>
                  <a:pt x="5598" y="18653"/>
                </a:cubicBezTo>
                <a:cubicBezTo>
                  <a:pt x="5819" y="18653"/>
                  <a:pt x="6217" y="18578"/>
                  <a:pt x="6481" y="18485"/>
                </a:cubicBezTo>
                <a:cubicBezTo>
                  <a:pt x="6912" y="18335"/>
                  <a:pt x="7013" y="18340"/>
                  <a:pt x="7460" y="18541"/>
                </a:cubicBezTo>
                <a:cubicBezTo>
                  <a:pt x="7735" y="18664"/>
                  <a:pt x="8232" y="18877"/>
                  <a:pt x="8565" y="19014"/>
                </a:cubicBezTo>
                <a:cubicBezTo>
                  <a:pt x="9217" y="19283"/>
                  <a:pt x="9285" y="19382"/>
                  <a:pt x="8964" y="19606"/>
                </a:cubicBezTo>
                <a:cubicBezTo>
                  <a:pt x="8851" y="19685"/>
                  <a:pt x="8652" y="19984"/>
                  <a:pt x="8522" y="20270"/>
                </a:cubicBezTo>
                <a:cubicBezTo>
                  <a:pt x="8109" y="21177"/>
                  <a:pt x="8580" y="21316"/>
                  <a:pt x="9544" y="20569"/>
                </a:cubicBezTo>
                <a:cubicBezTo>
                  <a:pt x="9884" y="20306"/>
                  <a:pt x="10297" y="20090"/>
                  <a:pt x="10463" y="20090"/>
                </a:cubicBezTo>
                <a:cubicBezTo>
                  <a:pt x="10880" y="20090"/>
                  <a:pt x="11514" y="20493"/>
                  <a:pt x="11880" y="20991"/>
                </a:cubicBezTo>
                <a:cubicBezTo>
                  <a:pt x="12284" y="21541"/>
                  <a:pt x="12877" y="21585"/>
                  <a:pt x="12877" y="21066"/>
                </a:cubicBezTo>
                <a:cubicBezTo>
                  <a:pt x="12877" y="20533"/>
                  <a:pt x="12603" y="20005"/>
                  <a:pt x="12219" y="19794"/>
                </a:cubicBezTo>
                <a:cubicBezTo>
                  <a:pt x="12027" y="19688"/>
                  <a:pt x="11904" y="19553"/>
                  <a:pt x="11946" y="19496"/>
                </a:cubicBezTo>
                <a:cubicBezTo>
                  <a:pt x="11988" y="19438"/>
                  <a:pt x="12456" y="19276"/>
                  <a:pt x="12985" y="19133"/>
                </a:cubicBezTo>
                <a:cubicBezTo>
                  <a:pt x="13513" y="18991"/>
                  <a:pt x="14105" y="18787"/>
                  <a:pt x="14301" y="18680"/>
                </a:cubicBezTo>
                <a:cubicBezTo>
                  <a:pt x="14497" y="18572"/>
                  <a:pt x="14754" y="18487"/>
                  <a:pt x="14872" y="18490"/>
                </a:cubicBezTo>
                <a:cubicBezTo>
                  <a:pt x="15305" y="18502"/>
                  <a:pt x="16232" y="18669"/>
                  <a:pt x="16473" y="18779"/>
                </a:cubicBezTo>
                <a:cubicBezTo>
                  <a:pt x="16609" y="18842"/>
                  <a:pt x="16804" y="18893"/>
                  <a:pt x="16907" y="18893"/>
                </a:cubicBezTo>
                <a:cubicBezTo>
                  <a:pt x="17010" y="18893"/>
                  <a:pt x="17346" y="19109"/>
                  <a:pt x="17653" y="19374"/>
                </a:cubicBezTo>
                <a:cubicBezTo>
                  <a:pt x="17961" y="19639"/>
                  <a:pt x="18292" y="19830"/>
                  <a:pt x="18389" y="19799"/>
                </a:cubicBezTo>
                <a:cubicBezTo>
                  <a:pt x="18555" y="19745"/>
                  <a:pt x="19368" y="20091"/>
                  <a:pt x="20138" y="20543"/>
                </a:cubicBezTo>
                <a:cubicBezTo>
                  <a:pt x="20535" y="20776"/>
                  <a:pt x="20488" y="20665"/>
                  <a:pt x="19910" y="20008"/>
                </a:cubicBezTo>
                <a:cubicBezTo>
                  <a:pt x="19373" y="19397"/>
                  <a:pt x="19464" y="19115"/>
                  <a:pt x="20508" y="18160"/>
                </a:cubicBezTo>
                <a:cubicBezTo>
                  <a:pt x="21442" y="17304"/>
                  <a:pt x="21599" y="17041"/>
                  <a:pt x="20976" y="17377"/>
                </a:cubicBezTo>
                <a:cubicBezTo>
                  <a:pt x="20661" y="17547"/>
                  <a:pt x="20596" y="17527"/>
                  <a:pt x="19759" y="17001"/>
                </a:cubicBezTo>
                <a:cubicBezTo>
                  <a:pt x="18931" y="16480"/>
                  <a:pt x="18889" y="16431"/>
                  <a:pt x="19104" y="16231"/>
                </a:cubicBezTo>
                <a:cubicBezTo>
                  <a:pt x="19230" y="16114"/>
                  <a:pt x="19268" y="16019"/>
                  <a:pt x="19187" y="16019"/>
                </a:cubicBezTo>
                <a:cubicBezTo>
                  <a:pt x="19106" y="16019"/>
                  <a:pt x="18805" y="15936"/>
                  <a:pt x="18518" y="15836"/>
                </a:cubicBezTo>
                <a:cubicBezTo>
                  <a:pt x="18171" y="15714"/>
                  <a:pt x="18032" y="15603"/>
                  <a:pt x="18104" y="15506"/>
                </a:cubicBezTo>
                <a:cubicBezTo>
                  <a:pt x="18249" y="15311"/>
                  <a:pt x="18276" y="14576"/>
                  <a:pt x="18136" y="14649"/>
                </a:cubicBezTo>
                <a:cubicBezTo>
                  <a:pt x="17871" y="14787"/>
                  <a:pt x="17873" y="14419"/>
                  <a:pt x="18142" y="13909"/>
                </a:cubicBezTo>
                <a:cubicBezTo>
                  <a:pt x="18303" y="13603"/>
                  <a:pt x="18435" y="13254"/>
                  <a:pt x="18435" y="13133"/>
                </a:cubicBezTo>
                <a:cubicBezTo>
                  <a:pt x="18435" y="13012"/>
                  <a:pt x="18626" y="12729"/>
                  <a:pt x="18862" y="12504"/>
                </a:cubicBezTo>
                <a:cubicBezTo>
                  <a:pt x="19097" y="12279"/>
                  <a:pt x="19289" y="12041"/>
                  <a:pt x="19289" y="11976"/>
                </a:cubicBezTo>
                <a:cubicBezTo>
                  <a:pt x="19289" y="11910"/>
                  <a:pt x="19434" y="11767"/>
                  <a:pt x="19610" y="11657"/>
                </a:cubicBezTo>
                <a:cubicBezTo>
                  <a:pt x="19787" y="11547"/>
                  <a:pt x="19853" y="11489"/>
                  <a:pt x="19757" y="11527"/>
                </a:cubicBezTo>
                <a:cubicBezTo>
                  <a:pt x="19655" y="11568"/>
                  <a:pt x="19372" y="11352"/>
                  <a:pt x="19077" y="11006"/>
                </a:cubicBezTo>
                <a:cubicBezTo>
                  <a:pt x="18744" y="10617"/>
                  <a:pt x="18380" y="10350"/>
                  <a:pt x="18014" y="10227"/>
                </a:cubicBezTo>
                <a:cubicBezTo>
                  <a:pt x="17288" y="9982"/>
                  <a:pt x="15670" y="9940"/>
                  <a:pt x="15358" y="10158"/>
                </a:cubicBezTo>
                <a:cubicBezTo>
                  <a:pt x="15159" y="10297"/>
                  <a:pt x="15097" y="10289"/>
                  <a:pt x="14927" y="10093"/>
                </a:cubicBezTo>
                <a:cubicBezTo>
                  <a:pt x="14608" y="9727"/>
                  <a:pt x="14695" y="9469"/>
                  <a:pt x="15228" y="9192"/>
                </a:cubicBezTo>
                <a:cubicBezTo>
                  <a:pt x="15502" y="9049"/>
                  <a:pt x="15726" y="8882"/>
                  <a:pt x="15726" y="8818"/>
                </a:cubicBezTo>
                <a:cubicBezTo>
                  <a:pt x="15726" y="8755"/>
                  <a:pt x="16096" y="8414"/>
                  <a:pt x="16547" y="8060"/>
                </a:cubicBezTo>
                <a:cubicBezTo>
                  <a:pt x="17380" y="7407"/>
                  <a:pt x="17722" y="7358"/>
                  <a:pt x="17722" y="7889"/>
                </a:cubicBezTo>
                <a:cubicBezTo>
                  <a:pt x="17722" y="8186"/>
                  <a:pt x="17794" y="8179"/>
                  <a:pt x="19138" y="7737"/>
                </a:cubicBezTo>
                <a:cubicBezTo>
                  <a:pt x="19907" y="7484"/>
                  <a:pt x="20287" y="7295"/>
                  <a:pt x="20287" y="7167"/>
                </a:cubicBezTo>
                <a:cubicBezTo>
                  <a:pt x="20287" y="6669"/>
                  <a:pt x="19875" y="5251"/>
                  <a:pt x="19640" y="4935"/>
                </a:cubicBezTo>
                <a:cubicBezTo>
                  <a:pt x="19495" y="4741"/>
                  <a:pt x="19367" y="4568"/>
                  <a:pt x="19356" y="4552"/>
                </a:cubicBezTo>
                <a:cubicBezTo>
                  <a:pt x="19345" y="4535"/>
                  <a:pt x="18839" y="4695"/>
                  <a:pt x="18232" y="4908"/>
                </a:cubicBezTo>
                <a:cubicBezTo>
                  <a:pt x="17153" y="5286"/>
                  <a:pt x="17131" y="5302"/>
                  <a:pt x="17209" y="5657"/>
                </a:cubicBezTo>
                <a:cubicBezTo>
                  <a:pt x="17253" y="5856"/>
                  <a:pt x="17329" y="6288"/>
                  <a:pt x="17379" y="6617"/>
                </a:cubicBezTo>
                <a:lnTo>
                  <a:pt x="17469" y="7216"/>
                </a:lnTo>
                <a:lnTo>
                  <a:pt x="16715" y="7755"/>
                </a:lnTo>
                <a:cubicBezTo>
                  <a:pt x="16301" y="8052"/>
                  <a:pt x="15765" y="8386"/>
                  <a:pt x="15523" y="8498"/>
                </a:cubicBezTo>
                <a:cubicBezTo>
                  <a:pt x="14452" y="8995"/>
                  <a:pt x="14440" y="8998"/>
                  <a:pt x="14278" y="8861"/>
                </a:cubicBezTo>
                <a:cubicBezTo>
                  <a:pt x="14162" y="8764"/>
                  <a:pt x="14258" y="8618"/>
                  <a:pt x="14638" y="8317"/>
                </a:cubicBezTo>
                <a:cubicBezTo>
                  <a:pt x="14923" y="8091"/>
                  <a:pt x="15156" y="7817"/>
                  <a:pt x="15156" y="7707"/>
                </a:cubicBezTo>
                <a:cubicBezTo>
                  <a:pt x="15156" y="7598"/>
                  <a:pt x="15253" y="7477"/>
                  <a:pt x="15370" y="7439"/>
                </a:cubicBezTo>
                <a:cubicBezTo>
                  <a:pt x="15488" y="7401"/>
                  <a:pt x="15584" y="7321"/>
                  <a:pt x="15584" y="7261"/>
                </a:cubicBezTo>
                <a:cubicBezTo>
                  <a:pt x="15584" y="7200"/>
                  <a:pt x="15734" y="6951"/>
                  <a:pt x="15918" y="6705"/>
                </a:cubicBezTo>
                <a:cubicBezTo>
                  <a:pt x="16102" y="6459"/>
                  <a:pt x="16297" y="5969"/>
                  <a:pt x="16353" y="5617"/>
                </a:cubicBezTo>
                <a:cubicBezTo>
                  <a:pt x="16437" y="5076"/>
                  <a:pt x="16413" y="4951"/>
                  <a:pt x="16197" y="4818"/>
                </a:cubicBezTo>
                <a:cubicBezTo>
                  <a:pt x="16056" y="4731"/>
                  <a:pt x="15932" y="4603"/>
                  <a:pt x="15923" y="4531"/>
                </a:cubicBezTo>
                <a:cubicBezTo>
                  <a:pt x="15913" y="4460"/>
                  <a:pt x="15897" y="4349"/>
                  <a:pt x="15887" y="4284"/>
                </a:cubicBezTo>
                <a:cubicBezTo>
                  <a:pt x="15871" y="4173"/>
                  <a:pt x="15066" y="3838"/>
                  <a:pt x="14586" y="3741"/>
                </a:cubicBezTo>
                <a:cubicBezTo>
                  <a:pt x="14469" y="3717"/>
                  <a:pt x="14161" y="3628"/>
                  <a:pt x="13902" y="3542"/>
                </a:cubicBezTo>
                <a:cubicBezTo>
                  <a:pt x="13494" y="3407"/>
                  <a:pt x="13374" y="3414"/>
                  <a:pt x="13000" y="3595"/>
                </a:cubicBezTo>
                <a:cubicBezTo>
                  <a:pt x="12763" y="3709"/>
                  <a:pt x="12381" y="3803"/>
                  <a:pt x="12152" y="3803"/>
                </a:cubicBezTo>
                <a:cubicBezTo>
                  <a:pt x="11923" y="3803"/>
                  <a:pt x="11638" y="3897"/>
                  <a:pt x="11519" y="4013"/>
                </a:cubicBezTo>
                <a:cubicBezTo>
                  <a:pt x="10496" y="5005"/>
                  <a:pt x="10421" y="5119"/>
                  <a:pt x="10513" y="5532"/>
                </a:cubicBezTo>
                <a:cubicBezTo>
                  <a:pt x="10627" y="6044"/>
                  <a:pt x="10417" y="6172"/>
                  <a:pt x="10109" y="5778"/>
                </a:cubicBezTo>
                <a:cubicBezTo>
                  <a:pt x="9681" y="5228"/>
                  <a:pt x="9671" y="4800"/>
                  <a:pt x="10074" y="4126"/>
                </a:cubicBezTo>
                <a:cubicBezTo>
                  <a:pt x="10939" y="2680"/>
                  <a:pt x="10667" y="1435"/>
                  <a:pt x="9305" y="613"/>
                </a:cubicBezTo>
                <a:cubicBezTo>
                  <a:pt x="8895" y="366"/>
                  <a:pt x="8425" y="144"/>
                  <a:pt x="8260" y="119"/>
                </a:cubicBezTo>
                <a:cubicBezTo>
                  <a:pt x="7621" y="26"/>
                  <a:pt x="7109" y="-15"/>
                  <a:pt x="6672" y="5"/>
                </a:cubicBezTo>
                <a:close/>
                <a:moveTo>
                  <a:pt x="20742" y="16021"/>
                </a:moveTo>
                <a:cubicBezTo>
                  <a:pt x="20217" y="16022"/>
                  <a:pt x="20217" y="16022"/>
                  <a:pt x="20573" y="16188"/>
                </a:cubicBezTo>
                <a:cubicBezTo>
                  <a:pt x="20769" y="16279"/>
                  <a:pt x="20940" y="16360"/>
                  <a:pt x="20953" y="16366"/>
                </a:cubicBezTo>
                <a:cubicBezTo>
                  <a:pt x="20966" y="16373"/>
                  <a:pt x="21077" y="16345"/>
                  <a:pt x="21201" y="16305"/>
                </a:cubicBezTo>
                <a:cubicBezTo>
                  <a:pt x="21573" y="16185"/>
                  <a:pt x="21304" y="16019"/>
                  <a:pt x="20742" y="16021"/>
                </a:cubicBezTo>
                <a:close/>
                <a:moveTo>
                  <a:pt x="948" y="16034"/>
                </a:moveTo>
                <a:cubicBezTo>
                  <a:pt x="354" y="16018"/>
                  <a:pt x="95" y="16148"/>
                  <a:pt x="264" y="16377"/>
                </a:cubicBezTo>
                <a:cubicBezTo>
                  <a:pt x="387" y="16545"/>
                  <a:pt x="556" y="16527"/>
                  <a:pt x="755" y="16325"/>
                </a:cubicBezTo>
                <a:cubicBezTo>
                  <a:pt x="849" y="16230"/>
                  <a:pt x="1065" y="16130"/>
                  <a:pt x="1236" y="16102"/>
                </a:cubicBezTo>
                <a:cubicBezTo>
                  <a:pt x="1407" y="16074"/>
                  <a:pt x="1277" y="16043"/>
                  <a:pt x="948" y="1603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70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1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73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4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176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7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8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9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0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1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2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190" name="تجميع"/>
          <p:cNvGrpSpPr/>
          <p:nvPr/>
        </p:nvGrpSpPr>
        <p:grpSpPr>
          <a:xfrm>
            <a:off x="5213190" y="3114363"/>
            <a:ext cx="17458125" cy="9912676"/>
            <a:chOff x="12700" y="-190107"/>
            <a:chExt cx="17458124" cy="9912674"/>
          </a:xfrm>
        </p:grpSpPr>
        <p:pic>
          <p:nvPicPr>
            <p:cNvPr id="18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871235" y="25400"/>
              <a:ext cx="5560189" cy="9584340"/>
            </a:xfrm>
            <a:prstGeom prst="rect">
              <a:avLst/>
            </a:prstGeom>
            <a:effectLst/>
          </p:spPr>
        </p:pic>
        <p:pic>
          <p:nvPicPr>
            <p:cNvPr id="18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904908" y="87460"/>
              <a:ext cx="5488235" cy="9460220"/>
            </a:xfrm>
            <a:prstGeom prst="rect">
              <a:avLst/>
            </a:prstGeom>
            <a:effectLst/>
          </p:spPr>
        </p:pic>
        <p:pic>
          <p:nvPicPr>
            <p:cNvPr id="18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625596" cy="9697168"/>
            </a:xfrm>
            <a:prstGeom prst="rect">
              <a:avLst/>
            </a:prstGeom>
            <a:effectLst/>
          </p:spPr>
        </p:pic>
        <p:pic>
          <p:nvPicPr>
            <p:cNvPr id="18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818727" y="-190108"/>
              <a:ext cx="5652098" cy="1855900"/>
            </a:xfrm>
            <a:prstGeom prst="rect">
              <a:avLst/>
            </a:prstGeom>
            <a:effectLst/>
          </p:spPr>
        </p:pic>
        <p:pic>
          <p:nvPicPr>
            <p:cNvPr id="18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45870" y="-6295"/>
              <a:ext cx="6190776" cy="1672087"/>
            </a:xfrm>
            <a:prstGeom prst="rect">
              <a:avLst/>
            </a:prstGeom>
            <a:effectLst/>
          </p:spPr>
        </p:pic>
        <p:pic>
          <p:nvPicPr>
            <p:cNvPr id="18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7174" y="-190108"/>
              <a:ext cx="5652097" cy="1855900"/>
            </a:xfrm>
            <a:prstGeom prst="rect">
              <a:avLst/>
            </a:prstGeom>
            <a:effectLst/>
          </p:spPr>
        </p:pic>
      </p:grpSp>
      <p:pic>
        <p:nvPicPr>
          <p:cNvPr id="191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768326" y="1440590"/>
            <a:ext cx="7788164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93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4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96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7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8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" name="تجميع"/>
          <p:cNvGrpSpPr/>
          <p:nvPr/>
        </p:nvGrpSpPr>
        <p:grpSpPr>
          <a:xfrm>
            <a:off x="13046005" y="1216005"/>
            <a:ext cx="10442749" cy="4996822"/>
            <a:chOff x="0" y="0"/>
            <a:chExt cx="10442748" cy="4996820"/>
          </a:xfrm>
        </p:grpSpPr>
        <p:pic>
          <p:nvPicPr>
            <p:cNvPr id="199" name="صورة" descr="صورة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442749" cy="13663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417244" y="1255264"/>
              <a:ext cx="2025505" cy="3741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9" name="تجميع"/>
          <p:cNvGrpSpPr/>
          <p:nvPr/>
        </p:nvGrpSpPr>
        <p:grpSpPr>
          <a:xfrm>
            <a:off x="9018214" y="-2946541"/>
            <a:ext cx="17722101" cy="13952762"/>
            <a:chOff x="0" y="0"/>
            <a:chExt cx="17722099" cy="13952761"/>
          </a:xfrm>
        </p:grpSpPr>
        <p:sp>
          <p:nvSpPr>
            <p:cNvPr id="202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3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4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5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6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7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8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10" name="IMG_2128.jpeg" descr="IMG_2128.jpeg"/>
          <p:cNvPicPr>
            <a:picLocks noChangeAspect="1"/>
          </p:cNvPicPr>
          <p:nvPr/>
        </p:nvPicPr>
        <p:blipFill>
          <a:blip r:embed="rId6">
            <a:extLst/>
          </a:blip>
          <a:srcRect l="12976" t="6360" r="13212" b="6221"/>
          <a:stretch>
            <a:fillRect/>
          </a:stretch>
        </p:blipFill>
        <p:spPr>
          <a:xfrm>
            <a:off x="7957235" y="1216005"/>
            <a:ext cx="9580246" cy="1134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8" fill="norm" stroke="1" extrusionOk="0">
                <a:moveTo>
                  <a:pt x="5892" y="0"/>
                </a:moveTo>
                <a:cubicBezTo>
                  <a:pt x="5832" y="-1"/>
                  <a:pt x="5773" y="9"/>
                  <a:pt x="5717" y="20"/>
                </a:cubicBezTo>
                <a:cubicBezTo>
                  <a:pt x="5566" y="83"/>
                  <a:pt x="5449" y="205"/>
                  <a:pt x="5440" y="378"/>
                </a:cubicBezTo>
                <a:cubicBezTo>
                  <a:pt x="5440" y="387"/>
                  <a:pt x="5432" y="392"/>
                  <a:pt x="5432" y="402"/>
                </a:cubicBezTo>
                <a:cubicBezTo>
                  <a:pt x="5432" y="403"/>
                  <a:pt x="5432" y="403"/>
                  <a:pt x="5432" y="405"/>
                </a:cubicBezTo>
                <a:cubicBezTo>
                  <a:pt x="5435" y="550"/>
                  <a:pt x="5497" y="681"/>
                  <a:pt x="5579" y="779"/>
                </a:cubicBezTo>
                <a:cubicBezTo>
                  <a:pt x="5665" y="852"/>
                  <a:pt x="5789" y="893"/>
                  <a:pt x="5953" y="896"/>
                </a:cubicBezTo>
                <a:cubicBezTo>
                  <a:pt x="5953" y="896"/>
                  <a:pt x="5960" y="906"/>
                  <a:pt x="5961" y="906"/>
                </a:cubicBezTo>
                <a:cubicBezTo>
                  <a:pt x="6093" y="865"/>
                  <a:pt x="6254" y="1031"/>
                  <a:pt x="6298" y="1273"/>
                </a:cubicBezTo>
                <a:cubicBezTo>
                  <a:pt x="6306" y="1322"/>
                  <a:pt x="6394" y="1430"/>
                  <a:pt x="6456" y="1524"/>
                </a:cubicBezTo>
                <a:cubicBezTo>
                  <a:pt x="6581" y="1697"/>
                  <a:pt x="6716" y="1896"/>
                  <a:pt x="6870" y="2120"/>
                </a:cubicBezTo>
                <a:cubicBezTo>
                  <a:pt x="6953" y="2240"/>
                  <a:pt x="7019" y="2328"/>
                  <a:pt x="7089" y="2443"/>
                </a:cubicBezTo>
                <a:cubicBezTo>
                  <a:pt x="7990" y="3777"/>
                  <a:pt x="9071" y="5485"/>
                  <a:pt x="9031" y="5600"/>
                </a:cubicBezTo>
                <a:cubicBezTo>
                  <a:pt x="9030" y="5602"/>
                  <a:pt x="8996" y="5615"/>
                  <a:pt x="8994" y="5618"/>
                </a:cubicBezTo>
                <a:cubicBezTo>
                  <a:pt x="8994" y="5624"/>
                  <a:pt x="9016" y="5662"/>
                  <a:pt x="9014" y="5665"/>
                </a:cubicBezTo>
                <a:cubicBezTo>
                  <a:pt x="8976" y="5717"/>
                  <a:pt x="8733" y="5789"/>
                  <a:pt x="8482" y="5843"/>
                </a:cubicBezTo>
                <a:cubicBezTo>
                  <a:pt x="8376" y="5885"/>
                  <a:pt x="8371" y="5904"/>
                  <a:pt x="8247" y="5947"/>
                </a:cubicBezTo>
                <a:cubicBezTo>
                  <a:pt x="7889" y="6070"/>
                  <a:pt x="7633" y="6186"/>
                  <a:pt x="7422" y="6307"/>
                </a:cubicBezTo>
                <a:cubicBezTo>
                  <a:pt x="7344" y="6370"/>
                  <a:pt x="7278" y="6417"/>
                  <a:pt x="7195" y="6489"/>
                </a:cubicBezTo>
                <a:lnTo>
                  <a:pt x="6914" y="6729"/>
                </a:lnTo>
                <a:cubicBezTo>
                  <a:pt x="6868" y="6787"/>
                  <a:pt x="6822" y="6844"/>
                  <a:pt x="6780" y="6911"/>
                </a:cubicBezTo>
                <a:lnTo>
                  <a:pt x="6594" y="7213"/>
                </a:lnTo>
                <a:lnTo>
                  <a:pt x="3512" y="7213"/>
                </a:lnTo>
                <a:cubicBezTo>
                  <a:pt x="1797" y="7214"/>
                  <a:pt x="343" y="7262"/>
                  <a:pt x="235" y="7320"/>
                </a:cubicBezTo>
                <a:cubicBezTo>
                  <a:pt x="200" y="7338"/>
                  <a:pt x="174" y="7421"/>
                  <a:pt x="150" y="7529"/>
                </a:cubicBezTo>
                <a:cubicBezTo>
                  <a:pt x="143" y="7563"/>
                  <a:pt x="135" y="7562"/>
                  <a:pt x="129" y="7607"/>
                </a:cubicBezTo>
                <a:cubicBezTo>
                  <a:pt x="122" y="7656"/>
                  <a:pt x="119" y="7779"/>
                  <a:pt x="113" y="7845"/>
                </a:cubicBezTo>
                <a:cubicBezTo>
                  <a:pt x="82" y="8204"/>
                  <a:pt x="64" y="9172"/>
                  <a:pt x="48" y="10088"/>
                </a:cubicBezTo>
                <a:cubicBezTo>
                  <a:pt x="34" y="10931"/>
                  <a:pt x="16" y="11538"/>
                  <a:pt x="7" y="13122"/>
                </a:cubicBezTo>
                <a:cubicBezTo>
                  <a:pt x="-5" y="15396"/>
                  <a:pt x="0" y="16458"/>
                  <a:pt x="16" y="17298"/>
                </a:cubicBezTo>
                <a:cubicBezTo>
                  <a:pt x="39" y="18261"/>
                  <a:pt x="95" y="18825"/>
                  <a:pt x="239" y="19011"/>
                </a:cubicBezTo>
                <a:cubicBezTo>
                  <a:pt x="373" y="19098"/>
                  <a:pt x="619" y="19181"/>
                  <a:pt x="819" y="19199"/>
                </a:cubicBezTo>
                <a:lnTo>
                  <a:pt x="1209" y="19237"/>
                </a:lnTo>
                <a:lnTo>
                  <a:pt x="1246" y="20280"/>
                </a:lnTo>
                <a:cubicBezTo>
                  <a:pt x="1265" y="20854"/>
                  <a:pt x="1305" y="21388"/>
                  <a:pt x="1340" y="21467"/>
                </a:cubicBezTo>
                <a:cubicBezTo>
                  <a:pt x="1378" y="21557"/>
                  <a:pt x="1561" y="21599"/>
                  <a:pt x="1822" y="21578"/>
                </a:cubicBezTo>
                <a:cubicBezTo>
                  <a:pt x="2201" y="21547"/>
                  <a:pt x="2254" y="21499"/>
                  <a:pt x="2326" y="21121"/>
                </a:cubicBezTo>
                <a:cubicBezTo>
                  <a:pt x="2327" y="21115"/>
                  <a:pt x="2333" y="21107"/>
                  <a:pt x="2335" y="21100"/>
                </a:cubicBezTo>
                <a:cubicBezTo>
                  <a:pt x="2365" y="20874"/>
                  <a:pt x="2474" y="20678"/>
                  <a:pt x="2663" y="20514"/>
                </a:cubicBezTo>
                <a:cubicBezTo>
                  <a:pt x="2693" y="20480"/>
                  <a:pt x="2720" y="20435"/>
                  <a:pt x="2752" y="20407"/>
                </a:cubicBezTo>
                <a:lnTo>
                  <a:pt x="3097" y="20116"/>
                </a:lnTo>
                <a:lnTo>
                  <a:pt x="4312" y="20112"/>
                </a:lnTo>
                <a:cubicBezTo>
                  <a:pt x="5315" y="20075"/>
                  <a:pt x="7132" y="20060"/>
                  <a:pt x="11008" y="20061"/>
                </a:cubicBezTo>
                <a:cubicBezTo>
                  <a:pt x="14428" y="20061"/>
                  <a:pt x="16112" y="20068"/>
                  <a:pt x="17168" y="20092"/>
                </a:cubicBezTo>
                <a:cubicBezTo>
                  <a:pt x="17500" y="20099"/>
                  <a:pt x="17813" y="20110"/>
                  <a:pt x="18009" y="20123"/>
                </a:cubicBezTo>
                <a:cubicBezTo>
                  <a:pt x="18156" y="20131"/>
                  <a:pt x="18331" y="20139"/>
                  <a:pt x="18427" y="20150"/>
                </a:cubicBezTo>
                <a:cubicBezTo>
                  <a:pt x="18504" y="20160"/>
                  <a:pt x="18572" y="20175"/>
                  <a:pt x="18626" y="20188"/>
                </a:cubicBezTo>
                <a:cubicBezTo>
                  <a:pt x="18680" y="20200"/>
                  <a:pt x="18778" y="20210"/>
                  <a:pt x="18813" y="20225"/>
                </a:cubicBezTo>
                <a:cubicBezTo>
                  <a:pt x="18853" y="20243"/>
                  <a:pt x="18878" y="20263"/>
                  <a:pt x="18914" y="20280"/>
                </a:cubicBezTo>
                <a:cubicBezTo>
                  <a:pt x="19038" y="20343"/>
                  <a:pt x="19140" y="20411"/>
                  <a:pt x="19219" y="20493"/>
                </a:cubicBezTo>
                <a:cubicBezTo>
                  <a:pt x="19249" y="20519"/>
                  <a:pt x="19343" y="20568"/>
                  <a:pt x="19345" y="20582"/>
                </a:cubicBezTo>
                <a:cubicBezTo>
                  <a:pt x="19348" y="20607"/>
                  <a:pt x="19370" y="20684"/>
                  <a:pt x="19385" y="20744"/>
                </a:cubicBezTo>
                <a:cubicBezTo>
                  <a:pt x="19441" y="20864"/>
                  <a:pt x="19493" y="21002"/>
                  <a:pt x="19535" y="21189"/>
                </a:cubicBezTo>
                <a:cubicBezTo>
                  <a:pt x="19619" y="21566"/>
                  <a:pt x="19658" y="21598"/>
                  <a:pt x="20059" y="21598"/>
                </a:cubicBezTo>
                <a:lnTo>
                  <a:pt x="20498" y="21598"/>
                </a:lnTo>
                <a:lnTo>
                  <a:pt x="20506" y="21337"/>
                </a:lnTo>
                <a:lnTo>
                  <a:pt x="20506" y="20548"/>
                </a:lnTo>
                <a:cubicBezTo>
                  <a:pt x="20506" y="20160"/>
                  <a:pt x="20523" y="19908"/>
                  <a:pt x="20555" y="19704"/>
                </a:cubicBezTo>
                <a:lnTo>
                  <a:pt x="20571" y="19237"/>
                </a:lnTo>
                <a:lnTo>
                  <a:pt x="20920" y="19202"/>
                </a:lnTo>
                <a:cubicBezTo>
                  <a:pt x="20942" y="19200"/>
                  <a:pt x="20957" y="19198"/>
                  <a:pt x="20977" y="19196"/>
                </a:cubicBezTo>
                <a:cubicBezTo>
                  <a:pt x="21002" y="19194"/>
                  <a:pt x="21018" y="19182"/>
                  <a:pt x="21046" y="19182"/>
                </a:cubicBezTo>
                <a:cubicBezTo>
                  <a:pt x="21129" y="19182"/>
                  <a:pt x="21235" y="19125"/>
                  <a:pt x="21335" y="19052"/>
                </a:cubicBezTo>
                <a:cubicBezTo>
                  <a:pt x="21595" y="18737"/>
                  <a:pt x="21586" y="17617"/>
                  <a:pt x="21578" y="13218"/>
                </a:cubicBezTo>
                <a:cubicBezTo>
                  <a:pt x="21572" y="10127"/>
                  <a:pt x="21527" y="7511"/>
                  <a:pt x="21477" y="7405"/>
                </a:cubicBezTo>
                <a:cubicBezTo>
                  <a:pt x="21394" y="7228"/>
                  <a:pt x="21088" y="7213"/>
                  <a:pt x="17635" y="7213"/>
                </a:cubicBezTo>
                <a:lnTo>
                  <a:pt x="13883" y="7213"/>
                </a:lnTo>
                <a:lnTo>
                  <a:pt x="13546" y="6764"/>
                </a:lnTo>
                <a:cubicBezTo>
                  <a:pt x="13473" y="6665"/>
                  <a:pt x="13383" y="6576"/>
                  <a:pt x="13278" y="6489"/>
                </a:cubicBezTo>
                <a:cubicBezTo>
                  <a:pt x="13266" y="6478"/>
                  <a:pt x="13254" y="6468"/>
                  <a:pt x="13241" y="6458"/>
                </a:cubicBezTo>
                <a:cubicBezTo>
                  <a:pt x="13032" y="6294"/>
                  <a:pt x="12751" y="6146"/>
                  <a:pt x="12393" y="6005"/>
                </a:cubicBezTo>
                <a:cubicBezTo>
                  <a:pt x="12353" y="5991"/>
                  <a:pt x="12321" y="5975"/>
                  <a:pt x="12278" y="5961"/>
                </a:cubicBezTo>
                <a:cubicBezTo>
                  <a:pt x="12270" y="5957"/>
                  <a:pt x="12271" y="5957"/>
                  <a:pt x="12262" y="5954"/>
                </a:cubicBezTo>
                <a:cubicBezTo>
                  <a:pt x="12068" y="5882"/>
                  <a:pt x="11859" y="5811"/>
                  <a:pt x="11617" y="5741"/>
                </a:cubicBezTo>
                <a:cubicBezTo>
                  <a:pt x="11475" y="5700"/>
                  <a:pt x="11420" y="5630"/>
                  <a:pt x="11487" y="5580"/>
                </a:cubicBezTo>
                <a:cubicBezTo>
                  <a:pt x="11553" y="5531"/>
                  <a:pt x="12351" y="4982"/>
                  <a:pt x="13265" y="4358"/>
                </a:cubicBezTo>
                <a:cubicBezTo>
                  <a:pt x="13563" y="4155"/>
                  <a:pt x="13721" y="4068"/>
                  <a:pt x="13948" y="3922"/>
                </a:cubicBezTo>
                <a:cubicBezTo>
                  <a:pt x="14200" y="3746"/>
                  <a:pt x="14639" y="3450"/>
                  <a:pt x="14695" y="3404"/>
                </a:cubicBezTo>
                <a:cubicBezTo>
                  <a:pt x="14816" y="3305"/>
                  <a:pt x="15057" y="3223"/>
                  <a:pt x="15247" y="3205"/>
                </a:cubicBezTo>
                <a:cubicBezTo>
                  <a:pt x="15302" y="3189"/>
                  <a:pt x="15364" y="3163"/>
                  <a:pt x="15410" y="3157"/>
                </a:cubicBezTo>
                <a:cubicBezTo>
                  <a:pt x="15769" y="3108"/>
                  <a:pt x="15886" y="3039"/>
                  <a:pt x="15925" y="2862"/>
                </a:cubicBezTo>
                <a:cubicBezTo>
                  <a:pt x="15927" y="2825"/>
                  <a:pt x="15930" y="2790"/>
                  <a:pt x="15930" y="2745"/>
                </a:cubicBezTo>
                <a:cubicBezTo>
                  <a:pt x="15917" y="2506"/>
                  <a:pt x="15731" y="2269"/>
                  <a:pt x="15519" y="2272"/>
                </a:cubicBezTo>
                <a:cubicBezTo>
                  <a:pt x="15473" y="2272"/>
                  <a:pt x="15432" y="2289"/>
                  <a:pt x="15390" y="2299"/>
                </a:cubicBezTo>
                <a:cubicBezTo>
                  <a:pt x="15330" y="2324"/>
                  <a:pt x="15269" y="2349"/>
                  <a:pt x="15223" y="2368"/>
                </a:cubicBezTo>
                <a:cubicBezTo>
                  <a:pt x="15204" y="2380"/>
                  <a:pt x="15179" y="2387"/>
                  <a:pt x="15162" y="2402"/>
                </a:cubicBezTo>
                <a:cubicBezTo>
                  <a:pt x="15148" y="2410"/>
                  <a:pt x="15139" y="2429"/>
                  <a:pt x="15126" y="2440"/>
                </a:cubicBezTo>
                <a:cubicBezTo>
                  <a:pt x="15090" y="2478"/>
                  <a:pt x="15054" y="2520"/>
                  <a:pt x="15032" y="2567"/>
                </a:cubicBezTo>
                <a:cubicBezTo>
                  <a:pt x="15005" y="2625"/>
                  <a:pt x="14993" y="2687"/>
                  <a:pt x="14992" y="2755"/>
                </a:cubicBezTo>
                <a:cubicBezTo>
                  <a:pt x="14991" y="2776"/>
                  <a:pt x="14966" y="2805"/>
                  <a:pt x="14959" y="2828"/>
                </a:cubicBezTo>
                <a:cubicBezTo>
                  <a:pt x="14933" y="3008"/>
                  <a:pt x="14824" y="3161"/>
                  <a:pt x="14581" y="3304"/>
                </a:cubicBezTo>
                <a:cubicBezTo>
                  <a:pt x="14417" y="3401"/>
                  <a:pt x="13967" y="3707"/>
                  <a:pt x="13558" y="3984"/>
                </a:cubicBezTo>
                <a:cubicBezTo>
                  <a:pt x="13358" y="4124"/>
                  <a:pt x="13297" y="4180"/>
                  <a:pt x="13034" y="4358"/>
                </a:cubicBezTo>
                <a:lnTo>
                  <a:pt x="11085" y="5683"/>
                </a:lnTo>
                <a:lnTo>
                  <a:pt x="10464" y="5662"/>
                </a:lnTo>
                <a:cubicBezTo>
                  <a:pt x="10376" y="5664"/>
                  <a:pt x="10341" y="5676"/>
                  <a:pt x="10232" y="5676"/>
                </a:cubicBezTo>
                <a:lnTo>
                  <a:pt x="9355" y="5676"/>
                </a:lnTo>
                <a:lnTo>
                  <a:pt x="9318" y="5621"/>
                </a:lnTo>
                <a:lnTo>
                  <a:pt x="9278" y="5621"/>
                </a:lnTo>
                <a:lnTo>
                  <a:pt x="7755" y="3208"/>
                </a:lnTo>
                <a:cubicBezTo>
                  <a:pt x="7523" y="2842"/>
                  <a:pt x="7369" y="2566"/>
                  <a:pt x="7178" y="2247"/>
                </a:cubicBezTo>
                <a:cubicBezTo>
                  <a:pt x="6920" y="1833"/>
                  <a:pt x="6574" y="1273"/>
                  <a:pt x="6493" y="1150"/>
                </a:cubicBezTo>
                <a:cubicBezTo>
                  <a:pt x="6355" y="943"/>
                  <a:pt x="6308" y="784"/>
                  <a:pt x="6342" y="717"/>
                </a:cubicBezTo>
                <a:cubicBezTo>
                  <a:pt x="6343" y="714"/>
                  <a:pt x="6325" y="684"/>
                  <a:pt x="6326" y="683"/>
                </a:cubicBezTo>
                <a:cubicBezTo>
                  <a:pt x="6379" y="621"/>
                  <a:pt x="6412" y="508"/>
                  <a:pt x="6399" y="432"/>
                </a:cubicBezTo>
                <a:cubicBezTo>
                  <a:pt x="6390" y="384"/>
                  <a:pt x="6383" y="333"/>
                  <a:pt x="6375" y="282"/>
                </a:cubicBezTo>
                <a:cubicBezTo>
                  <a:pt x="6347" y="231"/>
                  <a:pt x="6344" y="187"/>
                  <a:pt x="6298" y="134"/>
                </a:cubicBezTo>
                <a:cubicBezTo>
                  <a:pt x="6254" y="83"/>
                  <a:pt x="6195" y="65"/>
                  <a:pt x="6139" y="38"/>
                </a:cubicBezTo>
                <a:cubicBezTo>
                  <a:pt x="6065" y="16"/>
                  <a:pt x="5979" y="1"/>
                  <a:pt x="589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1" name="IMG_1451.jpeg" descr="IMG_1451.jpeg">
            <a:hlinkClick r:id="rId7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rcRect l="13892" t="0" r="25468" b="0"/>
          <a:stretch>
            <a:fillRect/>
          </a:stretch>
        </p:blipFill>
        <p:spPr>
          <a:xfrm>
            <a:off x="9368382" y="6115292"/>
            <a:ext cx="4437198" cy="3817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13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4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16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7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8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صفحة الكتاب ٧٩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20" name="صفحة الكتاب ٧٩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٧٩</a:t>
              </a:r>
            </a:p>
          </p:txBody>
        </p:sp>
        <p:pic>
          <p:nvPicPr>
            <p:cNvPr id="219" name="صفحة الكتاب ٧٩ صفحة الكتاب ٧٩" descr="صفحة الكتاب ٧٩ صفحة الكتاب ٧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24" name="تجميع"/>
          <p:cNvGrpSpPr/>
          <p:nvPr/>
        </p:nvGrpSpPr>
        <p:grpSpPr>
          <a:xfrm>
            <a:off x="13046005" y="1216005"/>
            <a:ext cx="10442749" cy="4996822"/>
            <a:chOff x="0" y="0"/>
            <a:chExt cx="10442748" cy="4996820"/>
          </a:xfrm>
        </p:grpSpPr>
        <p:pic>
          <p:nvPicPr>
            <p:cNvPr id="22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442749" cy="13663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417244" y="1255264"/>
              <a:ext cx="2025505" cy="3741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2" name="تجميع"/>
          <p:cNvGrpSpPr/>
          <p:nvPr/>
        </p:nvGrpSpPr>
        <p:grpSpPr>
          <a:xfrm>
            <a:off x="9406329" y="-3152150"/>
            <a:ext cx="17722101" cy="13952762"/>
            <a:chOff x="0" y="0"/>
            <a:chExt cx="17722099" cy="13952761"/>
          </a:xfrm>
        </p:grpSpPr>
        <p:sp>
          <p:nvSpPr>
            <p:cNvPr id="225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6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7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8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9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0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1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3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26856" y="4129818"/>
            <a:ext cx="16038298" cy="6615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35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6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38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0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" name="صفحة الكتاب ٧٩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42" name="صفحة الكتاب ٧٩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٧٩</a:t>
              </a:r>
            </a:p>
          </p:txBody>
        </p:sp>
        <p:pic>
          <p:nvPicPr>
            <p:cNvPr id="241" name="صفحة الكتاب ٧٩ صفحة الكتاب ٧٩" descr="صفحة الكتاب ٧٩ صفحة الكتاب ٧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46" name="تجميع"/>
          <p:cNvGrpSpPr/>
          <p:nvPr/>
        </p:nvGrpSpPr>
        <p:grpSpPr>
          <a:xfrm>
            <a:off x="13046005" y="1216005"/>
            <a:ext cx="10442749" cy="4996822"/>
            <a:chOff x="0" y="0"/>
            <a:chExt cx="10442748" cy="4996820"/>
          </a:xfrm>
        </p:grpSpPr>
        <p:pic>
          <p:nvPicPr>
            <p:cNvPr id="244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442749" cy="13663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417244" y="1255264"/>
              <a:ext cx="2025505" cy="3741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4" name="تجميع"/>
          <p:cNvGrpSpPr/>
          <p:nvPr/>
        </p:nvGrpSpPr>
        <p:grpSpPr>
          <a:xfrm>
            <a:off x="9406329" y="-3152150"/>
            <a:ext cx="17722101" cy="13952762"/>
            <a:chOff x="0" y="0"/>
            <a:chExt cx="17722099" cy="13952761"/>
          </a:xfrm>
        </p:grpSpPr>
        <p:sp>
          <p:nvSpPr>
            <p:cNvPr id="247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8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9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0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1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2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3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5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0349022">
            <a:off x="6175624" y="5659546"/>
            <a:ext cx="14344688" cy="2675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57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8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60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1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2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صفحة الكتاب ٧٩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64" name="صفحة الكتاب ٧٩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٧٩</a:t>
              </a:r>
            </a:p>
          </p:txBody>
        </p:sp>
        <p:pic>
          <p:nvPicPr>
            <p:cNvPr id="263" name="صفحة الكتاب ٧٩ صفحة الكتاب ٧٩" descr="صفحة الكتاب ٧٩ صفحة الكتاب ٧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68" name="تجميع"/>
          <p:cNvGrpSpPr/>
          <p:nvPr/>
        </p:nvGrpSpPr>
        <p:grpSpPr>
          <a:xfrm>
            <a:off x="13046005" y="1216005"/>
            <a:ext cx="10442749" cy="4996822"/>
            <a:chOff x="0" y="0"/>
            <a:chExt cx="10442748" cy="4996820"/>
          </a:xfrm>
        </p:grpSpPr>
        <p:pic>
          <p:nvPicPr>
            <p:cNvPr id="266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442749" cy="13663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417244" y="1255264"/>
              <a:ext cx="2025505" cy="3741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6" name="تجميع"/>
          <p:cNvGrpSpPr/>
          <p:nvPr/>
        </p:nvGrpSpPr>
        <p:grpSpPr>
          <a:xfrm>
            <a:off x="9406329" y="-3152150"/>
            <a:ext cx="17722101" cy="13952762"/>
            <a:chOff x="0" y="0"/>
            <a:chExt cx="17722099" cy="13952761"/>
          </a:xfrm>
        </p:grpSpPr>
        <p:sp>
          <p:nvSpPr>
            <p:cNvPr id="269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0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1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2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3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79" name="صورة"/>
          <p:cNvGrpSpPr/>
          <p:nvPr/>
        </p:nvGrpSpPr>
        <p:grpSpPr>
          <a:xfrm>
            <a:off x="7423901" y="2645254"/>
            <a:ext cx="13828593" cy="2053059"/>
            <a:chOff x="0" y="0"/>
            <a:chExt cx="13828591" cy="2053057"/>
          </a:xfrm>
        </p:grpSpPr>
        <p:pic>
          <p:nvPicPr>
            <p:cNvPr id="278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13396792" cy="14942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7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3828592" cy="2053058"/>
            </a:xfrm>
            <a:prstGeom prst="rect">
              <a:avLst/>
            </a:prstGeom>
            <a:effectLst/>
          </p:spPr>
        </p:pic>
      </p:grpSp>
      <p:pic>
        <p:nvPicPr>
          <p:cNvPr id="280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837518" y="5617996"/>
            <a:ext cx="16416974" cy="6539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82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3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85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6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7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0" name="صفحة الكتاب ٧٩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89" name="صفحة الكتاب ٧٩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٧٩</a:t>
              </a:r>
            </a:p>
          </p:txBody>
        </p:sp>
        <p:pic>
          <p:nvPicPr>
            <p:cNvPr id="288" name="صفحة الكتاب ٧٩ صفحة الكتاب ٧٩" descr="صفحة الكتاب ٧٩ صفحة الكتاب ٧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93" name="تجميع"/>
          <p:cNvGrpSpPr/>
          <p:nvPr/>
        </p:nvGrpSpPr>
        <p:grpSpPr>
          <a:xfrm>
            <a:off x="13046005" y="1216005"/>
            <a:ext cx="10442749" cy="4996822"/>
            <a:chOff x="0" y="0"/>
            <a:chExt cx="10442748" cy="4996820"/>
          </a:xfrm>
        </p:grpSpPr>
        <p:pic>
          <p:nvPicPr>
            <p:cNvPr id="291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442749" cy="13663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2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417244" y="1255264"/>
              <a:ext cx="2025505" cy="3741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1" name="تجميع"/>
          <p:cNvGrpSpPr/>
          <p:nvPr/>
        </p:nvGrpSpPr>
        <p:grpSpPr>
          <a:xfrm>
            <a:off x="9406329" y="-3152150"/>
            <a:ext cx="17722101" cy="13952762"/>
            <a:chOff x="0" y="0"/>
            <a:chExt cx="17722099" cy="13952761"/>
          </a:xfrm>
        </p:grpSpPr>
        <p:sp>
          <p:nvSpPr>
            <p:cNvPr id="294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5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6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7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8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9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0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0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338197" y="2956143"/>
            <a:ext cx="6156170" cy="8835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52521" y="3516857"/>
            <a:ext cx="7047808" cy="9110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05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6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08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0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0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3" name="صفحة الكتاب ٨٠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12" name="صفحة الكتاب ٨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٨٠</a:t>
              </a:r>
            </a:p>
          </p:txBody>
        </p:sp>
        <p:pic>
          <p:nvPicPr>
            <p:cNvPr id="311" name="صفحة الكتاب ٨٠ صفحة الكتاب ٨٠" descr="صفحة الكتاب ٨٠ صفحة الكتاب ٨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21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314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5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6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7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8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9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0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2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54290" y="2332755"/>
            <a:ext cx="9071438" cy="2982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813237" y="575501"/>
            <a:ext cx="10939709" cy="1800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380643" y="5664119"/>
            <a:ext cx="4955413" cy="352988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25" name="الجدول"/>
          <p:cNvGraphicFramePr/>
          <p:nvPr/>
        </p:nvGraphicFramePr>
        <p:xfrm>
          <a:off x="15377450" y="5208152"/>
          <a:ext cx="9508535" cy="401125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{EEE7283C-3CF3-47DC-8721-378D4A62B228}</a:tableStyleId>
              </a:tblPr>
              <a:tblGrid>
                <a:gridCol w="3923159"/>
                <a:gridCol w="5559974"/>
              </a:tblGrid>
              <a:tr h="628013">
                <a:tc gridSpan="2">
                  <a:txBody>
                    <a:bodyPr/>
                    <a:lstStyle/>
                    <a:p>
                      <a:pPr defTabSz="914400"/>
                      <a:r>
                        <a:rPr sz="3200"/>
                        <a:t>كيف تصل الى المدرسة ؟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</a:tr>
              <a:tr h="644605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الوسيلة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الاشارة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01557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الحافلة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006453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السيارة 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805218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المشي 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32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666545" y="10200840"/>
            <a:ext cx="1688568" cy="1149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807655" y="9914174"/>
            <a:ext cx="9858890" cy="3228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29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0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32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33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4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7" name="صفحة الكتاب ٨٠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36" name="صفحة الكتاب ٨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٨٠</a:t>
              </a:r>
            </a:p>
          </p:txBody>
        </p:sp>
        <p:pic>
          <p:nvPicPr>
            <p:cNvPr id="335" name="صفحة الكتاب ٨٠ صفحة الكتاب ٨٠" descr="صفحة الكتاب ٨٠ صفحة الكتاب ٨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45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338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9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0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1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2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3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4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4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3237" y="575501"/>
            <a:ext cx="10939709" cy="180020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47" name="الجدول"/>
          <p:cNvGraphicFramePr/>
          <p:nvPr/>
        </p:nvGraphicFramePr>
        <p:xfrm>
          <a:off x="13161920" y="4899091"/>
          <a:ext cx="5256923" cy="760500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{EEE7283C-3CF3-47DC-8721-378D4A62B228}</a:tableStyleId>
              </a:tblPr>
              <a:tblGrid>
                <a:gridCol w="2910338"/>
                <a:gridCol w="4124584"/>
              </a:tblGrid>
              <a:tr h="748364">
                <a:tc gridSpan="2">
                  <a:txBody>
                    <a:bodyPr/>
                    <a:lstStyle/>
                    <a:p>
                      <a:pPr defTabSz="914400"/>
                      <a:r>
                        <a:rPr sz="3200"/>
                        <a:t>ألوان سمك الزينة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</a:tr>
              <a:tr h="768136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اللون 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التكرار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074330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حمراء 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199328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صفراء 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59529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زرقاء 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59529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بيضاء 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34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92000" y="2099449"/>
            <a:ext cx="10297702" cy="239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373403" y="4760494"/>
            <a:ext cx="8561575" cy="5986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