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5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hyperlink" Target="https://youtu.be/yIdyUzNpG_s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٣ -٣ التمثيل بالأعمدة"/>
          <p:cNvSpPr txBox="1"/>
          <p:nvPr/>
        </p:nvSpPr>
        <p:spPr>
          <a:xfrm>
            <a:off x="7410931" y="5387285"/>
            <a:ext cx="11965198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 ٣ -٣ التمثيل بالأعمدة 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7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0" name="صفحة الكتاب ٨١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79" name="صفحة الكتاب ٨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378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88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8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8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12052" y="1731584"/>
            <a:ext cx="11858334" cy="209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G_1893.png" descr="IMG_189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1300" y="575501"/>
            <a:ext cx="3521527" cy="3581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9437" y="3867575"/>
            <a:ext cx="17060949" cy="2063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9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5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39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9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06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08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ماذا تعلمت </a:t>
              </a:r>
            </a:p>
          </p:txBody>
        </p:sp>
      </p:grpSp>
      <p:pic>
        <p:nvPicPr>
          <p:cNvPr id="410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602091" y="2336529"/>
            <a:ext cx="5947620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1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5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1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26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29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2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28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pic>
        <p:nvPicPr>
          <p:cNvPr id="430" name="ممتع 🤩 ممتع 🤩" descr="ممتع 🤩 ممتع 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3499171" y="5872732"/>
            <a:ext cx="5116433" cy="2502629"/>
          </a:xfrm>
          <a:prstGeom prst="rect">
            <a:avLst/>
          </a:prstGeom>
        </p:spPr>
      </p:pic>
      <p:pic>
        <p:nvPicPr>
          <p:cNvPr id="43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9489857" y="5763424"/>
            <a:ext cx="4637904" cy="1727987"/>
          </a:xfrm>
          <a:prstGeom prst="rect">
            <a:avLst/>
          </a:prstGeom>
        </p:spPr>
      </p:pic>
      <p:sp>
        <p:nvSpPr>
          <p:cNvPr id="432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33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150087">
            <a:off x="3701694" y="4126314"/>
            <a:ext cx="5307333" cy="1983335"/>
          </a:xfrm>
          <a:prstGeom prst="rect">
            <a:avLst/>
          </a:prstGeom>
        </p:spPr>
      </p:pic>
      <p:sp>
        <p:nvSpPr>
          <p:cNvPr id="434" name="ممتع 🤩"/>
          <p:cNvSpPr txBox="1"/>
          <p:nvPr/>
        </p:nvSpPr>
        <p:spPr>
          <a:xfrm rot="18621863">
            <a:off x="5142858" y="3991085"/>
            <a:ext cx="4345799" cy="36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ممتع 🤩</a:t>
            </a:r>
          </a:p>
        </p:txBody>
      </p:sp>
      <p:pic>
        <p:nvPicPr>
          <p:cNvPr id="435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36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38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9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1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2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3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6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45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44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49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4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2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450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5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53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8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5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1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59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4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6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7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6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0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6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8" name="تجميع"/>
          <p:cNvGrpSpPr/>
          <p:nvPr/>
        </p:nvGrpSpPr>
        <p:grpSpPr>
          <a:xfrm>
            <a:off x="8135845" y="-3033777"/>
            <a:ext cx="17722101" cy="13952762"/>
            <a:chOff x="0" y="0"/>
            <a:chExt cx="17722099" cy="13952761"/>
          </a:xfrm>
        </p:grpSpPr>
        <p:sp>
          <p:nvSpPr>
            <p:cNvPr id="47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8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8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2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8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96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93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95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97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49" r="13039" b="8727"/>
          <a:stretch>
            <a:fillRect/>
          </a:stretch>
        </p:blipFill>
        <p:spPr>
          <a:xfrm>
            <a:off x="2602091" y="2366277"/>
            <a:ext cx="6310058" cy="754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1" y="5"/>
                </a:moveTo>
                <a:cubicBezTo>
                  <a:pt x="5944" y="38"/>
                  <a:pt x="5428" y="239"/>
                  <a:pt x="4894" y="644"/>
                </a:cubicBezTo>
                <a:cubicBezTo>
                  <a:pt x="3880" y="1414"/>
                  <a:pt x="3638" y="2681"/>
                  <a:pt x="4273" y="3902"/>
                </a:cubicBezTo>
                <a:cubicBezTo>
                  <a:pt x="4549" y="4431"/>
                  <a:pt x="4537" y="5006"/>
                  <a:pt x="4234" y="5680"/>
                </a:cubicBezTo>
                <a:cubicBezTo>
                  <a:pt x="4050" y="6091"/>
                  <a:pt x="4040" y="6255"/>
                  <a:pt x="4181" y="6613"/>
                </a:cubicBezTo>
                <a:cubicBezTo>
                  <a:pt x="4317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7" y="6843"/>
                </a:cubicBezTo>
                <a:cubicBezTo>
                  <a:pt x="5080" y="6953"/>
                  <a:pt x="4446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2" y="10778"/>
                  <a:pt x="2369" y="10886"/>
                </a:cubicBezTo>
                <a:cubicBezTo>
                  <a:pt x="2415" y="10995"/>
                  <a:pt x="2410" y="11120"/>
                  <a:pt x="2359" y="11163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900" y="12993"/>
                  <a:pt x="2900" y="13255"/>
                </a:cubicBezTo>
                <a:cubicBezTo>
                  <a:pt x="2900" y="13555"/>
                  <a:pt x="3755" y="14188"/>
                  <a:pt x="4324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4" y="15294"/>
                  <a:pt x="3393" y="15511"/>
                </a:cubicBezTo>
                <a:cubicBezTo>
                  <a:pt x="3439" y="15612"/>
                  <a:pt x="3259" y="15750"/>
                  <a:pt x="2904" y="15884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4" y="16520"/>
                  <a:pt x="1835" y="17029"/>
                </a:cubicBezTo>
                <a:lnTo>
                  <a:pt x="891" y="17595"/>
                </a:lnTo>
                <a:lnTo>
                  <a:pt x="363" y="17260"/>
                </a:lnTo>
                <a:cubicBezTo>
                  <a:pt x="122" y="17107"/>
                  <a:pt x="-1" y="17046"/>
                  <a:pt x="0" y="17083"/>
                </a:cubicBezTo>
                <a:cubicBezTo>
                  <a:pt x="2" y="17145"/>
                  <a:pt x="348" y="17481"/>
                  <a:pt x="1069" y="18126"/>
                </a:cubicBezTo>
                <a:cubicBezTo>
                  <a:pt x="1551" y="18558"/>
                  <a:pt x="1938" y="18814"/>
                  <a:pt x="2014" y="18750"/>
                </a:cubicBezTo>
                <a:cubicBezTo>
                  <a:pt x="2089" y="18687"/>
                  <a:pt x="2218" y="18719"/>
                  <a:pt x="2327" y="18829"/>
                </a:cubicBezTo>
                <a:cubicBezTo>
                  <a:pt x="2480" y="18984"/>
                  <a:pt x="2472" y="19053"/>
                  <a:pt x="2279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7" y="21090"/>
                  <a:pt x="1581" y="20670"/>
                </a:cubicBezTo>
                <a:cubicBezTo>
                  <a:pt x="2111" y="20261"/>
                  <a:pt x="3073" y="19785"/>
                  <a:pt x="3288" y="19826"/>
                </a:cubicBezTo>
                <a:cubicBezTo>
                  <a:pt x="3517" y="19869"/>
                  <a:pt x="4315" y="19130"/>
                  <a:pt x="4320" y="18869"/>
                </a:cubicBezTo>
                <a:cubicBezTo>
                  <a:pt x="4327" y="18566"/>
                  <a:pt x="4628" y="18467"/>
                  <a:pt x="4831" y="18701"/>
                </a:cubicBezTo>
                <a:cubicBezTo>
                  <a:pt x="4945" y="18831"/>
                  <a:pt x="5043" y="18860"/>
                  <a:pt x="5103" y="18780"/>
                </a:cubicBezTo>
                <a:cubicBezTo>
                  <a:pt x="5154" y="18710"/>
                  <a:pt x="5378" y="18652"/>
                  <a:pt x="5599" y="18652"/>
                </a:cubicBezTo>
                <a:cubicBezTo>
                  <a:pt x="5820" y="18652"/>
                  <a:pt x="6216" y="18577"/>
                  <a:pt x="6480" y="18484"/>
                </a:cubicBezTo>
                <a:cubicBezTo>
                  <a:pt x="6911" y="18334"/>
                  <a:pt x="7013" y="18340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6" y="19282"/>
                  <a:pt x="9285" y="19381"/>
                  <a:pt x="8964" y="19605"/>
                </a:cubicBezTo>
                <a:cubicBezTo>
                  <a:pt x="8851" y="19684"/>
                  <a:pt x="8651" y="19983"/>
                  <a:pt x="8521" y="20269"/>
                </a:cubicBezTo>
                <a:cubicBezTo>
                  <a:pt x="8108" y="21177"/>
                  <a:pt x="8579" y="21315"/>
                  <a:pt x="9542" y="20569"/>
                </a:cubicBezTo>
                <a:cubicBezTo>
                  <a:pt x="9883" y="20305"/>
                  <a:pt x="10297" y="20090"/>
                  <a:pt x="10463" y="20090"/>
                </a:cubicBezTo>
                <a:cubicBezTo>
                  <a:pt x="10880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2" y="20004"/>
                  <a:pt x="12219" y="19793"/>
                </a:cubicBezTo>
                <a:cubicBezTo>
                  <a:pt x="12026" y="19687"/>
                  <a:pt x="11904" y="19553"/>
                  <a:pt x="11946" y="19495"/>
                </a:cubicBezTo>
                <a:cubicBezTo>
                  <a:pt x="11988" y="19438"/>
                  <a:pt x="12455" y="19275"/>
                  <a:pt x="12984" y="19132"/>
                </a:cubicBezTo>
                <a:cubicBezTo>
                  <a:pt x="13512" y="18990"/>
                  <a:pt x="14105" y="18786"/>
                  <a:pt x="14301" y="18678"/>
                </a:cubicBezTo>
                <a:cubicBezTo>
                  <a:pt x="14497" y="18571"/>
                  <a:pt x="14753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3" y="18892"/>
                  <a:pt x="16906" y="18892"/>
                </a:cubicBezTo>
                <a:cubicBezTo>
                  <a:pt x="17009" y="18892"/>
                  <a:pt x="17346" y="19109"/>
                  <a:pt x="17653" y="19374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5" y="19745"/>
                  <a:pt x="19368" y="20091"/>
                  <a:pt x="20137" y="20543"/>
                </a:cubicBezTo>
                <a:cubicBezTo>
                  <a:pt x="20534" y="20775"/>
                  <a:pt x="20487" y="20664"/>
                  <a:pt x="19909" y="20007"/>
                </a:cubicBezTo>
                <a:cubicBezTo>
                  <a:pt x="19371" y="19396"/>
                  <a:pt x="19462" y="19114"/>
                  <a:pt x="20506" y="18159"/>
                </a:cubicBezTo>
                <a:cubicBezTo>
                  <a:pt x="21440" y="17303"/>
                  <a:pt x="21599" y="17040"/>
                  <a:pt x="20976" y="17376"/>
                </a:cubicBezTo>
                <a:cubicBezTo>
                  <a:pt x="20661" y="17546"/>
                  <a:pt x="20596" y="17526"/>
                  <a:pt x="19758" y="17000"/>
                </a:cubicBezTo>
                <a:cubicBezTo>
                  <a:pt x="18930" y="16479"/>
                  <a:pt x="18889" y="16430"/>
                  <a:pt x="19104" y="16231"/>
                </a:cubicBezTo>
                <a:cubicBezTo>
                  <a:pt x="19230" y="16114"/>
                  <a:pt x="19267" y="16018"/>
                  <a:pt x="19186" y="16018"/>
                </a:cubicBezTo>
                <a:cubicBezTo>
                  <a:pt x="19105" y="16018"/>
                  <a:pt x="18803" y="15936"/>
                  <a:pt x="18516" y="15835"/>
                </a:cubicBezTo>
                <a:cubicBezTo>
                  <a:pt x="18170" y="15713"/>
                  <a:pt x="18032" y="15602"/>
                  <a:pt x="18104" y="15505"/>
                </a:cubicBezTo>
                <a:cubicBezTo>
                  <a:pt x="18248" y="15311"/>
                  <a:pt x="18276" y="14576"/>
                  <a:pt x="18136" y="14648"/>
                </a:cubicBezTo>
                <a:cubicBezTo>
                  <a:pt x="17870" y="14786"/>
                  <a:pt x="17873" y="14419"/>
                  <a:pt x="18141" y="13909"/>
                </a:cubicBezTo>
                <a:cubicBezTo>
                  <a:pt x="18302" y="13603"/>
                  <a:pt x="18434" y="13254"/>
                  <a:pt x="18434" y="13133"/>
                </a:cubicBezTo>
                <a:cubicBezTo>
                  <a:pt x="18434" y="13012"/>
                  <a:pt x="18627" y="12728"/>
                  <a:pt x="18862" y="12503"/>
                </a:cubicBezTo>
                <a:cubicBezTo>
                  <a:pt x="19097" y="12278"/>
                  <a:pt x="19289" y="12041"/>
                  <a:pt x="19289" y="11975"/>
                </a:cubicBezTo>
                <a:cubicBezTo>
                  <a:pt x="19289" y="11910"/>
                  <a:pt x="19433" y="11766"/>
                  <a:pt x="19609" y="11656"/>
                </a:cubicBezTo>
                <a:cubicBezTo>
                  <a:pt x="19785" y="11547"/>
                  <a:pt x="19851" y="11488"/>
                  <a:pt x="19756" y="11527"/>
                </a:cubicBezTo>
                <a:cubicBezTo>
                  <a:pt x="19654" y="11568"/>
                  <a:pt x="19371" y="11351"/>
                  <a:pt x="19075" y="11005"/>
                </a:cubicBezTo>
                <a:cubicBezTo>
                  <a:pt x="18743" y="10616"/>
                  <a:pt x="18378" y="10349"/>
                  <a:pt x="18012" y="10226"/>
                </a:cubicBezTo>
                <a:cubicBezTo>
                  <a:pt x="17286" y="9982"/>
                  <a:pt x="15670" y="9941"/>
                  <a:pt x="15357" y="10158"/>
                </a:cubicBezTo>
                <a:cubicBezTo>
                  <a:pt x="15158" y="10297"/>
                  <a:pt x="15097" y="10288"/>
                  <a:pt x="14927" y="10093"/>
                </a:cubicBezTo>
                <a:cubicBezTo>
                  <a:pt x="14609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5"/>
                  <a:pt x="16095" y="8414"/>
                  <a:pt x="16546" y="8060"/>
                </a:cubicBezTo>
                <a:cubicBezTo>
                  <a:pt x="17379" y="7407"/>
                  <a:pt x="17721" y="7357"/>
                  <a:pt x="17721" y="7889"/>
                </a:cubicBezTo>
                <a:cubicBezTo>
                  <a:pt x="17721" y="8186"/>
                  <a:pt x="17793" y="8179"/>
                  <a:pt x="19137" y="7737"/>
                </a:cubicBezTo>
                <a:cubicBezTo>
                  <a:pt x="19906" y="7484"/>
                  <a:pt x="20287" y="7295"/>
                  <a:pt x="20287" y="7168"/>
                </a:cubicBezTo>
                <a:cubicBezTo>
                  <a:pt x="20286" y="6669"/>
                  <a:pt x="19874" y="5250"/>
                  <a:pt x="19639" y="4934"/>
                </a:cubicBezTo>
                <a:cubicBezTo>
                  <a:pt x="19494" y="4740"/>
                  <a:pt x="19366" y="4568"/>
                  <a:pt x="19355" y="4551"/>
                </a:cubicBezTo>
                <a:cubicBezTo>
                  <a:pt x="19344" y="4534"/>
                  <a:pt x="18838" y="4695"/>
                  <a:pt x="18231" y="4907"/>
                </a:cubicBezTo>
                <a:cubicBezTo>
                  <a:pt x="17152" y="5286"/>
                  <a:pt x="17130" y="5303"/>
                  <a:pt x="17208" y="5657"/>
                </a:cubicBezTo>
                <a:cubicBezTo>
                  <a:pt x="17252" y="5856"/>
                  <a:pt x="17328" y="6288"/>
                  <a:pt x="17378" y="6617"/>
                </a:cubicBezTo>
                <a:lnTo>
                  <a:pt x="17468" y="7216"/>
                </a:lnTo>
                <a:lnTo>
                  <a:pt x="16715" y="7755"/>
                </a:lnTo>
                <a:cubicBezTo>
                  <a:pt x="16301" y="8051"/>
                  <a:pt x="15764" y="8386"/>
                  <a:pt x="15523" y="8498"/>
                </a:cubicBezTo>
                <a:cubicBezTo>
                  <a:pt x="14451" y="8995"/>
                  <a:pt x="14439" y="8997"/>
                  <a:pt x="14277" y="8861"/>
                </a:cubicBezTo>
                <a:cubicBezTo>
                  <a:pt x="14161" y="8763"/>
                  <a:pt x="14257" y="8618"/>
                  <a:pt x="14637" y="8317"/>
                </a:cubicBezTo>
                <a:cubicBezTo>
                  <a:pt x="14922" y="8091"/>
                  <a:pt x="15156" y="7817"/>
                  <a:pt x="15156" y="7708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3" y="7321"/>
                  <a:pt x="15583" y="7261"/>
                </a:cubicBezTo>
                <a:cubicBezTo>
                  <a:pt x="15583" y="7201"/>
                  <a:pt x="15734" y="6951"/>
                  <a:pt x="15918" y="6705"/>
                </a:cubicBezTo>
                <a:cubicBezTo>
                  <a:pt x="16102" y="6460"/>
                  <a:pt x="16297" y="5969"/>
                  <a:pt x="16352" y="5616"/>
                </a:cubicBezTo>
                <a:cubicBezTo>
                  <a:pt x="16437" y="5076"/>
                  <a:pt x="16412" y="4951"/>
                  <a:pt x="16196" y="4818"/>
                </a:cubicBezTo>
                <a:cubicBezTo>
                  <a:pt x="16055" y="4732"/>
                  <a:pt x="15932" y="4602"/>
                  <a:pt x="15922" y="4531"/>
                </a:cubicBezTo>
                <a:cubicBezTo>
                  <a:pt x="15912" y="4460"/>
                  <a:pt x="15896" y="4349"/>
                  <a:pt x="15886" y="4284"/>
                </a:cubicBezTo>
                <a:cubicBezTo>
                  <a:pt x="15869" y="4174"/>
                  <a:pt x="15065" y="3837"/>
                  <a:pt x="14586" y="3741"/>
                </a:cubicBezTo>
                <a:cubicBezTo>
                  <a:pt x="14468" y="3717"/>
                  <a:pt x="14160" y="3628"/>
                  <a:pt x="13902" y="3542"/>
                </a:cubicBezTo>
                <a:cubicBezTo>
                  <a:pt x="13494" y="3408"/>
                  <a:pt x="13374" y="3415"/>
                  <a:pt x="13000" y="3595"/>
                </a:cubicBezTo>
                <a:cubicBezTo>
                  <a:pt x="12762" y="3710"/>
                  <a:pt x="12380" y="3804"/>
                  <a:pt x="12152" y="3804"/>
                </a:cubicBezTo>
                <a:cubicBezTo>
                  <a:pt x="11923" y="3804"/>
                  <a:pt x="11639" y="3897"/>
                  <a:pt x="11520" y="4012"/>
                </a:cubicBezTo>
                <a:cubicBezTo>
                  <a:pt x="10496" y="5004"/>
                  <a:pt x="10421" y="5118"/>
                  <a:pt x="10513" y="5531"/>
                </a:cubicBezTo>
                <a:cubicBezTo>
                  <a:pt x="10627" y="6043"/>
                  <a:pt x="10416" y="6172"/>
                  <a:pt x="10108" y="5778"/>
                </a:cubicBezTo>
                <a:cubicBezTo>
                  <a:pt x="9680" y="5228"/>
                  <a:pt x="9670" y="4800"/>
                  <a:pt x="10073" y="4126"/>
                </a:cubicBezTo>
                <a:cubicBezTo>
                  <a:pt x="10938" y="2680"/>
                  <a:pt x="10667" y="1436"/>
                  <a:pt x="9305" y="614"/>
                </a:cubicBezTo>
                <a:cubicBezTo>
                  <a:pt x="8895" y="366"/>
                  <a:pt x="8424" y="144"/>
                  <a:pt x="8259" y="120"/>
                </a:cubicBezTo>
                <a:cubicBezTo>
                  <a:pt x="7621" y="26"/>
                  <a:pt x="7108" y="-15"/>
                  <a:pt x="6671" y="5"/>
                </a:cubicBezTo>
                <a:close/>
                <a:moveTo>
                  <a:pt x="20741" y="16020"/>
                </a:moveTo>
                <a:cubicBezTo>
                  <a:pt x="20216" y="16022"/>
                  <a:pt x="20216" y="16022"/>
                  <a:pt x="20572" y="16188"/>
                </a:cubicBezTo>
                <a:cubicBezTo>
                  <a:pt x="20768" y="16279"/>
                  <a:pt x="20939" y="16359"/>
                  <a:pt x="20952" y="16365"/>
                </a:cubicBezTo>
                <a:cubicBezTo>
                  <a:pt x="20965" y="16371"/>
                  <a:pt x="21077" y="16345"/>
                  <a:pt x="21201" y="16305"/>
                </a:cubicBezTo>
                <a:cubicBezTo>
                  <a:pt x="21572" y="16185"/>
                  <a:pt x="21302" y="16018"/>
                  <a:pt x="20741" y="16020"/>
                </a:cubicBezTo>
                <a:close/>
                <a:moveTo>
                  <a:pt x="948" y="16035"/>
                </a:moveTo>
                <a:cubicBezTo>
                  <a:pt x="354" y="16019"/>
                  <a:pt x="95" y="16148"/>
                  <a:pt x="264" y="16377"/>
                </a:cubicBezTo>
                <a:cubicBezTo>
                  <a:pt x="387" y="16545"/>
                  <a:pt x="555" y="16526"/>
                  <a:pt x="754" y="16324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3"/>
                  <a:pt x="1276" y="16044"/>
                  <a:pt x="948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0" name="تجميع"/>
          <p:cNvGrpSpPr/>
          <p:nvPr/>
        </p:nvGrpSpPr>
        <p:grpSpPr>
          <a:xfrm>
            <a:off x="5213190" y="3114363"/>
            <a:ext cx="17458125" cy="9912676"/>
            <a:chOff x="12700" y="-190107"/>
            <a:chExt cx="17458124" cy="9912674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1235" y="25400"/>
              <a:ext cx="5560189" cy="9584340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4908" y="87460"/>
              <a:ext cx="5488235" cy="9460220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625596" cy="9697168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18727" y="-190108"/>
              <a:ext cx="5652098" cy="1855900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5870" y="-6295"/>
              <a:ext cx="6190776" cy="1672087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7174" y="-190108"/>
              <a:ext cx="5652097" cy="1855900"/>
            </a:xfrm>
            <a:prstGeom prst="rect">
              <a:avLst/>
            </a:prstGeom>
            <a:effectLst/>
          </p:spPr>
        </p:pic>
      </p:grpSp>
      <p:pic>
        <p:nvPicPr>
          <p:cNvPr id="19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2128.jpeg" descr="IMG_2128.jpeg"/>
          <p:cNvPicPr>
            <a:picLocks noChangeAspect="1"/>
          </p:cNvPicPr>
          <p:nvPr/>
        </p:nvPicPr>
        <p:blipFill>
          <a:blip r:embed="rId4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تجميع"/>
          <p:cNvGrpSpPr/>
          <p:nvPr/>
        </p:nvGrpSpPr>
        <p:grpSpPr>
          <a:xfrm>
            <a:off x="9368382" y="-2939378"/>
            <a:ext cx="17722100" cy="13952762"/>
            <a:chOff x="0" y="0"/>
            <a:chExt cx="17722099" cy="13952760"/>
          </a:xfrm>
        </p:grpSpPr>
        <p:grpSp>
          <p:nvGrpSpPr>
            <p:cNvPr id="203" name="تجميع"/>
            <p:cNvGrpSpPr/>
            <p:nvPr/>
          </p:nvGrpSpPr>
          <p:grpSpPr>
            <a:xfrm>
              <a:off x="4904510" y="3728380"/>
              <a:ext cx="9561261" cy="5641995"/>
              <a:chOff x="0" y="0"/>
              <a:chExt cx="9561259" cy="5641993"/>
            </a:xfrm>
          </p:grpSpPr>
          <p:pic>
            <p:nvPicPr>
              <p:cNvPr id="201" name="صورة" descr="صورة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9561260" cy="22730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2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042817" y="2002758"/>
                <a:ext cx="2450179" cy="36392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11" name="تجميع"/>
            <p:cNvGrpSpPr/>
            <p:nvPr/>
          </p:nvGrpSpPr>
          <p:grpSpPr>
            <a:xfrm>
              <a:off x="-1" y="-1"/>
              <a:ext cx="17722101" cy="13952762"/>
              <a:chOff x="0" y="0"/>
              <a:chExt cx="17722099" cy="13952761"/>
            </a:xfrm>
          </p:grpSpPr>
          <p:sp>
            <p:nvSpPr>
              <p:cNvPr id="204" name="بقعة طلاء"/>
              <p:cNvSpPr/>
              <p:nvPr/>
            </p:nvSpPr>
            <p:spPr>
              <a:xfrm>
                <a:off x="13507935" y="2673609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05" name="بقعة طلاء"/>
              <p:cNvSpPr/>
              <p:nvPr/>
            </p:nvSpPr>
            <p:spPr>
              <a:xfrm>
                <a:off x="13507935" y="5429527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06" name="بقعة طلاء"/>
              <p:cNvSpPr/>
              <p:nvPr/>
            </p:nvSpPr>
            <p:spPr>
              <a:xfrm rot="17463267">
                <a:off x="10479163" y="140797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07" name="بقعة طلاء"/>
              <p:cNvSpPr/>
              <p:nvPr/>
            </p:nvSpPr>
            <p:spPr>
              <a:xfrm rot="17463267">
                <a:off x="718934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08" name="بقعة طلاء"/>
              <p:cNvSpPr/>
              <p:nvPr/>
            </p:nvSpPr>
            <p:spPr>
              <a:xfrm rot="17463267">
                <a:off x="3991550" y="565916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09" name="بقعة طلاء"/>
              <p:cNvSpPr/>
              <p:nvPr/>
            </p:nvSpPr>
            <p:spPr>
              <a:xfrm rot="17463267">
                <a:off x="52928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10" name="بقعة طلاء"/>
              <p:cNvSpPr/>
              <p:nvPr/>
            </p:nvSpPr>
            <p:spPr>
              <a:xfrm rot="17463267">
                <a:off x="13425206" y="9665784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1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7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صفحة الكتاب ٨٤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21" name="صفحة الكتاب ٨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٨٤</a:t>
              </a:r>
            </a:p>
          </p:txBody>
        </p:sp>
        <p:pic>
          <p:nvPicPr>
            <p:cNvPr id="220" name="صفحة الكتاب ٨٤ صفحة الكتاب ٨٤" descr="صفحة الكتاب ٨٤ صفحة الكتاب ٨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34" name="تجميع"/>
          <p:cNvGrpSpPr/>
          <p:nvPr/>
        </p:nvGrpSpPr>
        <p:grpSpPr>
          <a:xfrm>
            <a:off x="9742009" y="-3525778"/>
            <a:ext cx="17722101" cy="13952762"/>
            <a:chOff x="0" y="0"/>
            <a:chExt cx="17722099" cy="13952760"/>
          </a:xfrm>
        </p:grpSpPr>
        <p:grpSp>
          <p:nvGrpSpPr>
            <p:cNvPr id="225" name="تجميع"/>
            <p:cNvGrpSpPr/>
            <p:nvPr/>
          </p:nvGrpSpPr>
          <p:grpSpPr>
            <a:xfrm>
              <a:off x="4904510" y="3728380"/>
              <a:ext cx="9561261" cy="5641995"/>
              <a:chOff x="0" y="0"/>
              <a:chExt cx="9561259" cy="5641993"/>
            </a:xfrm>
          </p:grpSpPr>
          <p:pic>
            <p:nvPicPr>
              <p:cNvPr id="223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561260" cy="22730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042817" y="2002758"/>
                <a:ext cx="2450179" cy="36392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33" name="تجميع"/>
            <p:cNvGrpSpPr/>
            <p:nvPr/>
          </p:nvGrpSpPr>
          <p:grpSpPr>
            <a:xfrm>
              <a:off x="-1" y="-1"/>
              <a:ext cx="17722101" cy="13952762"/>
              <a:chOff x="0" y="0"/>
              <a:chExt cx="17722099" cy="13952761"/>
            </a:xfrm>
          </p:grpSpPr>
          <p:sp>
            <p:nvSpPr>
              <p:cNvPr id="226" name="بقعة طلاء"/>
              <p:cNvSpPr/>
              <p:nvPr/>
            </p:nvSpPr>
            <p:spPr>
              <a:xfrm>
                <a:off x="13507935" y="2673609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27" name="بقعة طلاء"/>
              <p:cNvSpPr/>
              <p:nvPr/>
            </p:nvSpPr>
            <p:spPr>
              <a:xfrm>
                <a:off x="13507935" y="5429527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28" name="بقعة طلاء"/>
              <p:cNvSpPr/>
              <p:nvPr/>
            </p:nvSpPr>
            <p:spPr>
              <a:xfrm rot="17463267">
                <a:off x="10479163" y="140797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29" name="بقعة طلاء"/>
              <p:cNvSpPr/>
              <p:nvPr/>
            </p:nvSpPr>
            <p:spPr>
              <a:xfrm rot="17463267">
                <a:off x="718934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30" name="بقعة طلاء"/>
              <p:cNvSpPr/>
              <p:nvPr/>
            </p:nvSpPr>
            <p:spPr>
              <a:xfrm rot="17463267">
                <a:off x="3991550" y="565916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31" name="بقعة طلاء"/>
              <p:cNvSpPr/>
              <p:nvPr/>
            </p:nvSpPr>
            <p:spPr>
              <a:xfrm rot="17463267">
                <a:off x="52928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32" name="بقعة طلاء"/>
              <p:cNvSpPr/>
              <p:nvPr/>
            </p:nvSpPr>
            <p:spPr>
              <a:xfrm rot="17463267">
                <a:off x="13425206" y="9665784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94435" y="3880756"/>
            <a:ext cx="15103957" cy="8276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040530" y="2594355"/>
            <a:ext cx="3816507" cy="85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8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41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2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3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صفحة الكتاب ٨٤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45" name="صفحة الكتاب ٨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٨٤</a:t>
              </a:r>
            </a:p>
          </p:txBody>
        </p:sp>
        <p:pic>
          <p:nvPicPr>
            <p:cNvPr id="244" name="صفحة الكتاب ٨٤ صفحة الكتاب ٨٤" descr="صفحة الكتاب ٨٤ صفحة الكتاب ٨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8" name="تجميع"/>
          <p:cNvGrpSpPr/>
          <p:nvPr/>
        </p:nvGrpSpPr>
        <p:grpSpPr>
          <a:xfrm>
            <a:off x="9742009" y="-3525778"/>
            <a:ext cx="17722101" cy="13952762"/>
            <a:chOff x="0" y="0"/>
            <a:chExt cx="17722099" cy="13952760"/>
          </a:xfrm>
        </p:grpSpPr>
        <p:grpSp>
          <p:nvGrpSpPr>
            <p:cNvPr id="249" name="تجميع"/>
            <p:cNvGrpSpPr/>
            <p:nvPr/>
          </p:nvGrpSpPr>
          <p:grpSpPr>
            <a:xfrm>
              <a:off x="4904510" y="3728380"/>
              <a:ext cx="9561261" cy="5641995"/>
              <a:chOff x="0" y="0"/>
              <a:chExt cx="9561259" cy="5641993"/>
            </a:xfrm>
          </p:grpSpPr>
          <p:pic>
            <p:nvPicPr>
              <p:cNvPr id="247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561260" cy="22730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8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042817" y="2002758"/>
                <a:ext cx="2450179" cy="36392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57" name="تجميع"/>
            <p:cNvGrpSpPr/>
            <p:nvPr/>
          </p:nvGrpSpPr>
          <p:grpSpPr>
            <a:xfrm>
              <a:off x="-1" y="-1"/>
              <a:ext cx="17722101" cy="13952762"/>
              <a:chOff x="0" y="0"/>
              <a:chExt cx="17722099" cy="13952761"/>
            </a:xfrm>
          </p:grpSpPr>
          <p:sp>
            <p:nvSpPr>
              <p:cNvPr id="250" name="بقعة طلاء"/>
              <p:cNvSpPr/>
              <p:nvPr/>
            </p:nvSpPr>
            <p:spPr>
              <a:xfrm>
                <a:off x="13507935" y="2673609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1" name="بقعة طلاء"/>
              <p:cNvSpPr/>
              <p:nvPr/>
            </p:nvSpPr>
            <p:spPr>
              <a:xfrm>
                <a:off x="13507935" y="5429527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2" name="بقعة طلاء"/>
              <p:cNvSpPr/>
              <p:nvPr/>
            </p:nvSpPr>
            <p:spPr>
              <a:xfrm rot="17463267">
                <a:off x="10479163" y="140797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3" name="بقعة طلاء"/>
              <p:cNvSpPr/>
              <p:nvPr/>
            </p:nvSpPr>
            <p:spPr>
              <a:xfrm rot="17463267">
                <a:off x="718934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4" name="بقعة طلاء"/>
              <p:cNvSpPr/>
              <p:nvPr/>
            </p:nvSpPr>
            <p:spPr>
              <a:xfrm rot="17463267">
                <a:off x="3991550" y="565916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5" name="بقعة طلاء"/>
              <p:cNvSpPr/>
              <p:nvPr/>
            </p:nvSpPr>
            <p:spPr>
              <a:xfrm rot="17463267">
                <a:off x="52928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6" name="بقعة طلاء"/>
              <p:cNvSpPr/>
              <p:nvPr/>
            </p:nvSpPr>
            <p:spPr>
              <a:xfrm rot="17463267">
                <a:off x="13425206" y="9665784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215111">
            <a:off x="3288000" y="6224594"/>
            <a:ext cx="16951902" cy="3003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6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4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صفحة الكتاب ٨٤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68" name="صفحة الكتاب ٨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٨٤</a:t>
              </a:r>
            </a:p>
          </p:txBody>
        </p:sp>
        <p:pic>
          <p:nvPicPr>
            <p:cNvPr id="267" name="صفحة الكتاب ٨٤ صفحة الكتاب ٨٤" descr="صفحة الكتاب ٨٤ صفحة الكتاب ٨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81" name="تجميع"/>
          <p:cNvGrpSpPr/>
          <p:nvPr/>
        </p:nvGrpSpPr>
        <p:grpSpPr>
          <a:xfrm>
            <a:off x="9315007" y="-3419027"/>
            <a:ext cx="17722100" cy="13952762"/>
            <a:chOff x="0" y="0"/>
            <a:chExt cx="17722099" cy="13952760"/>
          </a:xfrm>
        </p:grpSpPr>
        <p:grpSp>
          <p:nvGrpSpPr>
            <p:cNvPr id="272" name="تجميع"/>
            <p:cNvGrpSpPr/>
            <p:nvPr/>
          </p:nvGrpSpPr>
          <p:grpSpPr>
            <a:xfrm>
              <a:off x="4904510" y="3728380"/>
              <a:ext cx="9561261" cy="5641995"/>
              <a:chOff x="0" y="0"/>
              <a:chExt cx="9561259" cy="5641993"/>
            </a:xfrm>
          </p:grpSpPr>
          <p:pic>
            <p:nvPicPr>
              <p:cNvPr id="270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561260" cy="22730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1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042817" y="2002758"/>
                <a:ext cx="2450179" cy="36392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80" name="تجميع"/>
            <p:cNvGrpSpPr/>
            <p:nvPr/>
          </p:nvGrpSpPr>
          <p:grpSpPr>
            <a:xfrm>
              <a:off x="-1" y="-1"/>
              <a:ext cx="17722101" cy="13952762"/>
              <a:chOff x="0" y="0"/>
              <a:chExt cx="17722099" cy="13952761"/>
            </a:xfrm>
          </p:grpSpPr>
          <p:sp>
            <p:nvSpPr>
              <p:cNvPr id="273" name="بقعة طلاء"/>
              <p:cNvSpPr/>
              <p:nvPr/>
            </p:nvSpPr>
            <p:spPr>
              <a:xfrm>
                <a:off x="13507935" y="2673609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4" name="بقعة طلاء"/>
              <p:cNvSpPr/>
              <p:nvPr/>
            </p:nvSpPr>
            <p:spPr>
              <a:xfrm>
                <a:off x="13507935" y="5429527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5" name="بقعة طلاء"/>
              <p:cNvSpPr/>
              <p:nvPr/>
            </p:nvSpPr>
            <p:spPr>
              <a:xfrm rot="17463267">
                <a:off x="10479163" y="140797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6" name="بقعة طلاء"/>
              <p:cNvSpPr/>
              <p:nvPr/>
            </p:nvSpPr>
            <p:spPr>
              <a:xfrm rot="17463267">
                <a:off x="718934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7" name="بقعة طلاء"/>
              <p:cNvSpPr/>
              <p:nvPr/>
            </p:nvSpPr>
            <p:spPr>
              <a:xfrm rot="17463267">
                <a:off x="3991550" y="565916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8" name="بقعة طلاء"/>
              <p:cNvSpPr/>
              <p:nvPr/>
            </p:nvSpPr>
            <p:spPr>
              <a:xfrm rot="17463267">
                <a:off x="529280" y="1018332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9" name="بقعة طلاء"/>
              <p:cNvSpPr/>
              <p:nvPr/>
            </p:nvSpPr>
            <p:spPr>
              <a:xfrm rot="17463267">
                <a:off x="13425206" y="9665784"/>
                <a:ext cx="3767613" cy="372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541" fill="norm" stroke="1" extrusionOk="0">
                    <a:moveTo>
                      <a:pt x="18778" y="6"/>
                    </a:moveTo>
                    <a:cubicBezTo>
                      <a:pt x="17680" y="134"/>
                      <a:pt x="17057" y="2145"/>
                      <a:pt x="17057" y="2145"/>
                    </a:cubicBezTo>
                    <a:cubicBezTo>
                      <a:pt x="16852" y="3359"/>
                      <a:pt x="15985" y="3890"/>
                      <a:pt x="15481" y="4101"/>
                    </a:cubicBezTo>
                    <a:cubicBezTo>
                      <a:pt x="14194" y="4297"/>
                      <a:pt x="13397" y="3507"/>
                      <a:pt x="13053" y="1869"/>
                    </a:cubicBezTo>
                    <a:cubicBezTo>
                      <a:pt x="12537" y="2880"/>
                      <a:pt x="11654" y="3375"/>
                      <a:pt x="10752" y="3375"/>
                    </a:cubicBezTo>
                    <a:cubicBezTo>
                      <a:pt x="10038" y="3375"/>
                      <a:pt x="9410" y="2981"/>
                      <a:pt x="9042" y="2385"/>
                    </a:cubicBezTo>
                    <a:cubicBezTo>
                      <a:pt x="9027" y="2364"/>
                      <a:pt x="9047" y="2392"/>
                      <a:pt x="9027" y="2365"/>
                    </a:cubicBezTo>
                    <a:cubicBezTo>
                      <a:pt x="8712" y="1939"/>
                      <a:pt x="8495" y="1267"/>
                      <a:pt x="8495" y="1267"/>
                    </a:cubicBezTo>
                    <a:cubicBezTo>
                      <a:pt x="8387" y="975"/>
                      <a:pt x="8079" y="832"/>
                      <a:pt x="7808" y="949"/>
                    </a:cubicBezTo>
                    <a:cubicBezTo>
                      <a:pt x="7536" y="1065"/>
                      <a:pt x="7403" y="1396"/>
                      <a:pt x="7512" y="1688"/>
                    </a:cubicBezTo>
                    <a:cubicBezTo>
                      <a:pt x="7512" y="1688"/>
                      <a:pt x="8063" y="2709"/>
                      <a:pt x="7926" y="3310"/>
                    </a:cubicBezTo>
                    <a:cubicBezTo>
                      <a:pt x="7837" y="3703"/>
                      <a:pt x="7904" y="4946"/>
                      <a:pt x="6218" y="5135"/>
                    </a:cubicBezTo>
                    <a:cubicBezTo>
                      <a:pt x="5752" y="5188"/>
                      <a:pt x="5327" y="4932"/>
                      <a:pt x="5018" y="4604"/>
                    </a:cubicBezTo>
                    <a:cubicBezTo>
                      <a:pt x="5009" y="4602"/>
                      <a:pt x="5000" y="4602"/>
                      <a:pt x="4991" y="4600"/>
                    </a:cubicBezTo>
                    <a:cubicBezTo>
                      <a:pt x="5214" y="6253"/>
                      <a:pt x="4846" y="7549"/>
                      <a:pt x="3835" y="8175"/>
                    </a:cubicBezTo>
                    <a:cubicBezTo>
                      <a:pt x="3057" y="8564"/>
                      <a:pt x="1662" y="8170"/>
                      <a:pt x="1662" y="8170"/>
                    </a:cubicBezTo>
                    <a:cubicBezTo>
                      <a:pt x="1662" y="8170"/>
                      <a:pt x="3252" y="9037"/>
                      <a:pt x="3447" y="9405"/>
                    </a:cubicBezTo>
                    <a:cubicBezTo>
                      <a:pt x="3642" y="9774"/>
                      <a:pt x="3739" y="10487"/>
                      <a:pt x="3611" y="11024"/>
                    </a:cubicBezTo>
                    <a:cubicBezTo>
                      <a:pt x="3469" y="11466"/>
                      <a:pt x="3110" y="11975"/>
                      <a:pt x="2194" y="11735"/>
                    </a:cubicBezTo>
                    <a:cubicBezTo>
                      <a:pt x="2194" y="11735"/>
                      <a:pt x="-293" y="11137"/>
                      <a:pt x="29" y="13686"/>
                    </a:cubicBezTo>
                    <a:cubicBezTo>
                      <a:pt x="29" y="13686"/>
                      <a:pt x="572" y="16056"/>
                      <a:pt x="2540" y="14422"/>
                    </a:cubicBezTo>
                    <a:cubicBezTo>
                      <a:pt x="3229" y="13850"/>
                      <a:pt x="3466" y="13680"/>
                      <a:pt x="3758" y="13817"/>
                    </a:cubicBezTo>
                    <a:cubicBezTo>
                      <a:pt x="4891" y="14598"/>
                      <a:pt x="5317" y="15680"/>
                      <a:pt x="4758" y="17390"/>
                    </a:cubicBezTo>
                    <a:cubicBezTo>
                      <a:pt x="7376" y="16540"/>
                      <a:pt x="8461" y="17351"/>
                      <a:pt x="8474" y="18455"/>
                    </a:cubicBezTo>
                    <a:cubicBezTo>
                      <a:pt x="8487" y="19560"/>
                      <a:pt x="8015" y="19973"/>
                      <a:pt x="8015" y="19973"/>
                    </a:cubicBezTo>
                    <a:cubicBezTo>
                      <a:pt x="7078" y="21279"/>
                      <a:pt x="8131" y="21539"/>
                      <a:pt x="8131" y="21539"/>
                    </a:cubicBezTo>
                    <a:cubicBezTo>
                      <a:pt x="8923" y="21597"/>
                      <a:pt x="8788" y="20282"/>
                      <a:pt x="8788" y="20282"/>
                    </a:cubicBezTo>
                    <a:cubicBezTo>
                      <a:pt x="8765" y="19731"/>
                      <a:pt x="8951" y="18719"/>
                      <a:pt x="9193" y="18402"/>
                    </a:cubicBezTo>
                    <a:cubicBezTo>
                      <a:pt x="9719" y="17713"/>
                      <a:pt x="12920" y="16968"/>
                      <a:pt x="13661" y="20186"/>
                    </a:cubicBezTo>
                    <a:cubicBezTo>
                      <a:pt x="13940" y="17526"/>
                      <a:pt x="16095" y="16040"/>
                      <a:pt x="16894" y="17208"/>
                    </a:cubicBezTo>
                    <a:cubicBezTo>
                      <a:pt x="17606" y="18250"/>
                      <a:pt x="17592" y="18779"/>
                      <a:pt x="18341" y="19048"/>
                    </a:cubicBezTo>
                    <a:cubicBezTo>
                      <a:pt x="18817" y="19219"/>
                      <a:pt x="19267" y="18578"/>
                      <a:pt x="19121" y="18094"/>
                    </a:cubicBezTo>
                    <a:cubicBezTo>
                      <a:pt x="18976" y="17610"/>
                      <a:pt x="18406" y="17609"/>
                      <a:pt x="17445" y="16640"/>
                    </a:cubicBezTo>
                    <a:cubicBezTo>
                      <a:pt x="16491" y="15680"/>
                      <a:pt x="17449" y="12361"/>
                      <a:pt x="18805" y="12812"/>
                    </a:cubicBezTo>
                    <a:cubicBezTo>
                      <a:pt x="19049" y="12893"/>
                      <a:pt x="19141" y="12986"/>
                      <a:pt x="19373" y="13014"/>
                    </a:cubicBezTo>
                    <a:cubicBezTo>
                      <a:pt x="19605" y="13043"/>
                      <a:pt x="19842" y="12954"/>
                      <a:pt x="19868" y="12752"/>
                    </a:cubicBezTo>
                    <a:cubicBezTo>
                      <a:pt x="19895" y="12550"/>
                      <a:pt x="19769" y="12416"/>
                      <a:pt x="19498" y="12345"/>
                    </a:cubicBezTo>
                    <a:cubicBezTo>
                      <a:pt x="19278" y="12287"/>
                      <a:pt x="19167" y="12369"/>
                      <a:pt x="18803" y="12220"/>
                    </a:cubicBezTo>
                    <a:cubicBezTo>
                      <a:pt x="17193" y="11564"/>
                      <a:pt x="17586" y="8705"/>
                      <a:pt x="19810" y="7865"/>
                    </a:cubicBezTo>
                    <a:cubicBezTo>
                      <a:pt x="17967" y="7771"/>
                      <a:pt x="16765" y="6843"/>
                      <a:pt x="16623" y="5495"/>
                    </a:cubicBezTo>
                    <a:cubicBezTo>
                      <a:pt x="16548" y="3927"/>
                      <a:pt x="18428" y="3479"/>
                      <a:pt x="18428" y="3479"/>
                    </a:cubicBezTo>
                    <a:cubicBezTo>
                      <a:pt x="21307" y="2438"/>
                      <a:pt x="19943" y="558"/>
                      <a:pt x="19943" y="558"/>
                    </a:cubicBezTo>
                    <a:cubicBezTo>
                      <a:pt x="19603" y="206"/>
                      <a:pt x="19290" y="41"/>
                      <a:pt x="19004" y="6"/>
                    </a:cubicBezTo>
                    <a:cubicBezTo>
                      <a:pt x="18927" y="-3"/>
                      <a:pt x="18851" y="-2"/>
                      <a:pt x="18778" y="6"/>
                    </a:cubicBezTo>
                    <a:close/>
                  </a:path>
                </a:pathLst>
              </a:custGeom>
              <a:solidFill>
                <a:srgbClr val="FFF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82194" y="2383530"/>
            <a:ext cx="13774965" cy="1280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70769" y="3763023"/>
            <a:ext cx="10331600" cy="9124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8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صفحة الكتاب ٨٥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292" name="صفحة الكتاب ٨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٨٥</a:t>
              </a:r>
            </a:p>
          </p:txBody>
        </p:sp>
        <p:pic>
          <p:nvPicPr>
            <p:cNvPr id="291" name="صفحة الكتاب ٨٥ صفحة الكتاب ٨٥" descr="صفحة الكتاب ٨٥ صفحة الكتاب ٨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01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29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5" name="صورة"/>
          <p:cNvGrpSpPr/>
          <p:nvPr/>
        </p:nvGrpSpPr>
        <p:grpSpPr>
          <a:xfrm>
            <a:off x="6903211" y="2274106"/>
            <a:ext cx="15721919" cy="1559059"/>
            <a:chOff x="0" y="0"/>
            <a:chExt cx="15721917" cy="1559058"/>
          </a:xfrm>
        </p:grpSpPr>
        <p:pic>
          <p:nvPicPr>
            <p:cNvPr id="30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506018" cy="12161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721918" cy="1559059"/>
            </a:xfrm>
            <a:prstGeom prst="rect">
              <a:avLst/>
            </a:prstGeom>
            <a:effectLst/>
          </p:spPr>
        </p:pic>
      </p:grpSp>
      <p:pic>
        <p:nvPicPr>
          <p:cNvPr id="30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02091" y="4244891"/>
            <a:ext cx="7400630" cy="5226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16383" y="4244891"/>
            <a:ext cx="12008747" cy="1452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89841" y="6974945"/>
            <a:ext cx="11461830" cy="1948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89369" y="9471108"/>
            <a:ext cx="13962302" cy="136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خط"/>
          <p:cNvSpPr/>
          <p:nvPr/>
        </p:nvSpPr>
        <p:spPr>
          <a:xfrm>
            <a:off x="10841826" y="633625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1" name="خط"/>
          <p:cNvSpPr/>
          <p:nvPr/>
        </p:nvSpPr>
        <p:spPr>
          <a:xfrm>
            <a:off x="10393243" y="8923456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2" name="خط"/>
          <p:cNvSpPr/>
          <p:nvPr/>
        </p:nvSpPr>
        <p:spPr>
          <a:xfrm>
            <a:off x="1064332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1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17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9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صفحة الكتاب ٨٥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21" name="صفحة الكتاب ٨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٨٥</a:t>
              </a:r>
            </a:p>
          </p:txBody>
        </p:sp>
        <p:pic>
          <p:nvPicPr>
            <p:cNvPr id="320" name="صفحة الكتاب ٨٥ صفحة الكتاب ٨٥" descr="صفحة الكتاب ٨٥ صفحة الكتاب ٨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30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23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3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4" name="صورة"/>
          <p:cNvGrpSpPr/>
          <p:nvPr/>
        </p:nvGrpSpPr>
        <p:grpSpPr>
          <a:xfrm>
            <a:off x="6903211" y="2274106"/>
            <a:ext cx="15721919" cy="1559059"/>
            <a:chOff x="0" y="0"/>
            <a:chExt cx="15721917" cy="1559058"/>
          </a:xfrm>
        </p:grpSpPr>
        <p:pic>
          <p:nvPicPr>
            <p:cNvPr id="33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506018" cy="12161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721918" cy="1559059"/>
            </a:xfrm>
            <a:prstGeom prst="rect">
              <a:avLst/>
            </a:prstGeom>
            <a:effectLst/>
          </p:spPr>
        </p:pic>
      </p:grpSp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02091" y="4244891"/>
            <a:ext cx="7400630" cy="522621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خط"/>
          <p:cNvSpPr/>
          <p:nvPr/>
        </p:nvSpPr>
        <p:spPr>
          <a:xfrm>
            <a:off x="10841826" y="633625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7" name="خط"/>
          <p:cNvSpPr/>
          <p:nvPr/>
        </p:nvSpPr>
        <p:spPr>
          <a:xfrm>
            <a:off x="10393243" y="8923456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خط"/>
          <p:cNvSpPr/>
          <p:nvPr/>
        </p:nvSpPr>
        <p:spPr>
          <a:xfrm>
            <a:off x="10526392" y="12365645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3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27486" y="4244891"/>
            <a:ext cx="13186542" cy="150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50234" y="6565045"/>
            <a:ext cx="11902712" cy="158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688094" y="9471108"/>
            <a:ext cx="13234455" cy="2288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4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1" name="صفحة الكتاب ٨٥"/>
          <p:cNvGrpSpPr/>
          <p:nvPr/>
        </p:nvGrpSpPr>
        <p:grpSpPr>
          <a:xfrm rot="18900000">
            <a:off x="338437" y="1992083"/>
            <a:ext cx="5337088" cy="1587501"/>
            <a:chOff x="0" y="0"/>
            <a:chExt cx="5337087" cy="1587500"/>
          </a:xfrm>
        </p:grpSpPr>
        <p:sp>
          <p:nvSpPr>
            <p:cNvPr id="350" name="صفحة الكتاب ٨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٨٥</a:t>
              </a:r>
            </a:p>
          </p:txBody>
        </p:sp>
        <p:pic>
          <p:nvPicPr>
            <p:cNvPr id="349" name="صفحة الكتاب ٨٥ صفحة الكتاب ٨٥" descr="صفحة الكتاب ٨٥ صفحة الكتاب ٨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59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5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53699" y="1470889"/>
            <a:ext cx="10755565" cy="1314945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خط"/>
          <p:cNvSpPr/>
          <p:nvPr/>
        </p:nvSpPr>
        <p:spPr>
          <a:xfrm>
            <a:off x="10951211" y="7128512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2" name="خط"/>
          <p:cNvSpPr/>
          <p:nvPr/>
        </p:nvSpPr>
        <p:spPr>
          <a:xfrm>
            <a:off x="10978152" y="968253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3" name="خط"/>
          <p:cNvSpPr/>
          <p:nvPr/>
        </p:nvSpPr>
        <p:spPr>
          <a:xfrm>
            <a:off x="11352552" y="12236553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6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1723" y="3415782"/>
            <a:ext cx="7959489" cy="67010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صورة"/>
          <p:cNvGrpSpPr/>
          <p:nvPr/>
        </p:nvGrpSpPr>
        <p:grpSpPr>
          <a:xfrm>
            <a:off x="11224011" y="3141301"/>
            <a:ext cx="11024960" cy="1307996"/>
            <a:chOff x="0" y="0"/>
            <a:chExt cx="11024959" cy="1307994"/>
          </a:xfrm>
        </p:grpSpPr>
        <p:pic>
          <p:nvPicPr>
            <p:cNvPr id="36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00" y="101600"/>
              <a:ext cx="10809060" cy="9650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1024960" cy="1307995"/>
            </a:xfrm>
            <a:prstGeom prst="rect">
              <a:avLst/>
            </a:prstGeom>
            <a:effectLst/>
          </p:spPr>
        </p:pic>
      </p:grpSp>
      <p:pic>
        <p:nvPicPr>
          <p:cNvPr id="36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25611" y="4911230"/>
            <a:ext cx="11636006" cy="1503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223901" y="7564104"/>
            <a:ext cx="10590854" cy="1403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753699" y="10116855"/>
            <a:ext cx="11061056" cy="1361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