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0.png"/><Relationship Id="rId10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4.png"/><Relationship Id="rId3" Type="http://schemas.openxmlformats.org/officeDocument/2006/relationships/image" Target="../media/image2.jpe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6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2.png"/><Relationship Id="rId3" Type="http://schemas.openxmlformats.org/officeDocument/2006/relationships/image" Target="../media/image2.jpe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M0envd9CHro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12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٢ تمثيل  الجمل العددية وكتابتها"/>
          <p:cNvSpPr txBox="1"/>
          <p:nvPr/>
        </p:nvSpPr>
        <p:spPr>
          <a:xfrm>
            <a:off x="8410034" y="5756432"/>
            <a:ext cx="10246511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٤-٢ تمثيل  الجمل العددية وكتابتها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9" name="صفحة الكتاب ١١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08" name="صفحة الكتاب ١١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١١١</a:t>
              </a:r>
            </a:p>
          </p:txBody>
        </p:sp>
        <p:pic>
          <p:nvPicPr>
            <p:cNvPr id="307" name="صفحة الكتاب ١١١ صفحة الكتاب ١١١" descr="صفحة الكتاب ١١١ صفحة الكتاب ١١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1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29822" y="5848055"/>
            <a:ext cx="14875443" cy="72748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صورة"/>
          <p:cNvGrpSpPr/>
          <p:nvPr/>
        </p:nvGrpSpPr>
        <p:grpSpPr>
          <a:xfrm>
            <a:off x="12533545" y="2324863"/>
            <a:ext cx="10651068" cy="1712221"/>
            <a:chOff x="0" y="0"/>
            <a:chExt cx="10651067" cy="1712220"/>
          </a:xfrm>
        </p:grpSpPr>
        <p:pic>
          <p:nvPicPr>
            <p:cNvPr id="32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600" y="101600"/>
              <a:ext cx="10435168" cy="13693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0651068" cy="1712221"/>
            </a:xfrm>
            <a:prstGeom prst="rect">
              <a:avLst/>
            </a:prstGeom>
            <a:effectLst/>
          </p:spPr>
        </p:pic>
      </p:grpSp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29821" y="4816907"/>
            <a:ext cx="14781513" cy="134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1671.png" descr="IMG_167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246110" y="8668187"/>
            <a:ext cx="4990435" cy="3871256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خط"/>
          <p:cNvSpPr/>
          <p:nvPr/>
        </p:nvSpPr>
        <p:spPr>
          <a:xfrm flipV="1">
            <a:off x="14582477" y="4882420"/>
            <a:ext cx="1" cy="8240487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2" name="صفحة الكتاب ١١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1" name="صفحة الكتاب ١١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١١٢</a:t>
              </a:r>
            </a:p>
          </p:txBody>
        </p:sp>
        <p:pic>
          <p:nvPicPr>
            <p:cNvPr id="330" name="صفحة الكتاب ١١٢ صفحة الكتاب ١١٢" descr="صفحة الكتاب ١١٢ صفحة الكتاب ١١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0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8050" y="180087"/>
            <a:ext cx="11506660" cy="2633419"/>
          </a:xfrm>
          <a:prstGeom prst="rect">
            <a:avLst/>
          </a:prstGeom>
        </p:spPr>
      </p:pic>
      <p:pic>
        <p:nvPicPr>
          <p:cNvPr id="34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44386" y="2813505"/>
            <a:ext cx="11700324" cy="2122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18367" y="2599928"/>
            <a:ext cx="6512340" cy="459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20486" y="8272445"/>
            <a:ext cx="17198625" cy="286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192734" y="8481790"/>
            <a:ext cx="4990434" cy="3871256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خط"/>
          <p:cNvSpPr/>
          <p:nvPr/>
        </p:nvSpPr>
        <p:spPr>
          <a:xfrm>
            <a:off x="5636793" y="8956532"/>
            <a:ext cx="8135103" cy="133439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6" name="خط"/>
          <p:cNvSpPr/>
          <p:nvPr/>
        </p:nvSpPr>
        <p:spPr>
          <a:xfrm>
            <a:off x="5636793" y="10506685"/>
            <a:ext cx="8135103" cy="13344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5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4" name="صفحة الكتاب ١١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53" name="صفحة الكتاب ١١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١١٣</a:t>
              </a:r>
            </a:p>
          </p:txBody>
        </p:sp>
        <p:pic>
          <p:nvPicPr>
            <p:cNvPr id="352" name="صفحة الكتاب ١١٣ صفحة الكتاب ١١٣" descr="صفحة الكتاب ١١٣ صفحة الكتاب ١١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2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43071" y="5178804"/>
            <a:ext cx="18937261" cy="5606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G_1671.png" descr="IMG_167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097588" y="9335634"/>
            <a:ext cx="3736601" cy="2898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6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3" name="صفحة الكتاب ١١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72" name="صفحة الكتاب ١١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١١٣</a:t>
              </a:r>
            </a:p>
          </p:txBody>
        </p:sp>
        <p:pic>
          <p:nvPicPr>
            <p:cNvPr id="371" name="صفحة الكتاب ١١٣ صفحة الكتاب ١١٣" descr="صفحة الكتاب ١١٣ صفحة الكتاب ١١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7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0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7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7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83" name="صورة"/>
          <p:cNvGrpSpPr/>
          <p:nvPr/>
        </p:nvGrpSpPr>
        <p:grpSpPr>
          <a:xfrm>
            <a:off x="5876653" y="4011738"/>
            <a:ext cx="16553986" cy="5385401"/>
            <a:chOff x="0" y="0"/>
            <a:chExt cx="16553984" cy="5385399"/>
          </a:xfrm>
        </p:grpSpPr>
        <p:pic>
          <p:nvPicPr>
            <p:cNvPr id="38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6122185" cy="4826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553985" cy="5385400"/>
            </a:xfrm>
            <a:prstGeom prst="rect">
              <a:avLst/>
            </a:prstGeom>
            <a:effectLst/>
          </p:spPr>
        </p:pic>
      </p:grpSp>
      <p:pic>
        <p:nvPicPr>
          <p:cNvPr id="38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89766" y="1235207"/>
            <a:ext cx="4166479" cy="3704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G_1671.png" descr="IMG_167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631129" y="7993203"/>
            <a:ext cx="4415064" cy="3424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8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4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9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93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95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40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06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10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0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9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11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1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16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1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1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1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0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17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18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19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2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4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433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32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39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3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4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4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9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4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54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5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59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55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64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6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6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74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7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7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7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5097948" y="510287"/>
            <a:ext cx="8080078" cy="4811748"/>
            <a:chOff x="0" y="0"/>
            <a:chExt cx="8080077" cy="4811747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١١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9" name="صفحة الكتاب ١١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١١٠</a:t>
              </a:r>
            </a:p>
          </p:txBody>
        </p:sp>
        <p:pic>
          <p:nvPicPr>
            <p:cNvPr id="208" name="صفحة الكتاب ١١٠ صفحة الكتاب ١١٠" descr="صفحة الكتاب ١١٠ صفحة الكتاب ١١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5151323" y="681524"/>
            <a:ext cx="8080078" cy="4811749"/>
            <a:chOff x="0" y="0"/>
            <a:chExt cx="8080077" cy="4811747"/>
          </a:xfrm>
        </p:grpSpPr>
        <p:pic>
          <p:nvPicPr>
            <p:cNvPr id="21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28149" y="3087337"/>
            <a:ext cx="13959515" cy="770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0" t="0" r="7591" b="3922"/>
          <a:stretch>
            <a:fillRect/>
          </a:stretch>
        </p:blipFill>
        <p:spPr>
          <a:xfrm>
            <a:off x="6917489" y="1670052"/>
            <a:ext cx="3829053" cy="3823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72" fill="norm" stroke="1" extrusionOk="0">
                <a:moveTo>
                  <a:pt x="4041" y="0"/>
                </a:moveTo>
                <a:cubicBezTo>
                  <a:pt x="204" y="0"/>
                  <a:pt x="0" y="20"/>
                  <a:pt x="0" y="421"/>
                </a:cubicBezTo>
                <a:cubicBezTo>
                  <a:pt x="0" y="653"/>
                  <a:pt x="123" y="893"/>
                  <a:pt x="273" y="954"/>
                </a:cubicBezTo>
                <a:cubicBezTo>
                  <a:pt x="423" y="1015"/>
                  <a:pt x="2241" y="1074"/>
                  <a:pt x="4314" y="1084"/>
                </a:cubicBezTo>
                <a:lnTo>
                  <a:pt x="8082" y="1100"/>
                </a:lnTo>
                <a:lnTo>
                  <a:pt x="8082" y="551"/>
                </a:lnTo>
                <a:lnTo>
                  <a:pt x="8082" y="0"/>
                </a:lnTo>
                <a:lnTo>
                  <a:pt x="4041" y="0"/>
                </a:lnTo>
                <a:close/>
                <a:moveTo>
                  <a:pt x="18912" y="504"/>
                </a:moveTo>
                <a:cubicBezTo>
                  <a:pt x="18782" y="509"/>
                  <a:pt x="18631" y="531"/>
                  <a:pt x="18444" y="567"/>
                </a:cubicBezTo>
                <a:cubicBezTo>
                  <a:pt x="17351" y="773"/>
                  <a:pt x="15703" y="2258"/>
                  <a:pt x="16109" y="2672"/>
                </a:cubicBezTo>
                <a:cubicBezTo>
                  <a:pt x="16440" y="3007"/>
                  <a:pt x="16463" y="3942"/>
                  <a:pt x="16161" y="4743"/>
                </a:cubicBezTo>
                <a:cubicBezTo>
                  <a:pt x="15975" y="5235"/>
                  <a:pt x="15884" y="5286"/>
                  <a:pt x="15610" y="5057"/>
                </a:cubicBezTo>
                <a:cubicBezTo>
                  <a:pt x="15344" y="4834"/>
                  <a:pt x="15205" y="4853"/>
                  <a:pt x="14872" y="5157"/>
                </a:cubicBezTo>
                <a:cubicBezTo>
                  <a:pt x="14588" y="5416"/>
                  <a:pt x="14413" y="5456"/>
                  <a:pt x="14310" y="5287"/>
                </a:cubicBezTo>
                <a:cubicBezTo>
                  <a:pt x="14209" y="5123"/>
                  <a:pt x="14072" y="5114"/>
                  <a:pt x="13898" y="5260"/>
                </a:cubicBezTo>
                <a:cubicBezTo>
                  <a:pt x="13754" y="5380"/>
                  <a:pt x="13177" y="5502"/>
                  <a:pt x="12615" y="5531"/>
                </a:cubicBezTo>
                <a:cubicBezTo>
                  <a:pt x="11970" y="5565"/>
                  <a:pt x="11549" y="5700"/>
                  <a:pt x="11473" y="5899"/>
                </a:cubicBezTo>
                <a:cubicBezTo>
                  <a:pt x="11376" y="6155"/>
                  <a:pt x="11292" y="6163"/>
                  <a:pt x="11019" y="5934"/>
                </a:cubicBezTo>
                <a:cubicBezTo>
                  <a:pt x="10783" y="5737"/>
                  <a:pt x="10616" y="5722"/>
                  <a:pt x="10452" y="5887"/>
                </a:cubicBezTo>
                <a:cubicBezTo>
                  <a:pt x="10288" y="6053"/>
                  <a:pt x="10016" y="6035"/>
                  <a:pt x="9523" y="5827"/>
                </a:cubicBezTo>
                <a:cubicBezTo>
                  <a:pt x="9077" y="5639"/>
                  <a:pt x="8709" y="5606"/>
                  <a:pt x="8507" y="5735"/>
                </a:cubicBezTo>
                <a:cubicBezTo>
                  <a:pt x="8333" y="5846"/>
                  <a:pt x="7965" y="5939"/>
                  <a:pt x="7688" y="5941"/>
                </a:cubicBezTo>
                <a:cubicBezTo>
                  <a:pt x="7410" y="5943"/>
                  <a:pt x="7237" y="6031"/>
                  <a:pt x="7303" y="6138"/>
                </a:cubicBezTo>
                <a:cubicBezTo>
                  <a:pt x="7368" y="6246"/>
                  <a:pt x="7275" y="6457"/>
                  <a:pt x="7097" y="6606"/>
                </a:cubicBezTo>
                <a:cubicBezTo>
                  <a:pt x="6918" y="6756"/>
                  <a:pt x="6772" y="6819"/>
                  <a:pt x="6772" y="6747"/>
                </a:cubicBezTo>
                <a:cubicBezTo>
                  <a:pt x="6772" y="6676"/>
                  <a:pt x="6415" y="6863"/>
                  <a:pt x="5977" y="7162"/>
                </a:cubicBezTo>
                <a:cubicBezTo>
                  <a:pt x="5540" y="7461"/>
                  <a:pt x="5098" y="7704"/>
                  <a:pt x="4994" y="7704"/>
                </a:cubicBezTo>
                <a:cubicBezTo>
                  <a:pt x="4891" y="7704"/>
                  <a:pt x="4817" y="7778"/>
                  <a:pt x="4831" y="7869"/>
                </a:cubicBezTo>
                <a:cubicBezTo>
                  <a:pt x="4971" y="8762"/>
                  <a:pt x="3862" y="10304"/>
                  <a:pt x="3374" y="9896"/>
                </a:cubicBezTo>
                <a:cubicBezTo>
                  <a:pt x="3214" y="9763"/>
                  <a:pt x="3143" y="9488"/>
                  <a:pt x="3215" y="9285"/>
                </a:cubicBezTo>
                <a:cubicBezTo>
                  <a:pt x="3378" y="8824"/>
                  <a:pt x="3260" y="8928"/>
                  <a:pt x="2458" y="9945"/>
                </a:cubicBezTo>
                <a:cubicBezTo>
                  <a:pt x="1715" y="10888"/>
                  <a:pt x="1583" y="12057"/>
                  <a:pt x="2060" y="13452"/>
                </a:cubicBezTo>
                <a:cubicBezTo>
                  <a:pt x="2229" y="13949"/>
                  <a:pt x="2314" y="14693"/>
                  <a:pt x="2248" y="15107"/>
                </a:cubicBezTo>
                <a:cubicBezTo>
                  <a:pt x="2169" y="15597"/>
                  <a:pt x="2236" y="15992"/>
                  <a:pt x="2442" y="16240"/>
                </a:cubicBezTo>
                <a:cubicBezTo>
                  <a:pt x="2772" y="16637"/>
                  <a:pt x="2812" y="17627"/>
                  <a:pt x="2527" y="18381"/>
                </a:cubicBezTo>
                <a:cubicBezTo>
                  <a:pt x="2196" y="19259"/>
                  <a:pt x="2194" y="19409"/>
                  <a:pt x="2503" y="20155"/>
                </a:cubicBezTo>
                <a:cubicBezTo>
                  <a:pt x="2746" y="20741"/>
                  <a:pt x="2945" y="20912"/>
                  <a:pt x="3380" y="20912"/>
                </a:cubicBezTo>
                <a:cubicBezTo>
                  <a:pt x="3933" y="20912"/>
                  <a:pt x="3936" y="20900"/>
                  <a:pt x="3609" y="20262"/>
                </a:cubicBezTo>
                <a:cubicBezTo>
                  <a:pt x="3211" y="19486"/>
                  <a:pt x="3460" y="17926"/>
                  <a:pt x="4168" y="16753"/>
                </a:cubicBezTo>
                <a:cubicBezTo>
                  <a:pt x="4521" y="16169"/>
                  <a:pt x="4665" y="16079"/>
                  <a:pt x="4914" y="16287"/>
                </a:cubicBezTo>
                <a:cubicBezTo>
                  <a:pt x="5395" y="16690"/>
                  <a:pt x="5931" y="18863"/>
                  <a:pt x="5856" y="20105"/>
                </a:cubicBezTo>
                <a:cubicBezTo>
                  <a:pt x="5800" y="21041"/>
                  <a:pt x="5853" y="21241"/>
                  <a:pt x="6179" y="21308"/>
                </a:cubicBezTo>
                <a:cubicBezTo>
                  <a:pt x="6496" y="21373"/>
                  <a:pt x="6544" y="21287"/>
                  <a:pt x="6434" y="20844"/>
                </a:cubicBezTo>
                <a:cubicBezTo>
                  <a:pt x="6218" y="19978"/>
                  <a:pt x="6688" y="19955"/>
                  <a:pt x="7470" y="20793"/>
                </a:cubicBezTo>
                <a:cubicBezTo>
                  <a:pt x="7867" y="21218"/>
                  <a:pt x="8314" y="21565"/>
                  <a:pt x="8464" y="21568"/>
                </a:cubicBezTo>
                <a:cubicBezTo>
                  <a:pt x="8812" y="21573"/>
                  <a:pt x="8817" y="21600"/>
                  <a:pt x="8301" y="20524"/>
                </a:cubicBezTo>
                <a:cubicBezTo>
                  <a:pt x="7666" y="19200"/>
                  <a:pt x="7724" y="18028"/>
                  <a:pt x="8464" y="17230"/>
                </a:cubicBezTo>
                <a:cubicBezTo>
                  <a:pt x="8981" y="16673"/>
                  <a:pt x="9217" y="16584"/>
                  <a:pt x="10157" y="16601"/>
                </a:cubicBezTo>
                <a:lnTo>
                  <a:pt x="11249" y="16619"/>
                </a:lnTo>
                <a:lnTo>
                  <a:pt x="11196" y="18271"/>
                </a:lnTo>
                <a:cubicBezTo>
                  <a:pt x="11166" y="19179"/>
                  <a:pt x="11081" y="20292"/>
                  <a:pt x="11008" y="20746"/>
                </a:cubicBezTo>
                <a:cubicBezTo>
                  <a:pt x="10889" y="21481"/>
                  <a:pt x="10924" y="21572"/>
                  <a:pt x="11334" y="21572"/>
                </a:cubicBezTo>
                <a:cubicBezTo>
                  <a:pt x="11865" y="21572"/>
                  <a:pt x="11866" y="21569"/>
                  <a:pt x="11581" y="20813"/>
                </a:cubicBezTo>
                <a:cubicBezTo>
                  <a:pt x="11425" y="20401"/>
                  <a:pt x="11459" y="19971"/>
                  <a:pt x="11702" y="19252"/>
                </a:cubicBezTo>
                <a:cubicBezTo>
                  <a:pt x="11885" y="18707"/>
                  <a:pt x="11976" y="18166"/>
                  <a:pt x="11905" y="18050"/>
                </a:cubicBezTo>
                <a:cubicBezTo>
                  <a:pt x="11834" y="17933"/>
                  <a:pt x="11886" y="17630"/>
                  <a:pt x="12022" y="17376"/>
                </a:cubicBezTo>
                <a:cubicBezTo>
                  <a:pt x="12256" y="16934"/>
                  <a:pt x="12286" y="16930"/>
                  <a:pt x="12687" y="17295"/>
                </a:cubicBezTo>
                <a:cubicBezTo>
                  <a:pt x="12917" y="17505"/>
                  <a:pt x="13107" y="17800"/>
                  <a:pt x="13107" y="17949"/>
                </a:cubicBezTo>
                <a:cubicBezTo>
                  <a:pt x="13107" y="18098"/>
                  <a:pt x="13253" y="18505"/>
                  <a:pt x="13432" y="18851"/>
                </a:cubicBezTo>
                <a:cubicBezTo>
                  <a:pt x="13612" y="19198"/>
                  <a:pt x="13760" y="19902"/>
                  <a:pt x="13761" y="20417"/>
                </a:cubicBezTo>
                <a:cubicBezTo>
                  <a:pt x="13762" y="21205"/>
                  <a:pt x="13830" y="21353"/>
                  <a:pt x="14198" y="21353"/>
                </a:cubicBezTo>
                <a:cubicBezTo>
                  <a:pt x="14710" y="21353"/>
                  <a:pt x="14750" y="20973"/>
                  <a:pt x="14301" y="20374"/>
                </a:cubicBezTo>
                <a:cubicBezTo>
                  <a:pt x="14124" y="20139"/>
                  <a:pt x="13981" y="19671"/>
                  <a:pt x="13981" y="19333"/>
                </a:cubicBezTo>
                <a:cubicBezTo>
                  <a:pt x="13981" y="18994"/>
                  <a:pt x="13864" y="18282"/>
                  <a:pt x="13723" y="17752"/>
                </a:cubicBezTo>
                <a:cubicBezTo>
                  <a:pt x="13496" y="16896"/>
                  <a:pt x="13523" y="16672"/>
                  <a:pt x="13945" y="15768"/>
                </a:cubicBezTo>
                <a:cubicBezTo>
                  <a:pt x="14414" y="14762"/>
                  <a:pt x="14699" y="14537"/>
                  <a:pt x="14963" y="14968"/>
                </a:cubicBezTo>
                <a:cubicBezTo>
                  <a:pt x="15038" y="15089"/>
                  <a:pt x="15285" y="15188"/>
                  <a:pt x="15514" y="15188"/>
                </a:cubicBezTo>
                <a:cubicBezTo>
                  <a:pt x="16156" y="15188"/>
                  <a:pt x="16462" y="16030"/>
                  <a:pt x="16432" y="17716"/>
                </a:cubicBezTo>
                <a:cubicBezTo>
                  <a:pt x="16409" y="19005"/>
                  <a:pt x="16479" y="19336"/>
                  <a:pt x="16868" y="19754"/>
                </a:cubicBezTo>
                <a:cubicBezTo>
                  <a:pt x="17124" y="20028"/>
                  <a:pt x="17506" y="20251"/>
                  <a:pt x="17719" y="20251"/>
                </a:cubicBezTo>
                <a:cubicBezTo>
                  <a:pt x="18071" y="20251"/>
                  <a:pt x="18059" y="20148"/>
                  <a:pt x="17578" y="19089"/>
                </a:cubicBezTo>
                <a:cubicBezTo>
                  <a:pt x="16913" y="17625"/>
                  <a:pt x="16878" y="15510"/>
                  <a:pt x="17513" y="15167"/>
                </a:cubicBezTo>
                <a:cubicBezTo>
                  <a:pt x="17758" y="15035"/>
                  <a:pt x="17912" y="14708"/>
                  <a:pt x="17912" y="14314"/>
                </a:cubicBezTo>
                <a:cubicBezTo>
                  <a:pt x="17912" y="13512"/>
                  <a:pt x="18251" y="13278"/>
                  <a:pt x="18599" y="13840"/>
                </a:cubicBezTo>
                <a:cubicBezTo>
                  <a:pt x="18858" y="14257"/>
                  <a:pt x="18874" y="14253"/>
                  <a:pt x="19262" y="13757"/>
                </a:cubicBezTo>
                <a:cubicBezTo>
                  <a:pt x="19480" y="13477"/>
                  <a:pt x="19660" y="13093"/>
                  <a:pt x="19660" y="12903"/>
                </a:cubicBezTo>
                <a:cubicBezTo>
                  <a:pt x="19660" y="12713"/>
                  <a:pt x="19912" y="12389"/>
                  <a:pt x="20222" y="12185"/>
                </a:cubicBezTo>
                <a:cubicBezTo>
                  <a:pt x="20725" y="11852"/>
                  <a:pt x="20778" y="11694"/>
                  <a:pt x="20714" y="10695"/>
                </a:cubicBezTo>
                <a:cubicBezTo>
                  <a:pt x="20667" y="9953"/>
                  <a:pt x="20726" y="9592"/>
                  <a:pt x="20889" y="9623"/>
                </a:cubicBezTo>
                <a:cubicBezTo>
                  <a:pt x="21532" y="9744"/>
                  <a:pt x="21384" y="6282"/>
                  <a:pt x="20701" y="5231"/>
                </a:cubicBezTo>
                <a:cubicBezTo>
                  <a:pt x="20514" y="4944"/>
                  <a:pt x="20327" y="4220"/>
                  <a:pt x="20285" y="3621"/>
                </a:cubicBezTo>
                <a:cubicBezTo>
                  <a:pt x="20204" y="2497"/>
                  <a:pt x="20262" y="2437"/>
                  <a:pt x="21196" y="2669"/>
                </a:cubicBezTo>
                <a:cubicBezTo>
                  <a:pt x="21463" y="2736"/>
                  <a:pt x="21597" y="2651"/>
                  <a:pt x="21599" y="2517"/>
                </a:cubicBezTo>
                <a:cubicBezTo>
                  <a:pt x="21600" y="2383"/>
                  <a:pt x="21466" y="2199"/>
                  <a:pt x="21200" y="2062"/>
                </a:cubicBezTo>
                <a:cubicBezTo>
                  <a:pt x="20934" y="1925"/>
                  <a:pt x="20393" y="1497"/>
                  <a:pt x="19998" y="1111"/>
                </a:cubicBezTo>
                <a:cubicBezTo>
                  <a:pt x="19516" y="640"/>
                  <a:pt x="19304" y="490"/>
                  <a:pt x="18912" y="504"/>
                </a:cubicBezTo>
                <a:close/>
                <a:moveTo>
                  <a:pt x="5382" y="1928"/>
                </a:moveTo>
                <a:cubicBezTo>
                  <a:pt x="5077" y="1952"/>
                  <a:pt x="4806" y="2021"/>
                  <a:pt x="4806" y="2116"/>
                </a:cubicBezTo>
                <a:cubicBezTo>
                  <a:pt x="4806" y="2163"/>
                  <a:pt x="5175" y="2199"/>
                  <a:pt x="5626" y="2197"/>
                </a:cubicBezTo>
                <a:cubicBezTo>
                  <a:pt x="6148" y="2195"/>
                  <a:pt x="6339" y="2128"/>
                  <a:pt x="6156" y="2011"/>
                </a:cubicBezTo>
                <a:cubicBezTo>
                  <a:pt x="6023" y="1926"/>
                  <a:pt x="5686" y="1904"/>
                  <a:pt x="5382" y="1928"/>
                </a:cubicBezTo>
                <a:close/>
                <a:moveTo>
                  <a:pt x="638" y="2009"/>
                </a:moveTo>
                <a:cubicBezTo>
                  <a:pt x="562" y="2006"/>
                  <a:pt x="475" y="2019"/>
                  <a:pt x="396" y="2051"/>
                </a:cubicBezTo>
                <a:cubicBezTo>
                  <a:pt x="222" y="2122"/>
                  <a:pt x="274" y="2173"/>
                  <a:pt x="528" y="2183"/>
                </a:cubicBezTo>
                <a:cubicBezTo>
                  <a:pt x="759" y="2193"/>
                  <a:pt x="887" y="2142"/>
                  <a:pt x="815" y="2069"/>
                </a:cubicBezTo>
                <a:cubicBezTo>
                  <a:pt x="779" y="2033"/>
                  <a:pt x="714" y="2012"/>
                  <a:pt x="638" y="2009"/>
                </a:cubicBezTo>
                <a:close/>
                <a:moveTo>
                  <a:pt x="1511" y="2009"/>
                </a:moveTo>
                <a:cubicBezTo>
                  <a:pt x="1435" y="2006"/>
                  <a:pt x="1348" y="2019"/>
                  <a:pt x="1269" y="2051"/>
                </a:cubicBezTo>
                <a:cubicBezTo>
                  <a:pt x="1095" y="2122"/>
                  <a:pt x="1147" y="2173"/>
                  <a:pt x="1401" y="2183"/>
                </a:cubicBezTo>
                <a:cubicBezTo>
                  <a:pt x="1632" y="2193"/>
                  <a:pt x="1761" y="2142"/>
                  <a:pt x="1688" y="2069"/>
                </a:cubicBezTo>
                <a:cubicBezTo>
                  <a:pt x="1652" y="2033"/>
                  <a:pt x="1587" y="2012"/>
                  <a:pt x="1511" y="2009"/>
                </a:cubicBezTo>
                <a:close/>
                <a:moveTo>
                  <a:pt x="3495" y="2009"/>
                </a:moveTo>
                <a:cubicBezTo>
                  <a:pt x="3396" y="2009"/>
                  <a:pt x="3297" y="2025"/>
                  <a:pt x="3221" y="2056"/>
                </a:cubicBezTo>
                <a:cubicBezTo>
                  <a:pt x="3071" y="2117"/>
                  <a:pt x="3194" y="2166"/>
                  <a:pt x="3495" y="2166"/>
                </a:cubicBezTo>
                <a:cubicBezTo>
                  <a:pt x="3795" y="2166"/>
                  <a:pt x="3918" y="2117"/>
                  <a:pt x="3768" y="2056"/>
                </a:cubicBezTo>
                <a:cubicBezTo>
                  <a:pt x="3693" y="2025"/>
                  <a:pt x="3594" y="2009"/>
                  <a:pt x="3495" y="200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صفحة الكتاب ١١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5" name="صفحة الكتاب ١١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١١٠</a:t>
              </a:r>
            </a:p>
          </p:txBody>
        </p:sp>
        <p:pic>
          <p:nvPicPr>
            <p:cNvPr id="224" name="صفحة الكتاب ١١٠ صفحة الكتاب ١١٠" descr="صفحة الكتاب ١١٠ صفحة الكتاب ١١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5151323" y="681524"/>
            <a:ext cx="8080078" cy="4811749"/>
            <a:chOff x="0" y="0"/>
            <a:chExt cx="8080077" cy="4811747"/>
          </a:xfrm>
        </p:grpSpPr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92178" y="5493149"/>
            <a:ext cx="16199765" cy="4245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صفحة الكتاب ١١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0" name="صفحة الكتاب ١١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١١٠</a:t>
              </a:r>
            </a:p>
          </p:txBody>
        </p:sp>
        <p:pic>
          <p:nvPicPr>
            <p:cNvPr id="239" name="صفحة الكتاب ١١٠ صفحة الكتاب ١١٠" descr="صفحة الكتاب ١١٠ صفحة الكتاب ١١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تجميع"/>
          <p:cNvGrpSpPr/>
          <p:nvPr/>
        </p:nvGrpSpPr>
        <p:grpSpPr>
          <a:xfrm>
            <a:off x="15151323" y="681524"/>
            <a:ext cx="8080078" cy="4811749"/>
            <a:chOff x="0" y="0"/>
            <a:chExt cx="8080077" cy="4811747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52801" y="2526608"/>
            <a:ext cx="10025782" cy="10377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صفحة الكتاب ١١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5" name="صفحة الكتاب ١١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١١١</a:t>
              </a:r>
            </a:p>
          </p:txBody>
        </p:sp>
        <p:pic>
          <p:nvPicPr>
            <p:cNvPr id="254" name="صفحة الكتاب ١١١ صفحة الكتاب ١١١" descr="صفحة الكتاب ١١١ صفحة الكتاب ١١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" name="تجميع"/>
          <p:cNvGrpSpPr/>
          <p:nvPr/>
        </p:nvGrpSpPr>
        <p:grpSpPr>
          <a:xfrm>
            <a:off x="15151323" y="681524"/>
            <a:ext cx="8080078" cy="4811749"/>
            <a:chOff x="0" y="0"/>
            <a:chExt cx="8080077" cy="4811747"/>
          </a:xfrm>
        </p:grpSpPr>
        <p:pic>
          <p:nvPicPr>
            <p:cNvPr id="25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480" y="3715737"/>
            <a:ext cx="14758494" cy="8639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صفحة الكتاب ١١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0" name="صفحة الكتاب ١١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١١١</a:t>
              </a:r>
            </a:p>
          </p:txBody>
        </p:sp>
        <p:pic>
          <p:nvPicPr>
            <p:cNvPr id="269" name="صفحة الكتاب ١١١ صفحة الكتاب ١١١" descr="صفحة الكتاب ١١١ صفحة الكتاب ١١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تجميع"/>
          <p:cNvGrpSpPr/>
          <p:nvPr/>
        </p:nvGrpSpPr>
        <p:grpSpPr>
          <a:xfrm>
            <a:off x="15151323" y="681524"/>
            <a:ext cx="8080078" cy="4811749"/>
            <a:chOff x="0" y="0"/>
            <a:chExt cx="8080077" cy="4811747"/>
          </a:xfrm>
        </p:grpSpPr>
        <p:pic>
          <p:nvPicPr>
            <p:cNvPr id="27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080077" cy="1167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2" b="1425"/>
            <a:stretch>
              <a:fillRect/>
            </a:stretch>
          </p:blipFill>
          <p:spPr>
            <a:xfrm>
              <a:off x="5748039" y="1167640"/>
              <a:ext cx="2332039" cy="364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66"/>
                  </a:lnTo>
                  <a:cubicBezTo>
                    <a:pt x="0" y="1665"/>
                    <a:pt x="53" y="1743"/>
                    <a:pt x="676" y="1896"/>
                  </a:cubicBezTo>
                  <a:cubicBezTo>
                    <a:pt x="1759" y="2162"/>
                    <a:pt x="3822" y="2340"/>
                    <a:pt x="7216" y="2465"/>
                  </a:cubicBezTo>
                  <a:lnTo>
                    <a:pt x="10385" y="2583"/>
                  </a:lnTo>
                  <a:lnTo>
                    <a:pt x="10723" y="3206"/>
                  </a:lnTo>
                  <a:cubicBezTo>
                    <a:pt x="11014" y="3743"/>
                    <a:pt x="11011" y="3856"/>
                    <a:pt x="10708" y="3997"/>
                  </a:cubicBezTo>
                  <a:cubicBezTo>
                    <a:pt x="10515" y="4087"/>
                    <a:pt x="10318" y="4333"/>
                    <a:pt x="10271" y="4545"/>
                  </a:cubicBezTo>
                  <a:lnTo>
                    <a:pt x="10186" y="4931"/>
                  </a:lnTo>
                  <a:lnTo>
                    <a:pt x="5646" y="4971"/>
                  </a:lnTo>
                  <a:cubicBezTo>
                    <a:pt x="1729" y="5006"/>
                    <a:pt x="1062" y="5048"/>
                    <a:pt x="798" y="5274"/>
                  </a:cubicBezTo>
                  <a:cubicBezTo>
                    <a:pt x="562" y="5476"/>
                    <a:pt x="493" y="7338"/>
                    <a:pt x="493" y="13322"/>
                  </a:cubicBezTo>
                  <a:cubicBezTo>
                    <a:pt x="493" y="20190"/>
                    <a:pt x="535" y="21136"/>
                    <a:pt x="875" y="21353"/>
                  </a:cubicBezTo>
                  <a:cubicBezTo>
                    <a:pt x="1212" y="21568"/>
                    <a:pt x="2433" y="21600"/>
                    <a:pt x="10524" y="21600"/>
                  </a:cubicBezTo>
                  <a:cubicBezTo>
                    <a:pt x="17400" y="21600"/>
                    <a:pt x="19859" y="21551"/>
                    <a:pt x="20078" y="21412"/>
                  </a:cubicBezTo>
                  <a:cubicBezTo>
                    <a:pt x="20300" y="21271"/>
                    <a:pt x="20371" y="19260"/>
                    <a:pt x="20369" y="13312"/>
                  </a:cubicBezTo>
                  <a:cubicBezTo>
                    <a:pt x="20366" y="8961"/>
                    <a:pt x="20282" y="5313"/>
                    <a:pt x="20177" y="5208"/>
                  </a:cubicBezTo>
                  <a:cubicBezTo>
                    <a:pt x="20048" y="5078"/>
                    <a:pt x="18971" y="5005"/>
                    <a:pt x="16807" y="4975"/>
                  </a:cubicBezTo>
                  <a:cubicBezTo>
                    <a:pt x="13850" y="4934"/>
                    <a:pt x="13622" y="4909"/>
                    <a:pt x="13539" y="4618"/>
                  </a:cubicBezTo>
                  <a:cubicBezTo>
                    <a:pt x="13489" y="4446"/>
                    <a:pt x="13289" y="4189"/>
                    <a:pt x="13094" y="4049"/>
                  </a:cubicBezTo>
                  <a:cubicBezTo>
                    <a:pt x="12725" y="3783"/>
                    <a:pt x="12842" y="3086"/>
                    <a:pt x="13318" y="2701"/>
                  </a:cubicBezTo>
                  <a:cubicBezTo>
                    <a:pt x="13494" y="2558"/>
                    <a:pt x="14659" y="2505"/>
                    <a:pt x="17582" y="2505"/>
                  </a:cubicBezTo>
                  <a:lnTo>
                    <a:pt x="21600" y="2505"/>
                  </a:lnTo>
                  <a:lnTo>
                    <a:pt x="21600" y="1251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480" y="3956288"/>
            <a:ext cx="14485302" cy="8271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8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5" name="صفحة الكتاب ١١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4" name="صفحة الكتاب ١١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١١١</a:t>
              </a:r>
            </a:p>
          </p:txBody>
        </p:sp>
        <p:pic>
          <p:nvPicPr>
            <p:cNvPr id="283" name="صفحة الكتاب ١١١ صفحة الكتاب ١١١" descr="صفحة الكتاب ١١١ صفحة الكتاب ١١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9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4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80663" y="6858000"/>
            <a:ext cx="12799750" cy="625973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خط"/>
          <p:cNvSpPr/>
          <p:nvPr/>
        </p:nvSpPr>
        <p:spPr>
          <a:xfrm>
            <a:off x="8687341" y="9196721"/>
            <a:ext cx="10456931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7" name="خط"/>
          <p:cNvSpPr/>
          <p:nvPr/>
        </p:nvSpPr>
        <p:spPr>
          <a:xfrm>
            <a:off x="8764351" y="10898247"/>
            <a:ext cx="10456932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00" name="صورة"/>
          <p:cNvGrpSpPr/>
          <p:nvPr/>
        </p:nvGrpSpPr>
        <p:grpSpPr>
          <a:xfrm>
            <a:off x="8216264" y="2777460"/>
            <a:ext cx="15082649" cy="1851122"/>
            <a:chOff x="0" y="0"/>
            <a:chExt cx="15082648" cy="1851120"/>
          </a:xfrm>
        </p:grpSpPr>
        <p:pic>
          <p:nvPicPr>
            <p:cNvPr id="299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1600" y="101600"/>
              <a:ext cx="14866749" cy="15082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5082649" cy="1851121"/>
            </a:xfrm>
            <a:prstGeom prst="rect">
              <a:avLst/>
            </a:prstGeom>
            <a:effectLst/>
          </p:spPr>
        </p:pic>
      </p:grpSp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480663" y="4731654"/>
            <a:ext cx="12799750" cy="396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