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عنوان الفرعي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نص العنوان"/>
          <p:cNvSpPr txBox="1"/>
          <p:nvPr>
            <p:ph type="title"/>
          </p:nvPr>
        </p:nvSpPr>
        <p:spPr>
          <a:xfrm>
            <a:off x="1473200" y="2120900"/>
            <a:ext cx="21437600" cy="5359400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100000"/>
              </a:lnSpc>
              <a:defRPr b="0" spc="0" sz="10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50" name="مستوى النص الأول…"/>
          <p:cNvSpPr txBox="1"/>
          <p:nvPr>
            <p:ph type="body" sz="quarter" idx="1"/>
          </p:nvPr>
        </p:nvSpPr>
        <p:spPr>
          <a:xfrm>
            <a:off x="1473200" y="7467600"/>
            <a:ext cx="21437600" cy="2032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51" name="رقم الشريحة"/>
          <p:cNvSpPr txBox="1"/>
          <p:nvPr>
            <p:ph type="sldNum" sz="quarter" idx="2"/>
          </p:nvPr>
        </p:nvSpPr>
        <p:spPr>
          <a:xfrm>
            <a:off x="11922798" y="12859186"/>
            <a:ext cx="514592" cy="570628"/>
          </a:xfrm>
          <a:prstGeom prst="rect">
            <a:avLst/>
          </a:prstGeom>
        </p:spPr>
        <p:txBody>
          <a:bodyPr anchor="ctr"/>
          <a:lstStyle>
            <a:lvl1pPr defTabSz="825500">
              <a:defRPr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1.png"/><Relationship Id="rId3" Type="http://schemas.openxmlformats.org/officeDocument/2006/relationships/image" Target="../media/image2.jpeg"/><Relationship Id="rId4" Type="http://schemas.openxmlformats.org/officeDocument/2006/relationships/image" Target="../media/image32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3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3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9.png"/><Relationship Id="rId3" Type="http://schemas.openxmlformats.org/officeDocument/2006/relationships/image" Target="../media/image2.jpeg"/><Relationship Id="rId4" Type="http://schemas.openxmlformats.org/officeDocument/2006/relationships/image" Target="../media/image40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4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Relationship Id="rId3" Type="http://schemas.openxmlformats.org/officeDocument/2006/relationships/image" Target="../media/image2.jpeg"/><Relationship Id="rId4" Type="http://schemas.openxmlformats.org/officeDocument/2006/relationships/hyperlink" Target="https://youtu.be/AIxND1myrHY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15.png"/><Relationship Id="rId7" Type="http://schemas.openxmlformats.org/officeDocument/2006/relationships/image" Target="../media/image4.png"/><Relationship Id="rId8" Type="http://schemas.openxmlformats.org/officeDocument/2006/relationships/image" Target="../media/image2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4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2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4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24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1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24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1" Type="http://schemas.openxmlformats.org/officeDocument/2006/relationships/image" Target="../media/image1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064" y="317656"/>
            <a:ext cx="24035873" cy="13080688"/>
          </a:xfrm>
          <a:prstGeom prst="rect">
            <a:avLst/>
          </a:prstGeom>
        </p:spPr>
      </p:pic>
      <p:pic>
        <p:nvPicPr>
          <p:cNvPr id="162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أ/ فاطمة جبران"/>
          <p:cNvSpPr txBox="1"/>
          <p:nvPr/>
        </p:nvSpPr>
        <p:spPr>
          <a:xfrm>
            <a:off x="-632242" y="11659313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4" name="IMG_1670.png" descr="IMG_16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8399" y="2826987"/>
            <a:ext cx="2990901" cy="42299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7" name="مستطيل"/>
          <p:cNvGrpSpPr/>
          <p:nvPr/>
        </p:nvGrpSpPr>
        <p:grpSpPr>
          <a:xfrm>
            <a:off x="6560230" y="2626251"/>
            <a:ext cx="13805769" cy="7912950"/>
            <a:chOff x="0" y="0"/>
            <a:chExt cx="13805768" cy="7912949"/>
          </a:xfrm>
        </p:grpSpPr>
        <p:sp>
          <p:nvSpPr>
            <p:cNvPr id="166" name="مستطيل"/>
            <p:cNvSpPr/>
            <p:nvPr/>
          </p:nvSpPr>
          <p:spPr>
            <a:xfrm>
              <a:off x="82550" y="82550"/>
              <a:ext cx="13640669" cy="774785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50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165" name="مستطيل مربع" descr="مستطيل مربع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3805769" cy="7912950"/>
            </a:xfrm>
            <a:prstGeom prst="rect">
              <a:avLst/>
            </a:prstGeom>
            <a:effectLst/>
          </p:spPr>
        </p:pic>
      </p:grpSp>
      <p:pic>
        <p:nvPicPr>
          <p:cNvPr id="16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663958" y="1012517"/>
            <a:ext cx="3404081" cy="340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17998" y="7830449"/>
            <a:ext cx="3324018" cy="3324018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٤-٦ استقصاء حل المسألة"/>
          <p:cNvSpPr txBox="1"/>
          <p:nvPr/>
        </p:nvSpPr>
        <p:spPr>
          <a:xfrm>
            <a:off x="7645035" y="4307423"/>
            <a:ext cx="11636159" cy="363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 rtl="0">
              <a:defRPr sz="13900"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>
              <a:solidFill>
                <a:srgbClr val="0042A9"/>
              </a:solidFill>
              <a:latin typeface="Farah Regular"/>
              <a:ea typeface="Farah Regular"/>
              <a:cs typeface="Farah Regular"/>
              <a:sym typeface="Farah Regular"/>
            </a:endParaRPr>
          </a:p>
          <a:p>
            <a:pPr defTabSz="825500" rtl="0">
              <a:defRPr sz="13900"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٤-٦ استقصاء حل المسألة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478" y="317656"/>
            <a:ext cx="23855043" cy="13080688"/>
          </a:xfrm>
          <a:prstGeom prst="rect">
            <a:avLst/>
          </a:prstGeom>
        </p:spPr>
      </p:pic>
      <p:pic>
        <p:nvPicPr>
          <p:cNvPr id="346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51" name="تجميع"/>
          <p:cNvGrpSpPr/>
          <p:nvPr/>
        </p:nvGrpSpPr>
        <p:grpSpPr>
          <a:xfrm>
            <a:off x="6541919" y="3074949"/>
            <a:ext cx="12778671" cy="4026403"/>
            <a:chOff x="0" y="-177800"/>
            <a:chExt cx="12778670" cy="4026401"/>
          </a:xfrm>
        </p:grpSpPr>
        <p:pic>
          <p:nvPicPr>
            <p:cNvPr id="348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7846" y="-177800"/>
              <a:ext cx="12730825" cy="4026402"/>
            </a:xfrm>
            <a:prstGeom prst="rect">
              <a:avLst/>
            </a:prstGeom>
            <a:effectLst/>
          </p:spPr>
        </p:pic>
        <p:sp>
          <p:nvSpPr>
            <p:cNvPr id="350" name="ماذاتعلمت ؟"/>
            <p:cNvSpPr txBox="1"/>
            <p:nvPr/>
          </p:nvSpPr>
          <p:spPr>
            <a:xfrm>
              <a:off x="0" y="418021"/>
              <a:ext cx="11824404" cy="28347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  <p:pic>
        <p:nvPicPr>
          <p:cNvPr id="352" name="IMG_1670.png" descr="IMG_167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897053" y="7195125"/>
            <a:ext cx="3437841" cy="4862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099360" y="1718892"/>
            <a:ext cx="2736889" cy="2736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12570" y="5317769"/>
            <a:ext cx="3080463" cy="30804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836" y="317656"/>
            <a:ext cx="24106328" cy="13080688"/>
          </a:xfrm>
          <a:prstGeom prst="rect">
            <a:avLst/>
          </a:prstGeom>
        </p:spPr>
      </p:pic>
      <p:pic>
        <p:nvPicPr>
          <p:cNvPr id="358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60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25500" y="190035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18085" y="8007698"/>
            <a:ext cx="2016322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8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363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367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364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65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66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368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369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373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370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371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372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377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374" name="صورة" descr="صورة"/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375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376" name="صورة" descr="صورة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379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249411" y="2631243"/>
            <a:ext cx="2169358" cy="2169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193303" y="8678376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72129" y="4998429"/>
            <a:ext cx="2352195" cy="23521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85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87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8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1" name="المتميزات في الدرس"/>
          <p:cNvGrpSpPr/>
          <p:nvPr/>
        </p:nvGrpSpPr>
        <p:grpSpPr>
          <a:xfrm>
            <a:off x="6623850" y="1605875"/>
            <a:ext cx="12898278" cy="2265406"/>
            <a:chOff x="0" y="0"/>
            <a:chExt cx="12898277" cy="2265405"/>
          </a:xfrm>
        </p:grpSpPr>
        <p:sp>
          <p:nvSpPr>
            <p:cNvPr id="390" name="المتميزات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المتميزات في الدرس</a:t>
              </a:r>
            </a:p>
          </p:txBody>
        </p:sp>
        <p:pic>
          <p:nvPicPr>
            <p:cNvPr id="389" name="المتميزات في الدرس المتميزات في الدرس" descr="المتميزات في الدرس المتميزات في الدرس"/>
            <p:cNvPicPr>
              <a:picLocks noChangeAspect="0"/>
            </p:cNvPicPr>
            <p:nvPr/>
          </p:nvPicPr>
          <p:blipFill>
            <a:blip r:embed="rId6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396" name="تجميع"/>
          <p:cNvGrpSpPr/>
          <p:nvPr/>
        </p:nvGrpSpPr>
        <p:grpSpPr>
          <a:xfrm>
            <a:off x="17357864" y="2433549"/>
            <a:ext cx="4328527" cy="4455120"/>
            <a:chOff x="0" y="0"/>
            <a:chExt cx="4328525" cy="4455119"/>
          </a:xfrm>
        </p:grpSpPr>
        <p:sp>
          <p:nvSpPr>
            <p:cNvPr id="392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3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4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5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01" name="تجميع"/>
          <p:cNvGrpSpPr/>
          <p:nvPr/>
        </p:nvGrpSpPr>
        <p:grpSpPr>
          <a:xfrm>
            <a:off x="10373741" y="3657778"/>
            <a:ext cx="4328526" cy="4455121"/>
            <a:chOff x="0" y="0"/>
            <a:chExt cx="4328525" cy="4455119"/>
          </a:xfrm>
        </p:grpSpPr>
        <p:sp>
          <p:nvSpPr>
            <p:cNvPr id="397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8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9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0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06" name="تجميع"/>
          <p:cNvGrpSpPr/>
          <p:nvPr/>
        </p:nvGrpSpPr>
        <p:grpSpPr>
          <a:xfrm>
            <a:off x="3385714" y="2433549"/>
            <a:ext cx="4328527" cy="4455120"/>
            <a:chOff x="0" y="0"/>
            <a:chExt cx="4328525" cy="4455119"/>
          </a:xfrm>
        </p:grpSpPr>
        <p:sp>
          <p:nvSpPr>
            <p:cNvPr id="402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3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4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5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11" name="تجميع"/>
          <p:cNvGrpSpPr/>
          <p:nvPr/>
        </p:nvGrpSpPr>
        <p:grpSpPr>
          <a:xfrm>
            <a:off x="17688447" y="7608257"/>
            <a:ext cx="4328526" cy="4455120"/>
            <a:chOff x="0" y="0"/>
            <a:chExt cx="4328525" cy="4455119"/>
          </a:xfrm>
        </p:grpSpPr>
        <p:sp>
          <p:nvSpPr>
            <p:cNvPr id="407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8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9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0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16" name="تجميع"/>
          <p:cNvGrpSpPr/>
          <p:nvPr/>
        </p:nvGrpSpPr>
        <p:grpSpPr>
          <a:xfrm>
            <a:off x="11141009" y="8112897"/>
            <a:ext cx="3863960" cy="3976967"/>
            <a:chOff x="0" y="0"/>
            <a:chExt cx="3863958" cy="3976966"/>
          </a:xfrm>
        </p:grpSpPr>
        <p:sp>
          <p:nvSpPr>
            <p:cNvPr id="412" name="شمس"/>
            <p:cNvSpPr/>
            <p:nvPr/>
          </p:nvSpPr>
          <p:spPr>
            <a:xfrm>
              <a:off x="257805" y="0"/>
              <a:ext cx="3606154" cy="360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3" name="أقحوان"/>
            <p:cNvSpPr/>
            <p:nvPr/>
          </p:nvSpPr>
          <p:spPr>
            <a:xfrm>
              <a:off x="-1" y="941124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4" name="أقحوان"/>
            <p:cNvSpPr/>
            <p:nvPr/>
          </p:nvSpPr>
          <p:spPr>
            <a:xfrm>
              <a:off x="251553" y="1964592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5" name="أقحوان"/>
            <p:cNvSpPr/>
            <p:nvPr/>
          </p:nvSpPr>
          <p:spPr>
            <a:xfrm>
              <a:off x="1181137" y="2217422"/>
              <a:ext cx="1759489" cy="175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21" name="تجميع"/>
          <p:cNvGrpSpPr/>
          <p:nvPr/>
        </p:nvGrpSpPr>
        <p:grpSpPr>
          <a:xfrm>
            <a:off x="4328453" y="7833866"/>
            <a:ext cx="4328526" cy="4455121"/>
            <a:chOff x="0" y="0"/>
            <a:chExt cx="4328525" cy="4455119"/>
          </a:xfrm>
        </p:grpSpPr>
        <p:sp>
          <p:nvSpPr>
            <p:cNvPr id="417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8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9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0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22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513967" y="597714"/>
            <a:ext cx="2016322" cy="2016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03944"/>
            <a:ext cx="24067897" cy="12876743"/>
          </a:xfrm>
          <a:prstGeom prst="rect">
            <a:avLst/>
          </a:prstGeom>
        </p:spPr>
      </p:pic>
      <p:pic>
        <p:nvPicPr>
          <p:cNvPr id="426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31" name="تجميع"/>
          <p:cNvGrpSpPr/>
          <p:nvPr/>
        </p:nvGrpSpPr>
        <p:grpSpPr>
          <a:xfrm>
            <a:off x="8573306" y="3448577"/>
            <a:ext cx="10106780" cy="3248045"/>
            <a:chOff x="0" y="-177800"/>
            <a:chExt cx="10106778" cy="3248044"/>
          </a:xfrm>
        </p:grpSpPr>
        <p:pic>
          <p:nvPicPr>
            <p:cNvPr id="428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430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432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460417" y="1662821"/>
            <a:ext cx="3137780" cy="3137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3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09796" y="5178804"/>
            <a:ext cx="2927023" cy="2927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34" name="IMG_1670.png" descr="IMG_167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697683" y="6642316"/>
            <a:ext cx="3437841" cy="4862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348" y="317656"/>
            <a:ext cx="23999303" cy="13080688"/>
          </a:xfrm>
          <a:prstGeom prst="rect">
            <a:avLst/>
          </a:prstGeom>
        </p:spPr>
      </p:pic>
      <p:pic>
        <p:nvPicPr>
          <p:cNvPr id="174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1" name="تجميع"/>
          <p:cNvGrpSpPr/>
          <p:nvPr/>
        </p:nvGrpSpPr>
        <p:grpSpPr>
          <a:xfrm>
            <a:off x="5389131" y="3113312"/>
            <a:ext cx="16541568" cy="9400732"/>
            <a:chOff x="12700" y="-198259"/>
            <a:chExt cx="16541567" cy="9400730"/>
          </a:xfrm>
        </p:grpSpPr>
        <p:pic>
          <p:nvPicPr>
            <p:cNvPr id="175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238532" y="25400"/>
              <a:ext cx="5262174" cy="9070264"/>
            </a:xfrm>
            <a:prstGeom prst="rect">
              <a:avLst/>
            </a:prstGeom>
            <a:effectLst/>
          </p:spPr>
        </p:pic>
        <p:pic>
          <p:nvPicPr>
            <p:cNvPr id="176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590534" y="84148"/>
              <a:ext cx="5194059" cy="8952767"/>
            </a:xfrm>
            <a:prstGeom prst="rect">
              <a:avLst/>
            </a:prstGeom>
            <a:effectLst/>
          </p:spPr>
        </p:pic>
        <p:pic>
          <p:nvPicPr>
            <p:cNvPr id="177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324091" cy="9177072"/>
            </a:xfrm>
            <a:prstGeom prst="rect">
              <a:avLst/>
            </a:prstGeom>
            <a:effectLst/>
          </p:spPr>
        </p:pic>
        <p:pic>
          <p:nvPicPr>
            <p:cNvPr id="178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172563" y="-198260"/>
              <a:ext cx="5381705" cy="1792115"/>
            </a:xfrm>
            <a:prstGeom prst="rect">
              <a:avLst/>
            </a:prstGeom>
            <a:effectLst/>
          </p:spPr>
        </p:pic>
        <p:pic>
          <p:nvPicPr>
            <p:cNvPr id="179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423718" y="-24255"/>
              <a:ext cx="5891643" cy="1618110"/>
            </a:xfrm>
            <a:prstGeom prst="rect">
              <a:avLst/>
            </a:prstGeom>
            <a:effectLst/>
          </p:spPr>
        </p:pic>
        <p:pic>
          <p:nvPicPr>
            <p:cNvPr id="180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3736" y="-198260"/>
              <a:ext cx="5381705" cy="1792115"/>
            </a:xfrm>
            <a:prstGeom prst="rect">
              <a:avLst/>
            </a:prstGeom>
            <a:effectLst/>
          </p:spPr>
        </p:pic>
      </p:grpSp>
      <p:sp>
        <p:nvSpPr>
          <p:cNvPr id="182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3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6656515" y="10085480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689523" y="10085480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1669.png" descr="IMG_1669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376431" y="10277526"/>
            <a:ext cx="2016322" cy="2016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G_1671.png" descr="IMG_1671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85998" y="8678376"/>
            <a:ext cx="4990434" cy="387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5280220" y="937777"/>
            <a:ext cx="7788165" cy="1851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12" y="268520"/>
            <a:ext cx="23952607" cy="13080688"/>
          </a:xfrm>
          <a:prstGeom prst="rect">
            <a:avLst/>
          </a:prstGeom>
        </p:spPr>
      </p:pic>
      <p:pic>
        <p:nvPicPr>
          <p:cNvPr id="191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95" name="IMG_1451.jpeg">
            <a:hlinkClick r:id="rId4" invalidUrl="" action="" tgtFrame="" tooltip="" history="1" highlightClick="0" endSnd="0"/>
          </p:cNvPr>
          <p:cNvGrpSpPr/>
          <p:nvPr/>
        </p:nvGrpSpPr>
        <p:grpSpPr>
          <a:xfrm rot="18900000">
            <a:off x="6980860" y="3547378"/>
            <a:ext cx="8791047" cy="4628673"/>
            <a:chOff x="0" y="0"/>
            <a:chExt cx="8791045" cy="4628672"/>
          </a:xfrm>
        </p:grpSpPr>
        <p:pic>
          <p:nvPicPr>
            <p:cNvPr id="194" name="IMG_1451.jpeg" descr="IMG_1451.jpe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4901" y="44901"/>
              <a:ext cx="8701244" cy="453887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3" name="IMG_1451.jpeg" descr="IMG_1451.jpe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8791046" cy="4628674"/>
            </a:xfrm>
            <a:prstGeom prst="rect">
              <a:avLst/>
            </a:prstGeom>
            <a:effectLst/>
          </p:spPr>
        </p:pic>
      </p:grpSp>
      <p:pic>
        <p:nvPicPr>
          <p:cNvPr id="196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00713" y="8737102"/>
            <a:ext cx="2856983" cy="2856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1669.png" descr="IMG_166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697683" y="268520"/>
            <a:ext cx="2818818" cy="28188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G_1670.png" descr="IMG_167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833387" y="4972050"/>
            <a:ext cx="4682248" cy="66220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1" name="تجميع"/>
          <p:cNvGrpSpPr/>
          <p:nvPr/>
        </p:nvGrpSpPr>
        <p:grpSpPr>
          <a:xfrm>
            <a:off x="14845797" y="777164"/>
            <a:ext cx="8657123" cy="2874380"/>
            <a:chOff x="0" y="0"/>
            <a:chExt cx="8657121" cy="2874379"/>
          </a:xfrm>
        </p:grpSpPr>
        <p:pic>
          <p:nvPicPr>
            <p:cNvPr id="199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8657122" cy="14038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" name="صورة" descr="صورة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294126" y="1745966"/>
              <a:ext cx="6362996" cy="11284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05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7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0" name="صفحة الكتاب ١٢٥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09" name="صفحة الكتاب ١٢٥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١٢٥</a:t>
              </a:r>
            </a:p>
          </p:txBody>
        </p:sp>
        <p:pic>
          <p:nvPicPr>
            <p:cNvPr id="208" name="صفحة الكتاب ١٢٥ صفحة الكتاب ١٢٥" descr="صفحة الكتاب ١٢٥ صفحة الكتاب ١٢٥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11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5" name="تجميع"/>
          <p:cNvGrpSpPr/>
          <p:nvPr/>
        </p:nvGrpSpPr>
        <p:grpSpPr>
          <a:xfrm>
            <a:off x="14845797" y="777164"/>
            <a:ext cx="8657123" cy="2874380"/>
            <a:chOff x="0" y="0"/>
            <a:chExt cx="8657121" cy="2874379"/>
          </a:xfrm>
        </p:grpSpPr>
        <p:pic>
          <p:nvPicPr>
            <p:cNvPr id="213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8657122" cy="14038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4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294126" y="1745966"/>
              <a:ext cx="6362996" cy="11284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16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160649" y="2900417"/>
            <a:ext cx="8487304" cy="96390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20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22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5" name="صفحة الكتاب ١٢٥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24" name="صفحة الكتاب ١٢٥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١٢٥</a:t>
              </a:r>
            </a:p>
          </p:txBody>
        </p:sp>
        <p:pic>
          <p:nvPicPr>
            <p:cNvPr id="223" name="صفحة الكتاب ١٢٥ صفحة الكتاب ١٢٥" descr="صفحة الكتاب ١٢٥ صفحة الكتاب ١٢٥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26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0" name="تجميع"/>
          <p:cNvGrpSpPr/>
          <p:nvPr/>
        </p:nvGrpSpPr>
        <p:grpSpPr>
          <a:xfrm>
            <a:off x="14845797" y="510287"/>
            <a:ext cx="8657123" cy="2874380"/>
            <a:chOff x="0" y="0"/>
            <a:chExt cx="8657121" cy="2874379"/>
          </a:xfrm>
        </p:grpSpPr>
        <p:pic>
          <p:nvPicPr>
            <p:cNvPr id="228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8657122" cy="14038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9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294126" y="1745966"/>
              <a:ext cx="6362996" cy="11284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31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rcRect l="1284" t="4275" r="8399" b="9038"/>
          <a:stretch>
            <a:fillRect/>
          </a:stretch>
        </p:blipFill>
        <p:spPr>
          <a:xfrm>
            <a:off x="8038587" y="6564738"/>
            <a:ext cx="10257164" cy="6269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21530" fill="norm" stroke="1" extrusionOk="0">
                <a:moveTo>
                  <a:pt x="17" y="7"/>
                </a:moveTo>
                <a:cubicBezTo>
                  <a:pt x="-10" y="50"/>
                  <a:pt x="-4" y="3705"/>
                  <a:pt x="30" y="8128"/>
                </a:cubicBezTo>
                <a:lnTo>
                  <a:pt x="91" y="16170"/>
                </a:lnTo>
                <a:lnTo>
                  <a:pt x="716" y="17466"/>
                </a:lnTo>
                <a:cubicBezTo>
                  <a:pt x="1059" y="18179"/>
                  <a:pt x="1663" y="19325"/>
                  <a:pt x="2057" y="20013"/>
                </a:cubicBezTo>
                <a:lnTo>
                  <a:pt x="2773" y="21264"/>
                </a:lnTo>
                <a:lnTo>
                  <a:pt x="7600" y="21372"/>
                </a:lnTo>
                <a:cubicBezTo>
                  <a:pt x="10255" y="21431"/>
                  <a:pt x="14489" y="21492"/>
                  <a:pt x="17009" y="21505"/>
                </a:cubicBezTo>
                <a:lnTo>
                  <a:pt x="21590" y="21530"/>
                </a:lnTo>
                <a:lnTo>
                  <a:pt x="21535" y="14761"/>
                </a:lnTo>
                <a:cubicBezTo>
                  <a:pt x="21505" y="11037"/>
                  <a:pt x="21455" y="6368"/>
                  <a:pt x="21425" y="4384"/>
                </a:cubicBezTo>
                <a:lnTo>
                  <a:pt x="21371" y="778"/>
                </a:lnTo>
                <a:lnTo>
                  <a:pt x="19842" y="686"/>
                </a:lnTo>
                <a:cubicBezTo>
                  <a:pt x="16801" y="503"/>
                  <a:pt x="64" y="-70"/>
                  <a:pt x="17" y="7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34" name="صورة"/>
          <p:cNvGrpSpPr/>
          <p:nvPr/>
        </p:nvGrpSpPr>
        <p:grpSpPr>
          <a:xfrm>
            <a:off x="7551201" y="3854688"/>
            <a:ext cx="12366836" cy="2657365"/>
            <a:chOff x="0" y="0"/>
            <a:chExt cx="12366835" cy="2657363"/>
          </a:xfrm>
        </p:grpSpPr>
        <p:pic>
          <p:nvPicPr>
            <p:cNvPr id="233" name="صورة" descr="صورة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1600" y="101600"/>
              <a:ext cx="12150936" cy="231446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2" name="صورة" descr="صورة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12366836" cy="265736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38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42" name="صفحة الكتاب ١٢٦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41" name="صفحة الكتاب ١٢٦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١٢٦</a:t>
              </a:r>
            </a:p>
          </p:txBody>
        </p:sp>
        <p:pic>
          <p:nvPicPr>
            <p:cNvPr id="240" name="صفحة الكتاب ١٢٦ صفحة الكتاب ١٢٦" descr="صفحة الكتاب ١٢٦ صفحة الكتاب ١٢٦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43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7" name="تجميع"/>
          <p:cNvGrpSpPr/>
          <p:nvPr/>
        </p:nvGrpSpPr>
        <p:grpSpPr>
          <a:xfrm>
            <a:off x="7398723" y="995949"/>
            <a:ext cx="6103562" cy="3061318"/>
            <a:chOff x="0" y="0"/>
            <a:chExt cx="6103560" cy="3061317"/>
          </a:xfrm>
        </p:grpSpPr>
        <p:pic>
          <p:nvPicPr>
            <p:cNvPr id="245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6103561" cy="30613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6" name="اقرئي المسألة قراءة صحيحة"/>
            <p:cNvSpPr txBox="1"/>
            <p:nvPr/>
          </p:nvSpPr>
          <p:spPr>
            <a:xfrm>
              <a:off x="822431" y="1095518"/>
              <a:ext cx="2726827" cy="1371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5000">
                  <a:solidFill>
                    <a:srgbClr val="E224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اقرئي المسألة قراءة صحيحة</a:t>
              </a:r>
            </a:p>
          </p:txBody>
        </p:sp>
      </p:grpSp>
      <p:grpSp>
        <p:nvGrpSpPr>
          <p:cNvPr id="250" name="تجميع"/>
          <p:cNvGrpSpPr/>
          <p:nvPr/>
        </p:nvGrpSpPr>
        <p:grpSpPr>
          <a:xfrm>
            <a:off x="14845797" y="777164"/>
            <a:ext cx="8657123" cy="2874380"/>
            <a:chOff x="0" y="0"/>
            <a:chExt cx="8657121" cy="2874379"/>
          </a:xfrm>
        </p:grpSpPr>
        <p:pic>
          <p:nvPicPr>
            <p:cNvPr id="248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8657122" cy="14038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9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294126" y="1745966"/>
              <a:ext cx="6362996" cy="11284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3" name="صورة"/>
          <p:cNvGrpSpPr/>
          <p:nvPr/>
        </p:nvGrpSpPr>
        <p:grpSpPr>
          <a:xfrm>
            <a:off x="5636480" y="4800600"/>
            <a:ext cx="15314804" cy="7601650"/>
            <a:chOff x="0" y="0"/>
            <a:chExt cx="15314803" cy="7601649"/>
          </a:xfrm>
        </p:grpSpPr>
        <p:pic>
          <p:nvPicPr>
            <p:cNvPr id="252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15900" y="139700"/>
              <a:ext cx="14883004" cy="704285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1" name="صورة" descr="صورة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15314804" cy="7601650"/>
            </a:xfrm>
            <a:prstGeom prst="rect">
              <a:avLst/>
            </a:prstGeom>
            <a:effectLst/>
          </p:spPr>
        </p:pic>
      </p:grpSp>
      <p:pic>
        <p:nvPicPr>
          <p:cNvPr id="254" name="IMG_1671.png" descr="IMG_1671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9174358" y="8668187"/>
            <a:ext cx="4990434" cy="38712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258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62" name="صفحة الكتاب ١٢٦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61" name="صفحة الكتاب ١٢٦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١٢٦</a:t>
              </a:r>
            </a:p>
          </p:txBody>
        </p:sp>
        <p:pic>
          <p:nvPicPr>
            <p:cNvPr id="260" name="صفحة الكتاب ١٢٦ صفحة الكتاب ١٢٦" descr="صفحة الكتاب ١٢٦ صفحة الكتاب ١٢٦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63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9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265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66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7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8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sp>
        <p:nvSpPr>
          <p:cNvPr id="270" name="مستطيل"/>
          <p:cNvSpPr/>
          <p:nvPr/>
        </p:nvSpPr>
        <p:spPr>
          <a:xfrm>
            <a:off x="6084972" y="821651"/>
            <a:ext cx="17319798" cy="1207269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71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76431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4" name="خطط"/>
          <p:cNvGrpSpPr/>
          <p:nvPr/>
        </p:nvGrpSpPr>
        <p:grpSpPr>
          <a:xfrm>
            <a:off x="19627879" y="878062"/>
            <a:ext cx="3776891" cy="1841501"/>
            <a:chOff x="0" y="0"/>
            <a:chExt cx="3776890" cy="1841500"/>
          </a:xfrm>
        </p:grpSpPr>
        <p:sp>
          <p:nvSpPr>
            <p:cNvPr id="273" name="خطط"/>
            <p:cNvSpPr txBox="1"/>
            <p:nvPr/>
          </p:nvSpPr>
          <p:spPr>
            <a:xfrm>
              <a:off x="215900" y="139700"/>
              <a:ext cx="3345091" cy="1282700"/>
            </a:xfrm>
            <a:prstGeom prst="rect">
              <a:avLst/>
            </a:prstGeom>
            <a:gradFill flip="none" rotWithShape="1">
              <a:gsLst>
                <a:gs pos="0">
                  <a:srgbClr val="FFE46D"/>
                </a:gs>
                <a:gs pos="100000">
                  <a:srgbClr val="FF8A26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2438400" rtl="0">
                <a:lnSpc>
                  <a:spcPct val="90000"/>
                </a:lnSpc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9100">
                  <a:latin typeface="Farah Regular"/>
                  <a:ea typeface="Farah Regular"/>
                  <a:cs typeface="Farah Regular"/>
                  <a:sym typeface="Farah Regular"/>
                </a:rPr>
                <a:t>خطط</a:t>
              </a:r>
              <a:r>
                <a:t> </a:t>
              </a:r>
            </a:p>
          </p:txBody>
        </p:sp>
        <p:pic>
          <p:nvPicPr>
            <p:cNvPr id="272" name="خطط خطط " descr="خطط خطط 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3776891" cy="1841500"/>
            </a:xfrm>
            <a:prstGeom prst="rect">
              <a:avLst/>
            </a:prstGeom>
            <a:effectLst/>
          </p:spPr>
        </p:pic>
      </p:grpSp>
      <p:grpSp>
        <p:nvGrpSpPr>
          <p:cNvPr id="277" name="حل"/>
          <p:cNvGrpSpPr/>
          <p:nvPr/>
        </p:nvGrpSpPr>
        <p:grpSpPr>
          <a:xfrm>
            <a:off x="19363401" y="3879850"/>
            <a:ext cx="3776891" cy="1841501"/>
            <a:chOff x="0" y="0"/>
            <a:chExt cx="3776890" cy="1841500"/>
          </a:xfrm>
        </p:grpSpPr>
        <p:sp>
          <p:nvSpPr>
            <p:cNvPr id="276" name="حل"/>
            <p:cNvSpPr txBox="1"/>
            <p:nvPr/>
          </p:nvSpPr>
          <p:spPr>
            <a:xfrm>
              <a:off x="215900" y="139700"/>
              <a:ext cx="3345091" cy="1282700"/>
            </a:xfrm>
            <a:prstGeom prst="rect">
              <a:avLst/>
            </a:prstGeom>
            <a:gradFill flip="none" rotWithShape="1">
              <a:gsLst>
                <a:gs pos="0">
                  <a:srgbClr val="FFE46D"/>
                </a:gs>
                <a:gs pos="100000">
                  <a:srgbClr val="FF8A26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2438400" rtl="0">
                <a:lnSpc>
                  <a:spcPct val="90000"/>
                </a:lnSpc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9100">
                  <a:latin typeface="Farah Regular"/>
                  <a:ea typeface="Farah Regular"/>
                  <a:cs typeface="Farah Regular"/>
                  <a:sym typeface="Farah Regular"/>
                </a:rPr>
                <a:t>حل</a:t>
              </a:r>
              <a:r>
                <a:t> </a:t>
              </a:r>
            </a:p>
          </p:txBody>
        </p:sp>
        <p:pic>
          <p:nvPicPr>
            <p:cNvPr id="275" name="حل حل " descr="حل حل 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3776891" cy="1841500"/>
            </a:xfrm>
            <a:prstGeom prst="rect">
              <a:avLst/>
            </a:prstGeom>
            <a:effectLst/>
          </p:spPr>
        </p:pic>
      </p:grpSp>
      <p:grpSp>
        <p:nvGrpSpPr>
          <p:cNvPr id="280" name="تحقق"/>
          <p:cNvGrpSpPr/>
          <p:nvPr/>
        </p:nvGrpSpPr>
        <p:grpSpPr>
          <a:xfrm>
            <a:off x="19363401" y="10615392"/>
            <a:ext cx="3776891" cy="1841501"/>
            <a:chOff x="0" y="0"/>
            <a:chExt cx="3776890" cy="1841500"/>
          </a:xfrm>
        </p:grpSpPr>
        <p:sp>
          <p:nvSpPr>
            <p:cNvPr id="279" name="تحقق"/>
            <p:cNvSpPr txBox="1"/>
            <p:nvPr/>
          </p:nvSpPr>
          <p:spPr>
            <a:xfrm>
              <a:off x="215900" y="139700"/>
              <a:ext cx="3345091" cy="1282700"/>
            </a:xfrm>
            <a:prstGeom prst="rect">
              <a:avLst/>
            </a:prstGeom>
            <a:gradFill flip="none" rotWithShape="1">
              <a:gsLst>
                <a:gs pos="0">
                  <a:srgbClr val="FFE46D"/>
                </a:gs>
                <a:gs pos="100000">
                  <a:srgbClr val="FF8A26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9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 sz="2400"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9100">
                  <a:latin typeface="Farah Regular"/>
                  <a:ea typeface="Farah Regular"/>
                  <a:cs typeface="Farah Regular"/>
                  <a:sym typeface="Farah Regular"/>
                </a:rPr>
                <a:t>تحقق </a:t>
              </a:r>
            </a:p>
          </p:txBody>
        </p:sp>
        <p:pic>
          <p:nvPicPr>
            <p:cNvPr id="278" name="تحقق تحقق " descr="تحقق تحقق 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3776891" cy="1841500"/>
            </a:xfrm>
            <a:prstGeom prst="rect">
              <a:avLst/>
            </a:prstGeom>
            <a:effectLst/>
          </p:spPr>
        </p:pic>
      </p:grpSp>
      <p:pic>
        <p:nvPicPr>
          <p:cNvPr id="281" name="IMG_1671.png" descr="IMG_167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108244" y="11595363"/>
            <a:ext cx="1953458" cy="1515367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خط"/>
          <p:cNvSpPr/>
          <p:nvPr/>
        </p:nvSpPr>
        <p:spPr>
          <a:xfrm>
            <a:off x="7657416" y="1702050"/>
            <a:ext cx="11705800" cy="1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3" name="خط"/>
          <p:cNvSpPr/>
          <p:nvPr/>
        </p:nvSpPr>
        <p:spPr>
          <a:xfrm>
            <a:off x="7392752" y="4265740"/>
            <a:ext cx="11705800" cy="1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4" name="خط"/>
          <p:cNvSpPr/>
          <p:nvPr/>
        </p:nvSpPr>
        <p:spPr>
          <a:xfrm>
            <a:off x="7392752" y="5740400"/>
            <a:ext cx="11705800" cy="0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5" name="خط"/>
          <p:cNvSpPr/>
          <p:nvPr/>
        </p:nvSpPr>
        <p:spPr>
          <a:xfrm>
            <a:off x="7392752" y="6829430"/>
            <a:ext cx="14828283" cy="1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6" name="خط"/>
          <p:cNvSpPr/>
          <p:nvPr/>
        </p:nvSpPr>
        <p:spPr>
          <a:xfrm>
            <a:off x="7392752" y="8168371"/>
            <a:ext cx="15366340" cy="1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7" name="خط"/>
          <p:cNvSpPr/>
          <p:nvPr/>
        </p:nvSpPr>
        <p:spPr>
          <a:xfrm>
            <a:off x="7392752" y="11337766"/>
            <a:ext cx="11705800" cy="1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8" name="خط"/>
          <p:cNvSpPr/>
          <p:nvPr/>
        </p:nvSpPr>
        <p:spPr>
          <a:xfrm flipV="1">
            <a:off x="7653161" y="9724710"/>
            <a:ext cx="15106022" cy="285210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92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96" name="صفحة الكتاب ١٢٦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95" name="صفحة الكتاب ١٢٦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١٢٦</a:t>
              </a:r>
            </a:p>
          </p:txBody>
        </p:sp>
        <p:pic>
          <p:nvPicPr>
            <p:cNvPr id="294" name="صفحة الكتاب ١٢٦ صفحة الكتاب ١٢٦" descr="صفحة الكتاب ١٢٦ صفحة الكتاب ١٢٦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97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1" name="تجميع"/>
          <p:cNvGrpSpPr/>
          <p:nvPr/>
        </p:nvGrpSpPr>
        <p:grpSpPr>
          <a:xfrm>
            <a:off x="7398723" y="995949"/>
            <a:ext cx="6103562" cy="3061318"/>
            <a:chOff x="0" y="0"/>
            <a:chExt cx="6103560" cy="3061317"/>
          </a:xfrm>
        </p:grpSpPr>
        <p:pic>
          <p:nvPicPr>
            <p:cNvPr id="299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6103561" cy="30613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0" name="اقرئي المسألة قراءة صحيحة"/>
            <p:cNvSpPr txBox="1"/>
            <p:nvPr/>
          </p:nvSpPr>
          <p:spPr>
            <a:xfrm>
              <a:off x="822431" y="1095518"/>
              <a:ext cx="2726827" cy="1371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825500">
                <a:defRPr sz="5000">
                  <a:solidFill>
                    <a:srgbClr val="E224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اقرئي المسألة قراءة صحيحة</a:t>
              </a:r>
            </a:p>
          </p:txBody>
        </p:sp>
      </p:grpSp>
      <p:grpSp>
        <p:nvGrpSpPr>
          <p:cNvPr id="304" name="تجميع"/>
          <p:cNvGrpSpPr/>
          <p:nvPr/>
        </p:nvGrpSpPr>
        <p:grpSpPr>
          <a:xfrm>
            <a:off x="14845797" y="777164"/>
            <a:ext cx="8657123" cy="2874380"/>
            <a:chOff x="0" y="0"/>
            <a:chExt cx="8657121" cy="2874379"/>
          </a:xfrm>
        </p:grpSpPr>
        <p:pic>
          <p:nvPicPr>
            <p:cNvPr id="302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8657122" cy="14038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3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294126" y="1745966"/>
              <a:ext cx="6362996" cy="11284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7" name="صورة"/>
          <p:cNvGrpSpPr/>
          <p:nvPr/>
        </p:nvGrpSpPr>
        <p:grpSpPr>
          <a:xfrm>
            <a:off x="5098650" y="4616208"/>
            <a:ext cx="18288362" cy="7457928"/>
            <a:chOff x="0" y="0"/>
            <a:chExt cx="18288361" cy="7457926"/>
          </a:xfrm>
        </p:grpSpPr>
        <p:pic>
          <p:nvPicPr>
            <p:cNvPr id="306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15900" y="139700"/>
              <a:ext cx="17856562" cy="689912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5" name="صورة" descr="صورة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18288362" cy="7457927"/>
            </a:xfrm>
            <a:prstGeom prst="rect">
              <a:avLst/>
            </a:prstGeom>
            <a:effectLst/>
          </p:spPr>
        </p:pic>
      </p:grpSp>
      <p:pic>
        <p:nvPicPr>
          <p:cNvPr id="308" name="IMG_1671.png" descr="IMG_1671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1007702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317656"/>
            <a:ext cx="23612003" cy="13080688"/>
          </a:xfrm>
          <a:prstGeom prst="rect">
            <a:avLst/>
          </a:prstGeom>
        </p:spPr>
      </p:pic>
      <p:pic>
        <p:nvPicPr>
          <p:cNvPr id="312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16" name="صفحة الكتاب ١٢٦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315" name="صفحة الكتاب ١٢٦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١٢٦</a:t>
              </a:r>
            </a:p>
          </p:txBody>
        </p:sp>
        <p:pic>
          <p:nvPicPr>
            <p:cNvPr id="314" name="صفحة الكتاب ١٢٦ صفحة الكتاب ١٢٦" descr="صفحة الكتاب ١٢٦ صفحة الكتاب ١٢٦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317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3" name="تجميع"/>
          <p:cNvGrpSpPr/>
          <p:nvPr/>
        </p:nvGrpSpPr>
        <p:grpSpPr>
          <a:xfrm>
            <a:off x="585313" y="7058281"/>
            <a:ext cx="3171292" cy="5269336"/>
            <a:chOff x="0" y="0"/>
            <a:chExt cx="3171291" cy="5269334"/>
          </a:xfrm>
        </p:grpSpPr>
        <p:pic>
          <p:nvPicPr>
            <p:cNvPr id="319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20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21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22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sp>
        <p:nvSpPr>
          <p:cNvPr id="324" name="مستطيل"/>
          <p:cNvSpPr/>
          <p:nvPr/>
        </p:nvSpPr>
        <p:spPr>
          <a:xfrm>
            <a:off x="6084972" y="821651"/>
            <a:ext cx="17319798" cy="1207269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 rtl="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25" name="IMG_1669.png" descr="IMG_16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76431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8" name="خطط"/>
          <p:cNvGrpSpPr/>
          <p:nvPr/>
        </p:nvGrpSpPr>
        <p:grpSpPr>
          <a:xfrm>
            <a:off x="19627879" y="878062"/>
            <a:ext cx="3776891" cy="1841501"/>
            <a:chOff x="0" y="0"/>
            <a:chExt cx="3776890" cy="1841500"/>
          </a:xfrm>
        </p:grpSpPr>
        <p:sp>
          <p:nvSpPr>
            <p:cNvPr id="327" name="خطط"/>
            <p:cNvSpPr txBox="1"/>
            <p:nvPr/>
          </p:nvSpPr>
          <p:spPr>
            <a:xfrm>
              <a:off x="215900" y="139700"/>
              <a:ext cx="3345091" cy="1282700"/>
            </a:xfrm>
            <a:prstGeom prst="rect">
              <a:avLst/>
            </a:prstGeom>
            <a:gradFill flip="none" rotWithShape="1">
              <a:gsLst>
                <a:gs pos="0">
                  <a:srgbClr val="FFE46D"/>
                </a:gs>
                <a:gs pos="100000">
                  <a:srgbClr val="FF8A26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2438400" rtl="0">
                <a:lnSpc>
                  <a:spcPct val="90000"/>
                </a:lnSpc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9100">
                  <a:latin typeface="Farah Regular"/>
                  <a:ea typeface="Farah Regular"/>
                  <a:cs typeface="Farah Regular"/>
                  <a:sym typeface="Farah Regular"/>
                </a:rPr>
                <a:t>خطط</a:t>
              </a:r>
              <a:r>
                <a:t> </a:t>
              </a:r>
            </a:p>
          </p:txBody>
        </p:sp>
        <p:pic>
          <p:nvPicPr>
            <p:cNvPr id="326" name="خطط خطط " descr="خطط خطط 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3776891" cy="1841500"/>
            </a:xfrm>
            <a:prstGeom prst="rect">
              <a:avLst/>
            </a:prstGeom>
            <a:effectLst/>
          </p:spPr>
        </p:pic>
      </p:grpSp>
      <p:grpSp>
        <p:nvGrpSpPr>
          <p:cNvPr id="331" name="حل"/>
          <p:cNvGrpSpPr/>
          <p:nvPr/>
        </p:nvGrpSpPr>
        <p:grpSpPr>
          <a:xfrm>
            <a:off x="19363401" y="3879850"/>
            <a:ext cx="3776891" cy="1841501"/>
            <a:chOff x="0" y="0"/>
            <a:chExt cx="3776890" cy="1841500"/>
          </a:xfrm>
        </p:grpSpPr>
        <p:sp>
          <p:nvSpPr>
            <p:cNvPr id="330" name="حل"/>
            <p:cNvSpPr txBox="1"/>
            <p:nvPr/>
          </p:nvSpPr>
          <p:spPr>
            <a:xfrm>
              <a:off x="215900" y="139700"/>
              <a:ext cx="3345091" cy="1282700"/>
            </a:xfrm>
            <a:prstGeom prst="rect">
              <a:avLst/>
            </a:prstGeom>
            <a:gradFill flip="none" rotWithShape="1">
              <a:gsLst>
                <a:gs pos="0">
                  <a:srgbClr val="FFE46D"/>
                </a:gs>
                <a:gs pos="100000">
                  <a:srgbClr val="FF8A26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2438400" rtl="0">
                <a:lnSpc>
                  <a:spcPct val="90000"/>
                </a:lnSpc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9100">
                  <a:latin typeface="Farah Regular"/>
                  <a:ea typeface="Farah Regular"/>
                  <a:cs typeface="Farah Regular"/>
                  <a:sym typeface="Farah Regular"/>
                </a:rPr>
                <a:t>حل</a:t>
              </a:r>
              <a:r>
                <a:t> </a:t>
              </a:r>
            </a:p>
          </p:txBody>
        </p:sp>
        <p:pic>
          <p:nvPicPr>
            <p:cNvPr id="329" name="حل حل " descr="حل حل 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3776891" cy="1841500"/>
            </a:xfrm>
            <a:prstGeom prst="rect">
              <a:avLst/>
            </a:prstGeom>
            <a:effectLst/>
          </p:spPr>
        </p:pic>
      </p:grpSp>
      <p:grpSp>
        <p:nvGrpSpPr>
          <p:cNvPr id="334" name="تحقق"/>
          <p:cNvGrpSpPr/>
          <p:nvPr/>
        </p:nvGrpSpPr>
        <p:grpSpPr>
          <a:xfrm>
            <a:off x="19363401" y="10615392"/>
            <a:ext cx="3776891" cy="1841501"/>
            <a:chOff x="0" y="0"/>
            <a:chExt cx="3776890" cy="1841500"/>
          </a:xfrm>
        </p:grpSpPr>
        <p:sp>
          <p:nvSpPr>
            <p:cNvPr id="333" name="تحقق"/>
            <p:cNvSpPr txBox="1"/>
            <p:nvPr/>
          </p:nvSpPr>
          <p:spPr>
            <a:xfrm>
              <a:off x="215900" y="139700"/>
              <a:ext cx="3345091" cy="1282700"/>
            </a:xfrm>
            <a:prstGeom prst="rect">
              <a:avLst/>
            </a:prstGeom>
            <a:gradFill flip="none" rotWithShape="1">
              <a:gsLst>
                <a:gs pos="0">
                  <a:srgbClr val="FFE46D"/>
                </a:gs>
                <a:gs pos="100000">
                  <a:srgbClr val="FF8A26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9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 sz="2400"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9100">
                  <a:latin typeface="Farah Regular"/>
                  <a:ea typeface="Farah Regular"/>
                  <a:cs typeface="Farah Regular"/>
                  <a:sym typeface="Farah Regular"/>
                </a:rPr>
                <a:t>تحقق </a:t>
              </a:r>
            </a:p>
          </p:txBody>
        </p:sp>
        <p:pic>
          <p:nvPicPr>
            <p:cNvPr id="332" name="تحقق تحقق " descr="تحقق تحقق 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3776891" cy="1841500"/>
            </a:xfrm>
            <a:prstGeom prst="rect">
              <a:avLst/>
            </a:prstGeom>
            <a:effectLst/>
          </p:spPr>
        </p:pic>
      </p:grpSp>
      <p:pic>
        <p:nvPicPr>
          <p:cNvPr id="335" name="IMG_1671.png" descr="IMG_167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108244" y="11595363"/>
            <a:ext cx="1953458" cy="1515367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خط"/>
          <p:cNvSpPr/>
          <p:nvPr/>
        </p:nvSpPr>
        <p:spPr>
          <a:xfrm>
            <a:off x="7657416" y="1702050"/>
            <a:ext cx="11705800" cy="1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37" name="خط"/>
          <p:cNvSpPr/>
          <p:nvPr/>
        </p:nvSpPr>
        <p:spPr>
          <a:xfrm>
            <a:off x="7392752" y="4265740"/>
            <a:ext cx="11705800" cy="1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38" name="خط"/>
          <p:cNvSpPr/>
          <p:nvPr/>
        </p:nvSpPr>
        <p:spPr>
          <a:xfrm>
            <a:off x="7392752" y="5740400"/>
            <a:ext cx="11705800" cy="0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39" name="خط"/>
          <p:cNvSpPr/>
          <p:nvPr/>
        </p:nvSpPr>
        <p:spPr>
          <a:xfrm>
            <a:off x="7392752" y="6829430"/>
            <a:ext cx="14828283" cy="1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40" name="خط"/>
          <p:cNvSpPr/>
          <p:nvPr/>
        </p:nvSpPr>
        <p:spPr>
          <a:xfrm>
            <a:off x="7392752" y="8168371"/>
            <a:ext cx="15366340" cy="1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41" name="خط"/>
          <p:cNvSpPr/>
          <p:nvPr/>
        </p:nvSpPr>
        <p:spPr>
          <a:xfrm>
            <a:off x="7392752" y="11337766"/>
            <a:ext cx="11705800" cy="1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42" name="خط"/>
          <p:cNvSpPr/>
          <p:nvPr/>
        </p:nvSpPr>
        <p:spPr>
          <a:xfrm flipV="1">
            <a:off x="7653161" y="9724710"/>
            <a:ext cx="15106022" cy="285210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