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 algn="ctr" defTabSz="2438400">
              <a:defRPr b="0" spc="-128" sz="12800">
                <a:latin typeface="Canela Bold"/>
                <a:ea typeface="Canela Bold"/>
                <a:cs typeface="Canela Bold"/>
                <a:sym typeface="Canela Bold"/>
              </a:defRPr>
            </a:lvl1pPr>
          </a:lstStyle>
          <a:p>
            <a:pPr rtl="0">
              <a:defRPr/>
            </a:pPr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 rtl="0">
              <a:defRPr/>
            </a:pPr>
            <a:r>
              <a:t>العنوان الفرعي للعرض التقديمي</a:t>
            </a:r>
          </a:p>
          <a:p>
            <a:pPr lvl="1" rtl="0">
              <a:defRPr/>
            </a:pPr>
            <a:r>
              <a:t/>
            </a:r>
          </a:p>
          <a:p>
            <a:pPr lvl="2" rtl="0">
              <a:defRPr/>
            </a:pPr>
            <a:r>
              <a:t/>
            </a:r>
          </a:p>
          <a:p>
            <a:pPr lvl="3" rtl="0">
              <a:defRPr/>
            </a:pPr>
            <a:r>
              <a:t/>
            </a:r>
          </a:p>
          <a:p>
            <a:pPr lvl="4" rtl="0">
              <a:defRPr/>
            </a:pPr>
            <a:r>
              <a:t/>
            </a:r>
          </a:p>
        </p:txBody>
      </p:sp>
      <p:sp>
        <p:nvSpPr>
          <p:cNvPr id="15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.png"/><Relationship Id="rId7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1.png"/><Relationship Id="rId7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6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6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5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عوداً حميداً…"/>
          <p:cNvSpPr txBox="1"/>
          <p:nvPr/>
        </p:nvSpPr>
        <p:spPr>
          <a:xfrm>
            <a:off x="5933682" y="3799840"/>
            <a:ext cx="13433035" cy="6116320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400" rtl="0">
              <a:lnSpc>
                <a:spcPct val="90000"/>
              </a:lnSpc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عوداً حميداً </a:t>
            </a:r>
          </a:p>
          <a:p>
            <a:pPr defTabSz="2438400" rtl="0">
              <a:lnSpc>
                <a:spcPct val="90000"/>
              </a:lnSpc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وبداية موفقة</a:t>
            </a:r>
          </a:p>
          <a:p>
            <a:pPr defTabSz="2438400" rtl="0">
              <a:lnSpc>
                <a:spcPct val="90000"/>
              </a:lnSpc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دائماً البدايات جميلة </a:t>
            </a:r>
          </a:p>
          <a:p>
            <a:pPr defTabSz="2438400" rtl="0">
              <a:lnSpc>
                <a:spcPct val="90000"/>
              </a:lnSpc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فلنجتهد لتكون النهايات أجمل</a:t>
            </a:r>
          </a:p>
        </p:txBody>
      </p:sp>
      <p:pic>
        <p:nvPicPr>
          <p:cNvPr id="168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7529731">
            <a:off x="4627557" y="247154"/>
            <a:ext cx="7030750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05845" y="5145887"/>
            <a:ext cx="5477589" cy="5477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7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7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5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7529731">
            <a:off x="5848308" y="544606"/>
            <a:ext cx="7030751" cy="667921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١-١ القيمة المنزلية ضمن مئات الألوف"/>
          <p:cNvSpPr txBox="1"/>
          <p:nvPr/>
        </p:nvSpPr>
        <p:spPr>
          <a:xfrm>
            <a:off x="7527442" y="4622697"/>
            <a:ext cx="10230513" cy="319024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١-١ القيمة المنزلية ضمن مئات الألوف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8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8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5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7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صفحة الكتاب ١٠"/>
          <p:cNvGrpSpPr/>
          <p:nvPr/>
        </p:nvGrpSpPr>
        <p:grpSpPr>
          <a:xfrm rot="18900000">
            <a:off x="1862869" y="3215616"/>
            <a:ext cx="5337088" cy="1587501"/>
            <a:chOff x="0" y="0"/>
            <a:chExt cx="5337087" cy="1587500"/>
          </a:xfrm>
        </p:grpSpPr>
        <p:sp>
          <p:nvSpPr>
            <p:cNvPr id="189" name="صفحة الكتاب ١٠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</a:t>
              </a:r>
            </a:p>
          </p:txBody>
        </p:sp>
        <p:pic>
          <p:nvPicPr>
            <p:cNvPr id="188" name="صفحة الكتاب ١٠ صفحة الكتاب ١٠" descr="صفحة الكتاب ١٠ صفحة الكتاب ١٠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19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70994" y="1614782"/>
            <a:ext cx="14320125" cy="10674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93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4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96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7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8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1" name="صفحة الكتاب ١٠"/>
          <p:cNvGrpSpPr/>
          <p:nvPr/>
        </p:nvGrpSpPr>
        <p:grpSpPr>
          <a:xfrm rot="18900000">
            <a:off x="1862869" y="3215616"/>
            <a:ext cx="5337088" cy="1587501"/>
            <a:chOff x="0" y="0"/>
            <a:chExt cx="5337087" cy="1587500"/>
          </a:xfrm>
        </p:grpSpPr>
        <p:sp>
          <p:nvSpPr>
            <p:cNvPr id="200" name="صفحة الكتاب ١٠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</a:t>
              </a:r>
            </a:p>
          </p:txBody>
        </p:sp>
        <p:pic>
          <p:nvPicPr>
            <p:cNvPr id="199" name="صفحة الكتاب ١٠ صفحة الكتاب ١٠" descr="صفحة الكتاب ١٠ صفحة الكتاب ١٠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202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91850" y="1818992"/>
            <a:ext cx="13150186" cy="7537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1910.png" descr="IMG_1910.png"/>
          <p:cNvPicPr>
            <a:picLocks noChangeAspect="1"/>
          </p:cNvPicPr>
          <p:nvPr/>
        </p:nvPicPr>
        <p:blipFill>
          <a:blip r:embed="rId7">
            <a:alphaModFix amt="95433"/>
            <a:extLst/>
          </a:blip>
          <a:stretch>
            <a:fillRect/>
          </a:stretch>
        </p:blipFill>
        <p:spPr>
          <a:xfrm rot="2973146">
            <a:off x="19687624" y="2325188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صورة" descr="صور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9628386">
            <a:off x="2933276" y="4955698"/>
            <a:ext cx="8867842" cy="44085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06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7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09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0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2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7529731">
            <a:off x="5848308" y="544606"/>
            <a:ext cx="7030751" cy="6679214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التهيئة"/>
          <p:cNvSpPr txBox="1"/>
          <p:nvPr/>
        </p:nvSpPr>
        <p:spPr>
          <a:xfrm>
            <a:off x="7527442" y="5055767"/>
            <a:ext cx="10230513" cy="232410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175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التهيئة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16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7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19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0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2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5" name="صفحة الكتاب ١٢"/>
          <p:cNvGrpSpPr/>
          <p:nvPr/>
        </p:nvGrpSpPr>
        <p:grpSpPr>
          <a:xfrm rot="18900000">
            <a:off x="1862869" y="3215616"/>
            <a:ext cx="5337088" cy="1587501"/>
            <a:chOff x="0" y="0"/>
            <a:chExt cx="5337087" cy="1587500"/>
          </a:xfrm>
        </p:grpSpPr>
        <p:sp>
          <p:nvSpPr>
            <p:cNvPr id="224" name="صفحة الكتاب ١٢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</a:t>
              </a:r>
            </a:p>
          </p:txBody>
        </p:sp>
        <p:pic>
          <p:nvPicPr>
            <p:cNvPr id="223" name="صفحة الكتاب ١٢ صفحة الكتاب ١٢" descr="صفحة الكتاب ١٢ صفحة الكتاب ١٢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28" name="صورة"/>
          <p:cNvGrpSpPr/>
          <p:nvPr/>
        </p:nvGrpSpPr>
        <p:grpSpPr>
          <a:xfrm>
            <a:off x="7090864" y="2091187"/>
            <a:ext cx="13671540" cy="9752859"/>
            <a:chOff x="0" y="0"/>
            <a:chExt cx="13671539" cy="9752858"/>
          </a:xfrm>
        </p:grpSpPr>
        <p:pic>
          <p:nvPicPr>
            <p:cNvPr id="227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0" r="0" b="0"/>
            <a:stretch>
              <a:fillRect/>
            </a:stretch>
          </p:blipFill>
          <p:spPr>
            <a:xfrm>
              <a:off x="101600" y="101600"/>
              <a:ext cx="13455640" cy="940995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6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13671540" cy="975286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3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3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4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5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57485" y="3632636"/>
            <a:ext cx="19435952" cy="4424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1910.png" descr="IMG_1910.png"/>
          <p:cNvPicPr>
            <a:picLocks noChangeAspect="1"/>
          </p:cNvPicPr>
          <p:nvPr/>
        </p:nvPicPr>
        <p:blipFill>
          <a:blip r:embed="rId6">
            <a:alphaModFix amt="95433"/>
            <a:extLst/>
          </a:blip>
          <a:stretch>
            <a:fillRect/>
          </a:stretch>
        </p:blipFill>
        <p:spPr>
          <a:xfrm rot="2973146">
            <a:off x="1984768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0" name="صفحة الكتاب ١٢"/>
          <p:cNvGrpSpPr/>
          <p:nvPr/>
        </p:nvGrpSpPr>
        <p:grpSpPr>
          <a:xfrm rot="18900000">
            <a:off x="1085513" y="2975856"/>
            <a:ext cx="5337088" cy="1587501"/>
            <a:chOff x="0" y="0"/>
            <a:chExt cx="5337087" cy="1587500"/>
          </a:xfrm>
        </p:grpSpPr>
        <p:sp>
          <p:nvSpPr>
            <p:cNvPr id="239" name="صفحة الكتاب ١٢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</a:t>
              </a:r>
            </a:p>
          </p:txBody>
        </p:sp>
        <p:pic>
          <p:nvPicPr>
            <p:cNvPr id="238" name="صفحة الكتاب ١٢ صفحة الكتاب ١٢" descr="صفحة الكتاب ١٢ صفحة الكتاب ١٢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42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3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45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6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7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167934" y="2823564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11036" y="2453332"/>
            <a:ext cx="18933061" cy="64229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2" name="صفحة الكتاب ١٢"/>
          <p:cNvGrpSpPr/>
          <p:nvPr/>
        </p:nvGrpSpPr>
        <p:grpSpPr>
          <a:xfrm rot="18900000">
            <a:off x="842493" y="2975856"/>
            <a:ext cx="5337088" cy="1587501"/>
            <a:chOff x="0" y="0"/>
            <a:chExt cx="5337087" cy="1587500"/>
          </a:xfrm>
        </p:grpSpPr>
        <p:sp>
          <p:nvSpPr>
            <p:cNvPr id="251" name="صفحة الكتاب ١٢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</a:t>
              </a:r>
            </a:p>
          </p:txBody>
        </p:sp>
        <p:pic>
          <p:nvPicPr>
            <p:cNvPr id="250" name="صفحة الكتاب ١٢ صفحة الكتاب ١٢" descr="صفحة الكتاب ١٢ صفحة الكتاب ١٢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5337088" cy="15875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54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5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57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8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9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167934" y="2823564"/>
            <a:ext cx="7030751" cy="6679214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ختامًا ……"/>
          <p:cNvSpPr txBox="1"/>
          <p:nvPr/>
        </p:nvSpPr>
        <p:spPr>
          <a:xfrm>
            <a:off x="7527442" y="3159657"/>
            <a:ext cx="10230513" cy="611632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400" rtl="0">
              <a:lnSpc>
                <a:spcPct val="90000"/>
              </a:lnSpc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ختامًا …</a:t>
            </a:r>
          </a:p>
          <a:p>
            <a:pPr defTabSz="2438400" rtl="0">
              <a:lnSpc>
                <a:spcPct val="90000"/>
              </a:lnSpc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وضوح الهدف يقصر المسافات للنجاح … وتحقيق الحلم …</a:t>
            </a:r>
          </a:p>
        </p:txBody>
      </p:sp>
      <p:pic>
        <p:nvPicPr>
          <p:cNvPr id="262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5903677">
            <a:off x="4905283" y="1113675"/>
            <a:ext cx="7030751" cy="6679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