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EDED2"/>
          </a:solidFill>
        </a:fill>
      </a:tcStyle>
    </a:wholeTbl>
    <a:band2H>
      <a:tcTxStyle b="def" i="def"/>
      <a:tcStyle>
        <a:tcBdr/>
        <a:fill>
          <a:solidFill>
            <a:srgbClr val="FFEF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DF4DE"/>
          </a:solidFill>
        </a:fill>
      </a:tcStyle>
    </a:wholeTbl>
    <a:band2H>
      <a:tcTxStyle b="def" i="def"/>
      <a:tcStyle>
        <a:tcBdr/>
        <a:fill>
          <a:solidFill>
            <a:srgbClr val="FEFA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8E1ED"/>
          </a:solidFill>
        </a:fill>
      </a:tcStyle>
    </a:wholeTbl>
    <a:band2H>
      <a:tcTxStyle b="def" i="def"/>
      <a:tcStyle>
        <a:tcBdr/>
        <a:fill>
          <a:solidFill>
            <a:srgbClr val="EDF1F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" name="Shape 169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9" name="Shape 169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rtl="1" latinLnBrk="0">
      <a:defRPr sz="1400">
        <a:latin typeface="+mn-lt"/>
        <a:ea typeface="+mn-ea"/>
        <a:cs typeface="+mn-cs"/>
        <a:sym typeface="Arial"/>
      </a:defRPr>
    </a:lvl1pPr>
    <a:lvl2pPr indent="228600" rtl="1" latinLnBrk="0">
      <a:defRPr sz="1400">
        <a:latin typeface="+mn-lt"/>
        <a:ea typeface="+mn-ea"/>
        <a:cs typeface="+mn-cs"/>
        <a:sym typeface="Arial"/>
      </a:defRPr>
    </a:lvl2pPr>
    <a:lvl3pPr indent="457200" rtl="1" latinLnBrk="0">
      <a:defRPr sz="1400">
        <a:latin typeface="+mn-lt"/>
        <a:ea typeface="+mn-ea"/>
        <a:cs typeface="+mn-cs"/>
        <a:sym typeface="Arial"/>
      </a:defRPr>
    </a:lvl3pPr>
    <a:lvl4pPr indent="685800" rtl="1" latinLnBrk="0">
      <a:defRPr sz="1400">
        <a:latin typeface="+mn-lt"/>
        <a:ea typeface="+mn-ea"/>
        <a:cs typeface="+mn-cs"/>
        <a:sym typeface="Arial"/>
      </a:defRPr>
    </a:lvl4pPr>
    <a:lvl5pPr indent="914400" rtl="1" latinLnBrk="0">
      <a:defRPr sz="1400">
        <a:latin typeface="+mn-lt"/>
        <a:ea typeface="+mn-ea"/>
        <a:cs typeface="+mn-cs"/>
        <a:sym typeface="Arial"/>
      </a:defRPr>
    </a:lvl5pPr>
    <a:lvl6pPr indent="1143000" rtl="1" latinLnBrk="0">
      <a:defRPr sz="1400">
        <a:latin typeface="+mn-lt"/>
        <a:ea typeface="+mn-ea"/>
        <a:cs typeface="+mn-cs"/>
        <a:sym typeface="Arial"/>
      </a:defRPr>
    </a:lvl6pPr>
    <a:lvl7pPr indent="1371600" rtl="1" latinLnBrk="0">
      <a:defRPr sz="1400">
        <a:latin typeface="+mn-lt"/>
        <a:ea typeface="+mn-ea"/>
        <a:cs typeface="+mn-cs"/>
        <a:sym typeface="Arial"/>
      </a:defRPr>
    </a:lvl7pPr>
    <a:lvl8pPr indent="1600200" rtl="1" latinLnBrk="0">
      <a:defRPr sz="1400">
        <a:latin typeface="+mn-lt"/>
        <a:ea typeface="+mn-ea"/>
        <a:cs typeface="+mn-cs"/>
        <a:sym typeface="Arial"/>
      </a:defRPr>
    </a:lvl8pPr>
    <a:lvl9pPr indent="1828800" rtl="1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;p2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" name="Google Shape;10;p2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97" name="Google Shape;11;p2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95" name="Google Shape;12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6" name="Google Shape;13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0" name="Google Shape;14;p2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98" name="Google Shape;15;p2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" name="Google Shape;16;p2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3" name="Google Shape;17;p2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01" name="Google Shape;18;p2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2" name="Google Shape;19;p2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6" name="Google Shape;20;p2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04" name="Google Shape;21;p2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5" name="Google Shape;22;p2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" name="Google Shape;23;p2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07" name="Google Shape;24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" name="Google Shape;25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12" name="Google Shape;26;p2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110" name="Google Shape;27;p2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1" name="Google Shape;28;p2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3" name="Google Shape;29;p2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" name="Google Shape;30;p2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5" name="Google Shape;31;p2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6" name="Google Shape;32;p2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7" name="Google Shape;33;p2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" name="Google Shape;34;p2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" name="Google Shape;36;p2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" name="Google Shape;37;p2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" name="Google Shape;38;p2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" name="Google Shape;40;p2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" name="Google Shape;41;p2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4" name="Google Shape;42;p2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5" name="Google Shape;43;p2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" name="Google Shape;45;p2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" name="Google Shape;46;p2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" name="Google Shape;47;p2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" name="Google Shape;48;p2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" name="Google Shape;49;p2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1" name="Google Shape;50;p2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2" name="Google Shape;51;p2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3" name="Google Shape;52;p2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4" name="Google Shape;53;p2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5" name="Google Shape;55;p2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" name="Google Shape;56;p2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" name="Google Shape;57;p2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" name="Google Shape;58;p2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" name="Google Shape;59;p2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" name="Google Shape;60;p2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1" name="Google Shape;61;p2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" name="Google Shape;62;p2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3" name="Google Shape;63;p2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4" name="Google Shape;65;p2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" name="Google Shape;66;p2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" name="Google Shape;67;p2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" name="Google Shape;68;p2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" name="Google Shape;70;p2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" name="Google Shape;71;p2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0" name="Google Shape;72;p2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" name="Google Shape;73;p2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2" name="Google Shape;75;p2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3" name="Google Shape;76;p2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4" name="Google Shape;77;p2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5" name="Google Shape;78;p2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6" name="Google Shape;80;p2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7" name="Google Shape;81;p2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" name="Google Shape;82;p2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" name="نص العنوان"/>
          <p:cNvSpPr txBox="1"/>
          <p:nvPr>
            <p:ph type="title"/>
          </p:nvPr>
        </p:nvSpPr>
        <p:spPr>
          <a:xfrm>
            <a:off x="967700" y="1345750"/>
            <a:ext cx="7208701" cy="1918800"/>
          </a:xfrm>
          <a:prstGeom prst="rect">
            <a:avLst/>
          </a:prstGeom>
        </p:spPr>
        <p:txBody>
          <a:bodyPr anchor="b"/>
          <a:lstStyle>
            <a:lvl1pPr>
              <a:defRPr sz="74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0" name="مستوى النص الأول…"/>
          <p:cNvSpPr txBox="1"/>
          <p:nvPr>
            <p:ph type="body" sz="quarter" idx="1"/>
          </p:nvPr>
        </p:nvSpPr>
        <p:spPr>
          <a:xfrm>
            <a:off x="1138724" y="3114175"/>
            <a:ext cx="6866702" cy="594901"/>
          </a:xfrm>
          <a:prstGeom prst="rect">
            <a:avLst/>
          </a:prstGeom>
        </p:spPr>
        <p:txBody>
          <a:bodyPr anchor="ctr"/>
          <a:lstStyle>
            <a:lvl1pPr>
              <a:defRPr sz="2200">
                <a:solidFill>
                  <a:schemeClr val="accent1"/>
                </a:solidFill>
              </a:defRPr>
            </a:lvl1pPr>
            <a:lvl2pPr>
              <a:defRPr sz="2200">
                <a:solidFill>
                  <a:schemeClr val="accent1"/>
                </a:solidFill>
              </a:defRPr>
            </a:lvl2pPr>
            <a:lvl3pPr>
              <a:defRPr sz="2200">
                <a:solidFill>
                  <a:schemeClr val="accent1"/>
                </a:solidFill>
              </a:defRPr>
            </a:lvl3pPr>
            <a:lvl4pPr>
              <a:defRPr sz="2200">
                <a:solidFill>
                  <a:schemeClr val="accent1"/>
                </a:solidFill>
              </a:defRPr>
            </a:lvl4pPr>
            <a:lvl5pPr>
              <a:defRPr sz="22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163" name="Google Shape;85;p2"/>
          <p:cNvGrpSpPr/>
          <p:nvPr/>
        </p:nvGrpSpPr>
        <p:grpSpPr>
          <a:xfrm>
            <a:off x="7535946" y="1496248"/>
            <a:ext cx="297885" cy="313811"/>
            <a:chOff x="0" y="0"/>
            <a:chExt cx="297884" cy="313810"/>
          </a:xfrm>
        </p:grpSpPr>
        <p:sp>
          <p:nvSpPr>
            <p:cNvPr id="161" name="Google Shape;86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" name="Google Shape;87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4" name="Google Shape;88;p2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4" name="Google Shape;8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" name="Google Shape;9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" name="Google Shape;9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" name="Google Shape;9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8" name="Google Shape;9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9" name="Google Shape;9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" name="Google Shape;9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" name="Google Shape;9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" name="Google Shape;9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" name="Google Shape;9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7" name="Google Shape;99;p2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75" name="Google Shape;100;p2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" name="Google Shape;101;p2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78" name="Google Shape;102;p2"/>
          <p:cNvSpPr/>
          <p:nvPr/>
        </p:nvSpPr>
        <p:spPr>
          <a:xfrm>
            <a:off x="7587437" y="991012"/>
            <a:ext cx="84653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9" name="Google Shape;103;p2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0" name="Google Shape;104;p2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1" name="Google Shape;105;p2"/>
          <p:cNvSpPr/>
          <p:nvPr/>
        </p:nvSpPr>
        <p:spPr>
          <a:xfrm rot="9553842">
            <a:off x="2131719" y="4191371"/>
            <a:ext cx="46108" cy="43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23" h="21600" fill="norm" stroke="1" extrusionOk="0">
                <a:moveTo>
                  <a:pt x="10241" y="0"/>
                </a:moveTo>
                <a:cubicBezTo>
                  <a:pt x="9543" y="0"/>
                  <a:pt x="8799" y="138"/>
                  <a:pt x="8002" y="414"/>
                </a:cubicBezTo>
                <a:cubicBezTo>
                  <a:pt x="7796" y="402"/>
                  <a:pt x="7590" y="389"/>
                  <a:pt x="7383" y="389"/>
                </a:cubicBezTo>
                <a:cubicBezTo>
                  <a:pt x="-2382" y="389"/>
                  <a:pt x="-2552" y="21600"/>
                  <a:pt x="7419" y="21600"/>
                </a:cubicBezTo>
                <a:cubicBezTo>
                  <a:pt x="7822" y="21600"/>
                  <a:pt x="8244" y="21562"/>
                  <a:pt x="8674" y="21500"/>
                </a:cubicBezTo>
                <a:cubicBezTo>
                  <a:pt x="19048" y="19755"/>
                  <a:pt x="18690" y="0"/>
                  <a:pt x="10241" y="0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2" name="Google Shape;106;p2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3" name="Google Shape;107;p2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94" name="Google Shape;108;p2"/>
          <p:cNvGrpSpPr/>
          <p:nvPr/>
        </p:nvGrpSpPr>
        <p:grpSpPr>
          <a:xfrm>
            <a:off x="6355075" y="709674"/>
            <a:ext cx="291351" cy="281326"/>
            <a:chOff x="24" y="24"/>
            <a:chExt cx="291350" cy="281325"/>
          </a:xfrm>
        </p:grpSpPr>
        <p:sp>
          <p:nvSpPr>
            <p:cNvPr id="184" name="Google Shape;109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5" name="Google Shape;110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6" name="Google Shape;111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7" name="Google Shape;112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8" name="Google Shape;113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9" name="Google Shape;114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0" name="Google Shape;115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1" name="Google Shape;116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2" name="Google Shape;117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3" name="Google Shape;118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7" name="Google Shape;119;p2"/>
          <p:cNvGrpSpPr/>
          <p:nvPr/>
        </p:nvGrpSpPr>
        <p:grpSpPr>
          <a:xfrm>
            <a:off x="1160471" y="4196998"/>
            <a:ext cx="297886" cy="313811"/>
            <a:chOff x="0" y="0"/>
            <a:chExt cx="297884" cy="313810"/>
          </a:xfrm>
        </p:grpSpPr>
        <p:sp>
          <p:nvSpPr>
            <p:cNvPr id="195" name="Google Shape;120;p2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6" name="Google Shape;121;p2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8" name="Google Shape;122;p2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98" name="Google Shape;123;p2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99" name="Google Shape;124;p2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0" name="Google Shape;125;p2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1" name="Google Shape;126;p2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" name="Google Shape;127;p2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" name="Google Shape;128;p2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" name="Google Shape;129;p2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" name="Google Shape;130;p2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" name="Google Shape;131;p2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" name="Google Shape;132;p2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3" name="Google Shape;802;p11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781" name="Google Shape;803;p11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84" name="Google Shape;804;p11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782" name="Google Shape;805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3" name="Google Shape;806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85" name="Google Shape;807;p11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88" name="Google Shape;808;p11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786" name="Google Shape;809;p11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87" name="Google Shape;810;p11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1" name="Google Shape;811;p11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789" name="Google Shape;812;p11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0" name="Google Shape;813;p11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4" name="Google Shape;814;p11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792" name="Google Shape;815;p11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3" name="Google Shape;816;p11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97" name="Google Shape;817;p11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795" name="Google Shape;818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6" name="Google Shape;819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800" name="Google Shape;820;p11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798" name="Google Shape;821;p11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99" name="Google Shape;822;p11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801" name="Google Shape;823;p11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2" name="Google Shape;824;p11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04" name="xx%"/>
          <p:cNvSpPr txBox="1"/>
          <p:nvPr>
            <p:ph type="title" hasCustomPrompt="1"/>
          </p:nvPr>
        </p:nvSpPr>
        <p:spPr>
          <a:xfrm>
            <a:off x="1816862" y="1707588"/>
            <a:ext cx="5511601" cy="1401301"/>
          </a:xfrm>
          <a:prstGeom prst="rect">
            <a:avLst/>
          </a:prstGeom>
        </p:spPr>
        <p:txBody>
          <a:bodyPr anchor="b"/>
          <a:lstStyle>
            <a:lvl1pPr>
              <a:defRPr sz="9000">
                <a:solidFill>
                  <a:schemeClr val="accent1"/>
                </a:solidFill>
              </a:defRPr>
            </a:lvl1pPr>
          </a:lstStyle>
          <a:p>
            <a:pPr/>
            <a:r>
              <a:t>xx%</a:t>
            </a:r>
          </a:p>
        </p:txBody>
      </p:sp>
      <p:sp>
        <p:nvSpPr>
          <p:cNvPr id="805" name="مستوى النص الأول…"/>
          <p:cNvSpPr txBox="1"/>
          <p:nvPr>
            <p:ph type="body" sz="quarter" idx="1"/>
          </p:nvPr>
        </p:nvSpPr>
        <p:spPr>
          <a:xfrm>
            <a:off x="1815538" y="2971812"/>
            <a:ext cx="5511601" cy="46410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06" name="Google Shape;827;p11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07" name="Google Shape;828;p11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08" name="Google Shape;829;p11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09" name="Google Shape;831;p11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0" name="Google Shape;832;p11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1" name="Google Shape;833;p11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2" name="Google Shape;835;p11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3" name="Google Shape;836;p11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4" name="Google Shape;837;p11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5" name="Google Shape;838;p11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6" name="Google Shape;840;p11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7" name="Google Shape;841;p11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8" name="Google Shape;842;p11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19" name="Google Shape;843;p11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0" name="Google Shape;844;p11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1" name="Google Shape;845;p11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2" name="Google Shape;846;p11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3" name="Google Shape;847;p11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4" name="Google Shape;848;p11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5" name="Google Shape;850;p11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6" name="Google Shape;851;p11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7" name="Google Shape;852;p11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8" name="Google Shape;853;p11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29" name="Google Shape;854;p11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0" name="Google Shape;855;p11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1" name="Google Shape;856;p11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2" name="Google Shape;857;p11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3" name="Google Shape;858;p11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4" name="Google Shape;860;p11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5" name="Google Shape;861;p11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6" name="Google Shape;862;p11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7" name="Google Shape;863;p11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8" name="Google Shape;865;p11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39" name="Google Shape;866;p11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0" name="Google Shape;867;p11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1" name="Google Shape;868;p11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2" name="Google Shape;870;p11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3" name="Google Shape;871;p11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4" name="Google Shape;872;p11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5" name="Google Shape;873;p11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6" name="Google Shape;875;p11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7" name="Google Shape;876;p11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3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79;p1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3" name="Google Shape;880;p13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4" name="Google Shape;881;p13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867" name="Google Shape;882;p13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865" name="Google Shape;883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6" name="Google Shape;884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0" name="Google Shape;885;p13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68" name="Google Shape;886;p13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69" name="Google Shape;887;p13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3" name="Google Shape;888;p13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871" name="Google Shape;889;p13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2" name="Google Shape;890;p13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6" name="Google Shape;891;p13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874" name="Google Shape;892;p13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5" name="Google Shape;893;p13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79" name="Google Shape;894;p13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877" name="Google Shape;895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78" name="Google Shape;896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882" name="Google Shape;897;p13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880" name="Google Shape;898;p13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81" name="Google Shape;899;p13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83" name="Google Shape;900;p13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4" name="Google Shape;901;p13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5" name="Google Shape;902;p1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6" name="Google Shape;903;p1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7" name="Google Shape;904;p1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8" name="Google Shape;906;p1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89" name="Google Shape;907;p1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0" name="Google Shape;908;p1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1" name="Google Shape;910;p1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2" name="Google Shape;911;p1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3" name="Google Shape;912;p1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4" name="Google Shape;913;p1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5" name="Google Shape;915;p1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6" name="Google Shape;916;p1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7" name="Google Shape;917;p1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8" name="Google Shape;918;p1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99" name="Google Shape;919;p1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0" name="Google Shape;920;p1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1" name="Google Shape;921;p1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2" name="Google Shape;922;p1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3" name="Google Shape;923;p1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4" name="Google Shape;925;p1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5" name="Google Shape;926;p1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6" name="Google Shape;927;p1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7" name="Google Shape;928;p1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8" name="Google Shape;929;p1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09" name="Google Shape;930;p1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0" name="Google Shape;931;p1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1" name="Google Shape;932;p1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2" name="Google Shape;933;p1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3" name="Google Shape;935;p1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4" name="Google Shape;936;p1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5" name="Google Shape;937;p1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6" name="Google Shape;938;p1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7" name="Google Shape;940;p1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8" name="Google Shape;941;p1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19" name="Google Shape;942;p1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0" name="Google Shape;943;p1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1" name="Google Shape;945;p1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2" name="Google Shape;946;p1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3" name="Google Shape;947;p1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4" name="Google Shape;948;p1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5" name="Google Shape;950;p1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6" name="Google Shape;951;p13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7" name="Google Shape;952;p1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28" name="نص العنوان"/>
          <p:cNvSpPr txBox="1"/>
          <p:nvPr>
            <p:ph type="title"/>
          </p:nvPr>
        </p:nvSpPr>
        <p:spPr>
          <a:xfrm>
            <a:off x="718750" y="438312"/>
            <a:ext cx="7706401" cy="572701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929" name="مستوى النص الأول…"/>
          <p:cNvSpPr txBox="1"/>
          <p:nvPr>
            <p:ph type="body" sz="quarter" idx="1"/>
          </p:nvPr>
        </p:nvSpPr>
        <p:spPr>
          <a:xfrm>
            <a:off x="1796843" y="1229700"/>
            <a:ext cx="2728800" cy="396901"/>
          </a:xfrm>
          <a:prstGeom prst="rect">
            <a:avLst/>
          </a:prstGeom>
        </p:spPr>
        <p:txBody>
          <a:bodyPr/>
          <a:lstStyle>
            <a:lvl1pPr algn="l">
              <a:defRPr b="1" sz="1800">
                <a:solidFill>
                  <a:schemeClr val="accent1"/>
                </a:solidFill>
              </a:defRPr>
            </a:lvl1pPr>
            <a:lvl2pPr algn="l">
              <a:defRPr b="1" sz="1800">
                <a:solidFill>
                  <a:schemeClr val="accent1"/>
                </a:solidFill>
              </a:defRPr>
            </a:lvl2pPr>
            <a:lvl3pPr algn="l">
              <a:defRPr b="1" sz="1800">
                <a:solidFill>
                  <a:schemeClr val="accent1"/>
                </a:solidFill>
              </a:defRPr>
            </a:lvl3pPr>
            <a:lvl4pPr algn="l">
              <a:defRPr b="1" sz="1800">
                <a:solidFill>
                  <a:schemeClr val="accent1"/>
                </a:solidFill>
              </a:defRPr>
            </a:lvl4pPr>
            <a:lvl5pPr algn="l"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932" name="Google Shape;972;p13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930" name="Google Shape;973;p1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1" name="Google Shape;974;p1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43" name="Google Shape;975;p13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933" name="Google Shape;976;p1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4" name="Google Shape;977;p1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5" name="Google Shape;978;p1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6" name="Google Shape;979;p1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7" name="Google Shape;980;p1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8" name="Google Shape;981;p1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39" name="Google Shape;982;p1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0" name="Google Shape;983;p1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1" name="Google Shape;984;p1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2" name="Google Shape;985;p1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46" name="Google Shape;986;p13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944" name="Google Shape;987;p1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45" name="Google Shape;988;p1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47" name="Google Shape;989;p13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8" name="Google Shape;990;p13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9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92;p14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956" name="Google Shape;993;p14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959" name="Google Shape;994;p14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957" name="Google Shape;995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58" name="Google Shape;996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60" name="Google Shape;997;p14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963" name="Google Shape;998;p14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961" name="Google Shape;999;p14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2" name="Google Shape;1000;p14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66" name="Google Shape;1001;p14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964" name="Google Shape;1002;p14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5" name="Google Shape;1003;p14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69" name="Google Shape;1004;p14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967" name="Google Shape;1005;p14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68" name="Google Shape;1006;p14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72" name="Google Shape;1007;p14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970" name="Google Shape;1008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1" name="Google Shape;1009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975" name="Google Shape;1010;p14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973" name="Google Shape;1011;p14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974" name="Google Shape;1012;p14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976" name="Google Shape;1013;p14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77" name="Google Shape;1014;p14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7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982" name="Google Shape;1016;p14"/>
          <p:cNvGrpSpPr/>
          <p:nvPr/>
        </p:nvGrpSpPr>
        <p:grpSpPr>
          <a:xfrm>
            <a:off x="1172951" y="3911131"/>
            <a:ext cx="297885" cy="313811"/>
            <a:chOff x="0" y="0"/>
            <a:chExt cx="297884" cy="313810"/>
          </a:xfrm>
        </p:grpSpPr>
        <p:sp>
          <p:nvSpPr>
            <p:cNvPr id="980" name="Google Shape;1017;p14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1" name="Google Shape;1018;p14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93" name="Google Shape;1019;p14"/>
          <p:cNvGrpSpPr/>
          <p:nvPr/>
        </p:nvGrpSpPr>
        <p:grpSpPr>
          <a:xfrm>
            <a:off x="8004138" y="1506353"/>
            <a:ext cx="291351" cy="281326"/>
            <a:chOff x="24" y="24"/>
            <a:chExt cx="291350" cy="281325"/>
          </a:xfrm>
        </p:grpSpPr>
        <p:sp>
          <p:nvSpPr>
            <p:cNvPr id="983" name="Google Shape;1020;p1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4" name="Google Shape;1021;p1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5" name="Google Shape;1022;p1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6" name="Google Shape;1023;p1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7" name="Google Shape;1024;p1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8" name="Google Shape;1025;p1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89" name="Google Shape;1026;p1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0" name="Google Shape;1027;p1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1" name="Google Shape;1028;p1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2" name="Google Shape;1029;p1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996" name="Google Shape;1030;p14"/>
          <p:cNvGrpSpPr/>
          <p:nvPr/>
        </p:nvGrpSpPr>
        <p:grpSpPr>
          <a:xfrm>
            <a:off x="8092000" y="1035804"/>
            <a:ext cx="122294" cy="132661"/>
            <a:chOff x="0" y="0"/>
            <a:chExt cx="122292" cy="132660"/>
          </a:xfrm>
        </p:grpSpPr>
        <p:sp>
          <p:nvSpPr>
            <p:cNvPr id="994" name="Google Shape;1031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5" name="Google Shape;1032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997" name="Google Shape;1034;p14"/>
          <p:cNvSpPr/>
          <p:nvPr/>
        </p:nvSpPr>
        <p:spPr>
          <a:xfrm>
            <a:off x="7970629" y="44018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000" name="Google Shape;1035;p14"/>
          <p:cNvGrpSpPr/>
          <p:nvPr/>
        </p:nvGrpSpPr>
        <p:grpSpPr>
          <a:xfrm>
            <a:off x="800050" y="4255016"/>
            <a:ext cx="122294" cy="132661"/>
            <a:chOff x="0" y="0"/>
            <a:chExt cx="122292" cy="132660"/>
          </a:xfrm>
        </p:grpSpPr>
        <p:sp>
          <p:nvSpPr>
            <p:cNvPr id="998" name="Google Shape;1036;p14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99" name="Google Shape;1037;p14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01" name="Google Shape;1038;p1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2" name="Google Shape;1039;p1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3" name="Google Shape;1040;p1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4" name="Google Shape;1042;p1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5" name="Google Shape;1043;p1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6" name="Google Shape;1044;p1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7" name="Google Shape;1046;p1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8" name="Google Shape;1047;p1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09" name="Google Shape;1048;p1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0" name="Google Shape;1049;p1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1" name="Google Shape;1051;p1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2" name="Google Shape;1052;p1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3" name="Google Shape;1053;p1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4" name="Google Shape;1054;p1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5" name="Google Shape;1055;p1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6" name="Google Shape;1056;p1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7" name="Google Shape;1057;p1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8" name="Google Shape;1058;p1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19" name="Google Shape;1059;p1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0" name="Google Shape;1061;p1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1" name="Google Shape;1062;p1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2" name="Google Shape;1063;p1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3" name="Google Shape;1064;p1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4" name="Google Shape;1065;p1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5" name="Google Shape;1066;p1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6" name="Google Shape;1067;p1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7" name="Google Shape;1068;p1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8" name="Google Shape;1069;p1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29" name="Google Shape;1071;p1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0" name="Google Shape;1072;p1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1" name="Google Shape;1073;p1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2" name="Google Shape;1074;p1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3" name="Google Shape;1076;p1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4" name="Google Shape;1077;p1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5" name="Google Shape;1078;p1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6" name="Google Shape;1079;p1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7" name="Google Shape;1081;p1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8" name="Google Shape;1082;p1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39" name="Google Shape;1083;p1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0" name="Google Shape;1084;p1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1" name="Google Shape;1086;p1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42" name="Google Shape;1087;p1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043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395925" y="219551"/>
            <a:ext cx="1347705" cy="95714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46" name="Google Shape;1132;p15"/>
          <p:cNvGrpSpPr/>
          <p:nvPr/>
        </p:nvGrpSpPr>
        <p:grpSpPr>
          <a:xfrm>
            <a:off x="494088" y="4750244"/>
            <a:ext cx="122294" cy="132661"/>
            <a:chOff x="0" y="0"/>
            <a:chExt cx="122292" cy="132660"/>
          </a:xfrm>
        </p:grpSpPr>
        <p:sp>
          <p:nvSpPr>
            <p:cNvPr id="1044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45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49" name="تجميع"/>
          <p:cNvGrpSpPr/>
          <p:nvPr/>
        </p:nvGrpSpPr>
        <p:grpSpPr>
          <a:xfrm>
            <a:off x="395925" y="4590363"/>
            <a:ext cx="1437544" cy="319762"/>
            <a:chOff x="0" y="0"/>
            <a:chExt cx="1437542" cy="319760"/>
          </a:xfrm>
        </p:grpSpPr>
        <p:pic>
          <p:nvPicPr>
            <p:cNvPr id="1047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52283"/>
              <a:extLst/>
            </a:blip>
            <a:srcRect l="31922" t="40799" r="55176" b="40799"/>
            <a:stretch>
              <a:fillRect/>
            </a:stretch>
          </p:blipFill>
          <p:spPr>
            <a:xfrm>
              <a:off x="0" y="0"/>
              <a:ext cx="504443" cy="3174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48" name="@Ghm140"/>
            <p:cNvSpPr txBox="1"/>
            <p:nvPr/>
          </p:nvSpPr>
          <p:spPr>
            <a:xfrm>
              <a:off x="470968" y="30937"/>
              <a:ext cx="966575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rtl="0">
                <a:defRPr/>
              </a:pPr>
              <a:r>
                <a:t>@</a:t>
              </a:r>
              <a:r>
                <a:rPr>
                  <a:solidFill>
                    <a:srgbClr val="A7A7A7"/>
                  </a:solidFill>
                </a:rPr>
                <a:t>Ghm140</a:t>
              </a:r>
            </a:p>
          </p:txBody>
        </p:sp>
      </p:grpSp>
      <p:sp>
        <p:nvSpPr>
          <p:cNvPr id="10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2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" name="Google Shape;1089;p1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057" name="Google Shape;1090;p1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060" name="Google Shape;1091;p1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058" name="Google Shape;1092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59" name="Google Shape;1093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61" name="Google Shape;1094;p1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064" name="Google Shape;1095;p1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062" name="Google Shape;1096;p1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3" name="Google Shape;1097;p1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67" name="Google Shape;1098;p1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065" name="Google Shape;1099;p1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6" name="Google Shape;1100;p1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0" name="Google Shape;1101;p1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068" name="Google Shape;1102;p1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69" name="Google Shape;1103;p1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3" name="Google Shape;1104;p1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071" name="Google Shape;1105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2" name="Google Shape;1106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076" name="Google Shape;1107;p1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074" name="Google Shape;1108;p1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075" name="Google Shape;1109;p1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077" name="Google Shape;1110;p1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78" name="Google Shape;1111;p1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8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1083" name="Google Shape;1113;p15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081" name="Google Shape;1114;p15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2" name="Google Shape;1115;p15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4" name="Google Shape;1116;p15"/>
          <p:cNvGrpSpPr/>
          <p:nvPr/>
        </p:nvGrpSpPr>
        <p:grpSpPr>
          <a:xfrm>
            <a:off x="8518186" y="587037"/>
            <a:ext cx="291351" cy="281326"/>
            <a:chOff x="24" y="24"/>
            <a:chExt cx="291350" cy="281325"/>
          </a:xfrm>
        </p:grpSpPr>
        <p:sp>
          <p:nvSpPr>
            <p:cNvPr id="1084" name="Google Shape;1117;p15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5" name="Google Shape;1118;p15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6" name="Google Shape;1119;p15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7" name="Google Shape;1120;p15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8" name="Google Shape;1121;p15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89" name="Google Shape;1122;p15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0" name="Google Shape;1123;p15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1" name="Google Shape;1124;p15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2" name="Google Shape;1125;p15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3" name="Google Shape;1126;p15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97" name="Google Shape;1127;p15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095" name="Google Shape;1128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096" name="Google Shape;1129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098" name="Google Shape;1130;p15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099" name="Google Shape;1131;p15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0" name="Google Shape;1135;p1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1" name="Google Shape;1136;p1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2" name="Google Shape;1137;p1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3" name="Google Shape;1139;p1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4" name="Google Shape;1140;p1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5" name="Google Shape;1141;p1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6" name="Google Shape;1143;p1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7" name="Google Shape;1144;p1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8" name="Google Shape;1145;p1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09" name="Google Shape;1146;p1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0" name="Google Shape;1148;p1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1" name="Google Shape;1149;p1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2" name="Google Shape;1150;p1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3" name="Google Shape;1151;p1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4" name="Google Shape;1152;p1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5" name="Google Shape;1153;p1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6" name="Google Shape;1154;p1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7" name="Google Shape;1155;p1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8" name="Google Shape;1156;p1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19" name="Google Shape;1158;p1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0" name="Google Shape;1159;p1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1" name="Google Shape;1160;p1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2" name="Google Shape;1161;p1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3" name="Google Shape;1162;p1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4" name="Google Shape;1163;p1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5" name="Google Shape;1164;p1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6" name="Google Shape;1165;p1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7" name="Google Shape;1166;p1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8" name="Google Shape;1168;p1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29" name="Google Shape;1169;p1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0" name="Google Shape;1170;p1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1" name="Google Shape;1171;p1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2" name="Google Shape;1173;p1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3" name="Google Shape;1174;p1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4" name="Google Shape;1175;p1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5" name="Google Shape;1176;p1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6" name="Google Shape;1178;p1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7" name="Google Shape;1179;p1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8" name="Google Shape;1180;p1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39" name="Google Shape;1181;p1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0" name="Google Shape;1183;p1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41" name="Google Shape;1184;p1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pic>
        <p:nvPicPr>
          <p:cNvPr id="1142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6780851" y="340829"/>
            <a:ext cx="1347705" cy="9571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48" name="تجميع"/>
          <p:cNvGrpSpPr/>
          <p:nvPr/>
        </p:nvGrpSpPr>
        <p:grpSpPr>
          <a:xfrm>
            <a:off x="443288" y="4663382"/>
            <a:ext cx="1688704" cy="1278782"/>
            <a:chOff x="0" y="0"/>
            <a:chExt cx="1688703" cy="1278780"/>
          </a:xfrm>
        </p:grpSpPr>
        <p:pic>
          <p:nvPicPr>
            <p:cNvPr id="1143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52283"/>
              <a:extLst/>
            </a:blip>
            <a:srcRect l="31922" t="40799" r="55176" b="40799"/>
            <a:stretch>
              <a:fillRect/>
            </a:stretch>
          </p:blipFill>
          <p:spPr>
            <a:xfrm>
              <a:off x="0" y="0"/>
              <a:ext cx="432221" cy="2720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146" name="Google Shape;1132;p15"/>
            <p:cNvGrpSpPr/>
            <p:nvPr/>
          </p:nvGrpSpPr>
          <p:grpSpPr>
            <a:xfrm>
              <a:off x="50800" y="86862"/>
              <a:ext cx="122294" cy="132661"/>
              <a:chOff x="0" y="0"/>
              <a:chExt cx="122292" cy="132660"/>
            </a:xfrm>
          </p:grpSpPr>
          <p:sp>
            <p:nvSpPr>
              <p:cNvPr id="1144" name="Google Shape;1133;p15"/>
              <p:cNvSpPr/>
              <p:nvPr/>
            </p:nvSpPr>
            <p:spPr>
              <a:xfrm>
                <a:off x="-1" y="0"/>
                <a:ext cx="122294" cy="1326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5848" h="17001" fill="norm" stroke="1" extrusionOk="0">
                    <a:moveTo>
                      <a:pt x="3013" y="8693"/>
                    </a:moveTo>
                    <a:cubicBezTo>
                      <a:pt x="-3240" y="6444"/>
                      <a:pt x="1714" y="985"/>
                      <a:pt x="5206" y="4599"/>
                    </a:cubicBezTo>
                    <a:cubicBezTo>
                      <a:pt x="3988" y="-2789"/>
                      <a:pt x="12026" y="-220"/>
                      <a:pt x="9509" y="4919"/>
                    </a:cubicBezTo>
                    <a:cubicBezTo>
                      <a:pt x="13244" y="21"/>
                      <a:pt x="18360" y="5240"/>
                      <a:pt x="12350" y="8053"/>
                    </a:cubicBezTo>
                    <a:cubicBezTo>
                      <a:pt x="18198" y="9658"/>
                      <a:pt x="16005" y="14717"/>
                      <a:pt x="10970" y="12708"/>
                    </a:cubicBezTo>
                    <a:cubicBezTo>
                      <a:pt x="10970" y="18811"/>
                      <a:pt x="4636" y="18090"/>
                      <a:pt x="5692" y="12548"/>
                    </a:cubicBezTo>
                    <a:cubicBezTo>
                      <a:pt x="658" y="16886"/>
                      <a:pt x="-2751" y="11023"/>
                      <a:pt x="3013" y="8693"/>
                    </a:cubicBezTo>
                    <a:cubicBezTo>
                      <a:pt x="2446" y="8453"/>
                      <a:pt x="2689" y="8854"/>
                      <a:pt x="3013" y="869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45" name="Google Shape;1134;p15"/>
              <p:cNvSpPr/>
              <p:nvPr/>
            </p:nvSpPr>
            <p:spPr>
              <a:xfrm>
                <a:off x="36099" y="46533"/>
                <a:ext cx="39470" cy="40726"/>
              </a:xfrm>
              <a:prstGeom prst="ellipse">
                <a:avLst/>
              </a:pr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47" name="@Ghm140"/>
            <p:cNvSpPr/>
            <p:nvPr/>
          </p:nvSpPr>
          <p:spPr>
            <a:xfrm>
              <a:off x="418703" y="878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rtl="0">
                <a:defRPr/>
              </a:pPr>
              <a:r>
                <a:t>@</a:t>
              </a:r>
              <a:r>
                <a:rPr>
                  <a:solidFill>
                    <a:srgbClr val="A7A7A7"/>
                  </a:solidFill>
                </a:rPr>
                <a:t>Ghm140</a:t>
              </a:r>
            </a:p>
          </p:txBody>
        </p:sp>
      </p:grpSp>
      <p:sp>
        <p:nvSpPr>
          <p:cNvPr id="11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8" name="Google Shape;1186;p16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156" name="Google Shape;1187;p16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159" name="Google Shape;1188;p16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157" name="Google Shape;1189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58" name="Google Shape;1190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60" name="Google Shape;1191;p16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163" name="Google Shape;1192;p16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161" name="Google Shape;1193;p16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2" name="Google Shape;1194;p16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6" name="Google Shape;1195;p16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164" name="Google Shape;1196;p16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5" name="Google Shape;1197;p16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69" name="Google Shape;1198;p16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167" name="Google Shape;1199;p16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68" name="Google Shape;1200;p16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72" name="Google Shape;1201;p16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170" name="Google Shape;1202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1" name="Google Shape;1203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175" name="Google Shape;1204;p16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173" name="Google Shape;1205;p16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174" name="Google Shape;1206;p16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176" name="Google Shape;1207;p16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177" name="Google Shape;1208;p16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179" name="Google Shape;1209;p1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0" name="Google Shape;1210;p1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1" name="Google Shape;1211;p1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2" name="Google Shape;1213;p1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3" name="Google Shape;1214;p1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4" name="Google Shape;1215;p1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5" name="Google Shape;1217;p1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6" name="Google Shape;1218;p1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7" name="Google Shape;1219;p1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8" name="Google Shape;1220;p1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89" name="Google Shape;1222;p1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0" name="Google Shape;1223;p1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1" name="Google Shape;1224;p1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2" name="Google Shape;1225;p1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3" name="Google Shape;1226;p1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4" name="Google Shape;1227;p1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5" name="Google Shape;1228;p1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6" name="Google Shape;1229;p1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7" name="Google Shape;1230;p1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8" name="Google Shape;1232;p1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199" name="Google Shape;1233;p1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0" name="Google Shape;1234;p1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1" name="Google Shape;1235;p1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2" name="Google Shape;1236;p1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3" name="Google Shape;1237;p1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4" name="Google Shape;1238;p1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5" name="Google Shape;1239;p1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6" name="Google Shape;1240;p1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7" name="Google Shape;1242;p1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8" name="Google Shape;1243;p1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09" name="Google Shape;1244;p1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0" name="Google Shape;1245;p1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1" name="Google Shape;1247;p1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2" name="Google Shape;1248;p1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3" name="Google Shape;1249;p1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4" name="Google Shape;1250;p1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5" name="Google Shape;1252;p1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6" name="Google Shape;1253;p1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7" name="Google Shape;1254;p1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8" name="Google Shape;1255;p1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19" name="Google Shape;1257;p1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20" name="Google Shape;1258;p1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231" name="Google Shape;1259;p16"/>
          <p:cNvGrpSpPr/>
          <p:nvPr/>
        </p:nvGrpSpPr>
        <p:grpSpPr>
          <a:xfrm>
            <a:off x="726237" y="4500449"/>
            <a:ext cx="291351" cy="281326"/>
            <a:chOff x="24" y="24"/>
            <a:chExt cx="291350" cy="281325"/>
          </a:xfrm>
        </p:grpSpPr>
        <p:sp>
          <p:nvSpPr>
            <p:cNvPr id="1221" name="Google Shape;1260;p16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2" name="Google Shape;1261;p16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3" name="Google Shape;1262;p16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4" name="Google Shape;1263;p16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5" name="Google Shape;1264;p16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6" name="Google Shape;1265;p16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7" name="Google Shape;1266;p16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8" name="Google Shape;1267;p16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29" name="Google Shape;1268;p16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0" name="Google Shape;1269;p16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32" name="Google Shape;1270;p16"/>
          <p:cNvSpPr/>
          <p:nvPr/>
        </p:nvSpPr>
        <p:spPr>
          <a:xfrm>
            <a:off x="7346054" y="508099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235" name="Google Shape;1271;p16"/>
          <p:cNvGrpSpPr/>
          <p:nvPr/>
        </p:nvGrpSpPr>
        <p:grpSpPr>
          <a:xfrm>
            <a:off x="1539950" y="476516"/>
            <a:ext cx="122294" cy="132661"/>
            <a:chOff x="0" y="0"/>
            <a:chExt cx="122292" cy="132660"/>
          </a:xfrm>
        </p:grpSpPr>
        <p:sp>
          <p:nvSpPr>
            <p:cNvPr id="1233" name="Google Shape;1272;p16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34" name="Google Shape;1273;p16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36" name="Google Shape;1274;p16"/>
          <p:cNvSpPr/>
          <p:nvPr/>
        </p:nvSpPr>
        <p:spPr>
          <a:xfrm>
            <a:off x="1438404" y="4781813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6" name="Google Shape;1276;p1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244" name="Google Shape;1277;p1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247" name="Google Shape;1278;p1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245" name="Google Shape;1279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46" name="Google Shape;1280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48" name="Google Shape;1281;p1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251" name="Google Shape;1282;p1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249" name="Google Shape;1283;p1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0" name="Google Shape;1284;p1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4" name="Google Shape;1285;p1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252" name="Google Shape;1286;p1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3" name="Google Shape;1287;p1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57" name="Google Shape;1288;p1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255" name="Google Shape;1289;p1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6" name="Google Shape;1290;p1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0" name="Google Shape;1291;p1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258" name="Google Shape;1292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59" name="Google Shape;1293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263" name="Google Shape;1294;p1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261" name="Google Shape;1295;p1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262" name="Google Shape;1296;p1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264" name="Google Shape;1297;p1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65" name="Google Shape;1298;p1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267" name="Google Shape;1299;p1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8" name="Google Shape;1300;p1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69" name="Google Shape;1301;p1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0" name="Google Shape;1303;p1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1" name="Google Shape;1304;p1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2" name="Google Shape;1305;p1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3" name="Google Shape;1307;p1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4" name="Google Shape;1308;p1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5" name="Google Shape;1309;p1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6" name="Google Shape;1310;p1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7" name="Google Shape;1312;p1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8" name="Google Shape;1313;p1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79" name="Google Shape;1314;p1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0" name="Google Shape;1315;p1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1" name="Google Shape;1316;p1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2" name="Google Shape;1317;p1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3" name="Google Shape;1318;p1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4" name="Google Shape;1319;p1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5" name="Google Shape;1320;p1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6" name="Google Shape;1322;p1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7" name="Google Shape;1323;p1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8" name="Google Shape;1324;p1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89" name="Google Shape;1325;p1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0" name="Google Shape;1326;p1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1" name="Google Shape;1327;p1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2" name="Google Shape;1328;p1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3" name="Google Shape;1329;p1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4" name="Google Shape;1330;p1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5" name="Google Shape;1332;p1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6" name="Google Shape;1333;p1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7" name="Google Shape;1334;p1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8" name="Google Shape;1335;p1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299" name="Google Shape;1337;p1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0" name="Google Shape;1338;p1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1" name="Google Shape;1339;p1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2" name="Google Shape;1340;p1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3" name="Google Shape;1342;p1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4" name="Google Shape;1343;p1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5" name="Google Shape;1344;p1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6" name="Google Shape;1345;p1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7" name="Google Shape;1347;p1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08" name="Google Shape;1348;p1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311" name="Google Shape;1349;p17"/>
          <p:cNvGrpSpPr/>
          <p:nvPr/>
        </p:nvGrpSpPr>
        <p:grpSpPr>
          <a:xfrm>
            <a:off x="559509" y="366923"/>
            <a:ext cx="297885" cy="313811"/>
            <a:chOff x="0" y="0"/>
            <a:chExt cx="297884" cy="313810"/>
          </a:xfrm>
        </p:grpSpPr>
        <p:sp>
          <p:nvSpPr>
            <p:cNvPr id="1309" name="Google Shape;1350;p17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0" name="Google Shape;1351;p17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22" name="Google Shape;1352;p17"/>
          <p:cNvGrpSpPr/>
          <p:nvPr/>
        </p:nvGrpSpPr>
        <p:grpSpPr>
          <a:xfrm>
            <a:off x="7942313" y="4463787"/>
            <a:ext cx="291351" cy="281326"/>
            <a:chOff x="24" y="24"/>
            <a:chExt cx="291350" cy="281325"/>
          </a:xfrm>
        </p:grpSpPr>
        <p:sp>
          <p:nvSpPr>
            <p:cNvPr id="1312" name="Google Shape;1353;p17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3" name="Google Shape;1354;p17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4" name="Google Shape;1355;p17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5" name="Google Shape;1356;p17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6" name="Google Shape;1357;p17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7" name="Google Shape;1358;p17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8" name="Google Shape;1359;p17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19" name="Google Shape;1360;p17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0" name="Google Shape;1361;p17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1" name="Google Shape;1362;p17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25" name="Google Shape;1363;p17"/>
          <p:cNvGrpSpPr/>
          <p:nvPr/>
        </p:nvGrpSpPr>
        <p:grpSpPr>
          <a:xfrm>
            <a:off x="1261250" y="340829"/>
            <a:ext cx="122294" cy="132661"/>
            <a:chOff x="0" y="0"/>
            <a:chExt cx="122292" cy="132660"/>
          </a:xfrm>
        </p:grpSpPr>
        <p:sp>
          <p:nvSpPr>
            <p:cNvPr id="1323" name="Google Shape;1364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4" name="Google Shape;1365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26" name="Google Shape;1366;p17"/>
          <p:cNvSpPr/>
          <p:nvPr/>
        </p:nvSpPr>
        <p:spPr>
          <a:xfrm>
            <a:off x="8043991" y="362788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27" name="Google Shape;1367;p17"/>
          <p:cNvSpPr/>
          <p:nvPr/>
        </p:nvSpPr>
        <p:spPr>
          <a:xfrm>
            <a:off x="8159817" y="4194000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330" name="Google Shape;1368;p17"/>
          <p:cNvGrpSpPr/>
          <p:nvPr/>
        </p:nvGrpSpPr>
        <p:grpSpPr>
          <a:xfrm>
            <a:off x="7467275" y="4673391"/>
            <a:ext cx="122294" cy="132661"/>
            <a:chOff x="0" y="0"/>
            <a:chExt cx="122292" cy="132660"/>
          </a:xfrm>
        </p:grpSpPr>
        <p:sp>
          <p:nvSpPr>
            <p:cNvPr id="1328" name="Google Shape;1369;p17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29" name="Google Shape;1370;p17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0" name="Google Shape;1372;p1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338" name="Google Shape;1373;p1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341" name="Google Shape;1374;p1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339" name="Google Shape;1375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0" name="Google Shape;1376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42" name="Google Shape;1377;p1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345" name="Google Shape;1378;p1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343" name="Google Shape;1379;p1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4" name="Google Shape;1380;p1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48" name="Google Shape;1381;p1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346" name="Google Shape;1382;p1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47" name="Google Shape;1383;p1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1" name="Google Shape;1384;p1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349" name="Google Shape;1385;p1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0" name="Google Shape;1386;p1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4" name="Google Shape;1387;p1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352" name="Google Shape;1388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3" name="Google Shape;1389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357" name="Google Shape;1390;p1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355" name="Google Shape;1391;p1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356" name="Google Shape;1392;p1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358" name="Google Shape;1393;p1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359" name="Google Shape;1394;p1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361" name="Google Shape;1395;p1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2" name="Google Shape;1396;p1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3" name="Google Shape;1397;p1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4" name="Google Shape;1399;p1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5" name="Google Shape;1400;p1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6" name="Google Shape;1401;p1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7" name="Google Shape;1403;p1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8" name="Google Shape;1404;p1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69" name="Google Shape;1405;p1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0" name="Google Shape;1406;p1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1" name="Google Shape;1408;p1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2" name="Google Shape;1409;p1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3" name="Google Shape;1410;p1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4" name="Google Shape;1411;p1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5" name="Google Shape;1412;p1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6" name="Google Shape;1413;p1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7" name="Google Shape;1414;p1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8" name="Google Shape;1415;p1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79" name="Google Shape;1416;p1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0" name="Google Shape;1418;p1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1" name="Google Shape;1419;p1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2" name="Google Shape;1420;p1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3" name="Google Shape;1421;p1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4" name="Google Shape;1422;p1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5" name="Google Shape;1423;p1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6" name="Google Shape;1424;p1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7" name="Google Shape;1425;p1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8" name="Google Shape;1426;p1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89" name="Google Shape;1428;p1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0" name="Google Shape;1429;p1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1" name="Google Shape;1430;p1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2" name="Google Shape;1431;p1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3" name="Google Shape;1433;p1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4" name="Google Shape;1434;p1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5" name="Google Shape;1435;p1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6" name="Google Shape;1436;p1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7" name="Google Shape;1438;p1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8" name="Google Shape;1439;p1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399" name="Google Shape;1440;p1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0" name="Google Shape;1441;p1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1" name="Google Shape;1443;p1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2" name="Google Shape;1444;p1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03" name="Google Shape;1445;p18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406" name="Google Shape;1446;p18"/>
          <p:cNvGrpSpPr/>
          <p:nvPr/>
        </p:nvGrpSpPr>
        <p:grpSpPr>
          <a:xfrm>
            <a:off x="1118671" y="879023"/>
            <a:ext cx="297886" cy="313811"/>
            <a:chOff x="0" y="0"/>
            <a:chExt cx="297884" cy="313810"/>
          </a:xfrm>
        </p:grpSpPr>
        <p:sp>
          <p:nvSpPr>
            <p:cNvPr id="1404" name="Google Shape;1447;p18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5" name="Google Shape;1448;p18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17" name="Google Shape;1449;p18"/>
          <p:cNvGrpSpPr/>
          <p:nvPr/>
        </p:nvGrpSpPr>
        <p:grpSpPr>
          <a:xfrm>
            <a:off x="7814275" y="4463775"/>
            <a:ext cx="291351" cy="281326"/>
            <a:chOff x="24" y="24"/>
            <a:chExt cx="291350" cy="281325"/>
          </a:xfrm>
        </p:grpSpPr>
        <p:sp>
          <p:nvSpPr>
            <p:cNvPr id="1407" name="Google Shape;1450;p18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8" name="Google Shape;1451;p18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09" name="Google Shape;1452;p18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0" name="Google Shape;1453;p18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1" name="Google Shape;1454;p18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2" name="Google Shape;1455;p18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3" name="Google Shape;1456;p18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4" name="Google Shape;1457;p18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5" name="Google Shape;1458;p18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6" name="Google Shape;1459;p18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420" name="Google Shape;1460;p18"/>
          <p:cNvGrpSpPr/>
          <p:nvPr/>
        </p:nvGrpSpPr>
        <p:grpSpPr>
          <a:xfrm>
            <a:off x="7578550" y="722616"/>
            <a:ext cx="122294" cy="132661"/>
            <a:chOff x="0" y="0"/>
            <a:chExt cx="122292" cy="132660"/>
          </a:xfrm>
        </p:grpSpPr>
        <p:sp>
          <p:nvSpPr>
            <p:cNvPr id="1418" name="Google Shape;1461;p18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19" name="Google Shape;1462;p18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21" name="Google Shape;1463;p18"/>
          <p:cNvSpPr/>
          <p:nvPr/>
        </p:nvSpPr>
        <p:spPr>
          <a:xfrm>
            <a:off x="1893116" y="539074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2" name="Google Shape;1464;p18"/>
          <p:cNvSpPr/>
          <p:nvPr/>
        </p:nvSpPr>
        <p:spPr>
          <a:xfrm>
            <a:off x="8228954" y="4065025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2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2" name="Google Shape;1466;p1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430" name="Google Shape;1467;p1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433" name="Google Shape;1468;p1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431" name="Google Shape;1469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2" name="Google Shape;1470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34" name="Google Shape;1471;p1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437" name="Google Shape;1472;p1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435" name="Google Shape;1473;p1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6" name="Google Shape;1474;p1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0" name="Google Shape;1475;p1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438" name="Google Shape;1476;p1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39" name="Google Shape;1477;p1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3" name="Google Shape;1478;p1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441" name="Google Shape;1479;p1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2" name="Google Shape;1480;p1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6" name="Google Shape;1481;p1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444" name="Google Shape;1482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5" name="Google Shape;1483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449" name="Google Shape;1484;p1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447" name="Google Shape;1485;p1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448" name="Google Shape;1486;p1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450" name="Google Shape;1487;p1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51" name="Google Shape;1488;p1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453" name="Google Shape;1489;p1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4" name="Google Shape;1490;p1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5" name="Google Shape;1491;p1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6" name="Google Shape;1493;p1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7" name="Google Shape;1494;p1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8" name="Google Shape;1495;p1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59" name="Google Shape;1497;p1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0" name="Google Shape;1498;p1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1" name="Google Shape;1499;p1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2" name="Google Shape;1500;p1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3" name="Google Shape;1502;p1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4" name="Google Shape;1503;p1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5" name="Google Shape;1504;p1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6" name="Google Shape;1505;p1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7" name="Google Shape;1506;p1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8" name="Google Shape;1507;p1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69" name="Google Shape;1508;p1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0" name="Google Shape;1509;p1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1" name="Google Shape;1510;p1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2" name="Google Shape;1512;p1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3" name="Google Shape;1513;p1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4" name="Google Shape;1514;p1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5" name="Google Shape;1515;p1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6" name="Google Shape;1516;p1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7" name="Google Shape;1517;p1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8" name="Google Shape;1518;p1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79" name="Google Shape;1519;p1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0" name="Google Shape;1520;p1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1" name="Google Shape;1522;p1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2" name="Google Shape;1523;p1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3" name="Google Shape;1524;p1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4" name="Google Shape;1525;p1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5" name="Google Shape;1527;p1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6" name="Google Shape;1528;p1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7" name="Google Shape;1529;p1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8" name="Google Shape;1530;p1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89" name="Google Shape;1532;p1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0" name="Google Shape;1533;p1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1" name="Google Shape;1534;p1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2" name="Google Shape;1535;p1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3" name="Google Shape;1537;p1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494" name="Google Shape;1538;p1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497" name="Google Shape;1539;p19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495" name="Google Shape;154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6" name="Google Shape;154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08" name="Google Shape;1542;p19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498" name="Google Shape;1543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499" name="Google Shape;1544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0" name="Google Shape;1545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1" name="Google Shape;1546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2" name="Google Shape;1547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3" name="Google Shape;1548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4" name="Google Shape;1549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5" name="Google Shape;1550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6" name="Google Shape;1551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07" name="Google Shape;1552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11" name="Google Shape;1553;p19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509" name="Google Shape;1554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0" name="Google Shape;1555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12" name="Google Shape;1556;p19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3" name="Google Shape;1557;p19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4" name="Google Shape;1558;p19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5" name="Google Shape;1559;p19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16" name="Google Shape;1560;p19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527" name="Google Shape;1561;p19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517" name="Google Shape;1562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8" name="Google Shape;1563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19" name="Google Shape;1564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0" name="Google Shape;1565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1" name="Google Shape;1566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2" name="Google Shape;1567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3" name="Google Shape;1568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4" name="Google Shape;1569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5" name="Google Shape;1570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6" name="Google Shape;1571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30" name="Google Shape;1572;p19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528" name="Google Shape;1573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29" name="Google Shape;1574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1" name="Google Shape;1575;p19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531" name="Google Shape;1576;p19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2" name="Google Shape;1577;p19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3" name="Google Shape;1578;p19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4" name="Google Shape;1579;p19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5" name="Google Shape;1580;p19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6" name="Google Shape;1581;p19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7" name="Google Shape;1582;p19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8" name="Google Shape;1583;p19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39" name="Google Shape;1584;p19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0" name="Google Shape;1585;p19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4" name="Google Shape;1586;p19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542" name="Google Shape;1587;p19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3" name="Google Shape;1588;p19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547" name="Google Shape;1589;p19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545" name="Google Shape;1590;p19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46" name="Google Shape;1591;p19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USTOM_10_1_1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93;p2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1555" name="Google Shape;1594;p2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558" name="Google Shape;1595;p2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1556" name="Google Shape;1596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57" name="Google Shape;1597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59" name="Google Shape;1598;p2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562" name="Google Shape;1599;p2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1560" name="Google Shape;1600;p2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1" name="Google Shape;1601;p2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65" name="Google Shape;1602;p2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1563" name="Google Shape;1603;p2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4" name="Google Shape;1604;p2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68" name="Google Shape;1605;p2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1566" name="Google Shape;1606;p2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67" name="Google Shape;1607;p2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71" name="Google Shape;1608;p2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1569" name="Google Shape;1609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0" name="Google Shape;1610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1574" name="Google Shape;1611;p2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1572" name="Google Shape;1612;p2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1573" name="Google Shape;1613;p2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1575" name="Google Shape;1614;p2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76" name="Google Shape;1615;p2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578" name="نص العنوان"/>
          <p:cNvSpPr txBox="1"/>
          <p:nvPr>
            <p:ph type="title"/>
          </p:nvPr>
        </p:nvSpPr>
        <p:spPr>
          <a:xfrm>
            <a:off x="2325950" y="395774"/>
            <a:ext cx="4492801" cy="1041002"/>
          </a:xfrm>
          <a:prstGeom prst="rect">
            <a:avLst/>
          </a:prstGeom>
        </p:spPr>
        <p:txBody>
          <a:bodyPr/>
          <a:lstStyle>
            <a:lvl1pPr>
              <a:defRPr sz="81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579" name="مستوى النص الأول…"/>
          <p:cNvSpPr txBox="1"/>
          <p:nvPr>
            <p:ph type="body" sz="quarter" idx="1"/>
          </p:nvPr>
        </p:nvSpPr>
        <p:spPr>
          <a:xfrm>
            <a:off x="2327040" y="1556401"/>
            <a:ext cx="4492802" cy="1460101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80" name="Google Shape;1618;p20"/>
          <p:cNvSpPr txBox="1"/>
          <p:nvPr/>
        </p:nvSpPr>
        <p:spPr>
          <a:xfrm>
            <a:off x="2561025" y="3524129"/>
            <a:ext cx="4024501" cy="716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 rtl="0">
              <a:defRPr b="1" sz="12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CREDITS:</a:t>
            </a:r>
            <a:r>
              <a:rPr>
                <a:solidFill>
                  <a:srgbClr val="0E2A47"/>
                </a:solidFill>
              </a:rPr>
              <a:t> </a:t>
            </a:r>
            <a:r>
              <a:rPr b="0">
                <a:solidFill>
                  <a:srgbClr val="000000"/>
                </a:solidFill>
              </a:rPr>
              <a:t>This presentation template was created by </a:t>
            </a:r>
            <a:r>
              <a:rPr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Slidesgo</a:t>
            </a:r>
            <a:r>
              <a:rPr b="0">
                <a:solidFill>
                  <a:srgbClr val="000000"/>
                </a:solidFill>
              </a:rPr>
              <a:t>, including icon by</a:t>
            </a:r>
            <a:r>
              <a:rPr b="0">
                <a:solidFill>
                  <a:srgbClr val="174A80"/>
                </a:solidFill>
              </a:rPr>
              <a:t> </a:t>
            </a:r>
            <a:r>
              <a:rPr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3" invalidUrl="" action="" tgtFrame="" tooltip="" history="1" highlightClick="0" endSnd="0"/>
              </a:rPr>
              <a:t>Flaticon</a:t>
            </a:r>
            <a:r>
              <a:rPr b="0">
                <a:solidFill>
                  <a:srgbClr val="000000"/>
                </a:solidFill>
              </a:rPr>
              <a:t>, and infographics &amp; images from</a:t>
            </a:r>
            <a:r>
              <a:rPr b="0">
                <a:solidFill>
                  <a:srgbClr val="0E2A47"/>
                </a:solidFill>
              </a:rPr>
              <a:t> </a:t>
            </a:r>
            <a:r>
              <a:rPr u="sng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hlinkClick r:id="rId4" invalidUrl="" action="" tgtFrame="" tooltip="" history="1" highlightClick="0" endSnd="0"/>
              </a:rPr>
              <a:t>Freepik</a:t>
            </a:r>
          </a:p>
        </p:txBody>
      </p:sp>
      <p:sp>
        <p:nvSpPr>
          <p:cNvPr id="1581" name="Google Shape;1619;p2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2" name="Google Shape;1620;p2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3" name="Google Shape;1621;p2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4" name="Google Shape;1623;p2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5" name="Google Shape;1624;p2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6" name="Google Shape;1625;p2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7" name="Google Shape;1627;p2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8" name="Google Shape;1628;p2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89" name="Google Shape;1629;p2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0" name="Google Shape;1630;p2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1" name="Google Shape;1632;p2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2" name="Google Shape;1633;p2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3" name="Google Shape;1634;p2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4" name="Google Shape;1635;p2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5" name="Google Shape;1636;p2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6" name="Google Shape;1637;p2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7" name="Google Shape;1638;p2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8" name="Google Shape;1639;p2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599" name="Google Shape;1640;p2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0" name="Google Shape;1642;p2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1" name="Google Shape;1643;p2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2" name="Google Shape;1644;p2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3" name="Google Shape;1645;p2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4" name="Google Shape;1646;p2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5" name="Google Shape;1647;p2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6" name="Google Shape;1648;p2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7" name="Google Shape;1649;p2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8" name="Google Shape;1650;p2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09" name="Google Shape;1652;p2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0" name="Google Shape;1653;p2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1" name="Google Shape;1654;p2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2" name="Google Shape;1655;p2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3" name="Google Shape;1657;p2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4" name="Google Shape;1658;p2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5" name="Google Shape;1659;p2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6" name="Google Shape;1660;p2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7" name="Google Shape;1662;p2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8" name="Google Shape;1663;p2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19" name="Google Shape;1664;p2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0" name="Google Shape;1665;p2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1" name="Google Shape;1667;p2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22" name="Google Shape;1668;p2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625" name="Google Shape;1669;p20"/>
          <p:cNvGrpSpPr/>
          <p:nvPr/>
        </p:nvGrpSpPr>
        <p:grpSpPr>
          <a:xfrm>
            <a:off x="7714321" y="2997286"/>
            <a:ext cx="297885" cy="313811"/>
            <a:chOff x="0" y="0"/>
            <a:chExt cx="297884" cy="313810"/>
          </a:xfrm>
        </p:grpSpPr>
        <p:sp>
          <p:nvSpPr>
            <p:cNvPr id="1623" name="Google Shape;167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4" name="Google Shape;167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36" name="Google Shape;1672;p20"/>
          <p:cNvGrpSpPr/>
          <p:nvPr/>
        </p:nvGrpSpPr>
        <p:grpSpPr>
          <a:xfrm>
            <a:off x="1018074" y="1506999"/>
            <a:ext cx="291351" cy="281326"/>
            <a:chOff x="24" y="24"/>
            <a:chExt cx="291350" cy="281325"/>
          </a:xfrm>
        </p:grpSpPr>
        <p:sp>
          <p:nvSpPr>
            <p:cNvPr id="1626" name="Google Shape;1673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7" name="Google Shape;1674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8" name="Google Shape;1675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29" name="Google Shape;1676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0" name="Google Shape;1677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1" name="Google Shape;1678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2" name="Google Shape;1679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3" name="Google Shape;1680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4" name="Google Shape;1681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5" name="Google Shape;1682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39" name="Google Shape;1683;p20"/>
          <p:cNvGrpSpPr/>
          <p:nvPr/>
        </p:nvGrpSpPr>
        <p:grpSpPr>
          <a:xfrm>
            <a:off x="2096475" y="637729"/>
            <a:ext cx="122294" cy="132661"/>
            <a:chOff x="0" y="0"/>
            <a:chExt cx="122292" cy="132660"/>
          </a:xfrm>
        </p:grpSpPr>
        <p:sp>
          <p:nvSpPr>
            <p:cNvPr id="1637" name="Google Shape;1684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38" name="Google Shape;1685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640" name="Google Shape;1686;p20"/>
          <p:cNvSpPr/>
          <p:nvPr/>
        </p:nvSpPr>
        <p:spPr>
          <a:xfrm>
            <a:off x="7022537" y="659649"/>
            <a:ext cx="84652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6" h="21600" fill="norm" stroke="1" extrusionOk="0">
                <a:moveTo>
                  <a:pt x="7394" y="0"/>
                </a:moveTo>
                <a:cubicBezTo>
                  <a:pt x="-1667" y="0"/>
                  <a:pt x="-2819" y="18853"/>
                  <a:pt x="6274" y="21427"/>
                </a:cubicBezTo>
                <a:cubicBezTo>
                  <a:pt x="6800" y="21547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1" name="Google Shape;1687;p20"/>
          <p:cNvSpPr/>
          <p:nvPr/>
        </p:nvSpPr>
        <p:spPr>
          <a:xfrm>
            <a:off x="1836691" y="128464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2" name="Google Shape;1688;p20"/>
          <p:cNvSpPr/>
          <p:nvPr/>
        </p:nvSpPr>
        <p:spPr>
          <a:xfrm>
            <a:off x="1028504" y="1000674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3" name="Google Shape;1689;p20"/>
          <p:cNvSpPr/>
          <p:nvPr/>
        </p:nvSpPr>
        <p:spPr>
          <a:xfrm>
            <a:off x="7538154" y="4181938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644" name="Google Shape;1690;p20"/>
          <p:cNvSpPr/>
          <p:nvPr/>
        </p:nvSpPr>
        <p:spPr>
          <a:xfrm>
            <a:off x="1119741" y="3709100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655" name="Google Shape;1691;p20"/>
          <p:cNvGrpSpPr/>
          <p:nvPr/>
        </p:nvGrpSpPr>
        <p:grpSpPr>
          <a:xfrm>
            <a:off x="1529775" y="4285399"/>
            <a:ext cx="291351" cy="281326"/>
            <a:chOff x="24" y="24"/>
            <a:chExt cx="291350" cy="281325"/>
          </a:xfrm>
        </p:grpSpPr>
        <p:sp>
          <p:nvSpPr>
            <p:cNvPr id="1645" name="Google Shape;1692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6" name="Google Shape;1693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7" name="Google Shape;1694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8" name="Google Shape;1695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49" name="Google Shape;1696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0" name="Google Shape;1697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1" name="Google Shape;1698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2" name="Google Shape;1699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3" name="Google Shape;1700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4" name="Google Shape;1701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58" name="Google Shape;1702;p20"/>
          <p:cNvGrpSpPr/>
          <p:nvPr/>
        </p:nvGrpSpPr>
        <p:grpSpPr>
          <a:xfrm>
            <a:off x="1309659" y="2640373"/>
            <a:ext cx="297886" cy="313812"/>
            <a:chOff x="0" y="0"/>
            <a:chExt cx="297884" cy="313810"/>
          </a:xfrm>
        </p:grpSpPr>
        <p:sp>
          <p:nvSpPr>
            <p:cNvPr id="1656" name="Google Shape;1703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57" name="Google Shape;1704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69" name="Google Shape;1705;p20"/>
          <p:cNvGrpSpPr/>
          <p:nvPr/>
        </p:nvGrpSpPr>
        <p:grpSpPr>
          <a:xfrm>
            <a:off x="6975824" y="4368974"/>
            <a:ext cx="291351" cy="281326"/>
            <a:chOff x="24" y="24"/>
            <a:chExt cx="291350" cy="281325"/>
          </a:xfrm>
        </p:grpSpPr>
        <p:sp>
          <p:nvSpPr>
            <p:cNvPr id="1659" name="Google Shape;1706;p20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0" name="Google Shape;1707;p20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1" name="Google Shape;1708;p20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2" name="Google Shape;1709;p20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3" name="Google Shape;1710;p20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4" name="Google Shape;1711;p20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5" name="Google Shape;1712;p20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6" name="Google Shape;1713;p20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7" name="Google Shape;1714;p20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68" name="Google Shape;1715;p20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2" name="Google Shape;1716;p20"/>
          <p:cNvGrpSpPr/>
          <p:nvPr/>
        </p:nvGrpSpPr>
        <p:grpSpPr>
          <a:xfrm>
            <a:off x="7210250" y="2223916"/>
            <a:ext cx="122294" cy="132661"/>
            <a:chOff x="0" y="0"/>
            <a:chExt cx="122292" cy="132660"/>
          </a:xfrm>
        </p:grpSpPr>
        <p:sp>
          <p:nvSpPr>
            <p:cNvPr id="1670" name="Google Shape;1717;p20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1" name="Google Shape;1718;p20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75" name="Google Shape;1719;p20"/>
          <p:cNvGrpSpPr/>
          <p:nvPr/>
        </p:nvGrpSpPr>
        <p:grpSpPr>
          <a:xfrm>
            <a:off x="7714309" y="1173811"/>
            <a:ext cx="297886" cy="313811"/>
            <a:chOff x="0" y="0"/>
            <a:chExt cx="297884" cy="313810"/>
          </a:xfrm>
        </p:grpSpPr>
        <p:sp>
          <p:nvSpPr>
            <p:cNvPr id="1673" name="Google Shape;1720;p20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674" name="Google Shape;1721;p20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16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134;p3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39" name="Google Shape;135;p3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217" name="Google Shape;136;p3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20" name="Google Shape;137;p3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218" name="Google Shape;138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19" name="Google Shape;139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21" name="Google Shape;140;p3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24" name="Google Shape;141;p3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222" name="Google Shape;142;p3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3" name="Google Shape;143;p3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27" name="Google Shape;144;p3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225" name="Google Shape;145;p3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6" name="Google Shape;146;p3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0" name="Google Shape;147;p3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228" name="Google Shape;148;p3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29" name="Google Shape;149;p3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3" name="Google Shape;150;p3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231" name="Google Shape;151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2" name="Google Shape;152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236" name="Google Shape;153;p3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234" name="Google Shape;154;p3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235" name="Google Shape;155;p3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237" name="Google Shape;156;p3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8" name="Google Shape;157;p3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0" name="Google Shape;158;p3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1" name="Google Shape;159;p3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2" name="Google Shape;160;p3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3" name="Google Shape;162;p3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" name="Google Shape;163;p3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5" name="Google Shape;164;p3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6" name="Google Shape;166;p3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7" name="Google Shape;167;p3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8" name="Google Shape;168;p3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9" name="Google Shape;169;p3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0" name="Google Shape;171;p3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1" name="Google Shape;172;p3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2" name="Google Shape;173;p3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3" name="Google Shape;174;p3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4" name="Google Shape;175;p3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5" name="Google Shape;176;p3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6" name="Google Shape;177;p3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7" name="Google Shape;178;p3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8" name="Google Shape;179;p3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9" name="Google Shape;181;p3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0" name="Google Shape;182;p3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1" name="Google Shape;183;p3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2" name="Google Shape;184;p3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3" name="Google Shape;185;p3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4" name="Google Shape;186;p3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5" name="Google Shape;187;p3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6" name="Google Shape;188;p3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7" name="Google Shape;189;p3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8" name="Google Shape;191;p3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9" name="Google Shape;192;p3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0" name="Google Shape;193;p3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1" name="Google Shape;194;p3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2" name="Google Shape;196;p3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3" name="Google Shape;197;p3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4" name="Google Shape;198;p3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5" name="Google Shape;199;p3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6" name="Google Shape;201;p3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7" name="Google Shape;202;p3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8" name="Google Shape;203;p3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9" name="Google Shape;204;p3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0" name="Google Shape;206;p3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1" name="Google Shape;207;p3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2" name="نص العنوان"/>
          <p:cNvSpPr txBox="1"/>
          <p:nvPr>
            <p:ph type="title"/>
          </p:nvPr>
        </p:nvSpPr>
        <p:spPr>
          <a:xfrm>
            <a:off x="2497874" y="2156592"/>
            <a:ext cx="3968101" cy="656101"/>
          </a:xfrm>
          <a:prstGeom prst="rect">
            <a:avLst/>
          </a:prstGeom>
        </p:spPr>
        <p:txBody>
          <a:bodyPr anchor="ctr"/>
          <a:lstStyle>
            <a:lvl1pPr>
              <a:defRPr sz="5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3" name="مستوى النص الأول…"/>
          <p:cNvSpPr txBox="1"/>
          <p:nvPr>
            <p:ph type="body" sz="quarter" idx="1"/>
          </p:nvPr>
        </p:nvSpPr>
        <p:spPr>
          <a:xfrm>
            <a:off x="2233574" y="3144850"/>
            <a:ext cx="4496701" cy="656101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rgbClr val="000000"/>
                </a:solidFill>
              </a:defRPr>
            </a:lvl1pPr>
            <a:lvl2pPr>
              <a:defRPr sz="16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600">
                <a:solidFill>
                  <a:srgbClr val="000000"/>
                </a:solidFill>
              </a:defRPr>
            </a:lvl4pPr>
            <a:lvl5pPr>
              <a:defRPr sz="1600">
                <a:solidFill>
                  <a:srgbClr val="000000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grpSp>
        <p:nvGrpSpPr>
          <p:cNvPr id="286" name="Google Shape;211;p3"/>
          <p:cNvGrpSpPr/>
          <p:nvPr/>
        </p:nvGrpSpPr>
        <p:grpSpPr>
          <a:xfrm>
            <a:off x="1085596" y="1629198"/>
            <a:ext cx="297886" cy="313811"/>
            <a:chOff x="0" y="0"/>
            <a:chExt cx="297884" cy="313810"/>
          </a:xfrm>
        </p:grpSpPr>
        <p:sp>
          <p:nvSpPr>
            <p:cNvPr id="284" name="Google Shape;212;p3"/>
            <p:cNvSpPr/>
            <p:nvPr/>
          </p:nvSpPr>
          <p:spPr>
            <a:xfrm>
              <a:off x="-1" y="0"/>
              <a:ext cx="297886" cy="31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4" h="17010" fill="norm" stroke="1" extrusionOk="0">
                  <a:moveTo>
                    <a:pt x="5257" y="5694"/>
                  </a:moveTo>
                  <a:cubicBezTo>
                    <a:pt x="2698" y="-1030"/>
                    <a:pt x="9705" y="-2592"/>
                    <a:pt x="8517" y="5356"/>
                  </a:cubicBezTo>
                  <a:cubicBezTo>
                    <a:pt x="11625" y="-1234"/>
                    <a:pt x="17201" y="6510"/>
                    <a:pt x="10010" y="8276"/>
                  </a:cubicBezTo>
                  <a:cubicBezTo>
                    <a:pt x="18906" y="10314"/>
                    <a:pt x="12356" y="17921"/>
                    <a:pt x="8975" y="10925"/>
                  </a:cubicBezTo>
                  <a:cubicBezTo>
                    <a:pt x="10924" y="18940"/>
                    <a:pt x="4527" y="19008"/>
                    <a:pt x="5897" y="11299"/>
                  </a:cubicBezTo>
                  <a:cubicBezTo>
                    <a:pt x="2972" y="18498"/>
                    <a:pt x="-2694" y="13065"/>
                    <a:pt x="3886" y="9056"/>
                  </a:cubicBezTo>
                  <a:cubicBezTo>
                    <a:pt x="-2360" y="9056"/>
                    <a:pt x="-471" y="159"/>
                    <a:pt x="5257" y="5694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5" name="Google Shape;213;p3"/>
            <p:cNvSpPr/>
            <p:nvPr/>
          </p:nvSpPr>
          <p:spPr>
            <a:xfrm>
              <a:off x="116909" y="116951"/>
              <a:ext cx="70951" cy="733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97" name="Google Shape;214;p3"/>
          <p:cNvGrpSpPr/>
          <p:nvPr/>
        </p:nvGrpSpPr>
        <p:grpSpPr>
          <a:xfrm>
            <a:off x="7353475" y="3955299"/>
            <a:ext cx="291351" cy="281326"/>
            <a:chOff x="24" y="24"/>
            <a:chExt cx="291350" cy="281325"/>
          </a:xfrm>
        </p:grpSpPr>
        <p:sp>
          <p:nvSpPr>
            <p:cNvPr id="287" name="Google Shape;215;p3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8" name="Google Shape;216;p3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89" name="Google Shape;217;p3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0" name="Google Shape;218;p3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1" name="Google Shape;219;p3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2" name="Google Shape;220;p3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3" name="Google Shape;221;p3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4" name="Google Shape;222;p3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5" name="Google Shape;223;p3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6" name="Google Shape;224;p3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300" name="Google Shape;225;p3"/>
          <p:cNvGrpSpPr/>
          <p:nvPr/>
        </p:nvGrpSpPr>
        <p:grpSpPr>
          <a:xfrm>
            <a:off x="7535400" y="1276204"/>
            <a:ext cx="122294" cy="132661"/>
            <a:chOff x="0" y="0"/>
            <a:chExt cx="122292" cy="132660"/>
          </a:xfrm>
        </p:grpSpPr>
        <p:sp>
          <p:nvSpPr>
            <p:cNvPr id="298" name="Google Shape;226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99" name="Google Shape;227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01" name="Google Shape;228;p3"/>
          <p:cNvSpPr/>
          <p:nvPr/>
        </p:nvSpPr>
        <p:spPr>
          <a:xfrm>
            <a:off x="1546916" y="30170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2" name="Google Shape;229;p3"/>
          <p:cNvSpPr/>
          <p:nvPr/>
        </p:nvSpPr>
        <p:spPr>
          <a:xfrm>
            <a:off x="8079679" y="270841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305" name="Google Shape;230;p3"/>
          <p:cNvGrpSpPr/>
          <p:nvPr/>
        </p:nvGrpSpPr>
        <p:grpSpPr>
          <a:xfrm>
            <a:off x="1193975" y="4086766"/>
            <a:ext cx="122294" cy="132661"/>
            <a:chOff x="0" y="0"/>
            <a:chExt cx="122292" cy="132660"/>
          </a:xfrm>
        </p:grpSpPr>
        <p:sp>
          <p:nvSpPr>
            <p:cNvPr id="303" name="Google Shape;231;p3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4" name="Google Shape;232;p3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306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521393" y="219551"/>
            <a:ext cx="1347705" cy="957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phonto 2.png" descr="phonto 2.png"/>
          <p:cNvPicPr>
            <a:picLocks noChangeAspect="1"/>
          </p:cNvPicPr>
          <p:nvPr/>
        </p:nvPicPr>
        <p:blipFill>
          <a:blip r:embed="rId3">
            <a:alphaModFix amt="52283"/>
            <a:extLst/>
          </a:blip>
          <a:srcRect l="31922" t="40799" r="55176" b="40799"/>
          <a:stretch>
            <a:fillRect/>
          </a:stretch>
        </p:blipFill>
        <p:spPr>
          <a:xfrm>
            <a:off x="443288" y="4663382"/>
            <a:ext cx="432221" cy="27202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0" name="Google Shape;1132;p15"/>
          <p:cNvGrpSpPr/>
          <p:nvPr/>
        </p:nvGrpSpPr>
        <p:grpSpPr>
          <a:xfrm>
            <a:off x="494088" y="4750244"/>
            <a:ext cx="122294" cy="132661"/>
            <a:chOff x="0" y="0"/>
            <a:chExt cx="122292" cy="132660"/>
          </a:xfrm>
        </p:grpSpPr>
        <p:sp>
          <p:nvSpPr>
            <p:cNvPr id="308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09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11" name="@Ghm140"/>
          <p:cNvSpPr txBox="1"/>
          <p:nvPr/>
        </p:nvSpPr>
        <p:spPr>
          <a:xfrm>
            <a:off x="861991" y="4672163"/>
            <a:ext cx="966575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rtl="0">
              <a:defRPr/>
            </a:pPr>
            <a:r>
              <a:t>@</a:t>
            </a:r>
            <a:r>
              <a:rPr>
                <a:solidFill>
                  <a:srgbClr val="A7A7A7"/>
                </a:solidFill>
              </a:rPr>
              <a:t>Ghm140</a:t>
            </a:r>
          </a:p>
        </p:txBody>
      </p:sp>
      <p:sp>
        <p:nvSpPr>
          <p:cNvPr id="3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0E2A4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شريحة عنوان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نص العنوان"/>
          <p:cNvSpPr txBox="1"/>
          <p:nvPr>
            <p:ph type="title"/>
          </p:nvPr>
        </p:nvSpPr>
        <p:spPr>
          <a:xfrm>
            <a:off x="1143000" y="841772"/>
            <a:ext cx="6858000" cy="1790701"/>
          </a:xfrm>
          <a:prstGeom prst="rect">
            <a:avLst/>
          </a:prstGeom>
        </p:spPr>
        <p:txBody>
          <a:bodyPr lIns="34289" tIns="34289" rIns="34289" bIns="34289" anchor="b"/>
          <a:lstStyle>
            <a:lvl1pPr defTabSz="685800">
              <a:lnSpc>
                <a:spcPct val="90000"/>
              </a:lnSpc>
              <a:defRPr b="0" sz="4400">
                <a:solidFill>
                  <a:srgbClr val="000000"/>
                </a:solidFill>
              </a:defRPr>
            </a:lvl1pPr>
          </a:lstStyle>
          <a:p>
            <a:pPr rtl="0">
              <a:defRPr/>
            </a:pPr>
            <a:r>
              <a:t>نص العنوان</a:t>
            </a:r>
          </a:p>
        </p:txBody>
      </p:sp>
      <p:sp>
        <p:nvSpPr>
          <p:cNvPr id="1691" name="مستوى النص الأول…"/>
          <p:cNvSpPr txBox="1"/>
          <p:nvPr>
            <p:ph type="body" sz="quarter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34289" tIns="34289" rIns="34289" bIns="34289"/>
          <a:lstStyle>
            <a:lvl1pPr marL="0" indent="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defTabSz="685800">
              <a:lnSpc>
                <a:spcPct val="90000"/>
              </a:lnSpc>
              <a:spcBef>
                <a:spcPts val="700"/>
              </a:spcBef>
              <a:def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rtl="0">
              <a:defRPr/>
            </a:pPr>
            <a:r>
              <a:t>مستوى النص الأول</a:t>
            </a:r>
          </a:p>
          <a:p>
            <a:pPr lvl="1" rtl="0">
              <a:defRPr/>
            </a:pPr>
            <a:r>
              <a:t>مستوى النص الثاني</a:t>
            </a:r>
          </a:p>
          <a:p>
            <a:pPr lvl="2" rtl="0">
              <a:defRPr/>
            </a:pPr>
            <a:r>
              <a:t>مستوى النص الثالث</a:t>
            </a:r>
          </a:p>
          <a:p>
            <a:pPr lvl="3" rtl="0">
              <a:defRPr/>
            </a:pPr>
            <a:r>
              <a:t>مستوى النص الرابع</a:t>
            </a:r>
          </a:p>
          <a:p>
            <a:pPr lvl="4" rtl="0">
              <a:defRPr/>
            </a:pPr>
            <a:r>
              <a:t>مستوى النص الخامس</a:t>
            </a:r>
          </a:p>
        </p:txBody>
      </p:sp>
      <p:sp>
        <p:nvSpPr>
          <p:cNvPr id="1692" name="رقم الشريحة"/>
          <p:cNvSpPr txBox="1"/>
          <p:nvPr>
            <p:ph type="sldNum" sz="quarter" idx="2"/>
          </p:nvPr>
        </p:nvSpPr>
        <p:spPr>
          <a:xfrm>
            <a:off x="628650" y="4812657"/>
            <a:ext cx="197366" cy="183055"/>
          </a:xfrm>
          <a:prstGeom prst="rect">
            <a:avLst/>
          </a:prstGeom>
        </p:spPr>
        <p:txBody>
          <a:bodyPr lIns="34289" tIns="34289" rIns="34289" bIns="34289"/>
          <a:lstStyle>
            <a:lvl1pPr algn="l" defTabSz="685800"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0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27;p5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328" name="Google Shape;328;p5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31" name="Google Shape;329;p5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329" name="Google Shape;330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0" name="Google Shape;331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32" name="Google Shape;332;p5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335" name="Google Shape;333;p5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333" name="Google Shape;334;p5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4" name="Google Shape;335;p5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38" name="Google Shape;336;p5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336" name="Google Shape;337;p5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37" name="Google Shape;338;p5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1" name="Google Shape;339;p5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339" name="Google Shape;340;p5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0" name="Google Shape;341;p5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4" name="Google Shape;342;p5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342" name="Google Shape;343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3" name="Google Shape;344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347" name="Google Shape;345;p5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345" name="Google Shape;346;p5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46" name="Google Shape;347;p5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348" name="Google Shape;348;p5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351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52" name="مستوى النص الأول…"/>
          <p:cNvSpPr txBox="1"/>
          <p:nvPr>
            <p:ph type="body" sz="quarter" idx="1"/>
          </p:nvPr>
        </p:nvSpPr>
        <p:spPr>
          <a:xfrm>
            <a:off x="1979838" y="2245524"/>
            <a:ext cx="2342701" cy="396901"/>
          </a:xfrm>
          <a:prstGeom prst="rect">
            <a:avLst/>
          </a:prstGeom>
        </p:spPr>
        <p:txBody>
          <a:bodyPr/>
          <a:lstStyle>
            <a:lvl1pPr>
              <a:defRPr b="1" sz="1800">
                <a:solidFill>
                  <a:schemeClr val="accent1"/>
                </a:solidFill>
              </a:defRPr>
            </a:lvl1pPr>
            <a:lvl2pPr>
              <a:defRPr b="1" sz="1800">
                <a:solidFill>
                  <a:schemeClr val="accent1"/>
                </a:solidFill>
              </a:defRPr>
            </a:lvl2pPr>
            <a:lvl3pPr>
              <a:defRPr b="1" sz="1800">
                <a:solidFill>
                  <a:schemeClr val="accent1"/>
                </a:solidFill>
              </a:defRPr>
            </a:lvl3pPr>
            <a:lvl4pPr>
              <a:defRPr b="1" sz="1800">
                <a:solidFill>
                  <a:schemeClr val="accent1"/>
                </a:solidFill>
              </a:defRPr>
            </a:lvl4pPr>
            <a:lvl5pPr>
              <a:defRPr b="1" sz="18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3" name="Google Shape;355;p5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4" name="Google Shape;356;p5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5" name="Google Shape;357;p5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6" name="Google Shape;359;p5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7" name="Google Shape;360;p5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8" name="Google Shape;361;p5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9" name="Google Shape;363;p5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0" name="Google Shape;364;p5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1" name="Google Shape;365;p5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2" name="Google Shape;366;p5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3" name="Google Shape;368;p5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4" name="Google Shape;369;p5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5" name="Google Shape;370;p5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6" name="Google Shape;371;p5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7" name="Google Shape;372;p5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8" name="Google Shape;373;p5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9" name="Google Shape;374;p5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0" name="Google Shape;375;p5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1" name="Google Shape;376;p5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2" name="Google Shape;378;p5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3" name="Google Shape;379;p5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4" name="Google Shape;380;p5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5" name="Google Shape;381;p5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6" name="Google Shape;382;p5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7" name="Google Shape;383;p5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8" name="Google Shape;384;p5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9" name="Google Shape;385;p5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0" name="Google Shape;386;p5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1" name="Google Shape;388;p5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2" name="Google Shape;389;p5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3" name="Google Shape;390;p5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4" name="Google Shape;391;p5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5" name="Google Shape;393;p5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6" name="Google Shape;394;p5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7" name="Google Shape;395;p5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8" name="Google Shape;396;p5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9" name="Google Shape;398;p5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0" name="Google Shape;399;p5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1" name="Google Shape;400;p5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2" name="Google Shape;401;p5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3" name="Google Shape;403;p5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4" name="Google Shape;404;p5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6;p6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3" name="Google Shape;407;p6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4" name="Google Shape;408;p6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407" name="Google Shape;409;p6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405" name="Google Shape;410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6" name="Google Shape;411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0" name="Google Shape;412;p6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408" name="Google Shape;413;p6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09" name="Google Shape;414;p6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3" name="Google Shape;415;p6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411" name="Google Shape;416;p6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2" name="Google Shape;417;p6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6" name="Google Shape;418;p6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414" name="Google Shape;419;p6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5" name="Google Shape;420;p6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19" name="Google Shape;421;p6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417" name="Google Shape;422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18" name="Google Shape;423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22" name="Google Shape;424;p6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420" name="Google Shape;425;p6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21" name="Google Shape;426;p6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423" name="Google Shape;427;p6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4" name="Google Shape;428;p6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5" name="Google Shape;429;p6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6" name="Google Shape;430;p6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7" name="Google Shape;431;p6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8" name="Google Shape;433;p6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9" name="Google Shape;434;p6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0" name="Google Shape;435;p6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1" name="Google Shape;437;p6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2" name="Google Shape;438;p6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3" name="Google Shape;439;p6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4" name="Google Shape;440;p6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5" name="Google Shape;442;p6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6" name="Google Shape;443;p6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7" name="Google Shape;444;p6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8" name="Google Shape;445;p6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9" name="Google Shape;446;p6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0" name="Google Shape;447;p6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1" name="Google Shape;448;p6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2" name="Google Shape;449;p6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3" name="Google Shape;450;p6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4" name="Google Shape;452;p6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5" name="Google Shape;453;p6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6" name="Google Shape;454;p6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7" name="Google Shape;455;p6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8" name="Google Shape;456;p6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9" name="Google Shape;457;p6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0" name="Google Shape;458;p6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1" name="Google Shape;459;p6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2" name="Google Shape;460;p6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3" name="Google Shape;462;p6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4" name="Google Shape;463;p6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5" name="Google Shape;464;p6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6" name="Google Shape;465;p6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7" name="Google Shape;467;p6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8" name="Google Shape;468;p6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9" name="Google Shape;469;p6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0" name="Google Shape;470;p6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1" name="Google Shape;472;p6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2" name="Google Shape;473;p6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3" name="Google Shape;474;p6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4" name="Google Shape;475;p6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5" name="Google Shape;477;p6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6" name="Google Shape;478;p6"/>
          <p:cNvSpPr/>
          <p:nvPr/>
        </p:nvSpPr>
        <p:spPr>
          <a:xfrm>
            <a:off x="7654648" y="4392891"/>
            <a:ext cx="794684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7" name="Google Shape;479;p6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grpSp>
        <p:nvGrpSpPr>
          <p:cNvPr id="471" name="Google Shape;493;p6"/>
          <p:cNvGrpSpPr/>
          <p:nvPr/>
        </p:nvGrpSpPr>
        <p:grpSpPr>
          <a:xfrm>
            <a:off x="1689074" y="283683"/>
            <a:ext cx="180107" cy="195376"/>
            <a:chOff x="0" y="0"/>
            <a:chExt cx="180106" cy="195374"/>
          </a:xfrm>
        </p:grpSpPr>
        <p:sp>
          <p:nvSpPr>
            <p:cNvPr id="469" name="Google Shape;494;p6"/>
            <p:cNvSpPr/>
            <p:nvPr/>
          </p:nvSpPr>
          <p:spPr>
            <a:xfrm>
              <a:off x="-1" y="0"/>
              <a:ext cx="180108" cy="195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0" name="Google Shape;495;p6"/>
            <p:cNvSpPr/>
            <p:nvPr/>
          </p:nvSpPr>
          <p:spPr>
            <a:xfrm>
              <a:off x="53165" y="68531"/>
              <a:ext cx="58128" cy="5997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474" name="تجميع"/>
          <p:cNvGrpSpPr/>
          <p:nvPr/>
        </p:nvGrpSpPr>
        <p:grpSpPr>
          <a:xfrm>
            <a:off x="7075804" y="4822375"/>
            <a:ext cx="122293" cy="132661"/>
            <a:chOff x="0" y="0"/>
            <a:chExt cx="122292" cy="132660"/>
          </a:xfrm>
        </p:grpSpPr>
        <p:sp>
          <p:nvSpPr>
            <p:cNvPr id="472" name="Google Shape;1133;p15"/>
            <p:cNvSpPr/>
            <p:nvPr/>
          </p:nvSpPr>
          <p:spPr>
            <a:xfrm>
              <a:off x="-1" y="0"/>
              <a:ext cx="122294" cy="132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48" h="17001" fill="norm" stroke="1" extrusionOk="0">
                  <a:moveTo>
                    <a:pt x="3013" y="8693"/>
                  </a:moveTo>
                  <a:cubicBezTo>
                    <a:pt x="-3240" y="6444"/>
                    <a:pt x="1714" y="985"/>
                    <a:pt x="5206" y="4599"/>
                  </a:cubicBezTo>
                  <a:cubicBezTo>
                    <a:pt x="3988" y="-2789"/>
                    <a:pt x="12026" y="-220"/>
                    <a:pt x="9509" y="4919"/>
                  </a:cubicBezTo>
                  <a:cubicBezTo>
                    <a:pt x="13244" y="21"/>
                    <a:pt x="18360" y="5240"/>
                    <a:pt x="12350" y="8053"/>
                  </a:cubicBezTo>
                  <a:cubicBezTo>
                    <a:pt x="18198" y="9658"/>
                    <a:pt x="16005" y="14717"/>
                    <a:pt x="10970" y="12708"/>
                  </a:cubicBezTo>
                  <a:cubicBezTo>
                    <a:pt x="10970" y="18811"/>
                    <a:pt x="4636" y="18090"/>
                    <a:pt x="5692" y="12548"/>
                  </a:cubicBezTo>
                  <a:cubicBezTo>
                    <a:pt x="658" y="16886"/>
                    <a:pt x="-2751" y="11023"/>
                    <a:pt x="3013" y="8693"/>
                  </a:cubicBezTo>
                  <a:cubicBezTo>
                    <a:pt x="2446" y="8453"/>
                    <a:pt x="2689" y="8854"/>
                    <a:pt x="3013" y="8693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473" name="Google Shape;1134;p15"/>
            <p:cNvSpPr/>
            <p:nvPr/>
          </p:nvSpPr>
          <p:spPr>
            <a:xfrm>
              <a:off x="36099" y="46533"/>
              <a:ext cx="39470" cy="40726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475" name="صورة 6" descr="صورة 6"/>
          <p:cNvPicPr>
            <a:picLocks noChangeAspect="1"/>
          </p:cNvPicPr>
          <p:nvPr/>
        </p:nvPicPr>
        <p:blipFill>
          <a:blip r:embed="rId2">
            <a:alphaModFix amt="52511"/>
            <a:extLst/>
          </a:blip>
          <a:srcRect l="10742" t="18062" r="10424" b="14127"/>
          <a:stretch>
            <a:fillRect/>
          </a:stretch>
        </p:blipFill>
        <p:spPr>
          <a:xfrm>
            <a:off x="499057" y="135717"/>
            <a:ext cx="1347705" cy="95714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78" name="تجميع"/>
          <p:cNvGrpSpPr/>
          <p:nvPr/>
        </p:nvGrpSpPr>
        <p:grpSpPr>
          <a:xfrm>
            <a:off x="251531" y="4662494"/>
            <a:ext cx="1437544" cy="319762"/>
            <a:chOff x="0" y="0"/>
            <a:chExt cx="1437542" cy="319760"/>
          </a:xfrm>
        </p:grpSpPr>
        <p:pic>
          <p:nvPicPr>
            <p:cNvPr id="476" name="phonto 2.png" descr="phonto 2.png"/>
            <p:cNvPicPr>
              <a:picLocks noChangeAspect="1"/>
            </p:cNvPicPr>
            <p:nvPr/>
          </p:nvPicPr>
          <p:blipFill>
            <a:blip r:embed="rId3">
              <a:alphaModFix amt="52283"/>
              <a:extLst/>
            </a:blip>
            <a:srcRect l="31922" t="40799" r="55176" b="40799"/>
            <a:stretch>
              <a:fillRect/>
            </a:stretch>
          </p:blipFill>
          <p:spPr>
            <a:xfrm>
              <a:off x="0" y="0"/>
              <a:ext cx="504443" cy="31747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77" name="@Ghm140"/>
            <p:cNvSpPr txBox="1"/>
            <p:nvPr/>
          </p:nvSpPr>
          <p:spPr>
            <a:xfrm>
              <a:off x="470968" y="30937"/>
              <a:ext cx="966575" cy="288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rtl="0">
                <a:defRPr/>
              </a:pPr>
              <a:r>
                <a:t>@</a:t>
              </a:r>
              <a:r>
                <a:rPr>
                  <a:solidFill>
                    <a:srgbClr val="A7A7A7"/>
                  </a:solidFill>
                </a:rPr>
                <a:t>Ghm140</a:t>
              </a:r>
            </a:p>
          </p:txBody>
        </p:sp>
      </p:grpSp>
      <p:sp>
        <p:nvSpPr>
          <p:cNvPr id="47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498;p7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486" name="Google Shape;499;p7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489" name="Google Shape;500;p7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487" name="Google Shape;501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88" name="Google Shape;502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490" name="Google Shape;503;p7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493" name="Google Shape;504;p7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491" name="Google Shape;505;p7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2" name="Google Shape;506;p7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96" name="Google Shape;507;p7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494" name="Google Shape;508;p7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5" name="Google Shape;509;p7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499" name="Google Shape;510;p7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497" name="Google Shape;511;p7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98" name="Google Shape;512;p7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02" name="Google Shape;513;p7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00" name="Google Shape;514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1" name="Google Shape;515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05" name="Google Shape;516;p7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03" name="Google Shape;517;p7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04" name="Google Shape;518;p7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06" name="Google Shape;519;p7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07" name="Google Shape;520;p7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509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10" name="مستوى النص الأول…"/>
          <p:cNvSpPr txBox="1"/>
          <p:nvPr>
            <p:ph type="body" sz="quarter" idx="1"/>
          </p:nvPr>
        </p:nvSpPr>
        <p:spPr>
          <a:xfrm>
            <a:off x="5558685" y="2109349"/>
            <a:ext cx="2417401" cy="396901"/>
          </a:xfrm>
          <a:prstGeom prst="rect">
            <a:avLst/>
          </a:prstGeom>
        </p:spPr>
        <p:txBody>
          <a:bodyPr/>
          <a:lstStyle>
            <a:lvl1pPr algn="l">
              <a:defRPr b="1" sz="2000">
                <a:solidFill>
                  <a:schemeClr val="accent1"/>
                </a:solidFill>
              </a:defRPr>
            </a:lvl1pPr>
            <a:lvl2pPr algn="l">
              <a:defRPr b="1" sz="2000">
                <a:solidFill>
                  <a:schemeClr val="accent1"/>
                </a:solidFill>
              </a:defRPr>
            </a:lvl2pPr>
            <a:lvl3pPr algn="l">
              <a:defRPr b="1" sz="2000">
                <a:solidFill>
                  <a:schemeClr val="accent1"/>
                </a:solidFill>
              </a:defRPr>
            </a:lvl3pPr>
            <a:lvl4pPr algn="l">
              <a:defRPr b="1" sz="2000">
                <a:solidFill>
                  <a:schemeClr val="accent1"/>
                </a:solidFill>
              </a:defRPr>
            </a:lvl4pPr>
            <a:lvl5pPr algn="l">
              <a:defRPr b="1" sz="2000">
                <a:solidFill>
                  <a:schemeClr val="accent1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11" name="Google Shape;524;p7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2" name="Google Shape;525;p7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3" name="Google Shape;526;p7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4" name="Google Shape;528;p7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5" name="Google Shape;529;p7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6" name="Google Shape;530;p7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7" name="Google Shape;532;p7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8" name="Google Shape;533;p7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9" name="Google Shape;534;p7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0" name="Google Shape;535;p7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1" name="Google Shape;537;p7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2" name="Google Shape;538;p7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3" name="Google Shape;539;p7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4" name="Google Shape;540;p7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5" name="Google Shape;541;p7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6" name="Google Shape;542;p7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7" name="Google Shape;543;p7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8" name="Google Shape;544;p7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9" name="Google Shape;545;p7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0" name="Google Shape;547;p7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1" name="Google Shape;548;p7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2" name="Google Shape;549;p7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3" name="Google Shape;550;p7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4" name="Google Shape;551;p7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5" name="Google Shape;552;p7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6" name="Google Shape;553;p7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7" name="Google Shape;554;p7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8" name="Google Shape;555;p7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9" name="Google Shape;557;p7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0" name="Google Shape;558;p7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1" name="Google Shape;559;p7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2" name="Google Shape;560;p7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3" name="Google Shape;562;p7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4" name="Google Shape;563;p7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5" name="Google Shape;564;p7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6" name="Google Shape;565;p7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7" name="Google Shape;567;p7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8" name="Google Shape;568;p7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9" name="Google Shape;569;p7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0" name="Google Shape;570;p7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1" name="Google Shape;572;p7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2" name="Google Shape;573;p7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75;p8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560" name="Google Shape;576;p8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63" name="Google Shape;577;p8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561" name="Google Shape;578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2" name="Google Shape;579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64" name="Google Shape;580;p8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567" name="Google Shape;581;p8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565" name="Google Shape;582;p8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6" name="Google Shape;583;p8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0" name="Google Shape;584;p8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568" name="Google Shape;585;p8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69" name="Google Shape;586;p8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3" name="Google Shape;587;p8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571" name="Google Shape;588;p8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2" name="Google Shape;589;p8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6" name="Google Shape;590;p8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574" name="Google Shape;591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5" name="Google Shape;592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579" name="Google Shape;593;p8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577" name="Google Shape;594;p8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578" name="Google Shape;595;p8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580" name="Google Shape;596;p8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581" name="Google Shape;597;p8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583" name="نص العنوان"/>
          <p:cNvSpPr txBox="1"/>
          <p:nvPr>
            <p:ph type="title"/>
          </p:nvPr>
        </p:nvSpPr>
        <p:spPr>
          <a:xfrm>
            <a:off x="1529549" y="1682550"/>
            <a:ext cx="6084901" cy="722700"/>
          </a:xfrm>
          <a:prstGeom prst="rect">
            <a:avLst/>
          </a:prstGeom>
        </p:spPr>
        <p:txBody>
          <a:bodyPr anchor="ctr"/>
          <a:lstStyle>
            <a:lvl1pPr>
              <a:defRPr sz="7200">
                <a:solidFill>
                  <a:schemeClr val="accent1"/>
                </a:solidFill>
              </a:defRPr>
            </a:lvl1pPr>
          </a:lstStyle>
          <a:p>
            <a:pPr/>
            <a:r>
              <a:t>نص العنوان</a:t>
            </a:r>
          </a:p>
        </p:txBody>
      </p:sp>
      <p:sp>
        <p:nvSpPr>
          <p:cNvPr id="584" name="مستوى النص الأول…"/>
          <p:cNvSpPr txBox="1"/>
          <p:nvPr>
            <p:ph type="body" sz="quarter" idx="1"/>
          </p:nvPr>
        </p:nvSpPr>
        <p:spPr>
          <a:xfrm>
            <a:off x="1534825" y="2405250"/>
            <a:ext cx="6084900" cy="1055701"/>
          </a:xfrm>
          <a:prstGeom prst="rect">
            <a:avLst/>
          </a:prstGeom>
        </p:spPr>
        <p:txBody>
          <a:bodyPr anchor="ctr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5" name="Google Shape;600;p8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6" name="Google Shape;601;p8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7" name="Google Shape;602;p8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8" name="Google Shape;604;p8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9" name="Google Shape;605;p8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0" name="Google Shape;606;p8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1" name="Google Shape;608;p8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2" name="Google Shape;609;p8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3" name="Google Shape;610;p8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4" name="Google Shape;611;p8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5" name="Google Shape;613;p8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6" name="Google Shape;614;p8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7" name="Google Shape;615;p8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8" name="Google Shape;616;p8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9" name="Google Shape;617;p8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0" name="Google Shape;618;p8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1" name="Google Shape;619;p8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2" name="Google Shape;620;p8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3" name="Google Shape;621;p8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4" name="Google Shape;623;p8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5" name="Google Shape;624;p8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6" name="Google Shape;625;p8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7" name="Google Shape;626;p8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8" name="Google Shape;627;p8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9" name="Google Shape;628;p8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0" name="Google Shape;629;p8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1" name="Google Shape;630;p8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2" name="Google Shape;631;p8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3" name="Google Shape;633;p8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4" name="Google Shape;634;p8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5" name="Google Shape;635;p8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6" name="Google Shape;636;p8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7" name="Google Shape;638;p8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8" name="Google Shape;639;p8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9" name="Google Shape;640;p8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0" name="Google Shape;641;p8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1" name="Google Shape;643;p8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2" name="Google Shape;644;p8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3" name="Google Shape;645;p8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4" name="Google Shape;646;p8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5" name="Google Shape;648;p8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6" name="Google Shape;649;p8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" name="Google Shape;651;p9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634" name="Google Shape;652;p9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37" name="Google Shape;653;p9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635" name="Google Shape;654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36" name="Google Shape;655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38" name="Google Shape;656;p9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641" name="Google Shape;657;p9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639" name="Google Shape;658;p9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0" name="Google Shape;659;p9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44" name="Google Shape;660;p9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642" name="Google Shape;661;p9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3" name="Google Shape;662;p9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47" name="Google Shape;663;p9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645" name="Google Shape;664;p9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6" name="Google Shape;665;p9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50" name="Google Shape;666;p9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648" name="Google Shape;667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49" name="Google Shape;668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653" name="Google Shape;669;p9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651" name="Google Shape;670;p9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652" name="Google Shape;671;p9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654" name="Google Shape;672;p9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55" name="Google Shape;673;p9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657" name="نص العنوان"/>
          <p:cNvSpPr txBox="1"/>
          <p:nvPr>
            <p:ph type="title"/>
          </p:nvPr>
        </p:nvSpPr>
        <p:spPr>
          <a:xfrm>
            <a:off x="2014800" y="1482700"/>
            <a:ext cx="5114400" cy="1389901"/>
          </a:xfrm>
          <a:prstGeom prst="rect">
            <a:avLst/>
          </a:prstGeom>
        </p:spPr>
        <p:txBody>
          <a:bodyPr/>
          <a:lstStyle>
            <a:lvl1pPr>
              <a:defRPr sz="107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58" name="مستوى النص الأول…"/>
          <p:cNvSpPr txBox="1"/>
          <p:nvPr>
            <p:ph type="body" sz="quarter" idx="1"/>
          </p:nvPr>
        </p:nvSpPr>
        <p:spPr>
          <a:xfrm>
            <a:off x="2594249" y="2750799"/>
            <a:ext cx="3955502" cy="994201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59" name="Google Shape;676;p9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0" name="Google Shape;677;p9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1" name="Google Shape;678;p9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2" name="Google Shape;680;p9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3" name="Google Shape;681;p9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4" name="Google Shape;682;p9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5" name="Google Shape;684;p9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6" name="Google Shape;685;p9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7" name="Google Shape;686;p9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8" name="Google Shape;687;p9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9" name="Google Shape;689;p9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0" name="Google Shape;690;p9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1" name="Google Shape;691;p9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2" name="Google Shape;692;p9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3" name="Google Shape;693;p9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4" name="Google Shape;694;p9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5" name="Google Shape;695;p9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6" name="Google Shape;696;p9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7" name="Google Shape;697;p9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8" name="Google Shape;699;p9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9" name="Google Shape;700;p9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0" name="Google Shape;701;p9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1" name="Google Shape;702;p9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2" name="Google Shape;703;p9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3" name="Google Shape;704;p9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4" name="Google Shape;705;p9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5" name="Google Shape;706;p9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6" name="Google Shape;707;p9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7" name="Google Shape;709;p9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8" name="Google Shape;710;p9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9" name="Google Shape;711;p9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0" name="Google Shape;712;p9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1" name="Google Shape;714;p9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2" name="Google Shape;715;p9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3" name="Google Shape;716;p9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4" name="Google Shape;717;p9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5" name="Google Shape;719;p9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6" name="Google Shape;720;p9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7" name="Google Shape;721;p9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8" name="Google Shape;722;p9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99" name="Google Shape;724;p9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0" name="Google Shape;725;p9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27;p10"/>
          <p:cNvGrpSpPr/>
          <p:nvPr/>
        </p:nvGrpSpPr>
        <p:grpSpPr>
          <a:xfrm>
            <a:off x="395925" y="219551"/>
            <a:ext cx="8518834" cy="4788217"/>
            <a:chOff x="31" y="32"/>
            <a:chExt cx="8518833" cy="4788216"/>
          </a:xfrm>
        </p:grpSpPr>
        <p:sp>
          <p:nvSpPr>
            <p:cNvPr id="708" name="Google Shape;728;p10"/>
            <p:cNvSpPr/>
            <p:nvPr/>
          </p:nvSpPr>
          <p:spPr>
            <a:xfrm>
              <a:off x="265322" y="32"/>
              <a:ext cx="8068789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99" y="0"/>
                  </a:moveTo>
                  <a:cubicBezTo>
                    <a:pt x="269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9" y="21600"/>
                    <a:pt x="599" y="21600"/>
                  </a:cubicBezTo>
                  <a:lnTo>
                    <a:pt x="21001" y="21600"/>
                  </a:lnTo>
                  <a:cubicBezTo>
                    <a:pt x="21334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4" y="0"/>
                    <a:pt x="21001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11" name="Google Shape;729;p10"/>
            <p:cNvGrpSpPr/>
            <p:nvPr/>
          </p:nvGrpSpPr>
          <p:grpSpPr>
            <a:xfrm>
              <a:off x="7945649" y="2062521"/>
              <a:ext cx="569677" cy="380581"/>
              <a:chOff x="0" y="32"/>
              <a:chExt cx="569675" cy="380579"/>
            </a:xfrm>
          </p:grpSpPr>
          <p:sp>
            <p:nvSpPr>
              <p:cNvPr id="709" name="Google Shape;730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0" name="Google Shape;731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12" name="Google Shape;732;p10"/>
            <p:cNvSpPr/>
            <p:nvPr/>
          </p:nvSpPr>
          <p:spPr>
            <a:xfrm>
              <a:off x="7945649" y="4228198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715" name="Google Shape;733;p10"/>
            <p:cNvGrpSpPr/>
            <p:nvPr/>
          </p:nvGrpSpPr>
          <p:grpSpPr>
            <a:xfrm>
              <a:off x="7945649" y="1501575"/>
              <a:ext cx="569677" cy="380580"/>
              <a:chOff x="0" y="0"/>
              <a:chExt cx="569675" cy="380579"/>
            </a:xfrm>
          </p:grpSpPr>
          <p:sp>
            <p:nvSpPr>
              <p:cNvPr id="713" name="Google Shape;734;p10"/>
              <p:cNvSpPr/>
              <p:nvPr/>
            </p:nvSpPr>
            <p:spPr>
              <a:xfrm>
                <a:off x="0" y="79775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4" name="Google Shape;735;p10"/>
              <p:cNvSpPr/>
              <p:nvPr/>
            </p:nvSpPr>
            <p:spPr>
              <a:xfrm>
                <a:off x="0" y="0"/>
                <a:ext cx="569676" cy="3008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448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18" name="Google Shape;736;p10"/>
            <p:cNvGrpSpPr/>
            <p:nvPr/>
          </p:nvGrpSpPr>
          <p:grpSpPr>
            <a:xfrm>
              <a:off x="7950379" y="964072"/>
              <a:ext cx="568487" cy="387983"/>
              <a:chOff x="0" y="0"/>
              <a:chExt cx="568485" cy="387981"/>
            </a:xfrm>
          </p:grpSpPr>
          <p:sp>
            <p:nvSpPr>
              <p:cNvPr id="716" name="Google Shape;737;p10"/>
              <p:cNvSpPr/>
              <p:nvPr/>
            </p:nvSpPr>
            <p:spPr>
              <a:xfrm>
                <a:off x="-1" y="79774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17" name="Google Shape;738;p10"/>
              <p:cNvSpPr/>
              <p:nvPr/>
            </p:nvSpPr>
            <p:spPr>
              <a:xfrm>
                <a:off x="-1" y="-1"/>
                <a:ext cx="568487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0" y="10713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1" name="Google Shape;739;p10"/>
            <p:cNvGrpSpPr/>
            <p:nvPr/>
          </p:nvGrpSpPr>
          <p:grpSpPr>
            <a:xfrm>
              <a:off x="7945649" y="387115"/>
              <a:ext cx="569677" cy="387983"/>
              <a:chOff x="0" y="0"/>
              <a:chExt cx="569675" cy="387981"/>
            </a:xfrm>
          </p:grpSpPr>
          <p:sp>
            <p:nvSpPr>
              <p:cNvPr id="719" name="Google Shape;740;p10"/>
              <p:cNvSpPr/>
              <p:nvPr/>
            </p:nvSpPr>
            <p:spPr>
              <a:xfrm>
                <a:off x="0" y="79774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0" name="Google Shape;741;p10"/>
              <p:cNvSpPr/>
              <p:nvPr/>
            </p:nvSpPr>
            <p:spPr>
              <a:xfrm>
                <a:off x="0" y="-1"/>
                <a:ext cx="569676" cy="3082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982" y="10542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4" name="Google Shape;742;p10"/>
            <p:cNvGrpSpPr/>
            <p:nvPr/>
          </p:nvGrpSpPr>
          <p:grpSpPr>
            <a:xfrm>
              <a:off x="7945649" y="2623446"/>
              <a:ext cx="569677" cy="380580"/>
              <a:chOff x="0" y="32"/>
              <a:chExt cx="569675" cy="380579"/>
            </a:xfrm>
          </p:grpSpPr>
          <p:sp>
            <p:nvSpPr>
              <p:cNvPr id="722" name="Google Shape;743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3" name="Google Shape;744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grpSp>
          <p:nvGrpSpPr>
            <p:cNvPr id="727" name="Google Shape;745;p10"/>
            <p:cNvGrpSpPr/>
            <p:nvPr/>
          </p:nvGrpSpPr>
          <p:grpSpPr>
            <a:xfrm>
              <a:off x="7945649" y="3184371"/>
              <a:ext cx="569677" cy="380580"/>
              <a:chOff x="0" y="32"/>
              <a:chExt cx="569675" cy="380579"/>
            </a:xfrm>
          </p:grpSpPr>
          <p:sp>
            <p:nvSpPr>
              <p:cNvPr id="725" name="Google Shape;746;p10"/>
              <p:cNvSpPr/>
              <p:nvPr/>
            </p:nvSpPr>
            <p:spPr>
              <a:xfrm>
                <a:off x="0" y="79807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726" name="Google Shape;747;p10"/>
              <p:cNvSpPr/>
              <p:nvPr/>
            </p:nvSpPr>
            <p:spPr>
              <a:xfrm>
                <a:off x="0" y="32"/>
                <a:ext cx="569676" cy="3008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19803" y="10445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</p:grpSp>
        <p:sp>
          <p:nvSpPr>
            <p:cNvPr id="728" name="Google Shape;748;p10"/>
            <p:cNvSpPr/>
            <p:nvPr/>
          </p:nvSpPr>
          <p:spPr>
            <a:xfrm>
              <a:off x="7945649" y="4148423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29" name="Google Shape;749;p10"/>
            <p:cNvSpPr/>
            <p:nvPr/>
          </p:nvSpPr>
          <p:spPr>
            <a:xfrm>
              <a:off x="31" y="32"/>
              <a:ext cx="8053408" cy="4788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00" y="0"/>
                  </a:moveTo>
                  <a:cubicBezTo>
                    <a:pt x="267" y="0"/>
                    <a:pt x="0" y="473"/>
                    <a:pt x="0" y="1051"/>
                  </a:cubicBezTo>
                  <a:lnTo>
                    <a:pt x="0" y="20549"/>
                  </a:lnTo>
                  <a:cubicBezTo>
                    <a:pt x="0" y="21127"/>
                    <a:pt x="267" y="21600"/>
                    <a:pt x="600" y="21600"/>
                  </a:cubicBezTo>
                  <a:lnTo>
                    <a:pt x="21000" y="21600"/>
                  </a:lnTo>
                  <a:cubicBezTo>
                    <a:pt x="21330" y="21600"/>
                    <a:pt x="21600" y="21127"/>
                    <a:pt x="21600" y="20549"/>
                  </a:cubicBezTo>
                  <a:lnTo>
                    <a:pt x="21600" y="1051"/>
                  </a:lnTo>
                  <a:cubicBezTo>
                    <a:pt x="21600" y="473"/>
                    <a:pt x="21330" y="0"/>
                    <a:pt x="2100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731" name="نص العنوان"/>
          <p:cNvSpPr txBox="1"/>
          <p:nvPr>
            <p:ph type="title"/>
          </p:nvPr>
        </p:nvSpPr>
        <p:spPr>
          <a:xfrm>
            <a:off x="3438550" y="2009550"/>
            <a:ext cx="4979401" cy="1124400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32" name="Google Shape;751;p10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3" name="Google Shape;752;p10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4" name="Google Shape;753;p10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5" name="Google Shape;755;p10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6" name="Google Shape;756;p10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7" name="Google Shape;757;p10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8" name="Google Shape;759;p10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39" name="Google Shape;760;p10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0" name="Google Shape;761;p10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1" name="Google Shape;762;p10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2" name="Google Shape;764;p10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3" name="Google Shape;765;p10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4" name="Google Shape;766;p10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5" name="Google Shape;767;p10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6" name="Google Shape;768;p10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7" name="Google Shape;769;p10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8" name="Google Shape;770;p10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49" name="Google Shape;771;p10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0" name="Google Shape;772;p10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1" name="Google Shape;774;p10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2" name="Google Shape;775;p10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3" name="Google Shape;776;p10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4" name="Google Shape;777;p10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5" name="Google Shape;778;p10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6" name="Google Shape;779;p10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7" name="Google Shape;780;p10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8" name="Google Shape;781;p10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59" name="Google Shape;782;p10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0" name="Google Shape;784;p10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1" name="Google Shape;785;p10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2" name="Google Shape;786;p10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3" name="Google Shape;787;p10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4" name="Google Shape;789;p10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5" name="Google Shape;790;p10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6" name="Google Shape;791;p10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7" name="Google Shape;792;p10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8" name="Google Shape;794;p10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69" name="Google Shape;795;p10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0" name="Google Shape;796;p10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1" name="Google Shape;797;p10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2" name="Google Shape;799;p10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3" name="Google Shape;800;p10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EC9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34;p4"/>
          <p:cNvSpPr/>
          <p:nvPr/>
        </p:nvSpPr>
        <p:spPr>
          <a:xfrm>
            <a:off x="395957" y="291356"/>
            <a:ext cx="8336031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" name="Google Shape;235;p4"/>
          <p:cNvSpPr/>
          <p:nvPr/>
        </p:nvSpPr>
        <p:spPr>
          <a:xfrm>
            <a:off x="661216" y="219551"/>
            <a:ext cx="8068789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99" y="0"/>
                </a:moveTo>
                <a:cubicBezTo>
                  <a:pt x="269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9" y="21600"/>
                  <a:pt x="599" y="21600"/>
                </a:cubicBezTo>
                <a:lnTo>
                  <a:pt x="21001" y="21600"/>
                </a:lnTo>
                <a:cubicBezTo>
                  <a:pt x="21334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4" y="0"/>
                  <a:pt x="21001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" name="Google Shape;236;p4"/>
          <p:cNvSpPr/>
          <p:nvPr/>
        </p:nvSpPr>
        <p:spPr>
          <a:xfrm>
            <a:off x="8341542" y="4447718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rgbClr val="595959">
              <a:alpha val="1453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7" name="Google Shape;237;p4"/>
          <p:cNvGrpSpPr/>
          <p:nvPr/>
        </p:nvGrpSpPr>
        <p:grpSpPr>
          <a:xfrm>
            <a:off x="8341542" y="2282040"/>
            <a:ext cx="569677" cy="380581"/>
            <a:chOff x="0" y="32"/>
            <a:chExt cx="569675" cy="380579"/>
          </a:xfrm>
        </p:grpSpPr>
        <p:sp>
          <p:nvSpPr>
            <p:cNvPr id="5" name="Google Shape;238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6" name="Google Shape;239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0" name="Google Shape;240;p4"/>
          <p:cNvGrpSpPr/>
          <p:nvPr/>
        </p:nvGrpSpPr>
        <p:grpSpPr>
          <a:xfrm>
            <a:off x="8341542" y="1721093"/>
            <a:ext cx="569677" cy="380581"/>
            <a:chOff x="0" y="0"/>
            <a:chExt cx="569675" cy="380579"/>
          </a:xfrm>
        </p:grpSpPr>
        <p:sp>
          <p:nvSpPr>
            <p:cNvPr id="8" name="Google Shape;241;p4"/>
            <p:cNvSpPr/>
            <p:nvPr/>
          </p:nvSpPr>
          <p:spPr>
            <a:xfrm>
              <a:off x="-1" y="79774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9" name="Google Shape;242;p4"/>
            <p:cNvSpPr/>
            <p:nvPr/>
          </p:nvSpPr>
          <p:spPr>
            <a:xfrm>
              <a:off x="-1" y="-1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448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3" name="Google Shape;243;p4"/>
          <p:cNvGrpSpPr/>
          <p:nvPr/>
        </p:nvGrpSpPr>
        <p:grpSpPr>
          <a:xfrm>
            <a:off x="8346272" y="1183591"/>
            <a:ext cx="568487" cy="387983"/>
            <a:chOff x="0" y="0"/>
            <a:chExt cx="568485" cy="387981"/>
          </a:xfrm>
        </p:grpSpPr>
        <p:sp>
          <p:nvSpPr>
            <p:cNvPr id="11" name="Google Shape;244;p4"/>
            <p:cNvSpPr/>
            <p:nvPr/>
          </p:nvSpPr>
          <p:spPr>
            <a:xfrm>
              <a:off x="-1" y="79774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2" name="Google Shape;245;p4"/>
            <p:cNvSpPr/>
            <p:nvPr/>
          </p:nvSpPr>
          <p:spPr>
            <a:xfrm>
              <a:off x="-1" y="-1"/>
              <a:ext cx="56848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0" y="10713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6" name="Google Shape;246;p4"/>
          <p:cNvGrpSpPr/>
          <p:nvPr/>
        </p:nvGrpSpPr>
        <p:grpSpPr>
          <a:xfrm>
            <a:off x="8341542" y="606635"/>
            <a:ext cx="569677" cy="387982"/>
            <a:chOff x="0" y="0"/>
            <a:chExt cx="569675" cy="387981"/>
          </a:xfrm>
        </p:grpSpPr>
        <p:sp>
          <p:nvSpPr>
            <p:cNvPr id="14" name="Google Shape;247;p4"/>
            <p:cNvSpPr/>
            <p:nvPr/>
          </p:nvSpPr>
          <p:spPr>
            <a:xfrm>
              <a:off x="-1" y="79774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5" name="Google Shape;248;p4"/>
            <p:cNvSpPr/>
            <p:nvPr/>
          </p:nvSpPr>
          <p:spPr>
            <a:xfrm>
              <a:off x="-1" y="-1"/>
              <a:ext cx="569677" cy="308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982" y="10542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9" name="Google Shape;249;p4"/>
          <p:cNvGrpSpPr/>
          <p:nvPr/>
        </p:nvGrpSpPr>
        <p:grpSpPr>
          <a:xfrm>
            <a:off x="8341542" y="2842965"/>
            <a:ext cx="569677" cy="380581"/>
            <a:chOff x="0" y="32"/>
            <a:chExt cx="569675" cy="380579"/>
          </a:xfrm>
        </p:grpSpPr>
        <p:sp>
          <p:nvSpPr>
            <p:cNvPr id="17" name="Google Shape;250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8" name="Google Shape;251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" name="Google Shape;252;p4"/>
          <p:cNvGrpSpPr/>
          <p:nvPr/>
        </p:nvGrpSpPr>
        <p:grpSpPr>
          <a:xfrm>
            <a:off x="8341542" y="3403890"/>
            <a:ext cx="569677" cy="380581"/>
            <a:chOff x="0" y="32"/>
            <a:chExt cx="569675" cy="380579"/>
          </a:xfrm>
        </p:grpSpPr>
        <p:sp>
          <p:nvSpPr>
            <p:cNvPr id="20" name="Google Shape;253;p4"/>
            <p:cNvSpPr/>
            <p:nvPr/>
          </p:nvSpPr>
          <p:spPr>
            <a:xfrm>
              <a:off x="-1" y="79807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" name="Google Shape;254;p4"/>
            <p:cNvSpPr/>
            <p:nvPr/>
          </p:nvSpPr>
          <p:spPr>
            <a:xfrm>
              <a:off x="-1" y="32"/>
              <a:ext cx="569677" cy="300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19803" y="10445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" name="Google Shape;255;p4"/>
          <p:cNvSpPr/>
          <p:nvPr/>
        </p:nvSpPr>
        <p:spPr>
          <a:xfrm>
            <a:off x="8341542" y="4367943"/>
            <a:ext cx="569677" cy="308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982" y="10542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" name="Google Shape;256;p4"/>
          <p:cNvSpPr/>
          <p:nvPr/>
        </p:nvSpPr>
        <p:spPr>
          <a:xfrm>
            <a:off x="395925" y="219551"/>
            <a:ext cx="8053408" cy="47882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600" y="0"/>
                </a:moveTo>
                <a:cubicBezTo>
                  <a:pt x="267" y="0"/>
                  <a:pt x="0" y="473"/>
                  <a:pt x="0" y="1051"/>
                </a:cubicBezTo>
                <a:lnTo>
                  <a:pt x="0" y="20549"/>
                </a:lnTo>
                <a:cubicBezTo>
                  <a:pt x="0" y="21127"/>
                  <a:pt x="267" y="21600"/>
                  <a:pt x="600" y="21600"/>
                </a:cubicBezTo>
                <a:lnTo>
                  <a:pt x="21000" y="21600"/>
                </a:lnTo>
                <a:cubicBezTo>
                  <a:pt x="21330" y="21600"/>
                  <a:pt x="21600" y="21127"/>
                  <a:pt x="21600" y="20549"/>
                </a:cubicBezTo>
                <a:lnTo>
                  <a:pt x="21600" y="1051"/>
                </a:lnTo>
                <a:cubicBezTo>
                  <a:pt x="21600" y="473"/>
                  <a:pt x="21330" y="0"/>
                  <a:pt x="21000" y="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5" name="Google Shape;257;p4"/>
          <p:cNvSpPr/>
          <p:nvPr/>
        </p:nvSpPr>
        <p:spPr>
          <a:xfrm>
            <a:off x="546316" y="9419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6" name="Google Shape;258;p4"/>
          <p:cNvSpPr/>
          <p:nvPr/>
        </p:nvSpPr>
        <p:spPr>
          <a:xfrm>
            <a:off x="281024" y="966621"/>
            <a:ext cx="324528" cy="825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7" name="Google Shape;259;p4"/>
          <p:cNvSpPr/>
          <p:nvPr/>
        </p:nvSpPr>
        <p:spPr>
          <a:xfrm>
            <a:off x="304738" y="104921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8" name="Google Shape;261;p4"/>
          <p:cNvSpPr/>
          <p:nvPr/>
        </p:nvSpPr>
        <p:spPr>
          <a:xfrm>
            <a:off x="546316" y="1298240"/>
            <a:ext cx="79348" cy="1331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4"/>
                  <a:pt x="0" y="10803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803"/>
                </a:cubicBezTo>
                <a:cubicBezTo>
                  <a:pt x="21600" y="4804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9" name="Google Shape;262;p4"/>
          <p:cNvSpPr/>
          <p:nvPr/>
        </p:nvSpPr>
        <p:spPr>
          <a:xfrm>
            <a:off x="281024" y="1324130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0" name="Google Shape;263;p4"/>
          <p:cNvSpPr/>
          <p:nvPr/>
        </p:nvSpPr>
        <p:spPr>
          <a:xfrm>
            <a:off x="304738" y="140548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1" name="Google Shape;265;p4"/>
          <p:cNvSpPr/>
          <p:nvPr/>
        </p:nvSpPr>
        <p:spPr>
          <a:xfrm>
            <a:off x="282216" y="1335217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904"/>
                  <a:pt x="21125" y="3037"/>
                </a:cubicBezTo>
                <a:cubicBezTo>
                  <a:pt x="21125" y="9853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128"/>
                </a:cubicBezTo>
                <a:cubicBezTo>
                  <a:pt x="159" y="17440"/>
                  <a:pt x="791" y="2122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2" name="Google Shape;266;p4"/>
          <p:cNvSpPr/>
          <p:nvPr/>
        </p:nvSpPr>
        <p:spPr>
          <a:xfrm>
            <a:off x="546316" y="165574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699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699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3" name="Google Shape;267;p4"/>
          <p:cNvSpPr/>
          <p:nvPr/>
        </p:nvSpPr>
        <p:spPr>
          <a:xfrm>
            <a:off x="281024" y="1680432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634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634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4" name="Google Shape;268;p4"/>
          <p:cNvSpPr/>
          <p:nvPr/>
        </p:nvSpPr>
        <p:spPr>
          <a:xfrm>
            <a:off x="304738" y="1756058"/>
            <a:ext cx="31952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784" y="21600"/>
                </a:lnTo>
                <a:cubicBezTo>
                  <a:pt x="784" y="21600"/>
                  <a:pt x="784" y="21600"/>
                  <a:pt x="784" y="21600"/>
                </a:cubicBezTo>
                <a:cubicBezTo>
                  <a:pt x="784" y="21600"/>
                  <a:pt x="784" y="21600"/>
                  <a:pt x="784" y="21600"/>
                </a:cubicBezTo>
                <a:lnTo>
                  <a:pt x="21600" y="21600"/>
                </a:ln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lose/>
                <a:moveTo>
                  <a:pt x="0" y="21600"/>
                </a:moveTo>
                <a:cubicBezTo>
                  <a:pt x="0" y="21600"/>
                  <a:pt x="0" y="21600"/>
                  <a:pt x="0" y="0"/>
                </a:cubicBezTo>
                <a:cubicBezTo>
                  <a:pt x="0" y="21600"/>
                  <a:pt x="0" y="21600"/>
                  <a:pt x="0" y="21600"/>
                </a:cubicBezTo>
                <a:close/>
              </a:path>
            </a:pathLst>
          </a:custGeom>
          <a:solidFill>
            <a:srgbClr val="6C2D0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5" name="Google Shape;270;p4"/>
          <p:cNvSpPr/>
          <p:nvPr/>
        </p:nvSpPr>
        <p:spPr>
          <a:xfrm>
            <a:off x="282216" y="169151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2975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128"/>
                  <a:pt x="711" y="21226"/>
                  <a:pt x="1505" y="21226"/>
                </a:cubicBezTo>
                <a:cubicBezTo>
                  <a:pt x="1505" y="21600"/>
                  <a:pt x="1505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8934"/>
                </a:cubicBez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6" name="Google Shape;271;p4"/>
          <p:cNvSpPr/>
          <p:nvPr/>
        </p:nvSpPr>
        <p:spPr>
          <a:xfrm>
            <a:off x="546316" y="2012050"/>
            <a:ext cx="79348" cy="1331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798"/>
                  <a:pt x="0" y="10797"/>
                </a:cubicBezTo>
                <a:cubicBezTo>
                  <a:pt x="0" y="16802"/>
                  <a:pt x="4835" y="21600"/>
                  <a:pt x="10966" y="21600"/>
                </a:cubicBezTo>
                <a:cubicBezTo>
                  <a:pt x="16765" y="21600"/>
                  <a:pt x="21600" y="16802"/>
                  <a:pt x="21600" y="10797"/>
                </a:cubicBezTo>
                <a:cubicBezTo>
                  <a:pt x="21600" y="4798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7" name="Google Shape;272;p4"/>
          <p:cNvSpPr/>
          <p:nvPr/>
        </p:nvSpPr>
        <p:spPr>
          <a:xfrm>
            <a:off x="281024" y="203794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8" name="Google Shape;273;p4"/>
          <p:cNvSpPr/>
          <p:nvPr/>
        </p:nvSpPr>
        <p:spPr>
          <a:xfrm>
            <a:off x="304738" y="21192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39" name="Google Shape;274;p4"/>
          <p:cNvSpPr/>
          <p:nvPr/>
        </p:nvSpPr>
        <p:spPr>
          <a:xfrm>
            <a:off x="605551" y="2071650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0" name="Google Shape;275;p4"/>
          <p:cNvSpPr/>
          <p:nvPr/>
        </p:nvSpPr>
        <p:spPr>
          <a:xfrm>
            <a:off x="282216" y="204902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62"/>
                  <a:pt x="21125" y="1894"/>
                  <a:pt x="21125" y="303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12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lnTo>
                  <a:pt x="21600" y="8720"/>
                </a:ln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1" name="Google Shape;276;p4"/>
          <p:cNvSpPr/>
          <p:nvPr/>
        </p:nvSpPr>
        <p:spPr>
          <a:xfrm>
            <a:off x="546316" y="236956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701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701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2" name="Google Shape;277;p4"/>
          <p:cNvSpPr/>
          <p:nvPr/>
        </p:nvSpPr>
        <p:spPr>
          <a:xfrm>
            <a:off x="281024" y="2394211"/>
            <a:ext cx="324528" cy="813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804"/>
                </a:cubicBezTo>
                <a:cubicBezTo>
                  <a:pt x="0" y="17020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7020"/>
                  <a:pt x="21600" y="10804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3" name="Google Shape;278;p4"/>
          <p:cNvSpPr/>
          <p:nvPr/>
        </p:nvSpPr>
        <p:spPr>
          <a:xfrm>
            <a:off x="304738" y="247556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4" name="Google Shape;280;p4"/>
          <p:cNvSpPr/>
          <p:nvPr/>
        </p:nvSpPr>
        <p:spPr>
          <a:xfrm>
            <a:off x="282216" y="2405296"/>
            <a:ext cx="323338" cy="702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43"/>
                  <a:pt x="21125" y="1894"/>
                  <a:pt x="21125" y="3037"/>
                </a:cubicBezTo>
                <a:cubicBezTo>
                  <a:pt x="21125" y="10234"/>
                  <a:pt x="20413" y="15546"/>
                  <a:pt x="19463" y="15546"/>
                </a:cubicBezTo>
                <a:lnTo>
                  <a:pt x="1109" y="15546"/>
                </a:lnTo>
                <a:cubicBezTo>
                  <a:pt x="634" y="15546"/>
                  <a:pt x="239" y="14403"/>
                  <a:pt x="0" y="12509"/>
                </a:cubicBezTo>
                <a:cubicBezTo>
                  <a:pt x="159" y="17811"/>
                  <a:pt x="79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298"/>
                  <a:pt x="21600" y="9101"/>
                </a:cubicBezTo>
                <a:cubicBezTo>
                  <a:pt x="21600" y="531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5" name="Google Shape;281;p4"/>
          <p:cNvSpPr/>
          <p:nvPr/>
        </p:nvSpPr>
        <p:spPr>
          <a:xfrm>
            <a:off x="546316" y="2725828"/>
            <a:ext cx="79348" cy="1319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7"/>
                  <a:pt x="0" y="10901"/>
                </a:cubicBezTo>
                <a:cubicBezTo>
                  <a:pt x="0" y="16753"/>
                  <a:pt x="4835" y="21600"/>
                  <a:pt x="10966" y="21600"/>
                </a:cubicBezTo>
                <a:cubicBezTo>
                  <a:pt x="16765" y="21600"/>
                  <a:pt x="21600" y="16753"/>
                  <a:pt x="21600" y="10901"/>
                </a:cubicBezTo>
                <a:cubicBezTo>
                  <a:pt x="21600" y="4847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6" name="Google Shape;282;p4"/>
          <p:cNvSpPr/>
          <p:nvPr/>
        </p:nvSpPr>
        <p:spPr>
          <a:xfrm>
            <a:off x="281024" y="2751719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58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7" name="Google Shape;283;p4"/>
          <p:cNvSpPr/>
          <p:nvPr/>
        </p:nvSpPr>
        <p:spPr>
          <a:xfrm>
            <a:off x="304738" y="283310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8" name="Google Shape;284;p4"/>
          <p:cNvSpPr/>
          <p:nvPr/>
        </p:nvSpPr>
        <p:spPr>
          <a:xfrm>
            <a:off x="605551" y="2785443"/>
            <a:ext cx="1" cy="12701"/>
          </a:xfr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9" name="Google Shape;285;p4"/>
          <p:cNvSpPr/>
          <p:nvPr/>
        </p:nvSpPr>
        <p:spPr>
          <a:xfrm>
            <a:off x="282216" y="2761599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518"/>
                  <a:pt x="0" y="1228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0" name="Google Shape;286;p4"/>
          <p:cNvSpPr/>
          <p:nvPr/>
        </p:nvSpPr>
        <p:spPr>
          <a:xfrm>
            <a:off x="546316" y="308337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696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696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1" name="Google Shape;287;p4"/>
          <p:cNvSpPr/>
          <p:nvPr/>
        </p:nvSpPr>
        <p:spPr>
          <a:xfrm>
            <a:off x="281024" y="3108021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9"/>
                  <a:pt x="0" y="10796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796"/>
                </a:cubicBezTo>
                <a:cubicBezTo>
                  <a:pt x="21600" y="4909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2" name="Google Shape;288;p4"/>
          <p:cNvSpPr/>
          <p:nvPr/>
        </p:nvSpPr>
        <p:spPr>
          <a:xfrm>
            <a:off x="304738" y="3189377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3" name="Google Shape;290;p4"/>
          <p:cNvSpPr/>
          <p:nvPr/>
        </p:nvSpPr>
        <p:spPr>
          <a:xfrm>
            <a:off x="282216" y="311910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33"/>
                  <a:pt x="21125" y="1894"/>
                  <a:pt x="21125" y="3027"/>
                </a:cubicBezTo>
                <a:cubicBezTo>
                  <a:pt x="21125" y="10234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403"/>
                  <a:pt x="0" y="12509"/>
                </a:cubicBezTo>
                <a:cubicBezTo>
                  <a:pt x="159" y="17430"/>
                  <a:pt x="711" y="21600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7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4" name="Google Shape;291;p4"/>
          <p:cNvSpPr/>
          <p:nvPr/>
        </p:nvSpPr>
        <p:spPr>
          <a:xfrm>
            <a:off x="546316" y="3439640"/>
            <a:ext cx="79348" cy="1318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904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904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5" name="Google Shape;292;p4"/>
          <p:cNvSpPr/>
          <p:nvPr/>
        </p:nvSpPr>
        <p:spPr>
          <a:xfrm>
            <a:off x="281024" y="3465530"/>
            <a:ext cx="324528" cy="813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580"/>
                  <a:pt x="0" y="10804"/>
                </a:cubicBezTo>
                <a:cubicBezTo>
                  <a:pt x="0" y="16691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1"/>
                  <a:pt x="21600" y="10804"/>
                </a:cubicBezTo>
                <a:cubicBezTo>
                  <a:pt x="21600" y="4580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6" name="Google Shape;293;p4"/>
          <p:cNvSpPr/>
          <p:nvPr/>
        </p:nvSpPr>
        <p:spPr>
          <a:xfrm>
            <a:off x="304738" y="3546885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7" name="Google Shape;295;p4"/>
          <p:cNvSpPr/>
          <p:nvPr/>
        </p:nvSpPr>
        <p:spPr>
          <a:xfrm>
            <a:off x="282216" y="347537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18"/>
                </a:cubicBezTo>
                <a:lnTo>
                  <a:pt x="21600" y="8943"/>
                </a:lnTo>
                <a:cubicBezTo>
                  <a:pt x="21600" y="559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8" name="Google Shape;296;p4"/>
          <p:cNvSpPr/>
          <p:nvPr/>
        </p:nvSpPr>
        <p:spPr>
          <a:xfrm>
            <a:off x="546316" y="3795908"/>
            <a:ext cx="79348" cy="1331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02"/>
                  <a:pt x="0" y="10800"/>
                </a:cubicBezTo>
                <a:cubicBezTo>
                  <a:pt x="0" y="16798"/>
                  <a:pt x="4835" y="21600"/>
                  <a:pt x="10966" y="21600"/>
                </a:cubicBezTo>
                <a:cubicBezTo>
                  <a:pt x="16765" y="21600"/>
                  <a:pt x="21600" y="16798"/>
                  <a:pt x="21600" y="10800"/>
                </a:cubicBezTo>
                <a:cubicBezTo>
                  <a:pt x="21600" y="4802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59" name="Google Shape;297;p4"/>
          <p:cNvSpPr/>
          <p:nvPr/>
        </p:nvSpPr>
        <p:spPr>
          <a:xfrm>
            <a:off x="281024" y="3821800"/>
            <a:ext cx="324528" cy="813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907"/>
                  <a:pt x="0" y="10800"/>
                </a:cubicBezTo>
                <a:cubicBezTo>
                  <a:pt x="0" y="16693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693"/>
                  <a:pt x="21600" y="10800"/>
                </a:cubicBezTo>
                <a:cubicBezTo>
                  <a:pt x="21600" y="4907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0" name="Google Shape;298;p4"/>
          <p:cNvSpPr/>
          <p:nvPr/>
        </p:nvSpPr>
        <p:spPr>
          <a:xfrm>
            <a:off x="304738" y="3903188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1" name="Google Shape;300;p4"/>
          <p:cNvSpPr/>
          <p:nvPr/>
        </p:nvSpPr>
        <p:spPr>
          <a:xfrm>
            <a:off x="282216" y="3832918"/>
            <a:ext cx="323338" cy="702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752"/>
                  <a:pt x="21125" y="1894"/>
                  <a:pt x="21125" y="3027"/>
                </a:cubicBezTo>
                <a:cubicBezTo>
                  <a:pt x="21125" y="9853"/>
                  <a:pt x="20413" y="15536"/>
                  <a:pt x="19463" y="15536"/>
                </a:cubicBezTo>
                <a:lnTo>
                  <a:pt x="1109" y="15536"/>
                </a:lnTo>
                <a:cubicBezTo>
                  <a:pt x="634" y="15536"/>
                  <a:pt x="239" y="14393"/>
                  <a:pt x="0" y="12118"/>
                </a:cubicBezTo>
                <a:cubicBezTo>
                  <a:pt x="159" y="17430"/>
                  <a:pt x="711" y="21219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5917"/>
                  <a:pt x="21600" y="9091"/>
                </a:cubicBezTo>
                <a:cubicBezTo>
                  <a:pt x="21600" y="5302"/>
                  <a:pt x="21361" y="2265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2" name="Google Shape;301;p4"/>
          <p:cNvSpPr/>
          <p:nvPr/>
        </p:nvSpPr>
        <p:spPr>
          <a:xfrm>
            <a:off x="546316" y="4153450"/>
            <a:ext cx="79348" cy="131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966" y="0"/>
                </a:moveTo>
                <a:cubicBezTo>
                  <a:pt x="4835" y="0"/>
                  <a:pt x="0" y="4843"/>
                  <a:pt x="0" y="10899"/>
                </a:cubicBezTo>
                <a:cubicBezTo>
                  <a:pt x="0" y="16757"/>
                  <a:pt x="4835" y="21600"/>
                  <a:pt x="10966" y="21600"/>
                </a:cubicBezTo>
                <a:cubicBezTo>
                  <a:pt x="16765" y="21600"/>
                  <a:pt x="21600" y="16757"/>
                  <a:pt x="21600" y="10899"/>
                </a:cubicBezTo>
                <a:cubicBezTo>
                  <a:pt x="21600" y="4843"/>
                  <a:pt x="16765" y="0"/>
                  <a:pt x="10966" y="0"/>
                </a:cubicBezTo>
                <a:close/>
              </a:path>
            </a:pathLst>
          </a:custGeom>
          <a:solidFill>
            <a:srgbClr val="E2CDBA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3" name="Google Shape;302;p4"/>
          <p:cNvSpPr/>
          <p:nvPr/>
        </p:nvSpPr>
        <p:spPr>
          <a:xfrm>
            <a:off x="281024" y="4178101"/>
            <a:ext cx="324528" cy="82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655" y="0"/>
                </a:moveTo>
                <a:cubicBezTo>
                  <a:pt x="711" y="0"/>
                  <a:pt x="0" y="4835"/>
                  <a:pt x="0" y="10958"/>
                </a:cubicBezTo>
                <a:cubicBezTo>
                  <a:pt x="0" y="16765"/>
                  <a:pt x="711" y="21600"/>
                  <a:pt x="1655" y="21600"/>
                </a:cubicBezTo>
                <a:lnTo>
                  <a:pt x="19945" y="21600"/>
                </a:lnTo>
                <a:cubicBezTo>
                  <a:pt x="20889" y="21600"/>
                  <a:pt x="21600" y="16765"/>
                  <a:pt x="21600" y="10958"/>
                </a:cubicBezTo>
                <a:cubicBezTo>
                  <a:pt x="21600" y="4835"/>
                  <a:pt x="20889" y="0"/>
                  <a:pt x="19945" y="0"/>
                </a:cubicBezTo>
                <a:close/>
              </a:path>
            </a:pathLst>
          </a:custGeom>
          <a:solidFill>
            <a:srgbClr val="D9D9D9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4" name="Google Shape;303;p4"/>
          <p:cNvSpPr/>
          <p:nvPr/>
        </p:nvSpPr>
        <p:spPr>
          <a:xfrm>
            <a:off x="304738" y="4260696"/>
            <a:ext cx="31952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0" fill="norm" stroke="1" extrusionOk="0">
                <a:moveTo>
                  <a:pt x="21600" y="0"/>
                </a:moveTo>
                <a:lnTo>
                  <a:pt x="784" y="0"/>
                </a:lnTo>
                <a:lnTo>
                  <a:pt x="21600" y="0"/>
                </a:ln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lose/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5" name="Google Shape;305;p4"/>
          <p:cNvSpPr/>
          <p:nvPr/>
        </p:nvSpPr>
        <p:spPr>
          <a:xfrm>
            <a:off x="282216" y="4189188"/>
            <a:ext cx="323338" cy="71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13"/>
                  <a:pt x="21125" y="2236"/>
                  <a:pt x="21125" y="334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9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34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6" name="Google Shape;306;p4"/>
          <p:cNvSpPr/>
          <p:nvPr/>
        </p:nvSpPr>
        <p:spPr>
          <a:xfrm>
            <a:off x="228931" y="135717"/>
            <a:ext cx="794685" cy="686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7" name="Google Shape;307;p4"/>
          <p:cNvSpPr/>
          <p:nvPr/>
        </p:nvSpPr>
        <p:spPr>
          <a:xfrm>
            <a:off x="282216" y="977707"/>
            <a:ext cx="323338" cy="71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45" y="0"/>
                </a:moveTo>
                <a:cubicBezTo>
                  <a:pt x="21125" y="1123"/>
                  <a:pt x="21125" y="2236"/>
                  <a:pt x="21125" y="3359"/>
                </a:cubicBezTo>
                <a:cubicBezTo>
                  <a:pt x="21125" y="10056"/>
                  <a:pt x="20413" y="15641"/>
                  <a:pt x="19463" y="15641"/>
                </a:cubicBezTo>
                <a:lnTo>
                  <a:pt x="1109" y="15641"/>
                </a:lnTo>
                <a:cubicBezTo>
                  <a:pt x="634" y="15641"/>
                  <a:pt x="239" y="14154"/>
                  <a:pt x="0" y="12292"/>
                </a:cubicBezTo>
                <a:cubicBezTo>
                  <a:pt x="159" y="17503"/>
                  <a:pt x="711" y="21226"/>
                  <a:pt x="1505" y="21600"/>
                </a:cubicBezTo>
                <a:lnTo>
                  <a:pt x="19938" y="21600"/>
                </a:lnTo>
                <a:cubicBezTo>
                  <a:pt x="20886" y="21600"/>
                  <a:pt x="21600" y="16015"/>
                  <a:pt x="21600" y="9308"/>
                </a:cubicBezTo>
                <a:lnTo>
                  <a:pt x="21600" y="8943"/>
                </a:lnTo>
                <a:cubicBezTo>
                  <a:pt x="21600" y="5585"/>
                  <a:pt x="21361" y="2236"/>
                  <a:pt x="21045" y="0"/>
                </a:cubicBezTo>
                <a:close/>
              </a:path>
            </a:pathLst>
          </a:custGeom>
          <a:solidFill>
            <a:srgbClr val="B2B2B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8" name="نص العنوان"/>
          <p:cNvSpPr txBox="1"/>
          <p:nvPr>
            <p:ph type="title"/>
          </p:nvPr>
        </p:nvSpPr>
        <p:spPr>
          <a:xfrm>
            <a:off x="726225" y="441349"/>
            <a:ext cx="7691401" cy="572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69" name="مستوى النص الأول…"/>
          <p:cNvSpPr txBox="1"/>
          <p:nvPr>
            <p:ph type="body" idx="1"/>
          </p:nvPr>
        </p:nvSpPr>
        <p:spPr>
          <a:xfrm>
            <a:off x="821324" y="1232149"/>
            <a:ext cx="7501202" cy="332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0" name="Google Shape;310;p4"/>
          <p:cNvSpPr/>
          <p:nvPr/>
        </p:nvSpPr>
        <p:spPr>
          <a:xfrm rot="4238893">
            <a:off x="287201" y="4383422"/>
            <a:ext cx="794680" cy="6867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1" name="Google Shape;311;p4"/>
          <p:cNvSpPr/>
          <p:nvPr/>
        </p:nvSpPr>
        <p:spPr>
          <a:xfrm>
            <a:off x="7125316" y="732699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72" name="Google Shape;312;p4"/>
          <p:cNvSpPr/>
          <p:nvPr/>
        </p:nvSpPr>
        <p:spPr>
          <a:xfrm>
            <a:off x="1334854" y="551088"/>
            <a:ext cx="67018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83" name="Google Shape;313;p4"/>
          <p:cNvGrpSpPr/>
          <p:nvPr/>
        </p:nvGrpSpPr>
        <p:grpSpPr>
          <a:xfrm>
            <a:off x="7636924" y="441374"/>
            <a:ext cx="291351" cy="281327"/>
            <a:chOff x="24" y="24"/>
            <a:chExt cx="291350" cy="281325"/>
          </a:xfrm>
        </p:grpSpPr>
        <p:sp>
          <p:nvSpPr>
            <p:cNvPr id="73" name="Google Shape;314;p4"/>
            <p:cNvSpPr/>
            <p:nvPr/>
          </p:nvSpPr>
          <p:spPr>
            <a:xfrm>
              <a:off x="43249" y="30724"/>
              <a:ext cx="205526" cy="20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147" y="8031"/>
                    <a:pt x="7375" y="14377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4" name="Google Shape;315;p4"/>
            <p:cNvSpPr/>
            <p:nvPr/>
          </p:nvSpPr>
          <p:spPr>
            <a:xfrm>
              <a:off x="60174" y="30724"/>
              <a:ext cx="191101" cy="210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65" y="4694"/>
                    <a:pt x="8924" y="8744"/>
                    <a:pt x="13386" y="13051"/>
                  </a:cubicBezTo>
                  <a:cubicBezTo>
                    <a:pt x="17138" y="16650"/>
                    <a:pt x="17777" y="17937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5" name="Google Shape;316;p4"/>
            <p:cNvSpPr/>
            <p:nvPr/>
          </p:nvSpPr>
          <p:spPr>
            <a:xfrm>
              <a:off x="149770" y="24"/>
              <a:ext cx="12701" cy="28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062" h="21600" fill="norm" stroke="1" extrusionOk="0">
                  <a:moveTo>
                    <a:pt x="7606" y="0"/>
                  </a:moveTo>
                  <a:cubicBezTo>
                    <a:pt x="3803" y="4810"/>
                    <a:pt x="21600" y="9620"/>
                    <a:pt x="7606" y="14337"/>
                  </a:cubicBezTo>
                  <a:cubicBezTo>
                    <a:pt x="1268" y="16886"/>
                    <a:pt x="0" y="19099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6" name="Google Shape;317;p4"/>
            <p:cNvSpPr/>
            <p:nvPr/>
          </p:nvSpPr>
          <p:spPr>
            <a:xfrm>
              <a:off x="24" y="122425"/>
              <a:ext cx="285076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65" fill="norm" stroke="1" extrusionOk="0">
                  <a:moveTo>
                    <a:pt x="21600" y="19065"/>
                  </a:moveTo>
                  <a:cubicBezTo>
                    <a:pt x="14195" y="-2535"/>
                    <a:pt x="7359" y="7657"/>
                    <a:pt x="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7" name="Google Shape;318;p4"/>
            <p:cNvSpPr/>
            <p:nvPr/>
          </p:nvSpPr>
          <p:spPr>
            <a:xfrm>
              <a:off x="96499" y="6300"/>
              <a:ext cx="104651" cy="267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185" y="6879"/>
                    <a:pt x="14618" y="14214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8" name="Google Shape;319;p4"/>
            <p:cNvSpPr/>
            <p:nvPr/>
          </p:nvSpPr>
          <p:spPr>
            <a:xfrm>
              <a:off x="23199" y="85874"/>
              <a:ext cx="268176" cy="93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92" y="18290"/>
                    <a:pt x="8781" y="12527"/>
                    <a:pt x="13121" y="7918"/>
                  </a:cubicBezTo>
                  <a:cubicBezTo>
                    <a:pt x="16806" y="4028"/>
                    <a:pt x="17915" y="3884"/>
                    <a:pt x="21600" y="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79" name="Google Shape;320;p4"/>
            <p:cNvSpPr/>
            <p:nvPr/>
          </p:nvSpPr>
          <p:spPr>
            <a:xfrm>
              <a:off x="32599" y="78975"/>
              <a:ext cx="257526" cy="112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83" y="4918"/>
                    <a:pt x="9881" y="8040"/>
                    <a:pt x="14399" y="13920"/>
                  </a:cubicBezTo>
                  <a:cubicBezTo>
                    <a:pt x="16869" y="16922"/>
                    <a:pt x="19077" y="19201"/>
                    <a:pt x="2160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0" name="Google Shape;321;p4"/>
            <p:cNvSpPr/>
            <p:nvPr/>
          </p:nvSpPr>
          <p:spPr>
            <a:xfrm>
              <a:off x="85224" y="12550"/>
              <a:ext cx="120302" cy="25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2941" y="7166"/>
                    <a:pt x="7424" y="14278"/>
                    <a:pt x="0" y="21600"/>
                  </a:cubicBezTo>
                </a:path>
              </a:pathLst>
            </a:custGeom>
            <a:noFill/>
            <a:ln w="2945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1" name="Google Shape;322;p4"/>
            <p:cNvSpPr/>
            <p:nvPr/>
          </p:nvSpPr>
          <p:spPr>
            <a:xfrm>
              <a:off x="91594" y="73362"/>
              <a:ext cx="118225" cy="117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32" h="19136" fill="norm" stroke="1" extrusionOk="0">
                  <a:moveTo>
                    <a:pt x="18538" y="6210"/>
                  </a:moveTo>
                  <a:cubicBezTo>
                    <a:pt x="20367" y="11202"/>
                    <a:pt x="17830" y="16707"/>
                    <a:pt x="12862" y="18540"/>
                  </a:cubicBezTo>
                  <a:cubicBezTo>
                    <a:pt x="7995" y="20374"/>
                    <a:pt x="2521" y="17825"/>
                    <a:pt x="592" y="12934"/>
                  </a:cubicBezTo>
                  <a:cubicBezTo>
                    <a:pt x="-1233" y="7942"/>
                    <a:pt x="1304" y="2441"/>
                    <a:pt x="6272" y="608"/>
                  </a:cubicBezTo>
                  <a:cubicBezTo>
                    <a:pt x="11139" y="-1226"/>
                    <a:pt x="16613" y="1217"/>
                    <a:pt x="18538" y="621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82" name="Google Shape;323;p4"/>
            <p:cNvSpPr/>
            <p:nvPr/>
          </p:nvSpPr>
          <p:spPr>
            <a:xfrm>
              <a:off x="118840" y="100373"/>
              <a:ext cx="63662" cy="63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85" h="19179" fill="norm" stroke="1" extrusionOk="0">
                  <a:moveTo>
                    <a:pt x="18477" y="6222"/>
                  </a:moveTo>
                  <a:cubicBezTo>
                    <a:pt x="20351" y="11152"/>
                    <a:pt x="17728" y="16837"/>
                    <a:pt x="12841" y="18538"/>
                  </a:cubicBezTo>
                  <a:cubicBezTo>
                    <a:pt x="7955" y="20436"/>
                    <a:pt x="2513" y="17971"/>
                    <a:pt x="632" y="13042"/>
                  </a:cubicBezTo>
                  <a:cubicBezTo>
                    <a:pt x="-1249" y="7931"/>
                    <a:pt x="1194" y="2435"/>
                    <a:pt x="6268" y="537"/>
                  </a:cubicBezTo>
                  <a:cubicBezTo>
                    <a:pt x="11147" y="-1164"/>
                    <a:pt x="16596" y="1293"/>
                    <a:pt x="18477" y="622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84" name="Google Shape;324;p4"/>
          <p:cNvSpPr/>
          <p:nvPr/>
        </p:nvSpPr>
        <p:spPr>
          <a:xfrm>
            <a:off x="8098829" y="1232162"/>
            <a:ext cx="67019" cy="618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644" h="21600" fill="norm" stroke="1" extrusionOk="0">
                <a:moveTo>
                  <a:pt x="10517" y="0"/>
                </a:moveTo>
                <a:cubicBezTo>
                  <a:pt x="9771" y="0"/>
                  <a:pt x="8964" y="148"/>
                  <a:pt x="8095" y="489"/>
                </a:cubicBezTo>
                <a:cubicBezTo>
                  <a:pt x="7896" y="471"/>
                  <a:pt x="7704" y="463"/>
                  <a:pt x="7512" y="463"/>
                </a:cubicBezTo>
                <a:cubicBezTo>
                  <a:pt x="-2379" y="463"/>
                  <a:pt x="-2590" y="21600"/>
                  <a:pt x="7400" y="21600"/>
                </a:cubicBezTo>
                <a:cubicBezTo>
                  <a:pt x="7822" y="21600"/>
                  <a:pt x="8257" y="21565"/>
                  <a:pt x="8716" y="21487"/>
                </a:cubicBezTo>
                <a:cubicBezTo>
                  <a:pt x="19010" y="19881"/>
                  <a:pt x="18923" y="0"/>
                  <a:pt x="1051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5" name="Google Shape;325;p4"/>
          <p:cNvSpPr/>
          <p:nvPr/>
        </p:nvSpPr>
        <p:spPr>
          <a:xfrm>
            <a:off x="1038566" y="1014075"/>
            <a:ext cx="84649" cy="81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355" h="21600" fill="norm" stroke="1" extrusionOk="0">
                <a:moveTo>
                  <a:pt x="7394" y="0"/>
                </a:moveTo>
                <a:cubicBezTo>
                  <a:pt x="-1667" y="0"/>
                  <a:pt x="-2819" y="18846"/>
                  <a:pt x="6278" y="21420"/>
                </a:cubicBezTo>
                <a:cubicBezTo>
                  <a:pt x="6800" y="21540"/>
                  <a:pt x="7303" y="21600"/>
                  <a:pt x="7788" y="21600"/>
                </a:cubicBezTo>
                <a:cubicBezTo>
                  <a:pt x="16659" y="21600"/>
                  <a:pt x="18781" y="2295"/>
                  <a:pt x="8437" y="80"/>
                </a:cubicBezTo>
                <a:cubicBezTo>
                  <a:pt x="8079" y="27"/>
                  <a:pt x="7729" y="0"/>
                  <a:pt x="7394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86" name="رقم الشريحة"/>
          <p:cNvSpPr txBox="1"/>
          <p:nvPr>
            <p:ph type="sldNum" sz="quarter" idx="2"/>
          </p:nvPr>
        </p:nvSpPr>
        <p:spPr>
          <a:xfrm>
            <a:off x="4419600" y="4627562"/>
            <a:ext cx="2133600" cy="279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1pPr>
      <a:lvl2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2pPr>
      <a:lvl3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3pPr>
      <a:lvl4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4pPr>
      <a:lvl5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5pPr>
      <a:lvl6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6pPr>
      <a:lvl7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7pPr>
      <a:lvl8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8pPr>
      <a:lvl9pPr marL="0" marR="0" indent="0" algn="ctr" defTabSz="914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chemeClr val="accent6"/>
          </a:solidFill>
          <a:uFillTx/>
          <a:latin typeface="+mj-lt"/>
          <a:ea typeface="+mj-ea"/>
          <a:cs typeface="+mj-cs"/>
          <a:sym typeface="Helvetica"/>
        </a:defRPr>
      </a:lvl9pPr>
    </p:titleStyle>
    <p:bodyStyle>
      <a:lvl1pPr marL="330200" marR="0" indent="-203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1pPr>
      <a:lvl2pPr marL="330200" marR="0" indent="254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2pPr>
      <a:lvl3pPr marL="330200" marR="0" indent="711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3pPr>
      <a:lvl4pPr marL="330200" marR="0" indent="1168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4pPr>
      <a:lvl5pPr marL="330200" marR="0" indent="16256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5pPr>
      <a:lvl6pPr marL="330200" marR="0" indent="20828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6pPr>
      <a:lvl7pPr marL="330200" marR="0" indent="25400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7pPr>
      <a:lvl8pPr marL="330200" marR="0" indent="29972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8pPr>
      <a:lvl9pPr marL="330200" marR="0" indent="3454400" algn="ct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rgbClr val="174A80"/>
          </a:solidFill>
          <a:uFillTx/>
          <a:latin typeface="+mj-lt"/>
          <a:ea typeface="+mj-ea"/>
          <a:cs typeface="+mj-cs"/>
          <a:sym typeface="Helvetica"/>
        </a:defRPr>
      </a:lvl9pPr>
    </p:bodyStyle>
    <p:otherStyle>
      <a:lvl1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3" Type="http://schemas.openxmlformats.org/officeDocument/2006/relationships/image" Target="../media/image13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3" Type="http://schemas.openxmlformats.org/officeDocument/2006/relationships/image" Target="../media/image13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" Target="slide8.xml"/><Relationship Id="rId5" Type="http://schemas.openxmlformats.org/officeDocument/2006/relationships/image" Target="../media/image13.png"/><Relationship Id="rId6" Type="http://schemas.openxmlformats.org/officeDocument/2006/relationships/slide" Target="slide9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4770;p52"/>
          <p:cNvSpPr/>
          <p:nvPr/>
        </p:nvSpPr>
        <p:spPr>
          <a:xfrm>
            <a:off x="4744108" y="1425321"/>
            <a:ext cx="2753101" cy="27531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739" name="Google Shape;4772;p52"/>
          <p:cNvGrpSpPr/>
          <p:nvPr/>
        </p:nvGrpSpPr>
        <p:grpSpPr>
          <a:xfrm>
            <a:off x="5314224" y="1622413"/>
            <a:ext cx="1603139" cy="2358873"/>
            <a:chOff x="0" y="0"/>
            <a:chExt cx="1603138" cy="2358872"/>
          </a:xfrm>
        </p:grpSpPr>
        <p:sp>
          <p:nvSpPr>
            <p:cNvPr id="1702" name="Google Shape;4773;p52"/>
            <p:cNvSpPr/>
            <p:nvPr/>
          </p:nvSpPr>
          <p:spPr>
            <a:xfrm>
              <a:off x="246406" y="2083398"/>
              <a:ext cx="821616" cy="275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510" h="21600" fill="norm" stroke="1" extrusionOk="0">
                  <a:moveTo>
                    <a:pt x="7974" y="0"/>
                  </a:moveTo>
                  <a:cubicBezTo>
                    <a:pt x="2973" y="0"/>
                    <a:pt x="-3420" y="2218"/>
                    <a:pt x="2174" y="17737"/>
                  </a:cubicBezTo>
                  <a:cubicBezTo>
                    <a:pt x="3146" y="20486"/>
                    <a:pt x="4389" y="21600"/>
                    <a:pt x="5709" y="21600"/>
                  </a:cubicBezTo>
                  <a:cubicBezTo>
                    <a:pt x="11255" y="21600"/>
                    <a:pt x="18180" y="1918"/>
                    <a:pt x="12219" y="356"/>
                  </a:cubicBezTo>
                  <a:lnTo>
                    <a:pt x="12452" y="356"/>
                  </a:lnTo>
                  <a:cubicBezTo>
                    <a:pt x="12371" y="356"/>
                    <a:pt x="12275" y="351"/>
                    <a:pt x="12166" y="342"/>
                  </a:cubicBezTo>
                  <a:cubicBezTo>
                    <a:pt x="11934" y="287"/>
                    <a:pt x="11683" y="254"/>
                    <a:pt x="11412" y="254"/>
                  </a:cubicBezTo>
                  <a:cubicBezTo>
                    <a:pt x="11400" y="254"/>
                    <a:pt x="11387" y="254"/>
                    <a:pt x="11375" y="254"/>
                  </a:cubicBezTo>
                  <a:cubicBezTo>
                    <a:pt x="10496" y="153"/>
                    <a:pt x="9283" y="0"/>
                    <a:pt x="7974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3" name="Google Shape;4774;p52"/>
            <p:cNvSpPr/>
            <p:nvPr/>
          </p:nvSpPr>
          <p:spPr>
            <a:xfrm>
              <a:off x="204584" y="419567"/>
              <a:ext cx="982474" cy="1777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0" h="21520" fill="norm" stroke="1" extrusionOk="0">
                  <a:moveTo>
                    <a:pt x="10293" y="15481"/>
                  </a:moveTo>
                  <a:cubicBezTo>
                    <a:pt x="11469" y="13502"/>
                    <a:pt x="13579" y="11924"/>
                    <a:pt x="16115" y="10448"/>
                  </a:cubicBezTo>
                  <a:cubicBezTo>
                    <a:pt x="15891" y="10246"/>
                    <a:pt x="15689" y="10078"/>
                    <a:pt x="15507" y="9900"/>
                  </a:cubicBezTo>
                  <a:cubicBezTo>
                    <a:pt x="15262" y="9642"/>
                    <a:pt x="14999" y="9385"/>
                    <a:pt x="14817" y="9105"/>
                  </a:cubicBezTo>
                  <a:cubicBezTo>
                    <a:pt x="14654" y="8859"/>
                    <a:pt x="14471" y="8524"/>
                    <a:pt x="15039" y="8400"/>
                  </a:cubicBezTo>
                  <a:cubicBezTo>
                    <a:pt x="15323" y="8345"/>
                    <a:pt x="15891" y="8479"/>
                    <a:pt x="16175" y="8613"/>
                  </a:cubicBezTo>
                  <a:cubicBezTo>
                    <a:pt x="16744" y="8926"/>
                    <a:pt x="17209" y="9295"/>
                    <a:pt x="17818" y="9709"/>
                  </a:cubicBezTo>
                  <a:cubicBezTo>
                    <a:pt x="18994" y="9452"/>
                    <a:pt x="19907" y="8736"/>
                    <a:pt x="21570" y="8759"/>
                  </a:cubicBezTo>
                  <a:cubicBezTo>
                    <a:pt x="21266" y="8926"/>
                    <a:pt x="21023" y="9128"/>
                    <a:pt x="20677" y="9262"/>
                  </a:cubicBezTo>
                  <a:cubicBezTo>
                    <a:pt x="19400" y="9788"/>
                    <a:pt x="18081" y="10291"/>
                    <a:pt x="16804" y="10827"/>
                  </a:cubicBezTo>
                  <a:cubicBezTo>
                    <a:pt x="15323" y="11465"/>
                    <a:pt x="14310" y="12315"/>
                    <a:pt x="13377" y="13199"/>
                  </a:cubicBezTo>
                  <a:cubicBezTo>
                    <a:pt x="12180" y="14351"/>
                    <a:pt x="11469" y="15604"/>
                    <a:pt x="10861" y="16869"/>
                  </a:cubicBezTo>
                  <a:cubicBezTo>
                    <a:pt x="10740" y="17092"/>
                    <a:pt x="10719" y="17338"/>
                    <a:pt x="10658" y="17561"/>
                  </a:cubicBezTo>
                  <a:cubicBezTo>
                    <a:pt x="11713" y="16589"/>
                    <a:pt x="12767" y="15615"/>
                    <a:pt x="13802" y="14642"/>
                  </a:cubicBezTo>
                  <a:cubicBezTo>
                    <a:pt x="14897" y="13602"/>
                    <a:pt x="16419" y="12864"/>
                    <a:pt x="18549" y="12528"/>
                  </a:cubicBezTo>
                  <a:cubicBezTo>
                    <a:pt x="19157" y="12427"/>
                    <a:pt x="19725" y="12349"/>
                    <a:pt x="20151" y="12640"/>
                  </a:cubicBezTo>
                  <a:cubicBezTo>
                    <a:pt x="20637" y="12953"/>
                    <a:pt x="20414" y="13289"/>
                    <a:pt x="20008" y="13591"/>
                  </a:cubicBezTo>
                  <a:cubicBezTo>
                    <a:pt x="19035" y="14318"/>
                    <a:pt x="18122" y="15101"/>
                    <a:pt x="17027" y="15761"/>
                  </a:cubicBezTo>
                  <a:cubicBezTo>
                    <a:pt x="14492" y="17282"/>
                    <a:pt x="12788" y="19094"/>
                    <a:pt x="10901" y="20839"/>
                  </a:cubicBezTo>
                  <a:cubicBezTo>
                    <a:pt x="10658" y="21052"/>
                    <a:pt x="10335" y="21242"/>
                    <a:pt x="9968" y="21399"/>
                  </a:cubicBezTo>
                  <a:cubicBezTo>
                    <a:pt x="9462" y="21600"/>
                    <a:pt x="8995" y="21544"/>
                    <a:pt x="8570" y="21275"/>
                  </a:cubicBezTo>
                  <a:cubicBezTo>
                    <a:pt x="7312" y="20492"/>
                    <a:pt x="6054" y="19721"/>
                    <a:pt x="4756" y="18960"/>
                  </a:cubicBezTo>
                  <a:cubicBezTo>
                    <a:pt x="4027" y="18535"/>
                    <a:pt x="3195" y="18155"/>
                    <a:pt x="2465" y="17718"/>
                  </a:cubicBezTo>
                  <a:cubicBezTo>
                    <a:pt x="1450" y="17114"/>
                    <a:pt x="295" y="16555"/>
                    <a:pt x="31" y="15671"/>
                  </a:cubicBezTo>
                  <a:cubicBezTo>
                    <a:pt x="-30" y="15459"/>
                    <a:pt x="-9" y="15079"/>
                    <a:pt x="173" y="15034"/>
                  </a:cubicBezTo>
                  <a:cubicBezTo>
                    <a:pt x="578" y="14877"/>
                    <a:pt x="1146" y="14945"/>
                    <a:pt x="1492" y="15056"/>
                  </a:cubicBezTo>
                  <a:cubicBezTo>
                    <a:pt x="3783" y="15817"/>
                    <a:pt x="5588" y="16857"/>
                    <a:pt x="6987" y="18110"/>
                  </a:cubicBezTo>
                  <a:cubicBezTo>
                    <a:pt x="7352" y="18446"/>
                    <a:pt x="7677" y="18803"/>
                    <a:pt x="8224" y="19117"/>
                  </a:cubicBezTo>
                  <a:cubicBezTo>
                    <a:pt x="8144" y="18971"/>
                    <a:pt x="8062" y="18815"/>
                    <a:pt x="7941" y="18680"/>
                  </a:cubicBezTo>
                  <a:cubicBezTo>
                    <a:pt x="6947" y="17528"/>
                    <a:pt x="5974" y="16354"/>
                    <a:pt x="4899" y="15213"/>
                  </a:cubicBezTo>
                  <a:cubicBezTo>
                    <a:pt x="4351" y="14620"/>
                    <a:pt x="3580" y="14094"/>
                    <a:pt x="2972" y="13512"/>
                  </a:cubicBezTo>
                  <a:cubicBezTo>
                    <a:pt x="2668" y="13210"/>
                    <a:pt x="2444" y="12875"/>
                    <a:pt x="2322" y="12540"/>
                  </a:cubicBezTo>
                  <a:cubicBezTo>
                    <a:pt x="2140" y="12025"/>
                    <a:pt x="2790" y="11678"/>
                    <a:pt x="3681" y="11857"/>
                  </a:cubicBezTo>
                  <a:cubicBezTo>
                    <a:pt x="4371" y="12002"/>
                    <a:pt x="5102" y="12237"/>
                    <a:pt x="5547" y="12550"/>
                  </a:cubicBezTo>
                  <a:cubicBezTo>
                    <a:pt x="6217" y="13031"/>
                    <a:pt x="6724" y="13602"/>
                    <a:pt x="7150" y="14161"/>
                  </a:cubicBezTo>
                  <a:cubicBezTo>
                    <a:pt x="7840" y="15034"/>
                    <a:pt x="8407" y="15940"/>
                    <a:pt x="8995" y="16790"/>
                  </a:cubicBezTo>
                  <a:cubicBezTo>
                    <a:pt x="10050" y="14732"/>
                    <a:pt x="8285" y="10011"/>
                    <a:pt x="5304" y="7069"/>
                  </a:cubicBezTo>
                  <a:cubicBezTo>
                    <a:pt x="4655" y="7125"/>
                    <a:pt x="4006" y="7204"/>
                    <a:pt x="3337" y="7226"/>
                  </a:cubicBezTo>
                  <a:cubicBezTo>
                    <a:pt x="2668" y="7249"/>
                    <a:pt x="1796" y="7349"/>
                    <a:pt x="1308" y="7226"/>
                  </a:cubicBezTo>
                  <a:cubicBezTo>
                    <a:pt x="578" y="6790"/>
                    <a:pt x="1511" y="6644"/>
                    <a:pt x="4614" y="6163"/>
                  </a:cubicBezTo>
                  <a:cubicBezTo>
                    <a:pt x="4188" y="5873"/>
                    <a:pt x="3823" y="5604"/>
                    <a:pt x="3398" y="5369"/>
                  </a:cubicBezTo>
                  <a:cubicBezTo>
                    <a:pt x="2991" y="5123"/>
                    <a:pt x="2303" y="4989"/>
                    <a:pt x="2425" y="4564"/>
                  </a:cubicBezTo>
                  <a:cubicBezTo>
                    <a:pt x="2972" y="4373"/>
                    <a:pt x="3377" y="4497"/>
                    <a:pt x="3702" y="4720"/>
                  </a:cubicBezTo>
                  <a:cubicBezTo>
                    <a:pt x="4331" y="5168"/>
                    <a:pt x="5060" y="5581"/>
                    <a:pt x="5507" y="6074"/>
                  </a:cubicBezTo>
                  <a:cubicBezTo>
                    <a:pt x="7029" y="7740"/>
                    <a:pt x="8549" y="9419"/>
                    <a:pt x="9381" y="11432"/>
                  </a:cubicBezTo>
                  <a:cubicBezTo>
                    <a:pt x="10090" y="9362"/>
                    <a:pt x="10679" y="7461"/>
                    <a:pt x="11409" y="5581"/>
                  </a:cubicBezTo>
                  <a:cubicBezTo>
                    <a:pt x="12140" y="3714"/>
                    <a:pt x="12809" y="1845"/>
                    <a:pt x="13884" y="0"/>
                  </a:cubicBezTo>
                  <a:cubicBezTo>
                    <a:pt x="14492" y="179"/>
                    <a:pt x="14350" y="425"/>
                    <a:pt x="14268" y="660"/>
                  </a:cubicBezTo>
                  <a:cubicBezTo>
                    <a:pt x="13964" y="1532"/>
                    <a:pt x="13660" y="2394"/>
                    <a:pt x="13377" y="3266"/>
                  </a:cubicBezTo>
                  <a:cubicBezTo>
                    <a:pt x="13316" y="3434"/>
                    <a:pt x="13316" y="3624"/>
                    <a:pt x="13274" y="3837"/>
                  </a:cubicBezTo>
                  <a:cubicBezTo>
                    <a:pt x="14431" y="3691"/>
                    <a:pt x="16439" y="3176"/>
                    <a:pt x="16641" y="3848"/>
                  </a:cubicBezTo>
                  <a:cubicBezTo>
                    <a:pt x="16804" y="4340"/>
                    <a:pt x="15161" y="4497"/>
                    <a:pt x="14310" y="4542"/>
                  </a:cubicBezTo>
                  <a:cubicBezTo>
                    <a:pt x="13012" y="4619"/>
                    <a:pt x="12585" y="5000"/>
                    <a:pt x="12281" y="5649"/>
                  </a:cubicBezTo>
                  <a:cubicBezTo>
                    <a:pt x="11085" y="8445"/>
                    <a:pt x="10375" y="11275"/>
                    <a:pt x="10131" y="14139"/>
                  </a:cubicBezTo>
                  <a:cubicBezTo>
                    <a:pt x="10090" y="14586"/>
                    <a:pt x="10232" y="15034"/>
                    <a:pt x="10293" y="15481"/>
                  </a:cubicBezTo>
                  <a:close/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4" name="Google Shape;4775;p52"/>
            <p:cNvSpPr/>
            <p:nvPr/>
          </p:nvSpPr>
          <p:spPr>
            <a:xfrm>
              <a:off x="106480" y="1354296"/>
              <a:ext cx="261172" cy="328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2" h="21250" fill="norm" stroke="1" extrusionOk="0">
                  <a:moveTo>
                    <a:pt x="20912" y="21250"/>
                  </a:moveTo>
                  <a:cubicBezTo>
                    <a:pt x="17953" y="18566"/>
                    <a:pt x="13441" y="14447"/>
                    <a:pt x="10482" y="11763"/>
                  </a:cubicBezTo>
                  <a:cubicBezTo>
                    <a:pt x="7745" y="9316"/>
                    <a:pt x="4933" y="6872"/>
                    <a:pt x="2346" y="4363"/>
                  </a:cubicBezTo>
                  <a:cubicBezTo>
                    <a:pt x="1086" y="3232"/>
                    <a:pt x="-688" y="2155"/>
                    <a:pt x="275" y="130"/>
                  </a:cubicBezTo>
                  <a:cubicBezTo>
                    <a:pt x="2125" y="-350"/>
                    <a:pt x="3531" y="606"/>
                    <a:pt x="4862" y="1321"/>
                  </a:cubicBezTo>
                  <a:cubicBezTo>
                    <a:pt x="5820" y="1858"/>
                    <a:pt x="6561" y="2513"/>
                    <a:pt x="7302" y="3232"/>
                  </a:cubicBezTo>
                  <a:cubicBezTo>
                    <a:pt x="11889" y="7945"/>
                    <a:pt x="15957" y="12955"/>
                    <a:pt x="19506" y="18208"/>
                  </a:cubicBezTo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5" name="Google Shape;4776;p52"/>
            <p:cNvSpPr/>
            <p:nvPr/>
          </p:nvSpPr>
          <p:spPr>
            <a:xfrm>
              <a:off x="842497" y="1721550"/>
              <a:ext cx="338244" cy="311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449" fill="norm" stroke="1" extrusionOk="0">
                  <a:moveTo>
                    <a:pt x="0" y="21449"/>
                  </a:moveTo>
                  <a:cubicBezTo>
                    <a:pt x="3160" y="17384"/>
                    <a:pt x="7141" y="14461"/>
                    <a:pt x="11063" y="11474"/>
                  </a:cubicBezTo>
                  <a:cubicBezTo>
                    <a:pt x="13932" y="9313"/>
                    <a:pt x="16685" y="6898"/>
                    <a:pt x="19493" y="4676"/>
                  </a:cubicBezTo>
                  <a:cubicBezTo>
                    <a:pt x="20431" y="3850"/>
                    <a:pt x="21193" y="2897"/>
                    <a:pt x="21368" y="1564"/>
                  </a:cubicBezTo>
                  <a:cubicBezTo>
                    <a:pt x="21600" y="356"/>
                    <a:pt x="21249" y="-151"/>
                    <a:pt x="20080" y="40"/>
                  </a:cubicBezTo>
                  <a:cubicBezTo>
                    <a:pt x="18791" y="291"/>
                    <a:pt x="17503" y="546"/>
                    <a:pt x="16274" y="1053"/>
                  </a:cubicBezTo>
                  <a:cubicBezTo>
                    <a:pt x="11881" y="2897"/>
                    <a:pt x="8255" y="5945"/>
                    <a:pt x="5386" y="9950"/>
                  </a:cubicBezTo>
                  <a:cubicBezTo>
                    <a:pt x="2984" y="13444"/>
                    <a:pt x="1109" y="17193"/>
                    <a:pt x="0" y="21449"/>
                  </a:cubicBezTo>
                  <a:close/>
                </a:path>
              </a:pathLst>
            </a:custGeom>
            <a:solidFill>
              <a:srgbClr val="ABD16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6" name="Google Shape;4777;p52"/>
            <p:cNvSpPr/>
            <p:nvPr/>
          </p:nvSpPr>
          <p:spPr>
            <a:xfrm>
              <a:off x="787845" y="0"/>
              <a:ext cx="187417" cy="339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600" fill="norm" stroke="1" extrusionOk="0">
                  <a:moveTo>
                    <a:pt x="11458" y="0"/>
                  </a:moveTo>
                  <a:cubicBezTo>
                    <a:pt x="6451" y="0"/>
                    <a:pt x="2736" y="2231"/>
                    <a:pt x="2047" y="5005"/>
                  </a:cubicBezTo>
                  <a:cubicBezTo>
                    <a:pt x="1236" y="8650"/>
                    <a:pt x="424" y="12350"/>
                    <a:pt x="15" y="16055"/>
                  </a:cubicBezTo>
                  <a:cubicBezTo>
                    <a:pt x="-310" y="19673"/>
                    <a:pt x="4678" y="21600"/>
                    <a:pt x="9555" y="21600"/>
                  </a:cubicBezTo>
                  <a:cubicBezTo>
                    <a:pt x="13945" y="21600"/>
                    <a:pt x="18251" y="20044"/>
                    <a:pt x="18543" y="16760"/>
                  </a:cubicBezTo>
                  <a:cubicBezTo>
                    <a:pt x="18946" y="13055"/>
                    <a:pt x="19764" y="9415"/>
                    <a:pt x="20576" y="5770"/>
                  </a:cubicBezTo>
                  <a:cubicBezTo>
                    <a:pt x="21290" y="2831"/>
                    <a:pt x="16809" y="187"/>
                    <a:pt x="12023" y="11"/>
                  </a:cubicBezTo>
                  <a:cubicBezTo>
                    <a:pt x="11834" y="4"/>
                    <a:pt x="11646" y="0"/>
                    <a:pt x="1145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7" name="Google Shape;4778;p52"/>
            <p:cNvSpPr/>
            <p:nvPr/>
          </p:nvSpPr>
          <p:spPr>
            <a:xfrm>
              <a:off x="787827" y="167084"/>
              <a:ext cx="364360" cy="17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15776" y="0"/>
                  </a:moveTo>
                  <a:cubicBezTo>
                    <a:pt x="15619" y="0"/>
                    <a:pt x="15459" y="15"/>
                    <a:pt x="15302" y="36"/>
                  </a:cubicBezTo>
                  <a:cubicBezTo>
                    <a:pt x="12280" y="421"/>
                    <a:pt x="9868" y="886"/>
                    <a:pt x="6910" y="886"/>
                  </a:cubicBezTo>
                  <a:cubicBezTo>
                    <a:pt x="6361" y="886"/>
                    <a:pt x="5791" y="865"/>
                    <a:pt x="5194" y="828"/>
                  </a:cubicBezTo>
                  <a:cubicBezTo>
                    <a:pt x="5157" y="828"/>
                    <a:pt x="5119" y="828"/>
                    <a:pt x="5082" y="828"/>
                  </a:cubicBezTo>
                  <a:cubicBezTo>
                    <a:pt x="2510" y="828"/>
                    <a:pt x="221" y="4672"/>
                    <a:pt x="9" y="10513"/>
                  </a:cubicBezTo>
                  <a:cubicBezTo>
                    <a:pt x="-151" y="15977"/>
                    <a:pt x="1879" y="21440"/>
                    <a:pt x="4553" y="21556"/>
                  </a:cubicBezTo>
                  <a:cubicBezTo>
                    <a:pt x="5055" y="21585"/>
                    <a:pt x="5556" y="21600"/>
                    <a:pt x="6057" y="21600"/>
                  </a:cubicBezTo>
                  <a:cubicBezTo>
                    <a:pt x="9735" y="21600"/>
                    <a:pt x="13450" y="20917"/>
                    <a:pt x="17120" y="20416"/>
                  </a:cubicBezTo>
                  <a:cubicBezTo>
                    <a:pt x="19791" y="20074"/>
                    <a:pt x="21449" y="13361"/>
                    <a:pt x="21023" y="8232"/>
                  </a:cubicBezTo>
                  <a:cubicBezTo>
                    <a:pt x="20470" y="2557"/>
                    <a:pt x="18259" y="0"/>
                    <a:pt x="15776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8" name="Google Shape;4779;p52"/>
            <p:cNvSpPr/>
            <p:nvPr/>
          </p:nvSpPr>
          <p:spPr>
            <a:xfrm>
              <a:off x="610434" y="99367"/>
              <a:ext cx="347779" cy="225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3" h="21600" fill="norm" stroke="1" extrusionOk="0">
                  <a:moveTo>
                    <a:pt x="4488" y="0"/>
                  </a:moveTo>
                  <a:cubicBezTo>
                    <a:pt x="3062" y="0"/>
                    <a:pt x="1705" y="1063"/>
                    <a:pt x="775" y="3422"/>
                  </a:cubicBezTo>
                  <a:cubicBezTo>
                    <a:pt x="-553" y="6793"/>
                    <a:pt x="-194" y="12556"/>
                    <a:pt x="2005" y="14683"/>
                  </a:cubicBezTo>
                  <a:cubicBezTo>
                    <a:pt x="5738" y="18229"/>
                    <a:pt x="10084" y="21510"/>
                    <a:pt x="14381" y="21594"/>
                  </a:cubicBezTo>
                  <a:cubicBezTo>
                    <a:pt x="14414" y="21594"/>
                    <a:pt x="14446" y="21600"/>
                    <a:pt x="14479" y="21600"/>
                  </a:cubicBezTo>
                  <a:cubicBezTo>
                    <a:pt x="20424" y="21600"/>
                    <a:pt x="21047" y="5639"/>
                    <a:pt x="15047" y="5464"/>
                  </a:cubicBezTo>
                  <a:cubicBezTo>
                    <a:pt x="13461" y="5373"/>
                    <a:pt x="12642" y="4932"/>
                    <a:pt x="11056" y="4044"/>
                  </a:cubicBezTo>
                  <a:cubicBezTo>
                    <a:pt x="10342" y="3688"/>
                    <a:pt x="9624" y="3156"/>
                    <a:pt x="8909" y="2624"/>
                  </a:cubicBezTo>
                  <a:cubicBezTo>
                    <a:pt x="8550" y="2359"/>
                    <a:pt x="8244" y="2183"/>
                    <a:pt x="7885" y="1917"/>
                  </a:cubicBezTo>
                  <a:cubicBezTo>
                    <a:pt x="7797" y="1844"/>
                    <a:pt x="7718" y="1782"/>
                    <a:pt x="7653" y="1731"/>
                  </a:cubicBezTo>
                  <a:cubicBezTo>
                    <a:pt x="7669" y="1736"/>
                    <a:pt x="7682" y="1742"/>
                    <a:pt x="7686" y="1742"/>
                  </a:cubicBezTo>
                  <a:cubicBezTo>
                    <a:pt x="7712" y="1742"/>
                    <a:pt x="7624" y="1640"/>
                    <a:pt x="7271" y="1295"/>
                  </a:cubicBezTo>
                  <a:cubicBezTo>
                    <a:pt x="6384" y="452"/>
                    <a:pt x="5421" y="0"/>
                    <a:pt x="4488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09" name="Google Shape;4780;p52"/>
            <p:cNvSpPr/>
            <p:nvPr/>
          </p:nvSpPr>
          <p:spPr>
            <a:xfrm>
              <a:off x="657288" y="165315"/>
              <a:ext cx="294644" cy="317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98" h="21600" fill="norm" stroke="1" extrusionOk="0">
                  <a:moveTo>
                    <a:pt x="13227" y="0"/>
                  </a:moveTo>
                  <a:cubicBezTo>
                    <a:pt x="11699" y="0"/>
                    <a:pt x="10179" y="738"/>
                    <a:pt x="9081" y="2528"/>
                  </a:cubicBezTo>
                  <a:cubicBezTo>
                    <a:pt x="6998" y="5798"/>
                    <a:pt x="4494" y="8631"/>
                    <a:pt x="1876" y="11460"/>
                  </a:cubicBezTo>
                  <a:cubicBezTo>
                    <a:pt x="-150" y="13723"/>
                    <a:pt x="-807" y="16993"/>
                    <a:pt x="1279" y="19574"/>
                  </a:cubicBezTo>
                  <a:cubicBezTo>
                    <a:pt x="2302" y="20834"/>
                    <a:pt x="3989" y="21600"/>
                    <a:pt x="5623" y="21600"/>
                  </a:cubicBezTo>
                  <a:cubicBezTo>
                    <a:pt x="6843" y="21600"/>
                    <a:pt x="8036" y="21171"/>
                    <a:pt x="8902" y="20204"/>
                  </a:cubicBezTo>
                  <a:cubicBezTo>
                    <a:pt x="12178" y="16681"/>
                    <a:pt x="15515" y="13097"/>
                    <a:pt x="18076" y="8944"/>
                  </a:cubicBezTo>
                  <a:cubicBezTo>
                    <a:pt x="20793" y="4550"/>
                    <a:pt x="17004" y="0"/>
                    <a:pt x="13227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0" name="Google Shape;4781;p52"/>
            <p:cNvSpPr/>
            <p:nvPr/>
          </p:nvSpPr>
          <p:spPr>
            <a:xfrm>
              <a:off x="791624" y="183762"/>
              <a:ext cx="250897" cy="33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6431" y="0"/>
                  </a:moveTo>
                  <a:cubicBezTo>
                    <a:pt x="2572" y="0"/>
                    <a:pt x="-1472" y="3502"/>
                    <a:pt x="529" y="7760"/>
                  </a:cubicBezTo>
                  <a:cubicBezTo>
                    <a:pt x="2501" y="11874"/>
                    <a:pt x="4078" y="16106"/>
                    <a:pt x="7300" y="19680"/>
                  </a:cubicBezTo>
                  <a:cubicBezTo>
                    <a:pt x="8546" y="21037"/>
                    <a:pt x="10060" y="21600"/>
                    <a:pt x="11549" y="21600"/>
                  </a:cubicBezTo>
                  <a:cubicBezTo>
                    <a:pt x="15950" y="21600"/>
                    <a:pt x="20128" y="16657"/>
                    <a:pt x="16441" y="12650"/>
                  </a:cubicBezTo>
                  <a:cubicBezTo>
                    <a:pt x="14008" y="9965"/>
                    <a:pt x="12892" y="6274"/>
                    <a:pt x="11377" y="3114"/>
                  </a:cubicBezTo>
                  <a:cubicBezTo>
                    <a:pt x="10333" y="916"/>
                    <a:pt x="8407" y="0"/>
                    <a:pt x="643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1" name="Google Shape;4782;p52"/>
            <p:cNvSpPr/>
            <p:nvPr/>
          </p:nvSpPr>
          <p:spPr>
            <a:xfrm>
              <a:off x="698431" y="11138"/>
              <a:ext cx="250984" cy="32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49" h="21600" fill="norm" stroke="1" extrusionOk="0">
                  <a:moveTo>
                    <a:pt x="6270" y="0"/>
                  </a:moveTo>
                  <a:cubicBezTo>
                    <a:pt x="5137" y="0"/>
                    <a:pt x="4008" y="250"/>
                    <a:pt x="3047" y="755"/>
                  </a:cubicBezTo>
                  <a:cubicBezTo>
                    <a:pt x="-73" y="2372"/>
                    <a:pt x="-768" y="5737"/>
                    <a:pt x="830" y="8538"/>
                  </a:cubicBezTo>
                  <a:cubicBezTo>
                    <a:pt x="2769" y="12026"/>
                    <a:pt x="4712" y="15514"/>
                    <a:pt x="6934" y="18875"/>
                  </a:cubicBezTo>
                  <a:cubicBezTo>
                    <a:pt x="8231" y="20801"/>
                    <a:pt x="10160" y="21600"/>
                    <a:pt x="12090" y="21600"/>
                  </a:cubicBezTo>
                  <a:cubicBezTo>
                    <a:pt x="16454" y="21600"/>
                    <a:pt x="20832" y="17508"/>
                    <a:pt x="17893" y="13146"/>
                  </a:cubicBezTo>
                  <a:cubicBezTo>
                    <a:pt x="15605" y="9785"/>
                    <a:pt x="13662" y="6297"/>
                    <a:pt x="11718" y="2809"/>
                  </a:cubicBezTo>
                  <a:cubicBezTo>
                    <a:pt x="10709" y="953"/>
                    <a:pt x="8483" y="0"/>
                    <a:pt x="62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2" name="Google Shape;4783;p52"/>
            <p:cNvSpPr/>
            <p:nvPr/>
          </p:nvSpPr>
          <p:spPr>
            <a:xfrm>
              <a:off x="779942" y="48564"/>
              <a:ext cx="325538" cy="284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6" h="21600" fill="norm" stroke="1" extrusionOk="0">
                  <a:moveTo>
                    <a:pt x="15170" y="0"/>
                  </a:moveTo>
                  <a:cubicBezTo>
                    <a:pt x="13807" y="0"/>
                    <a:pt x="12418" y="680"/>
                    <a:pt x="11240" y="1793"/>
                  </a:cubicBezTo>
                  <a:cubicBezTo>
                    <a:pt x="8211" y="4740"/>
                    <a:pt x="5925" y="6981"/>
                    <a:pt x="2553" y="9646"/>
                  </a:cubicBezTo>
                  <a:cubicBezTo>
                    <a:pt x="209" y="11538"/>
                    <a:pt x="-761" y="15321"/>
                    <a:pt x="668" y="18407"/>
                  </a:cubicBezTo>
                  <a:cubicBezTo>
                    <a:pt x="1638" y="20361"/>
                    <a:pt x="3482" y="21600"/>
                    <a:pt x="5316" y="21600"/>
                  </a:cubicBezTo>
                  <a:cubicBezTo>
                    <a:pt x="6180" y="21600"/>
                    <a:pt x="7041" y="21327"/>
                    <a:pt x="7810" y="20719"/>
                  </a:cubicBezTo>
                  <a:cubicBezTo>
                    <a:pt x="11583" y="17705"/>
                    <a:pt x="15068" y="14203"/>
                    <a:pt x="18612" y="10836"/>
                  </a:cubicBezTo>
                  <a:cubicBezTo>
                    <a:pt x="20839" y="8734"/>
                    <a:pt x="20438" y="4038"/>
                    <a:pt x="18612" y="1793"/>
                  </a:cubicBezTo>
                  <a:cubicBezTo>
                    <a:pt x="17587" y="541"/>
                    <a:pt x="16388" y="0"/>
                    <a:pt x="1517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3" name="Google Shape;4784;p52"/>
            <p:cNvSpPr/>
            <p:nvPr/>
          </p:nvSpPr>
          <p:spPr>
            <a:xfrm>
              <a:off x="590308" y="144864"/>
              <a:ext cx="348295" cy="226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9" h="21600" fill="norm" stroke="1" extrusionOk="0">
                  <a:moveTo>
                    <a:pt x="15057" y="0"/>
                  </a:moveTo>
                  <a:cubicBezTo>
                    <a:pt x="14273" y="0"/>
                    <a:pt x="13437" y="406"/>
                    <a:pt x="12590" y="1357"/>
                  </a:cubicBezTo>
                  <a:cubicBezTo>
                    <a:pt x="11245" y="2856"/>
                    <a:pt x="10415" y="3295"/>
                    <a:pt x="8808" y="4089"/>
                  </a:cubicBezTo>
                  <a:cubicBezTo>
                    <a:pt x="8084" y="4444"/>
                    <a:pt x="7307" y="4709"/>
                    <a:pt x="6527" y="4973"/>
                  </a:cubicBezTo>
                  <a:cubicBezTo>
                    <a:pt x="6166" y="5154"/>
                    <a:pt x="5803" y="5238"/>
                    <a:pt x="5439" y="5328"/>
                  </a:cubicBezTo>
                  <a:cubicBezTo>
                    <a:pt x="5287" y="5379"/>
                    <a:pt x="5171" y="5413"/>
                    <a:pt x="5082" y="5446"/>
                  </a:cubicBezTo>
                  <a:cubicBezTo>
                    <a:pt x="5002" y="5458"/>
                    <a:pt x="4883" y="5475"/>
                    <a:pt x="4715" y="5503"/>
                  </a:cubicBezTo>
                  <a:cubicBezTo>
                    <a:pt x="2176" y="5858"/>
                    <a:pt x="0" y="8860"/>
                    <a:pt x="0" y="13540"/>
                  </a:cubicBezTo>
                  <a:cubicBezTo>
                    <a:pt x="0" y="17410"/>
                    <a:pt x="1931" y="21600"/>
                    <a:pt x="4354" y="21600"/>
                  </a:cubicBezTo>
                  <a:cubicBezTo>
                    <a:pt x="4473" y="21600"/>
                    <a:pt x="4592" y="21594"/>
                    <a:pt x="4715" y="21572"/>
                  </a:cubicBezTo>
                  <a:cubicBezTo>
                    <a:pt x="9016" y="20952"/>
                    <a:pt x="13731" y="19364"/>
                    <a:pt x="17358" y="15303"/>
                  </a:cubicBezTo>
                  <a:cubicBezTo>
                    <a:pt x="21600" y="10510"/>
                    <a:pt x="19011" y="0"/>
                    <a:pt x="1505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4" name="Google Shape;4785;p52"/>
            <p:cNvSpPr/>
            <p:nvPr/>
          </p:nvSpPr>
          <p:spPr>
            <a:xfrm>
              <a:off x="751336" y="162958"/>
              <a:ext cx="188299" cy="35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600" fill="norm" stroke="1" extrusionOk="0">
                  <a:moveTo>
                    <a:pt x="11328" y="0"/>
                  </a:moveTo>
                  <a:cubicBezTo>
                    <a:pt x="6687" y="0"/>
                    <a:pt x="2105" y="1627"/>
                    <a:pt x="2209" y="4879"/>
                  </a:cubicBezTo>
                  <a:cubicBezTo>
                    <a:pt x="2306" y="8378"/>
                    <a:pt x="1292" y="11768"/>
                    <a:pt x="168" y="15214"/>
                  </a:cubicBezTo>
                  <a:cubicBezTo>
                    <a:pt x="-645" y="17937"/>
                    <a:pt x="1494" y="20660"/>
                    <a:pt x="6687" y="21440"/>
                  </a:cubicBezTo>
                  <a:cubicBezTo>
                    <a:pt x="7422" y="21547"/>
                    <a:pt x="8195" y="21600"/>
                    <a:pt x="8975" y="21600"/>
                  </a:cubicBezTo>
                  <a:cubicBezTo>
                    <a:pt x="13025" y="21600"/>
                    <a:pt x="17419" y="20210"/>
                    <a:pt x="18101" y="17881"/>
                  </a:cubicBezTo>
                  <a:cubicBezTo>
                    <a:pt x="19525" y="13605"/>
                    <a:pt x="20955" y="9268"/>
                    <a:pt x="20747" y="4879"/>
                  </a:cubicBezTo>
                  <a:cubicBezTo>
                    <a:pt x="20649" y="1627"/>
                    <a:pt x="15963" y="0"/>
                    <a:pt x="11328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5" name="Google Shape;4786;p52"/>
            <p:cNvSpPr/>
            <p:nvPr/>
          </p:nvSpPr>
          <p:spPr>
            <a:xfrm>
              <a:off x="790272" y="168676"/>
              <a:ext cx="326099" cy="262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30" h="21600" fill="norm" stroke="1" extrusionOk="0">
                  <a:moveTo>
                    <a:pt x="4394" y="0"/>
                  </a:moveTo>
                  <a:cubicBezTo>
                    <a:pt x="542" y="0"/>
                    <a:pt x="-2026" y="9119"/>
                    <a:pt x="2123" y="13142"/>
                  </a:cubicBezTo>
                  <a:cubicBezTo>
                    <a:pt x="5318" y="16188"/>
                    <a:pt x="8317" y="19613"/>
                    <a:pt x="12013" y="21289"/>
                  </a:cubicBezTo>
                  <a:cubicBezTo>
                    <a:pt x="12491" y="21503"/>
                    <a:pt x="12950" y="21600"/>
                    <a:pt x="13380" y="21600"/>
                  </a:cubicBezTo>
                  <a:cubicBezTo>
                    <a:pt x="18006" y="21600"/>
                    <a:pt x="19574" y="10188"/>
                    <a:pt x="14409" y="7885"/>
                  </a:cubicBezTo>
                  <a:cubicBezTo>
                    <a:pt x="11611" y="6670"/>
                    <a:pt x="9215" y="3547"/>
                    <a:pt x="6717" y="1108"/>
                  </a:cubicBezTo>
                  <a:cubicBezTo>
                    <a:pt x="5921" y="335"/>
                    <a:pt x="5134" y="0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6" name="Google Shape;4787;p52"/>
            <p:cNvSpPr/>
            <p:nvPr/>
          </p:nvSpPr>
          <p:spPr>
            <a:xfrm>
              <a:off x="788217" y="183056"/>
              <a:ext cx="151706" cy="143219"/>
            </a:xfrm>
            <a:prstGeom prst="ellipse">
              <a:avLst/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7" name="Google Shape;4788;p52"/>
            <p:cNvSpPr/>
            <p:nvPr/>
          </p:nvSpPr>
          <p:spPr>
            <a:xfrm>
              <a:off x="1247499" y="785089"/>
              <a:ext cx="257026" cy="318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39" h="21600" fill="norm" stroke="1" extrusionOk="0">
                  <a:moveTo>
                    <a:pt x="12753" y="0"/>
                  </a:moveTo>
                  <a:cubicBezTo>
                    <a:pt x="10537" y="0"/>
                    <a:pt x="8438" y="1171"/>
                    <a:pt x="7146" y="3025"/>
                  </a:cubicBezTo>
                  <a:cubicBezTo>
                    <a:pt x="4913" y="6346"/>
                    <a:pt x="2679" y="9727"/>
                    <a:pt x="713" y="13236"/>
                  </a:cubicBezTo>
                  <a:cubicBezTo>
                    <a:pt x="-1723" y="17664"/>
                    <a:pt x="2532" y="21600"/>
                    <a:pt x="6658" y="21600"/>
                  </a:cubicBezTo>
                  <a:cubicBezTo>
                    <a:pt x="8602" y="21600"/>
                    <a:pt x="10516" y="20729"/>
                    <a:pt x="11686" y="18623"/>
                  </a:cubicBezTo>
                  <a:cubicBezTo>
                    <a:pt x="13578" y="15114"/>
                    <a:pt x="15816" y="11733"/>
                    <a:pt x="18050" y="8412"/>
                  </a:cubicBezTo>
                  <a:cubicBezTo>
                    <a:pt x="19877" y="5719"/>
                    <a:pt x="18322" y="2022"/>
                    <a:pt x="15544" y="647"/>
                  </a:cubicBezTo>
                  <a:cubicBezTo>
                    <a:pt x="14628" y="204"/>
                    <a:pt x="13682" y="0"/>
                    <a:pt x="1275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8" name="Google Shape;4789;p52"/>
            <p:cNvSpPr/>
            <p:nvPr/>
          </p:nvSpPr>
          <p:spPr>
            <a:xfrm>
              <a:off x="1248024" y="936379"/>
              <a:ext cx="350520" cy="241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9" h="21600" fill="norm" stroke="1" extrusionOk="0">
                  <a:moveTo>
                    <a:pt x="4919" y="0"/>
                  </a:moveTo>
                  <a:cubicBezTo>
                    <a:pt x="3163" y="0"/>
                    <a:pt x="1475" y="1342"/>
                    <a:pt x="537" y="3921"/>
                  </a:cubicBezTo>
                  <a:cubicBezTo>
                    <a:pt x="-645" y="7384"/>
                    <a:pt x="163" y="12337"/>
                    <a:pt x="2586" y="14068"/>
                  </a:cubicBezTo>
                  <a:cubicBezTo>
                    <a:pt x="6411" y="16874"/>
                    <a:pt x="10397" y="19016"/>
                    <a:pt x="14384" y="21247"/>
                  </a:cubicBezTo>
                  <a:cubicBezTo>
                    <a:pt x="14786" y="21489"/>
                    <a:pt x="15202" y="21600"/>
                    <a:pt x="15614" y="21600"/>
                  </a:cubicBezTo>
                  <a:cubicBezTo>
                    <a:pt x="17731" y="21600"/>
                    <a:pt x="19814" y="18689"/>
                    <a:pt x="20309" y="15716"/>
                  </a:cubicBezTo>
                  <a:cubicBezTo>
                    <a:pt x="20955" y="11347"/>
                    <a:pt x="19123" y="8047"/>
                    <a:pt x="16645" y="6642"/>
                  </a:cubicBezTo>
                  <a:cubicBezTo>
                    <a:pt x="13253" y="4663"/>
                    <a:pt x="10610" y="3263"/>
                    <a:pt x="7218" y="784"/>
                  </a:cubicBezTo>
                  <a:cubicBezTo>
                    <a:pt x="6479" y="258"/>
                    <a:pt x="5692" y="0"/>
                    <a:pt x="491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19" name="Google Shape;4790;p52"/>
            <p:cNvSpPr/>
            <p:nvPr/>
          </p:nvSpPr>
          <p:spPr>
            <a:xfrm>
              <a:off x="1115472" y="846974"/>
              <a:ext cx="312557" cy="241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66" h="21600" fill="norm" stroke="1" extrusionOk="0">
                  <a:moveTo>
                    <a:pt x="4881" y="0"/>
                  </a:moveTo>
                  <a:cubicBezTo>
                    <a:pt x="4050" y="0"/>
                    <a:pt x="3194" y="285"/>
                    <a:pt x="2359" y="916"/>
                  </a:cubicBezTo>
                  <a:cubicBezTo>
                    <a:pt x="243" y="2540"/>
                    <a:pt x="-844" y="6738"/>
                    <a:pt x="787" y="9446"/>
                  </a:cubicBezTo>
                  <a:cubicBezTo>
                    <a:pt x="3499" y="13916"/>
                    <a:pt x="6921" y="18520"/>
                    <a:pt x="11045" y="20956"/>
                  </a:cubicBezTo>
                  <a:cubicBezTo>
                    <a:pt x="11804" y="21401"/>
                    <a:pt x="12545" y="21600"/>
                    <a:pt x="13244" y="21600"/>
                  </a:cubicBezTo>
                  <a:cubicBezTo>
                    <a:pt x="17861" y="21600"/>
                    <a:pt x="20756" y="12996"/>
                    <a:pt x="15714" y="10055"/>
                  </a:cubicBezTo>
                  <a:cubicBezTo>
                    <a:pt x="14141" y="9178"/>
                    <a:pt x="13487" y="8362"/>
                    <a:pt x="12185" y="6941"/>
                  </a:cubicBezTo>
                  <a:cubicBezTo>
                    <a:pt x="11589" y="6267"/>
                    <a:pt x="10990" y="5520"/>
                    <a:pt x="10450" y="4777"/>
                  </a:cubicBezTo>
                  <a:cubicBezTo>
                    <a:pt x="10176" y="4436"/>
                    <a:pt x="9906" y="4030"/>
                    <a:pt x="9688" y="3693"/>
                  </a:cubicBezTo>
                  <a:cubicBezTo>
                    <a:pt x="9580" y="3542"/>
                    <a:pt x="9494" y="3429"/>
                    <a:pt x="9428" y="3343"/>
                  </a:cubicBezTo>
                  <a:cubicBezTo>
                    <a:pt x="9379" y="3257"/>
                    <a:pt x="9307" y="3127"/>
                    <a:pt x="9199" y="2950"/>
                  </a:cubicBezTo>
                  <a:cubicBezTo>
                    <a:pt x="8115" y="1145"/>
                    <a:pt x="6546" y="0"/>
                    <a:pt x="488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0" name="Google Shape;4791;p52"/>
            <p:cNvSpPr/>
            <p:nvPr/>
          </p:nvSpPr>
          <p:spPr>
            <a:xfrm>
              <a:off x="1070833" y="924768"/>
              <a:ext cx="343156" cy="255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37" h="21600" fill="norm" stroke="1" extrusionOk="0">
                  <a:moveTo>
                    <a:pt x="14359" y="0"/>
                  </a:moveTo>
                  <a:cubicBezTo>
                    <a:pt x="13578" y="0"/>
                    <a:pt x="12752" y="354"/>
                    <a:pt x="11920" y="1183"/>
                  </a:cubicBezTo>
                  <a:cubicBezTo>
                    <a:pt x="9217" y="3842"/>
                    <a:pt x="6312" y="5718"/>
                    <a:pt x="3356" y="7514"/>
                  </a:cubicBezTo>
                  <a:cubicBezTo>
                    <a:pt x="1011" y="8921"/>
                    <a:pt x="-570" y="12364"/>
                    <a:pt x="194" y="16356"/>
                  </a:cubicBezTo>
                  <a:cubicBezTo>
                    <a:pt x="734" y="19160"/>
                    <a:pt x="2666" y="21600"/>
                    <a:pt x="4631" y="21600"/>
                  </a:cubicBezTo>
                  <a:cubicBezTo>
                    <a:pt x="5076" y="21600"/>
                    <a:pt x="5522" y="21475"/>
                    <a:pt x="5955" y="21201"/>
                  </a:cubicBezTo>
                  <a:cubicBezTo>
                    <a:pt x="9675" y="18936"/>
                    <a:pt x="13448" y="16665"/>
                    <a:pt x="16815" y="13302"/>
                  </a:cubicBezTo>
                  <a:cubicBezTo>
                    <a:pt x="21030" y="9186"/>
                    <a:pt x="18311" y="0"/>
                    <a:pt x="1435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1" name="Google Shape;4792;p52"/>
            <p:cNvSpPr/>
            <p:nvPr/>
          </p:nvSpPr>
          <p:spPr>
            <a:xfrm>
              <a:off x="1245253" y="948755"/>
              <a:ext cx="178189" cy="349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30" h="21600" fill="norm" stroke="1" extrusionOk="0">
                  <a:moveTo>
                    <a:pt x="9745" y="0"/>
                  </a:moveTo>
                  <a:cubicBezTo>
                    <a:pt x="5066" y="0"/>
                    <a:pt x="253" y="1740"/>
                    <a:pt x="201" y="5143"/>
                  </a:cubicBezTo>
                  <a:cubicBezTo>
                    <a:pt x="99" y="9479"/>
                    <a:pt x="-602" y="13759"/>
                    <a:pt x="1410" y="17982"/>
                  </a:cubicBezTo>
                  <a:cubicBezTo>
                    <a:pt x="2676" y="20512"/>
                    <a:pt x="6159" y="21600"/>
                    <a:pt x="9726" y="21600"/>
                  </a:cubicBezTo>
                  <a:cubicBezTo>
                    <a:pt x="15259" y="21600"/>
                    <a:pt x="20998" y="18986"/>
                    <a:pt x="19038" y="15070"/>
                  </a:cubicBezTo>
                  <a:cubicBezTo>
                    <a:pt x="17528" y="11874"/>
                    <a:pt x="18434" y="8223"/>
                    <a:pt x="18537" y="4914"/>
                  </a:cubicBezTo>
                  <a:cubicBezTo>
                    <a:pt x="18633" y="1613"/>
                    <a:pt x="14250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2" name="Google Shape;4793;p52"/>
            <p:cNvSpPr/>
            <p:nvPr/>
          </p:nvSpPr>
          <p:spPr>
            <a:xfrm>
              <a:off x="1232221" y="749845"/>
              <a:ext cx="180967" cy="339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0" h="21600" fill="norm" stroke="1" extrusionOk="0">
                  <a:moveTo>
                    <a:pt x="9493" y="0"/>
                  </a:moveTo>
                  <a:cubicBezTo>
                    <a:pt x="9183" y="0"/>
                    <a:pt x="8873" y="7"/>
                    <a:pt x="8564" y="26"/>
                  </a:cubicBezTo>
                  <a:cubicBezTo>
                    <a:pt x="3074" y="378"/>
                    <a:pt x="-199" y="3023"/>
                    <a:pt x="10" y="5956"/>
                  </a:cubicBezTo>
                  <a:cubicBezTo>
                    <a:pt x="225" y="9657"/>
                    <a:pt x="542" y="13355"/>
                    <a:pt x="1384" y="16996"/>
                  </a:cubicBezTo>
                  <a:cubicBezTo>
                    <a:pt x="2111" y="20139"/>
                    <a:pt x="6503" y="21600"/>
                    <a:pt x="10914" y="21600"/>
                  </a:cubicBezTo>
                  <a:cubicBezTo>
                    <a:pt x="16141" y="21600"/>
                    <a:pt x="21401" y="19547"/>
                    <a:pt x="20600" y="15824"/>
                  </a:cubicBezTo>
                  <a:cubicBezTo>
                    <a:pt x="19751" y="12182"/>
                    <a:pt x="19434" y="8481"/>
                    <a:pt x="19118" y="4784"/>
                  </a:cubicBezTo>
                  <a:cubicBezTo>
                    <a:pt x="18922" y="2030"/>
                    <a:pt x="14174" y="0"/>
                    <a:pt x="949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3" name="Google Shape;4794;p52"/>
            <p:cNvSpPr/>
            <p:nvPr/>
          </p:nvSpPr>
          <p:spPr>
            <a:xfrm>
              <a:off x="1243912" y="883632"/>
              <a:ext cx="359227" cy="209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2" h="21600" fill="norm" stroke="1" extrusionOk="0">
                  <a:moveTo>
                    <a:pt x="15880" y="0"/>
                  </a:moveTo>
                  <a:cubicBezTo>
                    <a:pt x="15327" y="0"/>
                    <a:pt x="14757" y="122"/>
                    <a:pt x="14194" y="347"/>
                  </a:cubicBezTo>
                  <a:cubicBezTo>
                    <a:pt x="10718" y="1875"/>
                    <a:pt x="8044" y="3207"/>
                    <a:pt x="4356" y="4163"/>
                  </a:cubicBezTo>
                  <a:cubicBezTo>
                    <a:pt x="1737" y="4924"/>
                    <a:pt x="-242" y="8935"/>
                    <a:pt x="24" y="13797"/>
                  </a:cubicBezTo>
                  <a:cubicBezTo>
                    <a:pt x="270" y="18027"/>
                    <a:pt x="2432" y="21600"/>
                    <a:pt x="4824" y="21600"/>
                  </a:cubicBezTo>
                  <a:cubicBezTo>
                    <a:pt x="5022" y="21600"/>
                    <a:pt x="5223" y="21576"/>
                    <a:pt x="5424" y="21527"/>
                  </a:cubicBezTo>
                  <a:cubicBezTo>
                    <a:pt x="9541" y="20383"/>
                    <a:pt x="13604" y="18374"/>
                    <a:pt x="17667" y="16658"/>
                  </a:cubicBezTo>
                  <a:cubicBezTo>
                    <a:pt x="20290" y="15514"/>
                    <a:pt x="21358" y="9409"/>
                    <a:pt x="20502" y="5405"/>
                  </a:cubicBezTo>
                  <a:cubicBezTo>
                    <a:pt x="19707" y="1589"/>
                    <a:pt x="17889" y="0"/>
                    <a:pt x="1588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4" name="Google Shape;4795;p52"/>
            <p:cNvSpPr/>
            <p:nvPr/>
          </p:nvSpPr>
          <p:spPr>
            <a:xfrm>
              <a:off x="1056228" y="882865"/>
              <a:ext cx="354363" cy="19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92" h="21600" fill="norm" stroke="1" extrusionOk="0">
                  <a:moveTo>
                    <a:pt x="4526" y="0"/>
                  </a:moveTo>
                  <a:cubicBezTo>
                    <a:pt x="2782" y="0"/>
                    <a:pt x="1162" y="1699"/>
                    <a:pt x="385" y="5371"/>
                  </a:cubicBezTo>
                  <a:cubicBezTo>
                    <a:pt x="-576" y="9676"/>
                    <a:pt x="282" y="16020"/>
                    <a:pt x="2711" y="17660"/>
                  </a:cubicBezTo>
                  <a:cubicBezTo>
                    <a:pt x="5784" y="19816"/>
                    <a:pt x="9261" y="21600"/>
                    <a:pt x="12632" y="21600"/>
                  </a:cubicBezTo>
                  <a:cubicBezTo>
                    <a:pt x="13583" y="21600"/>
                    <a:pt x="14525" y="21456"/>
                    <a:pt x="15451" y="21143"/>
                  </a:cubicBezTo>
                  <a:cubicBezTo>
                    <a:pt x="21024" y="19392"/>
                    <a:pt x="20431" y="2463"/>
                    <a:pt x="15280" y="2463"/>
                  </a:cubicBezTo>
                  <a:cubicBezTo>
                    <a:pt x="15012" y="2463"/>
                    <a:pt x="14731" y="2509"/>
                    <a:pt x="14438" y="2607"/>
                  </a:cubicBezTo>
                  <a:cubicBezTo>
                    <a:pt x="13806" y="2816"/>
                    <a:pt x="13296" y="2907"/>
                    <a:pt x="12809" y="2907"/>
                  </a:cubicBezTo>
                  <a:cubicBezTo>
                    <a:pt x="12087" y="2907"/>
                    <a:pt x="11409" y="2711"/>
                    <a:pt x="10445" y="2404"/>
                  </a:cubicBezTo>
                  <a:cubicBezTo>
                    <a:pt x="9687" y="2195"/>
                    <a:pt x="8929" y="1888"/>
                    <a:pt x="8171" y="1581"/>
                  </a:cubicBezTo>
                  <a:cubicBezTo>
                    <a:pt x="7816" y="1379"/>
                    <a:pt x="7462" y="1274"/>
                    <a:pt x="7107" y="1072"/>
                  </a:cubicBezTo>
                  <a:cubicBezTo>
                    <a:pt x="6997" y="1013"/>
                    <a:pt x="6907" y="967"/>
                    <a:pt x="6829" y="928"/>
                  </a:cubicBezTo>
                  <a:cubicBezTo>
                    <a:pt x="6762" y="875"/>
                    <a:pt x="6642" y="791"/>
                    <a:pt x="6452" y="660"/>
                  </a:cubicBezTo>
                  <a:cubicBezTo>
                    <a:pt x="5817" y="222"/>
                    <a:pt x="5162" y="0"/>
                    <a:pt x="4526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5" name="Google Shape;4796;p52"/>
            <p:cNvSpPr/>
            <p:nvPr/>
          </p:nvSpPr>
          <p:spPr>
            <a:xfrm>
              <a:off x="1140814" y="917578"/>
              <a:ext cx="266027" cy="335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91" h="21600" fill="norm" stroke="1" extrusionOk="0">
                  <a:moveTo>
                    <a:pt x="12875" y="0"/>
                  </a:moveTo>
                  <a:cubicBezTo>
                    <a:pt x="10776" y="0"/>
                    <a:pt x="8725" y="930"/>
                    <a:pt x="7654" y="3145"/>
                  </a:cubicBezTo>
                  <a:cubicBezTo>
                    <a:pt x="6026" y="6594"/>
                    <a:pt x="3659" y="9686"/>
                    <a:pt x="1358" y="12722"/>
                  </a:cubicBezTo>
                  <a:cubicBezTo>
                    <a:pt x="-538" y="15218"/>
                    <a:pt x="-607" y="18371"/>
                    <a:pt x="2170" y="20393"/>
                  </a:cubicBezTo>
                  <a:cubicBezTo>
                    <a:pt x="3245" y="21175"/>
                    <a:pt x="4752" y="21600"/>
                    <a:pt x="6250" y="21600"/>
                  </a:cubicBezTo>
                  <a:cubicBezTo>
                    <a:pt x="8051" y="21600"/>
                    <a:pt x="9835" y="20982"/>
                    <a:pt x="10832" y="19619"/>
                  </a:cubicBezTo>
                  <a:cubicBezTo>
                    <a:pt x="13812" y="15753"/>
                    <a:pt x="16856" y="11887"/>
                    <a:pt x="18955" y="7547"/>
                  </a:cubicBezTo>
                  <a:cubicBezTo>
                    <a:pt x="20993" y="3339"/>
                    <a:pt x="16852" y="0"/>
                    <a:pt x="1287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6" name="Google Shape;4797;p52"/>
            <p:cNvSpPr/>
            <p:nvPr/>
          </p:nvSpPr>
          <p:spPr>
            <a:xfrm>
              <a:off x="1250076" y="932254"/>
              <a:ext cx="277916" cy="319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561" h="21600" fill="norm" stroke="1" extrusionOk="0">
                  <a:moveTo>
                    <a:pt x="5625" y="0"/>
                  </a:moveTo>
                  <a:cubicBezTo>
                    <a:pt x="1912" y="0"/>
                    <a:pt x="-1764" y="4659"/>
                    <a:pt x="921" y="9058"/>
                  </a:cubicBezTo>
                  <a:cubicBezTo>
                    <a:pt x="3372" y="12992"/>
                    <a:pt x="5472" y="17117"/>
                    <a:pt x="8917" y="20237"/>
                  </a:cubicBezTo>
                  <a:cubicBezTo>
                    <a:pt x="9974" y="21197"/>
                    <a:pt x="11095" y="21600"/>
                    <a:pt x="12161" y="21600"/>
                  </a:cubicBezTo>
                  <a:cubicBezTo>
                    <a:pt x="16391" y="21600"/>
                    <a:pt x="19836" y="15224"/>
                    <a:pt x="15687" y="11430"/>
                  </a:cubicBezTo>
                  <a:cubicBezTo>
                    <a:pt x="13062" y="9058"/>
                    <a:pt x="11486" y="5496"/>
                    <a:pt x="9617" y="2435"/>
                  </a:cubicBezTo>
                  <a:cubicBezTo>
                    <a:pt x="8533" y="713"/>
                    <a:pt x="7077" y="0"/>
                    <a:pt x="5625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7" name="Google Shape;4798;p52"/>
            <p:cNvSpPr/>
            <p:nvPr/>
          </p:nvSpPr>
          <p:spPr>
            <a:xfrm>
              <a:off x="1250071" y="940858"/>
              <a:ext cx="151506" cy="14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991" h="21600" fill="norm" stroke="1" extrusionOk="0">
                  <a:moveTo>
                    <a:pt x="6937" y="0"/>
                  </a:moveTo>
                  <a:cubicBezTo>
                    <a:pt x="-20" y="0"/>
                    <a:pt x="-3286" y="15215"/>
                    <a:pt x="4552" y="20408"/>
                  </a:cubicBezTo>
                  <a:cubicBezTo>
                    <a:pt x="5776" y="21235"/>
                    <a:pt x="6943" y="21600"/>
                    <a:pt x="8021" y="21600"/>
                  </a:cubicBezTo>
                  <a:cubicBezTo>
                    <a:pt x="14990" y="21600"/>
                    <a:pt x="18314" y="6376"/>
                    <a:pt x="10401" y="1183"/>
                  </a:cubicBezTo>
                  <a:cubicBezTo>
                    <a:pt x="9176" y="365"/>
                    <a:pt x="8010" y="0"/>
                    <a:pt x="6937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8" name="Google Shape;4799;p52"/>
            <p:cNvSpPr/>
            <p:nvPr/>
          </p:nvSpPr>
          <p:spPr>
            <a:xfrm>
              <a:off x="178132" y="390747"/>
              <a:ext cx="168806" cy="304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2" h="21600" fill="norm" stroke="1" extrusionOk="0">
                  <a:moveTo>
                    <a:pt x="11363" y="0"/>
                  </a:moveTo>
                  <a:cubicBezTo>
                    <a:pt x="6368" y="0"/>
                    <a:pt x="2699" y="2221"/>
                    <a:pt x="2051" y="4986"/>
                  </a:cubicBezTo>
                  <a:cubicBezTo>
                    <a:pt x="1150" y="8652"/>
                    <a:pt x="357" y="12318"/>
                    <a:pt x="18" y="16047"/>
                  </a:cubicBezTo>
                  <a:cubicBezTo>
                    <a:pt x="-342" y="19671"/>
                    <a:pt x="4638" y="21600"/>
                    <a:pt x="9525" y="21600"/>
                  </a:cubicBezTo>
                  <a:cubicBezTo>
                    <a:pt x="13914" y="21600"/>
                    <a:pt x="18224" y="20047"/>
                    <a:pt x="18541" y="16765"/>
                  </a:cubicBezTo>
                  <a:cubicBezTo>
                    <a:pt x="18880" y="13103"/>
                    <a:pt x="19672" y="9370"/>
                    <a:pt x="20573" y="5708"/>
                  </a:cubicBezTo>
                  <a:cubicBezTo>
                    <a:pt x="21258" y="2827"/>
                    <a:pt x="16739" y="209"/>
                    <a:pt x="11990" y="13"/>
                  </a:cubicBezTo>
                  <a:cubicBezTo>
                    <a:pt x="11781" y="4"/>
                    <a:pt x="11564" y="0"/>
                    <a:pt x="1136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29" name="Google Shape;4800;p52"/>
            <p:cNvSpPr/>
            <p:nvPr/>
          </p:nvSpPr>
          <p:spPr>
            <a:xfrm>
              <a:off x="178117" y="540445"/>
              <a:ext cx="327517" cy="157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0" h="21600" fill="norm" stroke="1" extrusionOk="0">
                  <a:moveTo>
                    <a:pt x="15636" y="0"/>
                  </a:moveTo>
                  <a:cubicBezTo>
                    <a:pt x="15511" y="0"/>
                    <a:pt x="15387" y="8"/>
                    <a:pt x="15262" y="16"/>
                  </a:cubicBezTo>
                  <a:cubicBezTo>
                    <a:pt x="12077" y="469"/>
                    <a:pt x="9556" y="921"/>
                    <a:pt x="6387" y="921"/>
                  </a:cubicBezTo>
                  <a:cubicBezTo>
                    <a:pt x="6012" y="921"/>
                    <a:pt x="5626" y="913"/>
                    <a:pt x="5232" y="905"/>
                  </a:cubicBezTo>
                  <a:cubicBezTo>
                    <a:pt x="5190" y="905"/>
                    <a:pt x="5149" y="897"/>
                    <a:pt x="5107" y="897"/>
                  </a:cubicBezTo>
                  <a:cubicBezTo>
                    <a:pt x="2487" y="897"/>
                    <a:pt x="185" y="4792"/>
                    <a:pt x="11" y="10529"/>
                  </a:cubicBezTo>
                  <a:cubicBezTo>
                    <a:pt x="-167" y="15976"/>
                    <a:pt x="1908" y="21422"/>
                    <a:pt x="4520" y="21552"/>
                  </a:cubicBezTo>
                  <a:cubicBezTo>
                    <a:pt x="5096" y="21584"/>
                    <a:pt x="5671" y="21600"/>
                    <a:pt x="6247" y="21600"/>
                  </a:cubicBezTo>
                  <a:cubicBezTo>
                    <a:pt x="9870" y="21600"/>
                    <a:pt x="13463" y="20970"/>
                    <a:pt x="17102" y="20533"/>
                  </a:cubicBezTo>
                  <a:cubicBezTo>
                    <a:pt x="19771" y="20154"/>
                    <a:pt x="21433" y="13317"/>
                    <a:pt x="20960" y="8380"/>
                  </a:cubicBezTo>
                  <a:cubicBezTo>
                    <a:pt x="20449" y="2465"/>
                    <a:pt x="18162" y="0"/>
                    <a:pt x="15636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0" name="Google Shape;4801;p52"/>
            <p:cNvSpPr/>
            <p:nvPr/>
          </p:nvSpPr>
          <p:spPr>
            <a:xfrm>
              <a:off x="18247" y="479740"/>
              <a:ext cx="313234" cy="202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55" h="21600" fill="norm" stroke="1" extrusionOk="0">
                  <a:moveTo>
                    <a:pt x="4522" y="0"/>
                  </a:moveTo>
                  <a:cubicBezTo>
                    <a:pt x="3099" y="0"/>
                    <a:pt x="1736" y="1051"/>
                    <a:pt x="809" y="3437"/>
                  </a:cubicBezTo>
                  <a:cubicBezTo>
                    <a:pt x="-557" y="6793"/>
                    <a:pt x="-216" y="12516"/>
                    <a:pt x="2001" y="14687"/>
                  </a:cubicBezTo>
                  <a:cubicBezTo>
                    <a:pt x="5747" y="18238"/>
                    <a:pt x="10120" y="21499"/>
                    <a:pt x="14435" y="21594"/>
                  </a:cubicBezTo>
                  <a:cubicBezTo>
                    <a:pt x="14471" y="21594"/>
                    <a:pt x="14507" y="21600"/>
                    <a:pt x="14543" y="21600"/>
                  </a:cubicBezTo>
                  <a:cubicBezTo>
                    <a:pt x="20405" y="21600"/>
                    <a:pt x="21043" y="5609"/>
                    <a:pt x="15062" y="5509"/>
                  </a:cubicBezTo>
                  <a:cubicBezTo>
                    <a:pt x="13471" y="5414"/>
                    <a:pt x="12620" y="4917"/>
                    <a:pt x="11087" y="4029"/>
                  </a:cubicBezTo>
                  <a:cubicBezTo>
                    <a:pt x="10348" y="3639"/>
                    <a:pt x="9609" y="3141"/>
                    <a:pt x="8928" y="2650"/>
                  </a:cubicBezTo>
                  <a:cubicBezTo>
                    <a:pt x="8587" y="2355"/>
                    <a:pt x="8247" y="2153"/>
                    <a:pt x="7906" y="1857"/>
                  </a:cubicBezTo>
                  <a:cubicBezTo>
                    <a:pt x="7801" y="1782"/>
                    <a:pt x="7714" y="1712"/>
                    <a:pt x="7642" y="1656"/>
                  </a:cubicBezTo>
                  <a:cubicBezTo>
                    <a:pt x="7584" y="1586"/>
                    <a:pt x="7475" y="1467"/>
                    <a:pt x="7279" y="1265"/>
                  </a:cubicBezTo>
                  <a:cubicBezTo>
                    <a:pt x="6406" y="447"/>
                    <a:pt x="5450" y="0"/>
                    <a:pt x="45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1" name="Google Shape;4802;p52"/>
            <p:cNvSpPr/>
            <p:nvPr/>
          </p:nvSpPr>
          <p:spPr>
            <a:xfrm>
              <a:off x="60730" y="539089"/>
              <a:ext cx="264611" cy="28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11" h="21600" fill="norm" stroke="1" extrusionOk="0">
                  <a:moveTo>
                    <a:pt x="13248" y="0"/>
                  </a:moveTo>
                  <a:cubicBezTo>
                    <a:pt x="11728" y="0"/>
                    <a:pt x="10212" y="727"/>
                    <a:pt x="9111" y="2487"/>
                  </a:cubicBezTo>
                  <a:cubicBezTo>
                    <a:pt x="7053" y="5839"/>
                    <a:pt x="4461" y="8634"/>
                    <a:pt x="1874" y="11428"/>
                  </a:cubicBezTo>
                  <a:cubicBezTo>
                    <a:pt x="-184" y="13737"/>
                    <a:pt x="-781" y="17018"/>
                    <a:pt x="1277" y="19536"/>
                  </a:cubicBezTo>
                  <a:cubicBezTo>
                    <a:pt x="2310" y="20824"/>
                    <a:pt x="4004" y="21600"/>
                    <a:pt x="5647" y="21600"/>
                  </a:cubicBezTo>
                  <a:cubicBezTo>
                    <a:pt x="6858" y="21600"/>
                    <a:pt x="8039" y="21181"/>
                    <a:pt x="8907" y="20232"/>
                  </a:cubicBezTo>
                  <a:cubicBezTo>
                    <a:pt x="12164" y="16670"/>
                    <a:pt x="15547" y="13109"/>
                    <a:pt x="18071" y="8986"/>
                  </a:cubicBezTo>
                  <a:cubicBezTo>
                    <a:pt x="20819" y="4546"/>
                    <a:pt x="17038" y="0"/>
                    <a:pt x="1324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2" name="Google Shape;4803;p52"/>
            <p:cNvSpPr/>
            <p:nvPr/>
          </p:nvSpPr>
          <p:spPr>
            <a:xfrm>
              <a:off x="181570" y="555591"/>
              <a:ext cx="225944" cy="301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858" h="21600" fill="norm" stroke="1" extrusionOk="0">
                  <a:moveTo>
                    <a:pt x="6438" y="0"/>
                  </a:moveTo>
                  <a:cubicBezTo>
                    <a:pt x="2572" y="0"/>
                    <a:pt x="-1490" y="3515"/>
                    <a:pt x="541" y="7732"/>
                  </a:cubicBezTo>
                  <a:cubicBezTo>
                    <a:pt x="2511" y="11903"/>
                    <a:pt x="4118" y="16141"/>
                    <a:pt x="7333" y="19652"/>
                  </a:cubicBezTo>
                  <a:cubicBezTo>
                    <a:pt x="8572" y="21030"/>
                    <a:pt x="10086" y="21600"/>
                    <a:pt x="11572" y="21600"/>
                  </a:cubicBezTo>
                  <a:cubicBezTo>
                    <a:pt x="15950" y="21600"/>
                    <a:pt x="20110" y="16635"/>
                    <a:pt x="16458" y="12634"/>
                  </a:cubicBezTo>
                  <a:cubicBezTo>
                    <a:pt x="13975" y="9985"/>
                    <a:pt x="12880" y="6275"/>
                    <a:pt x="11348" y="3097"/>
                  </a:cubicBezTo>
                  <a:cubicBezTo>
                    <a:pt x="10314" y="908"/>
                    <a:pt x="8404" y="0"/>
                    <a:pt x="643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3" name="Google Shape;4804;p52"/>
            <p:cNvSpPr/>
            <p:nvPr/>
          </p:nvSpPr>
          <p:spPr>
            <a:xfrm>
              <a:off x="97641" y="400413"/>
              <a:ext cx="226089" cy="288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66" h="21600" fill="norm" stroke="1" extrusionOk="0">
                  <a:moveTo>
                    <a:pt x="6287" y="0"/>
                  </a:moveTo>
                  <a:cubicBezTo>
                    <a:pt x="5141" y="0"/>
                    <a:pt x="4000" y="247"/>
                    <a:pt x="3026" y="742"/>
                  </a:cubicBezTo>
                  <a:cubicBezTo>
                    <a:pt x="-58" y="2401"/>
                    <a:pt x="-751" y="5726"/>
                    <a:pt x="793" y="8493"/>
                  </a:cubicBezTo>
                  <a:cubicBezTo>
                    <a:pt x="2721" y="12021"/>
                    <a:pt x="4723" y="15548"/>
                    <a:pt x="6960" y="18872"/>
                  </a:cubicBezTo>
                  <a:cubicBezTo>
                    <a:pt x="8259" y="20797"/>
                    <a:pt x="10187" y="21600"/>
                    <a:pt x="12115" y="21600"/>
                  </a:cubicBezTo>
                  <a:cubicBezTo>
                    <a:pt x="16477" y="21600"/>
                    <a:pt x="20849" y="17495"/>
                    <a:pt x="17908" y="13129"/>
                  </a:cubicBezTo>
                  <a:cubicBezTo>
                    <a:pt x="15592" y="9805"/>
                    <a:pt x="13664" y="6277"/>
                    <a:pt x="11741" y="2750"/>
                  </a:cubicBezTo>
                  <a:cubicBezTo>
                    <a:pt x="10723" y="923"/>
                    <a:pt x="8500" y="0"/>
                    <a:pt x="62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4" name="Google Shape;4805;p52"/>
            <p:cNvSpPr/>
            <p:nvPr/>
          </p:nvSpPr>
          <p:spPr>
            <a:xfrm>
              <a:off x="170964" y="434006"/>
              <a:ext cx="293179" cy="25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600" fill="norm" stroke="1" extrusionOk="0">
                  <a:moveTo>
                    <a:pt x="15171" y="0"/>
                  </a:moveTo>
                  <a:cubicBezTo>
                    <a:pt x="13809" y="0"/>
                    <a:pt x="12419" y="701"/>
                    <a:pt x="11207" y="1819"/>
                  </a:cubicBezTo>
                  <a:cubicBezTo>
                    <a:pt x="8164" y="4703"/>
                    <a:pt x="5949" y="6965"/>
                    <a:pt x="2591" y="9689"/>
                  </a:cubicBezTo>
                  <a:cubicBezTo>
                    <a:pt x="183" y="11558"/>
                    <a:pt x="-767" y="15301"/>
                    <a:pt x="692" y="18418"/>
                  </a:cubicBezTo>
                  <a:cubicBezTo>
                    <a:pt x="1629" y="20362"/>
                    <a:pt x="3464" y="21600"/>
                    <a:pt x="5279" y="21600"/>
                  </a:cubicBezTo>
                  <a:cubicBezTo>
                    <a:pt x="6151" y="21600"/>
                    <a:pt x="7024" y="21312"/>
                    <a:pt x="7784" y="20675"/>
                  </a:cubicBezTo>
                  <a:cubicBezTo>
                    <a:pt x="11587" y="17717"/>
                    <a:pt x="15006" y="14208"/>
                    <a:pt x="18554" y="10857"/>
                  </a:cubicBezTo>
                  <a:cubicBezTo>
                    <a:pt x="20833" y="8754"/>
                    <a:pt x="20393" y="4081"/>
                    <a:pt x="18554" y="1819"/>
                  </a:cubicBezTo>
                  <a:cubicBezTo>
                    <a:pt x="17543" y="542"/>
                    <a:pt x="16372" y="0"/>
                    <a:pt x="15171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5" name="Google Shape;4806;p52"/>
            <p:cNvSpPr/>
            <p:nvPr/>
          </p:nvSpPr>
          <p:spPr>
            <a:xfrm>
              <a:off x="0" y="520583"/>
              <a:ext cx="313782" cy="20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8" h="21600" fill="norm" stroke="1" extrusionOk="0">
                  <a:moveTo>
                    <a:pt x="15042" y="0"/>
                  </a:moveTo>
                  <a:cubicBezTo>
                    <a:pt x="14264" y="0"/>
                    <a:pt x="13435" y="399"/>
                    <a:pt x="12594" y="1335"/>
                  </a:cubicBezTo>
                  <a:cubicBezTo>
                    <a:pt x="11273" y="2895"/>
                    <a:pt x="10411" y="3288"/>
                    <a:pt x="8855" y="4074"/>
                  </a:cubicBezTo>
                  <a:cubicBezTo>
                    <a:pt x="8051" y="4461"/>
                    <a:pt x="7303" y="4754"/>
                    <a:pt x="6554" y="4954"/>
                  </a:cubicBezTo>
                  <a:cubicBezTo>
                    <a:pt x="6209" y="5147"/>
                    <a:pt x="5809" y="5247"/>
                    <a:pt x="5464" y="5341"/>
                  </a:cubicBezTo>
                  <a:cubicBezTo>
                    <a:pt x="5372" y="5372"/>
                    <a:pt x="5295" y="5391"/>
                    <a:pt x="5229" y="5416"/>
                  </a:cubicBezTo>
                  <a:cubicBezTo>
                    <a:pt x="5226" y="5403"/>
                    <a:pt x="5204" y="5397"/>
                    <a:pt x="5156" y="5397"/>
                  </a:cubicBezTo>
                  <a:cubicBezTo>
                    <a:pt x="5083" y="5397"/>
                    <a:pt x="4943" y="5409"/>
                    <a:pt x="4716" y="5441"/>
                  </a:cubicBezTo>
                  <a:cubicBezTo>
                    <a:pt x="2183" y="5927"/>
                    <a:pt x="0" y="8866"/>
                    <a:pt x="0" y="13558"/>
                  </a:cubicBezTo>
                  <a:cubicBezTo>
                    <a:pt x="0" y="17401"/>
                    <a:pt x="2007" y="21600"/>
                    <a:pt x="4400" y="21600"/>
                  </a:cubicBezTo>
                  <a:cubicBezTo>
                    <a:pt x="4503" y="21600"/>
                    <a:pt x="4609" y="21594"/>
                    <a:pt x="4716" y="21575"/>
                  </a:cubicBezTo>
                  <a:cubicBezTo>
                    <a:pt x="9028" y="20895"/>
                    <a:pt x="13747" y="19329"/>
                    <a:pt x="17369" y="15217"/>
                  </a:cubicBezTo>
                  <a:cubicBezTo>
                    <a:pt x="21600" y="10482"/>
                    <a:pt x="18998" y="0"/>
                    <a:pt x="150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6" name="Google Shape;4807;p52"/>
            <p:cNvSpPr/>
            <p:nvPr/>
          </p:nvSpPr>
          <p:spPr>
            <a:xfrm>
              <a:off x="145214" y="537086"/>
              <a:ext cx="169852" cy="322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600" fill="norm" stroke="1" extrusionOk="0">
                  <a:moveTo>
                    <a:pt x="11342" y="0"/>
                  </a:moveTo>
                  <a:cubicBezTo>
                    <a:pt x="6703" y="0"/>
                    <a:pt x="2122" y="1625"/>
                    <a:pt x="2237" y="4871"/>
                  </a:cubicBezTo>
                  <a:cubicBezTo>
                    <a:pt x="2353" y="8392"/>
                    <a:pt x="1336" y="11792"/>
                    <a:pt x="203" y="15191"/>
                  </a:cubicBezTo>
                  <a:cubicBezTo>
                    <a:pt x="-706" y="17976"/>
                    <a:pt x="1444" y="20693"/>
                    <a:pt x="6646" y="21434"/>
                  </a:cubicBezTo>
                  <a:cubicBezTo>
                    <a:pt x="7381" y="21545"/>
                    <a:pt x="8161" y="21600"/>
                    <a:pt x="8954" y="21600"/>
                  </a:cubicBezTo>
                  <a:cubicBezTo>
                    <a:pt x="13016" y="21600"/>
                    <a:pt x="17409" y="20188"/>
                    <a:pt x="18066" y="17913"/>
                  </a:cubicBezTo>
                  <a:cubicBezTo>
                    <a:pt x="19422" y="13645"/>
                    <a:pt x="20894" y="9260"/>
                    <a:pt x="20786" y="4871"/>
                  </a:cubicBezTo>
                  <a:cubicBezTo>
                    <a:pt x="20670" y="1625"/>
                    <a:pt x="15974" y="0"/>
                    <a:pt x="113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7" name="Google Shape;4808;p52"/>
            <p:cNvSpPr/>
            <p:nvPr/>
          </p:nvSpPr>
          <p:spPr>
            <a:xfrm>
              <a:off x="180719" y="542213"/>
              <a:ext cx="292714" cy="235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641" h="21600" fill="norm" stroke="1" extrusionOk="0">
                  <a:moveTo>
                    <a:pt x="4396" y="0"/>
                  </a:moveTo>
                  <a:cubicBezTo>
                    <a:pt x="517" y="0"/>
                    <a:pt x="-2019" y="9103"/>
                    <a:pt x="2133" y="13151"/>
                  </a:cubicBezTo>
                  <a:cubicBezTo>
                    <a:pt x="5309" y="16200"/>
                    <a:pt x="8314" y="19676"/>
                    <a:pt x="11990" y="21286"/>
                  </a:cubicBezTo>
                  <a:cubicBezTo>
                    <a:pt x="12477" y="21503"/>
                    <a:pt x="12939" y="21600"/>
                    <a:pt x="13372" y="21600"/>
                  </a:cubicBezTo>
                  <a:cubicBezTo>
                    <a:pt x="18018" y="21600"/>
                    <a:pt x="19581" y="10146"/>
                    <a:pt x="14438" y="7897"/>
                  </a:cubicBezTo>
                  <a:cubicBezTo>
                    <a:pt x="11656" y="6627"/>
                    <a:pt x="9205" y="3492"/>
                    <a:pt x="6755" y="1119"/>
                  </a:cubicBezTo>
                  <a:cubicBezTo>
                    <a:pt x="5945" y="341"/>
                    <a:pt x="5145" y="0"/>
                    <a:pt x="439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38" name="Google Shape;4809;p52"/>
            <p:cNvSpPr/>
            <p:nvPr/>
          </p:nvSpPr>
          <p:spPr>
            <a:xfrm>
              <a:off x="178047" y="555356"/>
              <a:ext cx="136501" cy="129311"/>
            </a:xfrm>
            <a:prstGeom prst="ellipse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1742" name="Google Shape;4810;p52"/>
          <p:cNvGrpSpPr/>
          <p:nvPr/>
        </p:nvGrpSpPr>
        <p:grpSpPr>
          <a:xfrm>
            <a:off x="4447939" y="1103963"/>
            <a:ext cx="3315848" cy="1197658"/>
            <a:chOff x="46" y="24"/>
            <a:chExt cx="3315846" cy="1197657"/>
          </a:xfrm>
        </p:grpSpPr>
        <p:sp>
          <p:nvSpPr>
            <p:cNvPr id="1740" name="Google Shape;4811;p52"/>
            <p:cNvSpPr/>
            <p:nvPr/>
          </p:nvSpPr>
          <p:spPr>
            <a:xfrm rot="21173965">
              <a:off x="50240" y="161376"/>
              <a:ext cx="1012500" cy="87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741" name="Google Shape;4812;p52"/>
            <p:cNvSpPr/>
            <p:nvPr/>
          </p:nvSpPr>
          <p:spPr>
            <a:xfrm rot="4539554">
              <a:off x="2260428" y="161400"/>
              <a:ext cx="1012504" cy="87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sp>
        <p:nvSpPr>
          <p:cNvPr id="1743" name="Google Shape;4841;p52"/>
          <p:cNvSpPr/>
          <p:nvPr/>
        </p:nvSpPr>
        <p:spPr>
          <a:xfrm rot="18900000">
            <a:off x="945785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44" name="Google Shape;4842;p52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745" name="عوداً حميداً…"/>
          <p:cNvSpPr txBox="1"/>
          <p:nvPr/>
        </p:nvSpPr>
        <p:spPr>
          <a:xfrm>
            <a:off x="821078" y="2029036"/>
            <a:ext cx="3596403" cy="1262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defTabSz="685800" rtl="0">
              <a:defRPr sz="3200">
                <a:solidFill>
                  <a:schemeClr val="accent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عوداً حميداً </a:t>
            </a:r>
          </a:p>
          <a:p>
            <a:pPr algn="ctr" defTabSz="685800" rtl="0">
              <a:defRPr sz="3200">
                <a:solidFill>
                  <a:schemeClr val="accent6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و عاماً دراسياً حافلاً  بالتميز والعطاء</a:t>
            </a:r>
          </a:p>
        </p:txBody>
      </p:sp>
      <p:sp>
        <p:nvSpPr>
          <p:cNvPr id="1746" name="أعزائي الطلاب"/>
          <p:cNvSpPr txBox="1"/>
          <p:nvPr/>
        </p:nvSpPr>
        <p:spPr>
          <a:xfrm>
            <a:off x="1764053" y="1298240"/>
            <a:ext cx="1710453" cy="665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>
            <a:lvl1pPr algn="ctr" defTabSz="685800">
              <a:defRPr sz="3200">
                <a:solidFill>
                  <a:srgbClr val="2C0977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أعزائي الطلاب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Class="entr" nodeType="afterEffect" presetSubtype="2" presetID="22" grpId="2" fill="hold">
                                  <p:stCondLst>
                                    <p:cond delay="6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1" dur="20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45" grpId="2"/>
      <p:bldP build="whole" bldLvl="1" animBg="1" rev="0" advAuto="0" spid="174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" name="Google Shape;1791;p27"/>
          <p:cNvSpPr/>
          <p:nvPr/>
        </p:nvSpPr>
        <p:spPr>
          <a:xfrm rot="21599579">
            <a:off x="5272499" y="1236875"/>
            <a:ext cx="2445601" cy="29844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73" name="Google Shape;2010;p27"/>
          <p:cNvSpPr/>
          <p:nvPr/>
        </p:nvSpPr>
        <p:spPr>
          <a:xfrm rot="4965428">
            <a:off x="7113987" y="1120336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74" name="Google Shape;2011;p27"/>
          <p:cNvSpPr/>
          <p:nvPr/>
        </p:nvSpPr>
        <p:spPr>
          <a:xfrm flipH="1" rot="16634572">
            <a:off x="4995992" y="1120336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75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5587129" y="3376140"/>
            <a:ext cx="999425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76" name="اكتب كل عدد مما يأتي بالصيغة اللفظية"/>
          <p:cNvSpPr txBox="1"/>
          <p:nvPr/>
        </p:nvSpPr>
        <p:spPr>
          <a:xfrm>
            <a:off x="5623413" y="1756419"/>
            <a:ext cx="1818992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b="1" sz="236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sp>
        <p:nvSpPr>
          <p:cNvPr id="1877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78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879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80" name="١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81" name="القيمة المنزلية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القيمة المنزلية</a:t>
            </a:r>
          </a:p>
        </p:txBody>
      </p:sp>
      <p:pic>
        <p:nvPicPr>
          <p:cNvPr id="1882" name="IMG_2296.png" descr="IMG_2296.png"/>
          <p:cNvPicPr>
            <a:picLocks noChangeAspect="1"/>
          </p:cNvPicPr>
          <p:nvPr/>
        </p:nvPicPr>
        <p:blipFill>
          <a:blip r:embed="rId3">
            <a:extLst/>
          </a:blip>
          <a:srcRect l="65017" t="60141" r="1701" b="35226"/>
          <a:stretch>
            <a:fillRect/>
          </a:stretch>
        </p:blipFill>
        <p:spPr>
          <a:xfrm>
            <a:off x="1118503" y="1757097"/>
            <a:ext cx="3991959" cy="388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0617" fill="norm" stroke="1" extrusionOk="0">
                <a:moveTo>
                  <a:pt x="4680" y="0"/>
                </a:moveTo>
                <a:cubicBezTo>
                  <a:pt x="4366" y="11"/>
                  <a:pt x="4296" y="155"/>
                  <a:pt x="4109" y="1054"/>
                </a:cubicBezTo>
                <a:cubicBezTo>
                  <a:pt x="3755" y="2753"/>
                  <a:pt x="3603" y="5419"/>
                  <a:pt x="3600" y="9909"/>
                </a:cubicBezTo>
                <a:cubicBezTo>
                  <a:pt x="3598" y="13172"/>
                  <a:pt x="3644" y="14817"/>
                  <a:pt x="3795" y="16761"/>
                </a:cubicBezTo>
                <a:cubicBezTo>
                  <a:pt x="3933" y="18527"/>
                  <a:pt x="4097" y="19558"/>
                  <a:pt x="4343" y="20240"/>
                </a:cubicBezTo>
                <a:cubicBezTo>
                  <a:pt x="4828" y="21584"/>
                  <a:pt x="5368" y="19231"/>
                  <a:pt x="5607" y="14716"/>
                </a:cubicBezTo>
                <a:cubicBezTo>
                  <a:pt x="5692" y="13113"/>
                  <a:pt x="5705" y="12379"/>
                  <a:pt x="5705" y="9719"/>
                </a:cubicBezTo>
                <a:cubicBezTo>
                  <a:pt x="5706" y="6270"/>
                  <a:pt x="5658" y="4950"/>
                  <a:pt x="5452" y="2804"/>
                </a:cubicBezTo>
                <a:cubicBezTo>
                  <a:pt x="5237" y="558"/>
                  <a:pt x="5081" y="-15"/>
                  <a:pt x="4680" y="0"/>
                </a:cubicBezTo>
                <a:close/>
                <a:moveTo>
                  <a:pt x="20558" y="0"/>
                </a:moveTo>
                <a:cubicBezTo>
                  <a:pt x="20246" y="11"/>
                  <a:pt x="20174" y="146"/>
                  <a:pt x="19989" y="1033"/>
                </a:cubicBezTo>
                <a:cubicBezTo>
                  <a:pt x="19752" y="2174"/>
                  <a:pt x="19573" y="4253"/>
                  <a:pt x="19508" y="6599"/>
                </a:cubicBezTo>
                <a:cubicBezTo>
                  <a:pt x="19486" y="7411"/>
                  <a:pt x="19476" y="9416"/>
                  <a:pt x="19485" y="11069"/>
                </a:cubicBezTo>
                <a:cubicBezTo>
                  <a:pt x="19498" y="13597"/>
                  <a:pt x="19519" y="14357"/>
                  <a:pt x="19611" y="15834"/>
                </a:cubicBezTo>
                <a:cubicBezTo>
                  <a:pt x="19743" y="17923"/>
                  <a:pt x="19963" y="19537"/>
                  <a:pt x="20210" y="20219"/>
                </a:cubicBezTo>
                <a:cubicBezTo>
                  <a:pt x="20706" y="21585"/>
                  <a:pt x="21241" y="19278"/>
                  <a:pt x="21485" y="14716"/>
                </a:cubicBezTo>
                <a:cubicBezTo>
                  <a:pt x="21571" y="13106"/>
                  <a:pt x="21586" y="12391"/>
                  <a:pt x="21586" y="9719"/>
                </a:cubicBezTo>
                <a:cubicBezTo>
                  <a:pt x="21586" y="6275"/>
                  <a:pt x="21538" y="4974"/>
                  <a:pt x="21330" y="2804"/>
                </a:cubicBezTo>
                <a:cubicBezTo>
                  <a:pt x="21115" y="558"/>
                  <a:pt x="20959" y="-15"/>
                  <a:pt x="20558" y="0"/>
                </a:cubicBezTo>
                <a:close/>
                <a:moveTo>
                  <a:pt x="17571" y="3858"/>
                </a:moveTo>
                <a:cubicBezTo>
                  <a:pt x="17440" y="3858"/>
                  <a:pt x="17272" y="6399"/>
                  <a:pt x="17272" y="8370"/>
                </a:cubicBezTo>
                <a:cubicBezTo>
                  <a:pt x="17272" y="9865"/>
                  <a:pt x="17322" y="10333"/>
                  <a:pt x="17517" y="10731"/>
                </a:cubicBezTo>
                <a:cubicBezTo>
                  <a:pt x="17646" y="10996"/>
                  <a:pt x="17665" y="11171"/>
                  <a:pt x="17691" y="12397"/>
                </a:cubicBezTo>
                <a:cubicBezTo>
                  <a:pt x="17707" y="13153"/>
                  <a:pt x="17747" y="14303"/>
                  <a:pt x="17781" y="14948"/>
                </a:cubicBezTo>
                <a:lnTo>
                  <a:pt x="17843" y="16129"/>
                </a:lnTo>
                <a:lnTo>
                  <a:pt x="17877" y="15222"/>
                </a:lnTo>
                <a:cubicBezTo>
                  <a:pt x="17902" y="14574"/>
                  <a:pt x="17895" y="14042"/>
                  <a:pt x="17856" y="13388"/>
                </a:cubicBezTo>
                <a:cubicBezTo>
                  <a:pt x="17795" y="12372"/>
                  <a:pt x="17721" y="8778"/>
                  <a:pt x="17721" y="6915"/>
                </a:cubicBezTo>
                <a:cubicBezTo>
                  <a:pt x="17721" y="5324"/>
                  <a:pt x="17648" y="3858"/>
                  <a:pt x="17571" y="3858"/>
                </a:cubicBezTo>
                <a:close/>
                <a:moveTo>
                  <a:pt x="544" y="3921"/>
                </a:moveTo>
                <a:lnTo>
                  <a:pt x="463" y="4976"/>
                </a:lnTo>
                <a:cubicBezTo>
                  <a:pt x="363" y="6295"/>
                  <a:pt x="289" y="6335"/>
                  <a:pt x="158" y="5102"/>
                </a:cubicBezTo>
                <a:cubicBezTo>
                  <a:pt x="60" y="4181"/>
                  <a:pt x="54" y="4162"/>
                  <a:pt x="16" y="4849"/>
                </a:cubicBezTo>
                <a:cubicBezTo>
                  <a:pt x="-14" y="5406"/>
                  <a:pt x="-3" y="5832"/>
                  <a:pt x="64" y="6810"/>
                </a:cubicBezTo>
                <a:cubicBezTo>
                  <a:pt x="190" y="8674"/>
                  <a:pt x="264" y="10810"/>
                  <a:pt x="293" y="13346"/>
                </a:cubicBezTo>
                <a:cubicBezTo>
                  <a:pt x="308" y="14593"/>
                  <a:pt x="327" y="15540"/>
                  <a:pt x="336" y="15454"/>
                </a:cubicBezTo>
                <a:cubicBezTo>
                  <a:pt x="361" y="15205"/>
                  <a:pt x="358" y="12599"/>
                  <a:pt x="330" y="10204"/>
                </a:cubicBezTo>
                <a:cubicBezTo>
                  <a:pt x="305" y="8139"/>
                  <a:pt x="309" y="7980"/>
                  <a:pt x="396" y="7421"/>
                </a:cubicBezTo>
                <a:cubicBezTo>
                  <a:pt x="473" y="6930"/>
                  <a:pt x="509" y="6897"/>
                  <a:pt x="604" y="7253"/>
                </a:cubicBezTo>
                <a:cubicBezTo>
                  <a:pt x="748" y="7784"/>
                  <a:pt x="820" y="7219"/>
                  <a:pt x="853" y="5313"/>
                </a:cubicBezTo>
                <a:lnTo>
                  <a:pt x="877" y="4027"/>
                </a:lnTo>
                <a:lnTo>
                  <a:pt x="800" y="4954"/>
                </a:lnTo>
                <a:lnTo>
                  <a:pt x="720" y="5861"/>
                </a:lnTo>
                <a:lnTo>
                  <a:pt x="632" y="4891"/>
                </a:lnTo>
                <a:lnTo>
                  <a:pt x="544" y="3921"/>
                </a:lnTo>
                <a:close/>
                <a:moveTo>
                  <a:pt x="16124" y="5018"/>
                </a:moveTo>
                <a:cubicBezTo>
                  <a:pt x="16112" y="5034"/>
                  <a:pt x="16101" y="5222"/>
                  <a:pt x="16081" y="5587"/>
                </a:cubicBezTo>
                <a:cubicBezTo>
                  <a:pt x="16046" y="6237"/>
                  <a:pt x="16062" y="6789"/>
                  <a:pt x="16184" y="9045"/>
                </a:cubicBezTo>
                <a:cubicBezTo>
                  <a:pt x="16264" y="10522"/>
                  <a:pt x="16359" y="12627"/>
                  <a:pt x="16395" y="13725"/>
                </a:cubicBezTo>
                <a:lnTo>
                  <a:pt x="16461" y="15728"/>
                </a:lnTo>
                <a:lnTo>
                  <a:pt x="16577" y="12460"/>
                </a:lnTo>
                <a:cubicBezTo>
                  <a:pt x="16641" y="10655"/>
                  <a:pt x="16741" y="8383"/>
                  <a:pt x="16798" y="7421"/>
                </a:cubicBezTo>
                <a:cubicBezTo>
                  <a:pt x="16855" y="6460"/>
                  <a:pt x="16890" y="5497"/>
                  <a:pt x="16875" y="5271"/>
                </a:cubicBezTo>
                <a:cubicBezTo>
                  <a:pt x="16841" y="4730"/>
                  <a:pt x="16692" y="7152"/>
                  <a:pt x="16614" y="9530"/>
                </a:cubicBezTo>
                <a:cubicBezTo>
                  <a:pt x="16511" y="12612"/>
                  <a:pt x="16492" y="12553"/>
                  <a:pt x="16324" y="8560"/>
                </a:cubicBezTo>
                <a:cubicBezTo>
                  <a:pt x="16267" y="7215"/>
                  <a:pt x="16198" y="5818"/>
                  <a:pt x="16171" y="5460"/>
                </a:cubicBezTo>
                <a:cubicBezTo>
                  <a:pt x="16149" y="5154"/>
                  <a:pt x="16136" y="5001"/>
                  <a:pt x="16124" y="5018"/>
                </a:cubicBezTo>
                <a:close/>
                <a:moveTo>
                  <a:pt x="1467" y="8159"/>
                </a:moveTo>
                <a:cubicBezTo>
                  <a:pt x="1445" y="8296"/>
                  <a:pt x="1433" y="8753"/>
                  <a:pt x="1413" y="9635"/>
                </a:cubicBezTo>
                <a:cubicBezTo>
                  <a:pt x="1392" y="10627"/>
                  <a:pt x="1404" y="10964"/>
                  <a:pt x="1476" y="11554"/>
                </a:cubicBezTo>
                <a:cubicBezTo>
                  <a:pt x="1595" y="12534"/>
                  <a:pt x="1604" y="12489"/>
                  <a:pt x="1647" y="10816"/>
                </a:cubicBezTo>
                <a:cubicBezTo>
                  <a:pt x="1683" y="9430"/>
                  <a:pt x="1678" y="9298"/>
                  <a:pt x="1579" y="8602"/>
                </a:cubicBezTo>
                <a:cubicBezTo>
                  <a:pt x="1521" y="8197"/>
                  <a:pt x="1489" y="8022"/>
                  <a:pt x="1467" y="815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83" name="IMG_2296.png" descr="IMG_2296.png"/>
          <p:cNvPicPr>
            <a:picLocks noChangeAspect="1"/>
          </p:cNvPicPr>
          <p:nvPr/>
        </p:nvPicPr>
        <p:blipFill>
          <a:blip r:embed="rId3">
            <a:extLst/>
          </a:blip>
          <a:srcRect l="8779" t="60112" r="52388" b="35237"/>
          <a:stretch>
            <a:fillRect/>
          </a:stretch>
        </p:blipFill>
        <p:spPr>
          <a:xfrm>
            <a:off x="1321913" y="3254657"/>
            <a:ext cx="3788549" cy="316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0911" fill="norm" stroke="1" extrusionOk="0">
                <a:moveTo>
                  <a:pt x="4681" y="54"/>
                </a:moveTo>
                <a:cubicBezTo>
                  <a:pt x="4619" y="-32"/>
                  <a:pt x="4551" y="-8"/>
                  <a:pt x="4449" y="80"/>
                </a:cubicBezTo>
                <a:cubicBezTo>
                  <a:pt x="4046" y="427"/>
                  <a:pt x="3816" y="1934"/>
                  <a:pt x="3676" y="5187"/>
                </a:cubicBezTo>
                <a:cubicBezTo>
                  <a:pt x="3606" y="6826"/>
                  <a:pt x="3594" y="7611"/>
                  <a:pt x="3595" y="10294"/>
                </a:cubicBezTo>
                <a:cubicBezTo>
                  <a:pt x="3596" y="16015"/>
                  <a:pt x="3810" y="19399"/>
                  <a:pt x="4255" y="20691"/>
                </a:cubicBezTo>
                <a:cubicBezTo>
                  <a:pt x="4422" y="21175"/>
                  <a:pt x="4688" y="20839"/>
                  <a:pt x="4875" y="19906"/>
                </a:cubicBezTo>
                <a:cubicBezTo>
                  <a:pt x="5299" y="17787"/>
                  <a:pt x="5522" y="10872"/>
                  <a:pt x="5335" y="5658"/>
                </a:cubicBezTo>
                <a:cubicBezTo>
                  <a:pt x="5259" y="3562"/>
                  <a:pt x="5070" y="1515"/>
                  <a:pt x="4875" y="656"/>
                </a:cubicBezTo>
                <a:cubicBezTo>
                  <a:pt x="4800" y="326"/>
                  <a:pt x="4744" y="139"/>
                  <a:pt x="4681" y="54"/>
                </a:cubicBezTo>
                <a:close/>
                <a:moveTo>
                  <a:pt x="20599" y="158"/>
                </a:moveTo>
                <a:cubicBezTo>
                  <a:pt x="20351" y="184"/>
                  <a:pt x="20265" y="353"/>
                  <a:pt x="20146" y="1023"/>
                </a:cubicBezTo>
                <a:cubicBezTo>
                  <a:pt x="19979" y="1959"/>
                  <a:pt x="19821" y="3886"/>
                  <a:pt x="19749" y="5842"/>
                </a:cubicBezTo>
                <a:cubicBezTo>
                  <a:pt x="19687" y="7530"/>
                  <a:pt x="19678" y="12616"/>
                  <a:pt x="19735" y="14510"/>
                </a:cubicBezTo>
                <a:cubicBezTo>
                  <a:pt x="19819" y="17286"/>
                  <a:pt x="20046" y="19623"/>
                  <a:pt x="20319" y="20508"/>
                </a:cubicBezTo>
                <a:cubicBezTo>
                  <a:pt x="20646" y="21568"/>
                  <a:pt x="21068" y="20283"/>
                  <a:pt x="21261" y="17627"/>
                </a:cubicBezTo>
                <a:cubicBezTo>
                  <a:pt x="21520" y="14071"/>
                  <a:pt x="21588" y="8970"/>
                  <a:pt x="21426" y="5318"/>
                </a:cubicBezTo>
                <a:cubicBezTo>
                  <a:pt x="21329" y="3138"/>
                  <a:pt x="21245" y="2180"/>
                  <a:pt x="21049" y="996"/>
                </a:cubicBezTo>
                <a:cubicBezTo>
                  <a:pt x="20926" y="252"/>
                  <a:pt x="20861" y="131"/>
                  <a:pt x="20599" y="158"/>
                </a:cubicBezTo>
                <a:close/>
                <a:moveTo>
                  <a:pt x="17423" y="4165"/>
                </a:moveTo>
                <a:cubicBezTo>
                  <a:pt x="17402" y="4079"/>
                  <a:pt x="17378" y="4084"/>
                  <a:pt x="17349" y="4192"/>
                </a:cubicBezTo>
                <a:cubicBezTo>
                  <a:pt x="17279" y="4449"/>
                  <a:pt x="17124" y="7664"/>
                  <a:pt x="17123" y="8880"/>
                </a:cubicBezTo>
                <a:cubicBezTo>
                  <a:pt x="17123" y="9762"/>
                  <a:pt x="17224" y="10642"/>
                  <a:pt x="17362" y="10975"/>
                </a:cubicBezTo>
                <a:cubicBezTo>
                  <a:pt x="17478" y="11255"/>
                  <a:pt x="17487" y="11384"/>
                  <a:pt x="17529" y="13280"/>
                </a:cubicBezTo>
                <a:cubicBezTo>
                  <a:pt x="17553" y="14382"/>
                  <a:pt x="17590" y="15506"/>
                  <a:pt x="17610" y="15794"/>
                </a:cubicBezTo>
                <a:cubicBezTo>
                  <a:pt x="17641" y="16231"/>
                  <a:pt x="17651" y="16171"/>
                  <a:pt x="17673" y="15480"/>
                </a:cubicBezTo>
                <a:cubicBezTo>
                  <a:pt x="17692" y="14904"/>
                  <a:pt x="17680" y="14196"/>
                  <a:pt x="17635" y="13122"/>
                </a:cubicBezTo>
                <a:cubicBezTo>
                  <a:pt x="17598" y="12230"/>
                  <a:pt x="17559" y="10190"/>
                  <a:pt x="17543" y="8303"/>
                </a:cubicBezTo>
                <a:cubicBezTo>
                  <a:pt x="17519" y="5625"/>
                  <a:pt x="17487" y="4425"/>
                  <a:pt x="17423" y="4165"/>
                </a:cubicBezTo>
                <a:close/>
                <a:moveTo>
                  <a:pt x="48" y="4480"/>
                </a:moveTo>
                <a:cubicBezTo>
                  <a:pt x="35" y="4416"/>
                  <a:pt x="27" y="4617"/>
                  <a:pt x="12" y="5004"/>
                </a:cubicBezTo>
                <a:cubicBezTo>
                  <a:pt x="-12" y="5620"/>
                  <a:pt x="0" y="6289"/>
                  <a:pt x="64" y="7858"/>
                </a:cubicBezTo>
                <a:cubicBezTo>
                  <a:pt x="144" y="9831"/>
                  <a:pt x="237" y="13372"/>
                  <a:pt x="248" y="14930"/>
                </a:cubicBezTo>
                <a:cubicBezTo>
                  <a:pt x="252" y="15345"/>
                  <a:pt x="260" y="14886"/>
                  <a:pt x="266" y="13882"/>
                </a:cubicBezTo>
                <a:cubicBezTo>
                  <a:pt x="282" y="11600"/>
                  <a:pt x="198" y="7211"/>
                  <a:pt x="109" y="5501"/>
                </a:cubicBezTo>
                <a:cubicBezTo>
                  <a:pt x="76" y="4877"/>
                  <a:pt x="61" y="4543"/>
                  <a:pt x="48" y="4480"/>
                </a:cubicBezTo>
                <a:close/>
                <a:moveTo>
                  <a:pt x="796" y="5161"/>
                </a:moveTo>
                <a:cubicBezTo>
                  <a:pt x="772" y="5235"/>
                  <a:pt x="753" y="5466"/>
                  <a:pt x="753" y="5842"/>
                </a:cubicBezTo>
                <a:cubicBezTo>
                  <a:pt x="753" y="6777"/>
                  <a:pt x="801" y="7096"/>
                  <a:pt x="976" y="7334"/>
                </a:cubicBezTo>
                <a:lnTo>
                  <a:pt x="1121" y="7544"/>
                </a:lnTo>
                <a:lnTo>
                  <a:pt x="1136" y="10713"/>
                </a:lnTo>
                <a:cubicBezTo>
                  <a:pt x="1148" y="12952"/>
                  <a:pt x="1170" y="14203"/>
                  <a:pt x="1213" y="14956"/>
                </a:cubicBezTo>
                <a:lnTo>
                  <a:pt x="1274" y="16030"/>
                </a:lnTo>
                <a:lnTo>
                  <a:pt x="1301" y="15165"/>
                </a:lnTo>
                <a:cubicBezTo>
                  <a:pt x="1321" y="14528"/>
                  <a:pt x="1309" y="13827"/>
                  <a:pt x="1256" y="12572"/>
                </a:cubicBezTo>
                <a:cubicBezTo>
                  <a:pt x="1203" y="11315"/>
                  <a:pt x="1184" y="10224"/>
                  <a:pt x="1184" y="8382"/>
                </a:cubicBezTo>
                <a:lnTo>
                  <a:pt x="1184" y="5868"/>
                </a:lnTo>
                <a:lnTo>
                  <a:pt x="1035" y="5868"/>
                </a:lnTo>
                <a:cubicBezTo>
                  <a:pt x="953" y="5868"/>
                  <a:pt x="875" y="5705"/>
                  <a:pt x="864" y="5501"/>
                </a:cubicBezTo>
                <a:cubicBezTo>
                  <a:pt x="847" y="5179"/>
                  <a:pt x="820" y="5087"/>
                  <a:pt x="796" y="5161"/>
                </a:cubicBezTo>
                <a:close/>
                <a:moveTo>
                  <a:pt x="2004" y="6365"/>
                </a:moveTo>
                <a:cubicBezTo>
                  <a:pt x="1974" y="6227"/>
                  <a:pt x="1940" y="6227"/>
                  <a:pt x="1909" y="6444"/>
                </a:cubicBezTo>
                <a:cubicBezTo>
                  <a:pt x="1745" y="7596"/>
                  <a:pt x="1642" y="13135"/>
                  <a:pt x="1767" y="13987"/>
                </a:cubicBezTo>
                <a:cubicBezTo>
                  <a:pt x="1862" y="14629"/>
                  <a:pt x="1989" y="14451"/>
                  <a:pt x="2083" y="13515"/>
                </a:cubicBezTo>
                <a:cubicBezTo>
                  <a:pt x="2158" y="12761"/>
                  <a:pt x="2174" y="12328"/>
                  <a:pt x="2173" y="10818"/>
                </a:cubicBezTo>
                <a:cubicBezTo>
                  <a:pt x="2172" y="8610"/>
                  <a:pt x="2095" y="6781"/>
                  <a:pt x="2004" y="6365"/>
                </a:cubicBezTo>
                <a:close/>
                <a:moveTo>
                  <a:pt x="18241" y="8068"/>
                </a:moveTo>
                <a:lnTo>
                  <a:pt x="18210" y="9037"/>
                </a:lnTo>
                <a:cubicBezTo>
                  <a:pt x="18162" y="10482"/>
                  <a:pt x="18169" y="11046"/>
                  <a:pt x="18248" y="11813"/>
                </a:cubicBezTo>
                <a:cubicBezTo>
                  <a:pt x="18346" y="12759"/>
                  <a:pt x="18350" y="12740"/>
                  <a:pt x="18388" y="11080"/>
                </a:cubicBezTo>
                <a:cubicBezTo>
                  <a:pt x="18419" y="9705"/>
                  <a:pt x="18417" y="9591"/>
                  <a:pt x="18331" y="8853"/>
                </a:cubicBezTo>
                <a:lnTo>
                  <a:pt x="18241" y="8068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84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40803" t="26581" r="38461" b="31545"/>
          <a:stretch>
            <a:fillRect/>
          </a:stretch>
        </p:blipFill>
        <p:spPr>
          <a:xfrm>
            <a:off x="902382" y="3607638"/>
            <a:ext cx="1149817" cy="13061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6" grpId="1"/>
      <p:bldP build="whole" bldLvl="1" animBg="1" rev="0" advAuto="0" spid="1875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791;p27"/>
          <p:cNvSpPr/>
          <p:nvPr/>
        </p:nvSpPr>
        <p:spPr>
          <a:xfrm rot="21599579">
            <a:off x="5362460" y="1236870"/>
            <a:ext cx="2355634" cy="287433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87" name="Google Shape;2010;p27"/>
          <p:cNvSpPr/>
          <p:nvPr/>
        </p:nvSpPr>
        <p:spPr>
          <a:xfrm rot="4965428">
            <a:off x="7113987" y="1120336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88" name="Google Shape;2011;p27"/>
          <p:cNvSpPr/>
          <p:nvPr/>
        </p:nvSpPr>
        <p:spPr>
          <a:xfrm flipH="1" rot="16634572">
            <a:off x="4995992" y="1120336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89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5587129" y="3376140"/>
            <a:ext cx="999425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90" name="اكتب كل عدد مما يأتي بالصيغة اللفظية"/>
          <p:cNvSpPr txBox="1"/>
          <p:nvPr/>
        </p:nvSpPr>
        <p:spPr>
          <a:xfrm>
            <a:off x="5623413" y="1756419"/>
            <a:ext cx="1818992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b="1" sz="236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sp>
        <p:nvSpPr>
          <p:cNvPr id="1891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92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893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94" name="١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95" name="القيمة المنزلية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القيمة المنزلية</a:t>
            </a:r>
          </a:p>
        </p:txBody>
      </p:sp>
      <p:pic>
        <p:nvPicPr>
          <p:cNvPr id="1896" name="IMG_2296.png" descr="IMG_2296.png"/>
          <p:cNvPicPr>
            <a:picLocks noChangeAspect="1"/>
          </p:cNvPicPr>
          <p:nvPr/>
        </p:nvPicPr>
        <p:blipFill>
          <a:blip r:embed="rId3">
            <a:extLst/>
          </a:blip>
          <a:srcRect l="65017" t="60141" r="1701" b="35226"/>
          <a:stretch>
            <a:fillRect/>
          </a:stretch>
        </p:blipFill>
        <p:spPr>
          <a:xfrm>
            <a:off x="1118503" y="1757097"/>
            <a:ext cx="3991959" cy="3880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0617" fill="norm" stroke="1" extrusionOk="0">
                <a:moveTo>
                  <a:pt x="4680" y="0"/>
                </a:moveTo>
                <a:cubicBezTo>
                  <a:pt x="4366" y="11"/>
                  <a:pt x="4296" y="155"/>
                  <a:pt x="4109" y="1054"/>
                </a:cubicBezTo>
                <a:cubicBezTo>
                  <a:pt x="3755" y="2753"/>
                  <a:pt x="3603" y="5419"/>
                  <a:pt x="3600" y="9909"/>
                </a:cubicBezTo>
                <a:cubicBezTo>
                  <a:pt x="3598" y="13172"/>
                  <a:pt x="3644" y="14817"/>
                  <a:pt x="3795" y="16761"/>
                </a:cubicBezTo>
                <a:cubicBezTo>
                  <a:pt x="3933" y="18527"/>
                  <a:pt x="4097" y="19558"/>
                  <a:pt x="4343" y="20240"/>
                </a:cubicBezTo>
                <a:cubicBezTo>
                  <a:pt x="4828" y="21584"/>
                  <a:pt x="5368" y="19231"/>
                  <a:pt x="5607" y="14716"/>
                </a:cubicBezTo>
                <a:cubicBezTo>
                  <a:pt x="5692" y="13113"/>
                  <a:pt x="5705" y="12379"/>
                  <a:pt x="5705" y="9719"/>
                </a:cubicBezTo>
                <a:cubicBezTo>
                  <a:pt x="5706" y="6270"/>
                  <a:pt x="5658" y="4950"/>
                  <a:pt x="5452" y="2804"/>
                </a:cubicBezTo>
                <a:cubicBezTo>
                  <a:pt x="5237" y="558"/>
                  <a:pt x="5081" y="-15"/>
                  <a:pt x="4680" y="0"/>
                </a:cubicBezTo>
                <a:close/>
                <a:moveTo>
                  <a:pt x="20558" y="0"/>
                </a:moveTo>
                <a:cubicBezTo>
                  <a:pt x="20246" y="11"/>
                  <a:pt x="20174" y="146"/>
                  <a:pt x="19989" y="1033"/>
                </a:cubicBezTo>
                <a:cubicBezTo>
                  <a:pt x="19752" y="2174"/>
                  <a:pt x="19573" y="4253"/>
                  <a:pt x="19508" y="6599"/>
                </a:cubicBezTo>
                <a:cubicBezTo>
                  <a:pt x="19486" y="7411"/>
                  <a:pt x="19476" y="9416"/>
                  <a:pt x="19485" y="11069"/>
                </a:cubicBezTo>
                <a:cubicBezTo>
                  <a:pt x="19498" y="13597"/>
                  <a:pt x="19519" y="14357"/>
                  <a:pt x="19611" y="15834"/>
                </a:cubicBezTo>
                <a:cubicBezTo>
                  <a:pt x="19743" y="17923"/>
                  <a:pt x="19963" y="19537"/>
                  <a:pt x="20210" y="20219"/>
                </a:cubicBezTo>
                <a:cubicBezTo>
                  <a:pt x="20706" y="21585"/>
                  <a:pt x="21241" y="19278"/>
                  <a:pt x="21485" y="14716"/>
                </a:cubicBezTo>
                <a:cubicBezTo>
                  <a:pt x="21571" y="13106"/>
                  <a:pt x="21586" y="12391"/>
                  <a:pt x="21586" y="9719"/>
                </a:cubicBezTo>
                <a:cubicBezTo>
                  <a:pt x="21586" y="6275"/>
                  <a:pt x="21538" y="4974"/>
                  <a:pt x="21330" y="2804"/>
                </a:cubicBezTo>
                <a:cubicBezTo>
                  <a:pt x="21115" y="558"/>
                  <a:pt x="20959" y="-15"/>
                  <a:pt x="20558" y="0"/>
                </a:cubicBezTo>
                <a:close/>
                <a:moveTo>
                  <a:pt x="17571" y="3858"/>
                </a:moveTo>
                <a:cubicBezTo>
                  <a:pt x="17440" y="3858"/>
                  <a:pt x="17272" y="6399"/>
                  <a:pt x="17272" y="8370"/>
                </a:cubicBezTo>
                <a:cubicBezTo>
                  <a:pt x="17272" y="9865"/>
                  <a:pt x="17322" y="10333"/>
                  <a:pt x="17517" y="10731"/>
                </a:cubicBezTo>
                <a:cubicBezTo>
                  <a:pt x="17646" y="10996"/>
                  <a:pt x="17665" y="11171"/>
                  <a:pt x="17691" y="12397"/>
                </a:cubicBezTo>
                <a:cubicBezTo>
                  <a:pt x="17707" y="13153"/>
                  <a:pt x="17747" y="14303"/>
                  <a:pt x="17781" y="14948"/>
                </a:cubicBezTo>
                <a:lnTo>
                  <a:pt x="17843" y="16129"/>
                </a:lnTo>
                <a:lnTo>
                  <a:pt x="17877" y="15222"/>
                </a:lnTo>
                <a:cubicBezTo>
                  <a:pt x="17902" y="14574"/>
                  <a:pt x="17895" y="14042"/>
                  <a:pt x="17856" y="13388"/>
                </a:cubicBezTo>
                <a:cubicBezTo>
                  <a:pt x="17795" y="12372"/>
                  <a:pt x="17721" y="8778"/>
                  <a:pt x="17721" y="6915"/>
                </a:cubicBezTo>
                <a:cubicBezTo>
                  <a:pt x="17721" y="5324"/>
                  <a:pt x="17648" y="3858"/>
                  <a:pt x="17571" y="3858"/>
                </a:cubicBezTo>
                <a:close/>
                <a:moveTo>
                  <a:pt x="544" y="3921"/>
                </a:moveTo>
                <a:lnTo>
                  <a:pt x="463" y="4976"/>
                </a:lnTo>
                <a:cubicBezTo>
                  <a:pt x="363" y="6295"/>
                  <a:pt x="289" y="6335"/>
                  <a:pt x="158" y="5102"/>
                </a:cubicBezTo>
                <a:cubicBezTo>
                  <a:pt x="60" y="4181"/>
                  <a:pt x="54" y="4162"/>
                  <a:pt x="16" y="4849"/>
                </a:cubicBezTo>
                <a:cubicBezTo>
                  <a:pt x="-14" y="5406"/>
                  <a:pt x="-3" y="5832"/>
                  <a:pt x="64" y="6810"/>
                </a:cubicBezTo>
                <a:cubicBezTo>
                  <a:pt x="190" y="8674"/>
                  <a:pt x="264" y="10810"/>
                  <a:pt x="293" y="13346"/>
                </a:cubicBezTo>
                <a:cubicBezTo>
                  <a:pt x="308" y="14593"/>
                  <a:pt x="327" y="15540"/>
                  <a:pt x="336" y="15454"/>
                </a:cubicBezTo>
                <a:cubicBezTo>
                  <a:pt x="361" y="15205"/>
                  <a:pt x="358" y="12599"/>
                  <a:pt x="330" y="10204"/>
                </a:cubicBezTo>
                <a:cubicBezTo>
                  <a:pt x="305" y="8139"/>
                  <a:pt x="309" y="7980"/>
                  <a:pt x="396" y="7421"/>
                </a:cubicBezTo>
                <a:cubicBezTo>
                  <a:pt x="473" y="6930"/>
                  <a:pt x="509" y="6897"/>
                  <a:pt x="604" y="7253"/>
                </a:cubicBezTo>
                <a:cubicBezTo>
                  <a:pt x="748" y="7784"/>
                  <a:pt x="820" y="7219"/>
                  <a:pt x="853" y="5313"/>
                </a:cubicBezTo>
                <a:lnTo>
                  <a:pt x="877" y="4027"/>
                </a:lnTo>
                <a:lnTo>
                  <a:pt x="800" y="4954"/>
                </a:lnTo>
                <a:lnTo>
                  <a:pt x="720" y="5861"/>
                </a:lnTo>
                <a:lnTo>
                  <a:pt x="632" y="4891"/>
                </a:lnTo>
                <a:lnTo>
                  <a:pt x="544" y="3921"/>
                </a:lnTo>
                <a:close/>
                <a:moveTo>
                  <a:pt x="16124" y="5018"/>
                </a:moveTo>
                <a:cubicBezTo>
                  <a:pt x="16112" y="5034"/>
                  <a:pt x="16101" y="5222"/>
                  <a:pt x="16081" y="5587"/>
                </a:cubicBezTo>
                <a:cubicBezTo>
                  <a:pt x="16046" y="6237"/>
                  <a:pt x="16062" y="6789"/>
                  <a:pt x="16184" y="9045"/>
                </a:cubicBezTo>
                <a:cubicBezTo>
                  <a:pt x="16264" y="10522"/>
                  <a:pt x="16359" y="12627"/>
                  <a:pt x="16395" y="13725"/>
                </a:cubicBezTo>
                <a:lnTo>
                  <a:pt x="16461" y="15728"/>
                </a:lnTo>
                <a:lnTo>
                  <a:pt x="16577" y="12460"/>
                </a:lnTo>
                <a:cubicBezTo>
                  <a:pt x="16641" y="10655"/>
                  <a:pt x="16741" y="8383"/>
                  <a:pt x="16798" y="7421"/>
                </a:cubicBezTo>
                <a:cubicBezTo>
                  <a:pt x="16855" y="6460"/>
                  <a:pt x="16890" y="5497"/>
                  <a:pt x="16875" y="5271"/>
                </a:cubicBezTo>
                <a:cubicBezTo>
                  <a:pt x="16841" y="4730"/>
                  <a:pt x="16692" y="7152"/>
                  <a:pt x="16614" y="9530"/>
                </a:cubicBezTo>
                <a:cubicBezTo>
                  <a:pt x="16511" y="12612"/>
                  <a:pt x="16492" y="12553"/>
                  <a:pt x="16324" y="8560"/>
                </a:cubicBezTo>
                <a:cubicBezTo>
                  <a:pt x="16267" y="7215"/>
                  <a:pt x="16198" y="5818"/>
                  <a:pt x="16171" y="5460"/>
                </a:cubicBezTo>
                <a:cubicBezTo>
                  <a:pt x="16149" y="5154"/>
                  <a:pt x="16136" y="5001"/>
                  <a:pt x="16124" y="5018"/>
                </a:cubicBezTo>
                <a:close/>
                <a:moveTo>
                  <a:pt x="1467" y="8159"/>
                </a:moveTo>
                <a:cubicBezTo>
                  <a:pt x="1445" y="8296"/>
                  <a:pt x="1433" y="8753"/>
                  <a:pt x="1413" y="9635"/>
                </a:cubicBezTo>
                <a:cubicBezTo>
                  <a:pt x="1392" y="10627"/>
                  <a:pt x="1404" y="10964"/>
                  <a:pt x="1476" y="11554"/>
                </a:cubicBezTo>
                <a:cubicBezTo>
                  <a:pt x="1595" y="12534"/>
                  <a:pt x="1604" y="12489"/>
                  <a:pt x="1647" y="10816"/>
                </a:cubicBezTo>
                <a:cubicBezTo>
                  <a:pt x="1683" y="9430"/>
                  <a:pt x="1678" y="9298"/>
                  <a:pt x="1579" y="8602"/>
                </a:cubicBezTo>
                <a:cubicBezTo>
                  <a:pt x="1521" y="8197"/>
                  <a:pt x="1489" y="8022"/>
                  <a:pt x="1467" y="815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97" name="IMG_2296.png" descr="IMG_2296.png"/>
          <p:cNvPicPr>
            <a:picLocks noChangeAspect="1"/>
          </p:cNvPicPr>
          <p:nvPr/>
        </p:nvPicPr>
        <p:blipFill>
          <a:blip r:embed="rId3">
            <a:extLst/>
          </a:blip>
          <a:srcRect l="8779" t="60112" r="52388" b="35237"/>
          <a:stretch>
            <a:fillRect/>
          </a:stretch>
        </p:blipFill>
        <p:spPr>
          <a:xfrm>
            <a:off x="1321913" y="3254657"/>
            <a:ext cx="3788549" cy="3168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3" h="20911" fill="norm" stroke="1" extrusionOk="0">
                <a:moveTo>
                  <a:pt x="4681" y="54"/>
                </a:moveTo>
                <a:cubicBezTo>
                  <a:pt x="4619" y="-32"/>
                  <a:pt x="4551" y="-8"/>
                  <a:pt x="4449" y="80"/>
                </a:cubicBezTo>
                <a:cubicBezTo>
                  <a:pt x="4046" y="427"/>
                  <a:pt x="3816" y="1934"/>
                  <a:pt x="3676" y="5187"/>
                </a:cubicBezTo>
                <a:cubicBezTo>
                  <a:pt x="3606" y="6826"/>
                  <a:pt x="3594" y="7611"/>
                  <a:pt x="3595" y="10294"/>
                </a:cubicBezTo>
                <a:cubicBezTo>
                  <a:pt x="3596" y="16015"/>
                  <a:pt x="3810" y="19399"/>
                  <a:pt x="4255" y="20691"/>
                </a:cubicBezTo>
                <a:cubicBezTo>
                  <a:pt x="4422" y="21175"/>
                  <a:pt x="4688" y="20839"/>
                  <a:pt x="4875" y="19906"/>
                </a:cubicBezTo>
                <a:cubicBezTo>
                  <a:pt x="5299" y="17787"/>
                  <a:pt x="5522" y="10872"/>
                  <a:pt x="5335" y="5658"/>
                </a:cubicBezTo>
                <a:cubicBezTo>
                  <a:pt x="5259" y="3562"/>
                  <a:pt x="5070" y="1515"/>
                  <a:pt x="4875" y="656"/>
                </a:cubicBezTo>
                <a:cubicBezTo>
                  <a:pt x="4800" y="326"/>
                  <a:pt x="4744" y="139"/>
                  <a:pt x="4681" y="54"/>
                </a:cubicBezTo>
                <a:close/>
                <a:moveTo>
                  <a:pt x="20599" y="158"/>
                </a:moveTo>
                <a:cubicBezTo>
                  <a:pt x="20351" y="184"/>
                  <a:pt x="20265" y="353"/>
                  <a:pt x="20146" y="1023"/>
                </a:cubicBezTo>
                <a:cubicBezTo>
                  <a:pt x="19979" y="1959"/>
                  <a:pt x="19821" y="3886"/>
                  <a:pt x="19749" y="5842"/>
                </a:cubicBezTo>
                <a:cubicBezTo>
                  <a:pt x="19687" y="7530"/>
                  <a:pt x="19678" y="12616"/>
                  <a:pt x="19735" y="14510"/>
                </a:cubicBezTo>
                <a:cubicBezTo>
                  <a:pt x="19819" y="17286"/>
                  <a:pt x="20046" y="19623"/>
                  <a:pt x="20319" y="20508"/>
                </a:cubicBezTo>
                <a:cubicBezTo>
                  <a:pt x="20646" y="21568"/>
                  <a:pt x="21068" y="20283"/>
                  <a:pt x="21261" y="17627"/>
                </a:cubicBezTo>
                <a:cubicBezTo>
                  <a:pt x="21520" y="14071"/>
                  <a:pt x="21588" y="8970"/>
                  <a:pt x="21426" y="5318"/>
                </a:cubicBezTo>
                <a:cubicBezTo>
                  <a:pt x="21329" y="3138"/>
                  <a:pt x="21245" y="2180"/>
                  <a:pt x="21049" y="996"/>
                </a:cubicBezTo>
                <a:cubicBezTo>
                  <a:pt x="20926" y="252"/>
                  <a:pt x="20861" y="131"/>
                  <a:pt x="20599" y="158"/>
                </a:cubicBezTo>
                <a:close/>
                <a:moveTo>
                  <a:pt x="17423" y="4165"/>
                </a:moveTo>
                <a:cubicBezTo>
                  <a:pt x="17402" y="4079"/>
                  <a:pt x="17378" y="4084"/>
                  <a:pt x="17349" y="4192"/>
                </a:cubicBezTo>
                <a:cubicBezTo>
                  <a:pt x="17279" y="4449"/>
                  <a:pt x="17124" y="7664"/>
                  <a:pt x="17123" y="8880"/>
                </a:cubicBezTo>
                <a:cubicBezTo>
                  <a:pt x="17123" y="9762"/>
                  <a:pt x="17224" y="10642"/>
                  <a:pt x="17362" y="10975"/>
                </a:cubicBezTo>
                <a:cubicBezTo>
                  <a:pt x="17478" y="11255"/>
                  <a:pt x="17487" y="11384"/>
                  <a:pt x="17529" y="13280"/>
                </a:cubicBezTo>
                <a:cubicBezTo>
                  <a:pt x="17553" y="14382"/>
                  <a:pt x="17590" y="15506"/>
                  <a:pt x="17610" y="15794"/>
                </a:cubicBezTo>
                <a:cubicBezTo>
                  <a:pt x="17641" y="16231"/>
                  <a:pt x="17651" y="16171"/>
                  <a:pt x="17673" y="15480"/>
                </a:cubicBezTo>
                <a:cubicBezTo>
                  <a:pt x="17692" y="14904"/>
                  <a:pt x="17680" y="14196"/>
                  <a:pt x="17635" y="13122"/>
                </a:cubicBezTo>
                <a:cubicBezTo>
                  <a:pt x="17598" y="12230"/>
                  <a:pt x="17559" y="10190"/>
                  <a:pt x="17543" y="8303"/>
                </a:cubicBezTo>
                <a:cubicBezTo>
                  <a:pt x="17519" y="5625"/>
                  <a:pt x="17487" y="4425"/>
                  <a:pt x="17423" y="4165"/>
                </a:cubicBezTo>
                <a:close/>
                <a:moveTo>
                  <a:pt x="48" y="4480"/>
                </a:moveTo>
                <a:cubicBezTo>
                  <a:pt x="35" y="4416"/>
                  <a:pt x="27" y="4617"/>
                  <a:pt x="12" y="5004"/>
                </a:cubicBezTo>
                <a:cubicBezTo>
                  <a:pt x="-12" y="5620"/>
                  <a:pt x="0" y="6289"/>
                  <a:pt x="64" y="7858"/>
                </a:cubicBezTo>
                <a:cubicBezTo>
                  <a:pt x="144" y="9831"/>
                  <a:pt x="237" y="13372"/>
                  <a:pt x="248" y="14930"/>
                </a:cubicBezTo>
                <a:cubicBezTo>
                  <a:pt x="252" y="15345"/>
                  <a:pt x="260" y="14886"/>
                  <a:pt x="266" y="13882"/>
                </a:cubicBezTo>
                <a:cubicBezTo>
                  <a:pt x="282" y="11600"/>
                  <a:pt x="198" y="7211"/>
                  <a:pt x="109" y="5501"/>
                </a:cubicBezTo>
                <a:cubicBezTo>
                  <a:pt x="76" y="4877"/>
                  <a:pt x="61" y="4543"/>
                  <a:pt x="48" y="4480"/>
                </a:cubicBezTo>
                <a:close/>
                <a:moveTo>
                  <a:pt x="796" y="5161"/>
                </a:moveTo>
                <a:cubicBezTo>
                  <a:pt x="772" y="5235"/>
                  <a:pt x="753" y="5466"/>
                  <a:pt x="753" y="5842"/>
                </a:cubicBezTo>
                <a:cubicBezTo>
                  <a:pt x="753" y="6777"/>
                  <a:pt x="801" y="7096"/>
                  <a:pt x="976" y="7334"/>
                </a:cubicBezTo>
                <a:lnTo>
                  <a:pt x="1121" y="7544"/>
                </a:lnTo>
                <a:lnTo>
                  <a:pt x="1136" y="10713"/>
                </a:lnTo>
                <a:cubicBezTo>
                  <a:pt x="1148" y="12952"/>
                  <a:pt x="1170" y="14203"/>
                  <a:pt x="1213" y="14956"/>
                </a:cubicBezTo>
                <a:lnTo>
                  <a:pt x="1274" y="16030"/>
                </a:lnTo>
                <a:lnTo>
                  <a:pt x="1301" y="15165"/>
                </a:lnTo>
                <a:cubicBezTo>
                  <a:pt x="1321" y="14528"/>
                  <a:pt x="1309" y="13827"/>
                  <a:pt x="1256" y="12572"/>
                </a:cubicBezTo>
                <a:cubicBezTo>
                  <a:pt x="1203" y="11315"/>
                  <a:pt x="1184" y="10224"/>
                  <a:pt x="1184" y="8382"/>
                </a:cubicBezTo>
                <a:lnTo>
                  <a:pt x="1184" y="5868"/>
                </a:lnTo>
                <a:lnTo>
                  <a:pt x="1035" y="5868"/>
                </a:lnTo>
                <a:cubicBezTo>
                  <a:pt x="953" y="5868"/>
                  <a:pt x="875" y="5705"/>
                  <a:pt x="864" y="5501"/>
                </a:cubicBezTo>
                <a:cubicBezTo>
                  <a:pt x="847" y="5179"/>
                  <a:pt x="820" y="5087"/>
                  <a:pt x="796" y="5161"/>
                </a:cubicBezTo>
                <a:close/>
                <a:moveTo>
                  <a:pt x="2004" y="6365"/>
                </a:moveTo>
                <a:cubicBezTo>
                  <a:pt x="1974" y="6227"/>
                  <a:pt x="1940" y="6227"/>
                  <a:pt x="1909" y="6444"/>
                </a:cubicBezTo>
                <a:cubicBezTo>
                  <a:pt x="1745" y="7596"/>
                  <a:pt x="1642" y="13135"/>
                  <a:pt x="1767" y="13987"/>
                </a:cubicBezTo>
                <a:cubicBezTo>
                  <a:pt x="1862" y="14629"/>
                  <a:pt x="1989" y="14451"/>
                  <a:pt x="2083" y="13515"/>
                </a:cubicBezTo>
                <a:cubicBezTo>
                  <a:pt x="2158" y="12761"/>
                  <a:pt x="2174" y="12328"/>
                  <a:pt x="2173" y="10818"/>
                </a:cubicBezTo>
                <a:cubicBezTo>
                  <a:pt x="2172" y="8610"/>
                  <a:pt x="2095" y="6781"/>
                  <a:pt x="2004" y="6365"/>
                </a:cubicBezTo>
                <a:close/>
                <a:moveTo>
                  <a:pt x="18241" y="8068"/>
                </a:moveTo>
                <a:lnTo>
                  <a:pt x="18210" y="9037"/>
                </a:lnTo>
                <a:cubicBezTo>
                  <a:pt x="18162" y="10482"/>
                  <a:pt x="18169" y="11046"/>
                  <a:pt x="18248" y="11813"/>
                </a:cubicBezTo>
                <a:cubicBezTo>
                  <a:pt x="18346" y="12759"/>
                  <a:pt x="18350" y="12740"/>
                  <a:pt x="18388" y="11080"/>
                </a:cubicBezTo>
                <a:cubicBezTo>
                  <a:pt x="18419" y="9705"/>
                  <a:pt x="18417" y="9591"/>
                  <a:pt x="18331" y="8853"/>
                </a:cubicBezTo>
                <a:lnTo>
                  <a:pt x="18241" y="8068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98" name="الصيغة اللفظية :…"/>
          <p:cNvSpPr txBox="1"/>
          <p:nvPr/>
        </p:nvSpPr>
        <p:spPr>
          <a:xfrm>
            <a:off x="4150975" y="2263876"/>
            <a:ext cx="1176462" cy="724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/>
          <a:p>
            <a:pPr lvl="1" rtl="0">
              <a:lnSpc>
                <a:spcPct val="200000"/>
              </a:lnSpc>
              <a:defRPr b="1">
                <a:solidFill>
                  <a:srgbClr val="FF4015"/>
                </a:solidFill>
              </a:defRPr>
            </a:pPr>
            <a:r>
              <a:t>الصيغة اللفظية :</a:t>
            </a:r>
          </a:p>
          <a:p>
            <a:pPr lvl="1" rtl="0">
              <a:lnSpc>
                <a:spcPct val="200000"/>
              </a:lnSpc>
              <a:defRPr b="1">
                <a:solidFill>
                  <a:srgbClr val="FF4015"/>
                </a:solidFill>
              </a:defRPr>
            </a:pPr>
            <a:r>
              <a:t>الصيغة التحليلية :</a:t>
            </a:r>
          </a:p>
        </p:txBody>
      </p:sp>
      <p:sp>
        <p:nvSpPr>
          <p:cNvPr id="1899" name="تسعة وسبعون"/>
          <p:cNvSpPr txBox="1"/>
          <p:nvPr/>
        </p:nvSpPr>
        <p:spPr>
          <a:xfrm>
            <a:off x="2822598" y="2145187"/>
            <a:ext cx="1400531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تسعة وسبعون</a:t>
            </a:r>
          </a:p>
        </p:txBody>
      </p:sp>
      <p:sp>
        <p:nvSpPr>
          <p:cNvPr id="1900" name="٩+٧٠"/>
          <p:cNvSpPr txBox="1"/>
          <p:nvPr/>
        </p:nvSpPr>
        <p:spPr>
          <a:xfrm>
            <a:off x="3336383" y="2673681"/>
            <a:ext cx="535129" cy="434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٩+٧٠</a:t>
            </a:r>
          </a:p>
        </p:txBody>
      </p:sp>
      <p:sp>
        <p:nvSpPr>
          <p:cNvPr id="1901" name="الصيغة اللفظية :…"/>
          <p:cNvSpPr txBox="1"/>
          <p:nvPr/>
        </p:nvSpPr>
        <p:spPr>
          <a:xfrm>
            <a:off x="4233810" y="3743926"/>
            <a:ext cx="1176463" cy="724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/>
          <a:p>
            <a:pPr lvl="1" rtl="0">
              <a:lnSpc>
                <a:spcPct val="200000"/>
              </a:lnSpc>
              <a:defRPr b="1">
                <a:solidFill>
                  <a:srgbClr val="FF4015"/>
                </a:solidFill>
              </a:defRPr>
            </a:pPr>
            <a:r>
              <a:t>الصيغة اللفظية :</a:t>
            </a:r>
          </a:p>
          <a:p>
            <a:pPr lvl="1" rtl="0">
              <a:lnSpc>
                <a:spcPct val="200000"/>
              </a:lnSpc>
              <a:defRPr b="1">
                <a:solidFill>
                  <a:srgbClr val="FF4015"/>
                </a:solidFill>
              </a:defRPr>
            </a:pPr>
            <a:r>
              <a:t>الصيغة التحليلية :</a:t>
            </a:r>
          </a:p>
        </p:txBody>
      </p:sp>
      <p:sp>
        <p:nvSpPr>
          <p:cNvPr id="1902" name="تسعون"/>
          <p:cNvSpPr txBox="1"/>
          <p:nvPr/>
        </p:nvSpPr>
        <p:spPr>
          <a:xfrm>
            <a:off x="3581264" y="3692857"/>
            <a:ext cx="745593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تسعون</a:t>
            </a:r>
          </a:p>
        </p:txBody>
      </p:sp>
      <p:sp>
        <p:nvSpPr>
          <p:cNvPr id="1903" name="٠+٩٠"/>
          <p:cNvSpPr txBox="1"/>
          <p:nvPr/>
        </p:nvSpPr>
        <p:spPr>
          <a:xfrm>
            <a:off x="3662011" y="4049606"/>
            <a:ext cx="615939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9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٠+٩٠</a:t>
            </a:r>
          </a:p>
        </p:txBody>
      </p:sp>
      <p:sp>
        <p:nvSpPr>
          <p:cNvPr id="1904" name="الصيغة اللفظية :…"/>
          <p:cNvSpPr txBox="1"/>
          <p:nvPr/>
        </p:nvSpPr>
        <p:spPr>
          <a:xfrm>
            <a:off x="1625108" y="2266675"/>
            <a:ext cx="1176462" cy="724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/>
          <a:p>
            <a:pPr lvl="1" rtl="0">
              <a:lnSpc>
                <a:spcPct val="200000"/>
              </a:lnSpc>
              <a:defRPr b="1">
                <a:solidFill>
                  <a:srgbClr val="FF4015"/>
                </a:solidFill>
              </a:defRPr>
            </a:pPr>
            <a:r>
              <a:t>الصيغة اللفظية :</a:t>
            </a:r>
          </a:p>
          <a:p>
            <a:pPr lvl="1" rtl="0">
              <a:lnSpc>
                <a:spcPct val="200000"/>
              </a:lnSpc>
              <a:defRPr b="1">
                <a:solidFill>
                  <a:srgbClr val="FF4015"/>
                </a:solidFill>
              </a:defRPr>
            </a:pPr>
            <a:r>
              <a:t>الصيغة التحليلية :</a:t>
            </a:r>
          </a:p>
        </p:txBody>
      </p:sp>
      <p:sp>
        <p:nvSpPr>
          <p:cNvPr id="1905" name="ثلاثون"/>
          <p:cNvSpPr txBox="1"/>
          <p:nvPr/>
        </p:nvSpPr>
        <p:spPr>
          <a:xfrm>
            <a:off x="970302" y="2166619"/>
            <a:ext cx="63935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ثلاثون </a:t>
            </a:r>
          </a:p>
        </p:txBody>
      </p:sp>
      <p:sp>
        <p:nvSpPr>
          <p:cNvPr id="1906" name="٠+٣٠"/>
          <p:cNvSpPr txBox="1"/>
          <p:nvPr/>
        </p:nvSpPr>
        <p:spPr>
          <a:xfrm>
            <a:off x="995480" y="2596887"/>
            <a:ext cx="58900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٠+٣٠</a:t>
            </a:r>
          </a:p>
        </p:txBody>
      </p:sp>
      <p:sp>
        <p:nvSpPr>
          <p:cNvPr id="1907" name="الصيغة اللفظية :…"/>
          <p:cNvSpPr txBox="1"/>
          <p:nvPr/>
        </p:nvSpPr>
        <p:spPr>
          <a:xfrm>
            <a:off x="2277446" y="3795908"/>
            <a:ext cx="1176462" cy="724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/>
          <a:p>
            <a:pPr lvl="1" rtl="0">
              <a:lnSpc>
                <a:spcPct val="200000"/>
              </a:lnSpc>
              <a:defRPr b="1">
                <a:solidFill>
                  <a:srgbClr val="FF4015"/>
                </a:solidFill>
              </a:defRPr>
            </a:pPr>
            <a:r>
              <a:t>الصيغة اللفظية :</a:t>
            </a:r>
          </a:p>
          <a:p>
            <a:pPr lvl="1" rtl="0">
              <a:lnSpc>
                <a:spcPct val="200000"/>
              </a:lnSpc>
              <a:defRPr b="1">
                <a:solidFill>
                  <a:srgbClr val="FF4015"/>
                </a:solidFill>
              </a:defRPr>
            </a:pPr>
            <a:r>
              <a:t>الصيغة التحليلية :</a:t>
            </a:r>
          </a:p>
        </p:txBody>
      </p:sp>
      <p:sp>
        <p:nvSpPr>
          <p:cNvPr id="1908" name="مئة وخمسة وستون"/>
          <p:cNvSpPr txBox="1"/>
          <p:nvPr/>
        </p:nvSpPr>
        <p:spPr>
          <a:xfrm>
            <a:off x="605551" y="3705348"/>
            <a:ext cx="179075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مئة وخمسة وستون</a:t>
            </a:r>
          </a:p>
        </p:txBody>
      </p:sp>
      <p:sp>
        <p:nvSpPr>
          <p:cNvPr id="1909" name="٥+٦٠+١٠٠"/>
          <p:cNvSpPr txBox="1"/>
          <p:nvPr/>
        </p:nvSpPr>
        <p:spPr>
          <a:xfrm>
            <a:off x="995480" y="4049606"/>
            <a:ext cx="1073862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٥+٦٠+١٠٠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9" grpId="2"/>
      <p:bldP build="whole" bldLvl="1" animBg="1" rev="0" advAuto="0" spid="189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1" name="Google Shape;1791;p27"/>
          <p:cNvSpPr/>
          <p:nvPr/>
        </p:nvSpPr>
        <p:spPr>
          <a:xfrm rot="21599579">
            <a:off x="5272499" y="1236875"/>
            <a:ext cx="2445601" cy="29844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12" name="Google Shape;2010;p27"/>
          <p:cNvSpPr/>
          <p:nvPr/>
        </p:nvSpPr>
        <p:spPr>
          <a:xfrm rot="4965428">
            <a:off x="7113987" y="1120336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13" name="Google Shape;2011;p27"/>
          <p:cNvSpPr/>
          <p:nvPr/>
        </p:nvSpPr>
        <p:spPr>
          <a:xfrm flipH="1" rot="16634572">
            <a:off x="4995992" y="1120336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14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5587129" y="3376140"/>
            <a:ext cx="999425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915" name="اكتب كل عدد مما يأتي بالصيغة اللفظية"/>
          <p:cNvSpPr txBox="1"/>
          <p:nvPr/>
        </p:nvSpPr>
        <p:spPr>
          <a:xfrm>
            <a:off x="5623413" y="1756419"/>
            <a:ext cx="1818992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b="1" sz="236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sp>
        <p:nvSpPr>
          <p:cNvPr id="1916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17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18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19" name="١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20" name="القيمة المنزلية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القيمة المنزلية</a:t>
            </a:r>
          </a:p>
        </p:txBody>
      </p:sp>
      <p:pic>
        <p:nvPicPr>
          <p:cNvPr id="1921" name="IMG_2296.png" descr="IMG_2296.png"/>
          <p:cNvPicPr>
            <a:picLocks noChangeAspect="1"/>
          </p:cNvPicPr>
          <p:nvPr/>
        </p:nvPicPr>
        <p:blipFill>
          <a:blip r:embed="rId3">
            <a:extLst/>
          </a:blip>
          <a:srcRect l="7044" t="70984" r="52392" b="24353"/>
          <a:stretch>
            <a:fillRect/>
          </a:stretch>
        </p:blipFill>
        <p:spPr>
          <a:xfrm>
            <a:off x="1436345" y="3475378"/>
            <a:ext cx="3661048" cy="2939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0522" fill="norm" stroke="1" extrusionOk="0">
                <a:moveTo>
                  <a:pt x="5138" y="75"/>
                </a:moveTo>
                <a:cubicBezTo>
                  <a:pt x="4816" y="304"/>
                  <a:pt x="4676" y="1008"/>
                  <a:pt x="4512" y="3178"/>
                </a:cubicBezTo>
                <a:cubicBezTo>
                  <a:pt x="4368" y="5079"/>
                  <a:pt x="4323" y="6808"/>
                  <a:pt x="4324" y="10383"/>
                </a:cubicBezTo>
                <a:cubicBezTo>
                  <a:pt x="4324" y="12950"/>
                  <a:pt x="4337" y="13642"/>
                  <a:pt x="4414" y="15454"/>
                </a:cubicBezTo>
                <a:cubicBezTo>
                  <a:pt x="4520" y="17936"/>
                  <a:pt x="4681" y="19456"/>
                  <a:pt x="4917" y="20165"/>
                </a:cubicBezTo>
                <a:cubicBezTo>
                  <a:pt x="5353" y="21474"/>
                  <a:pt x="5765" y="19123"/>
                  <a:pt x="5968" y="14179"/>
                </a:cubicBezTo>
                <a:cubicBezTo>
                  <a:pt x="6037" y="12498"/>
                  <a:pt x="6052" y="11699"/>
                  <a:pt x="6049" y="9607"/>
                </a:cubicBezTo>
                <a:cubicBezTo>
                  <a:pt x="6047" y="8210"/>
                  <a:pt x="6024" y="6482"/>
                  <a:pt x="5998" y="5756"/>
                </a:cubicBezTo>
                <a:cubicBezTo>
                  <a:pt x="5926" y="3724"/>
                  <a:pt x="5749" y="1615"/>
                  <a:pt x="5574" y="712"/>
                </a:cubicBezTo>
                <a:cubicBezTo>
                  <a:pt x="5435" y="-3"/>
                  <a:pt x="5380" y="-98"/>
                  <a:pt x="5138" y="75"/>
                </a:cubicBezTo>
                <a:close/>
                <a:moveTo>
                  <a:pt x="20496" y="75"/>
                </a:moveTo>
                <a:cubicBezTo>
                  <a:pt x="20094" y="349"/>
                  <a:pt x="19847" y="2137"/>
                  <a:pt x="19715" y="5756"/>
                </a:cubicBezTo>
                <a:cubicBezTo>
                  <a:pt x="19655" y="7399"/>
                  <a:pt x="19649" y="12382"/>
                  <a:pt x="19705" y="14290"/>
                </a:cubicBezTo>
                <a:cubicBezTo>
                  <a:pt x="19789" y="17129"/>
                  <a:pt x="20047" y="19618"/>
                  <a:pt x="20327" y="20303"/>
                </a:cubicBezTo>
                <a:cubicBezTo>
                  <a:pt x="20509" y="20749"/>
                  <a:pt x="20735" y="20393"/>
                  <a:pt x="20916" y="19361"/>
                </a:cubicBezTo>
                <a:cubicBezTo>
                  <a:pt x="21443" y="16365"/>
                  <a:pt x="21565" y="6721"/>
                  <a:pt x="21132" y="2347"/>
                </a:cubicBezTo>
                <a:cubicBezTo>
                  <a:pt x="20940" y="413"/>
                  <a:pt x="20791" y="-126"/>
                  <a:pt x="20496" y="75"/>
                </a:cubicBezTo>
                <a:close/>
                <a:moveTo>
                  <a:pt x="17569" y="4121"/>
                </a:moveTo>
                <a:cubicBezTo>
                  <a:pt x="17564" y="3967"/>
                  <a:pt x="17529" y="4070"/>
                  <a:pt x="17469" y="4536"/>
                </a:cubicBezTo>
                <a:cubicBezTo>
                  <a:pt x="17287" y="5955"/>
                  <a:pt x="17255" y="7787"/>
                  <a:pt x="17391" y="8970"/>
                </a:cubicBezTo>
                <a:lnTo>
                  <a:pt x="17472" y="9690"/>
                </a:lnTo>
                <a:lnTo>
                  <a:pt x="17372" y="11325"/>
                </a:lnTo>
                <a:cubicBezTo>
                  <a:pt x="17253" y="13303"/>
                  <a:pt x="17259" y="14113"/>
                  <a:pt x="17400" y="14955"/>
                </a:cubicBezTo>
                <a:cubicBezTo>
                  <a:pt x="17539" y="15788"/>
                  <a:pt x="17634" y="15767"/>
                  <a:pt x="17653" y="14900"/>
                </a:cubicBezTo>
                <a:cubicBezTo>
                  <a:pt x="17664" y="14377"/>
                  <a:pt x="17648" y="14161"/>
                  <a:pt x="17585" y="14013"/>
                </a:cubicBezTo>
                <a:cubicBezTo>
                  <a:pt x="17540" y="13906"/>
                  <a:pt x="17473" y="13522"/>
                  <a:pt x="17435" y="13154"/>
                </a:cubicBezTo>
                <a:lnTo>
                  <a:pt x="17365" y="12489"/>
                </a:lnTo>
                <a:lnTo>
                  <a:pt x="17488" y="10688"/>
                </a:lnTo>
                <a:cubicBezTo>
                  <a:pt x="17556" y="9700"/>
                  <a:pt x="17613" y="8771"/>
                  <a:pt x="17613" y="8637"/>
                </a:cubicBezTo>
                <a:cubicBezTo>
                  <a:pt x="17613" y="8504"/>
                  <a:pt x="17565" y="8080"/>
                  <a:pt x="17507" y="7667"/>
                </a:cubicBezTo>
                <a:cubicBezTo>
                  <a:pt x="17448" y="7255"/>
                  <a:pt x="17400" y="6760"/>
                  <a:pt x="17400" y="6587"/>
                </a:cubicBezTo>
                <a:cubicBezTo>
                  <a:pt x="17400" y="6413"/>
                  <a:pt x="17443" y="5833"/>
                  <a:pt x="17495" y="5284"/>
                </a:cubicBezTo>
                <a:cubicBezTo>
                  <a:pt x="17551" y="4691"/>
                  <a:pt x="17574" y="4274"/>
                  <a:pt x="17569" y="4121"/>
                </a:cubicBezTo>
                <a:close/>
                <a:moveTo>
                  <a:pt x="265" y="4342"/>
                </a:moveTo>
                <a:cubicBezTo>
                  <a:pt x="263" y="4125"/>
                  <a:pt x="235" y="4117"/>
                  <a:pt x="181" y="4536"/>
                </a:cubicBezTo>
                <a:cubicBezTo>
                  <a:pt x="0" y="5948"/>
                  <a:pt x="-33" y="7790"/>
                  <a:pt x="103" y="8970"/>
                </a:cubicBezTo>
                <a:lnTo>
                  <a:pt x="184" y="9690"/>
                </a:lnTo>
                <a:lnTo>
                  <a:pt x="84" y="11325"/>
                </a:lnTo>
                <a:cubicBezTo>
                  <a:pt x="-35" y="13303"/>
                  <a:pt x="-29" y="14113"/>
                  <a:pt x="112" y="14955"/>
                </a:cubicBezTo>
                <a:cubicBezTo>
                  <a:pt x="252" y="15794"/>
                  <a:pt x="355" y="15776"/>
                  <a:pt x="355" y="14928"/>
                </a:cubicBezTo>
                <a:cubicBezTo>
                  <a:pt x="355" y="14514"/>
                  <a:pt x="319" y="14129"/>
                  <a:pt x="253" y="13847"/>
                </a:cubicBezTo>
                <a:cubicBezTo>
                  <a:pt x="74" y="13075"/>
                  <a:pt x="66" y="12633"/>
                  <a:pt x="202" y="10660"/>
                </a:cubicBezTo>
                <a:cubicBezTo>
                  <a:pt x="269" y="9690"/>
                  <a:pt x="325" y="8771"/>
                  <a:pt x="325" y="8637"/>
                </a:cubicBezTo>
                <a:cubicBezTo>
                  <a:pt x="325" y="8504"/>
                  <a:pt x="277" y="8080"/>
                  <a:pt x="218" y="7667"/>
                </a:cubicBezTo>
                <a:cubicBezTo>
                  <a:pt x="92" y="6776"/>
                  <a:pt x="88" y="6451"/>
                  <a:pt x="188" y="5506"/>
                </a:cubicBezTo>
                <a:cubicBezTo>
                  <a:pt x="242" y="5006"/>
                  <a:pt x="267" y="4560"/>
                  <a:pt x="265" y="4342"/>
                </a:cubicBezTo>
                <a:close/>
                <a:moveTo>
                  <a:pt x="15644" y="4342"/>
                </a:moveTo>
                <a:cubicBezTo>
                  <a:pt x="15586" y="4342"/>
                  <a:pt x="15582" y="5967"/>
                  <a:pt x="15637" y="7058"/>
                </a:cubicBezTo>
                <a:cubicBezTo>
                  <a:pt x="15710" y="8482"/>
                  <a:pt x="15820" y="12750"/>
                  <a:pt x="15827" y="14456"/>
                </a:cubicBezTo>
                <a:cubicBezTo>
                  <a:pt x="15831" y="15184"/>
                  <a:pt x="15838" y="14735"/>
                  <a:pt x="15844" y="13459"/>
                </a:cubicBezTo>
                <a:cubicBezTo>
                  <a:pt x="15850" y="12182"/>
                  <a:pt x="15838" y="10303"/>
                  <a:pt x="15820" y="9302"/>
                </a:cubicBezTo>
                <a:cubicBezTo>
                  <a:pt x="15781" y="7101"/>
                  <a:pt x="15683" y="4342"/>
                  <a:pt x="15644" y="4342"/>
                </a:cubicBezTo>
                <a:close/>
                <a:moveTo>
                  <a:pt x="16588" y="4758"/>
                </a:moveTo>
                <a:cubicBezTo>
                  <a:pt x="16582" y="4775"/>
                  <a:pt x="16581" y="4929"/>
                  <a:pt x="16581" y="5201"/>
                </a:cubicBezTo>
                <a:cubicBezTo>
                  <a:pt x="16581" y="6102"/>
                  <a:pt x="16400" y="11596"/>
                  <a:pt x="16333" y="12738"/>
                </a:cubicBezTo>
                <a:cubicBezTo>
                  <a:pt x="16302" y="13268"/>
                  <a:pt x="16277" y="14038"/>
                  <a:pt x="16277" y="14456"/>
                </a:cubicBezTo>
                <a:cubicBezTo>
                  <a:pt x="16277" y="15750"/>
                  <a:pt x="16305" y="15322"/>
                  <a:pt x="16417" y="12406"/>
                </a:cubicBezTo>
                <a:cubicBezTo>
                  <a:pt x="16562" y="8595"/>
                  <a:pt x="16569" y="8483"/>
                  <a:pt x="16600" y="8637"/>
                </a:cubicBezTo>
                <a:cubicBezTo>
                  <a:pt x="16615" y="8711"/>
                  <a:pt x="16651" y="9609"/>
                  <a:pt x="16683" y="10632"/>
                </a:cubicBezTo>
                <a:cubicBezTo>
                  <a:pt x="16769" y="13401"/>
                  <a:pt x="16884" y="15446"/>
                  <a:pt x="16917" y="14817"/>
                </a:cubicBezTo>
                <a:cubicBezTo>
                  <a:pt x="16960" y="14008"/>
                  <a:pt x="16950" y="13542"/>
                  <a:pt x="16855" y="11741"/>
                </a:cubicBezTo>
                <a:cubicBezTo>
                  <a:pt x="16805" y="10808"/>
                  <a:pt x="16736" y="8959"/>
                  <a:pt x="16699" y="7640"/>
                </a:cubicBezTo>
                <a:cubicBezTo>
                  <a:pt x="16648" y="5756"/>
                  <a:pt x="16605" y="4708"/>
                  <a:pt x="16588" y="4758"/>
                </a:cubicBezTo>
                <a:close/>
                <a:moveTo>
                  <a:pt x="1081" y="6227"/>
                </a:moveTo>
                <a:cubicBezTo>
                  <a:pt x="868" y="5932"/>
                  <a:pt x="710" y="12525"/>
                  <a:pt x="903" y="13681"/>
                </a:cubicBezTo>
                <a:cubicBezTo>
                  <a:pt x="996" y="14241"/>
                  <a:pt x="975" y="14236"/>
                  <a:pt x="1097" y="13625"/>
                </a:cubicBezTo>
                <a:cubicBezTo>
                  <a:pt x="1222" y="13005"/>
                  <a:pt x="1269" y="12114"/>
                  <a:pt x="1267" y="10272"/>
                </a:cubicBezTo>
                <a:cubicBezTo>
                  <a:pt x="1265" y="8232"/>
                  <a:pt x="1179" y="6362"/>
                  <a:pt x="1081" y="6227"/>
                </a:cubicBezTo>
                <a:close/>
                <a:moveTo>
                  <a:pt x="2788" y="6337"/>
                </a:moveTo>
                <a:cubicBezTo>
                  <a:pt x="2700" y="6337"/>
                  <a:pt x="2678" y="6522"/>
                  <a:pt x="2624" y="7778"/>
                </a:cubicBezTo>
                <a:cubicBezTo>
                  <a:pt x="2582" y="8723"/>
                  <a:pt x="2559" y="9926"/>
                  <a:pt x="2559" y="11214"/>
                </a:cubicBezTo>
                <a:cubicBezTo>
                  <a:pt x="2558" y="12914"/>
                  <a:pt x="2569" y="13267"/>
                  <a:pt x="2628" y="13625"/>
                </a:cubicBezTo>
                <a:cubicBezTo>
                  <a:pt x="2871" y="15091"/>
                  <a:pt x="3072" y="11582"/>
                  <a:pt x="2948" y="8028"/>
                </a:cubicBezTo>
                <a:cubicBezTo>
                  <a:pt x="2895" y="6501"/>
                  <a:pt x="2881" y="6337"/>
                  <a:pt x="2788" y="6337"/>
                </a:cubicBezTo>
                <a:close/>
                <a:moveTo>
                  <a:pt x="1865" y="8055"/>
                </a:moveTo>
                <a:cubicBezTo>
                  <a:pt x="1845" y="8136"/>
                  <a:pt x="1833" y="8537"/>
                  <a:pt x="1812" y="9302"/>
                </a:cubicBezTo>
                <a:cubicBezTo>
                  <a:pt x="1777" y="10577"/>
                  <a:pt x="1779" y="10694"/>
                  <a:pt x="1863" y="11491"/>
                </a:cubicBezTo>
                <a:lnTo>
                  <a:pt x="1951" y="12323"/>
                </a:lnTo>
                <a:lnTo>
                  <a:pt x="1990" y="10854"/>
                </a:lnTo>
                <a:cubicBezTo>
                  <a:pt x="2029" y="9478"/>
                  <a:pt x="2028" y="9362"/>
                  <a:pt x="1960" y="8693"/>
                </a:cubicBezTo>
                <a:cubicBezTo>
                  <a:pt x="1912" y="8210"/>
                  <a:pt x="1885" y="7975"/>
                  <a:pt x="1865" y="8055"/>
                </a:cubicBezTo>
                <a:close/>
                <a:moveTo>
                  <a:pt x="18286" y="8194"/>
                </a:moveTo>
                <a:cubicBezTo>
                  <a:pt x="18264" y="8302"/>
                  <a:pt x="18249" y="8723"/>
                  <a:pt x="18235" y="9496"/>
                </a:cubicBezTo>
                <a:cubicBezTo>
                  <a:pt x="18217" y="10488"/>
                  <a:pt x="18225" y="10781"/>
                  <a:pt x="18300" y="11491"/>
                </a:cubicBezTo>
                <a:lnTo>
                  <a:pt x="18388" y="12295"/>
                </a:lnTo>
                <a:lnTo>
                  <a:pt x="18423" y="10965"/>
                </a:lnTo>
                <a:cubicBezTo>
                  <a:pt x="18454" y="9726"/>
                  <a:pt x="18449" y="9529"/>
                  <a:pt x="18381" y="8776"/>
                </a:cubicBezTo>
                <a:cubicBezTo>
                  <a:pt x="18337" y="8287"/>
                  <a:pt x="18308" y="8086"/>
                  <a:pt x="18286" y="819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2" name="IMG_2296.png" descr="IMG_2296.png"/>
          <p:cNvPicPr>
            <a:picLocks noChangeAspect="1"/>
          </p:cNvPicPr>
          <p:nvPr/>
        </p:nvPicPr>
        <p:blipFill>
          <a:blip r:embed="rId3">
            <a:extLst/>
          </a:blip>
          <a:srcRect l="63595" t="70987" r="1701" b="24358"/>
          <a:stretch>
            <a:fillRect/>
          </a:stretch>
        </p:blipFill>
        <p:spPr>
          <a:xfrm>
            <a:off x="1207431" y="1812653"/>
            <a:ext cx="3889962" cy="364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0537" fill="norm" stroke="1" extrusionOk="0">
                <a:moveTo>
                  <a:pt x="20749" y="31"/>
                </a:moveTo>
                <a:cubicBezTo>
                  <a:pt x="20676" y="-16"/>
                  <a:pt x="20596" y="-9"/>
                  <a:pt x="20506" y="53"/>
                </a:cubicBezTo>
                <a:cubicBezTo>
                  <a:pt x="20187" y="276"/>
                  <a:pt x="20014" y="1046"/>
                  <a:pt x="19815" y="3073"/>
                </a:cubicBezTo>
                <a:cubicBezTo>
                  <a:pt x="19649" y="4760"/>
                  <a:pt x="19570" y="7047"/>
                  <a:pt x="19570" y="10185"/>
                </a:cubicBezTo>
                <a:cubicBezTo>
                  <a:pt x="19570" y="15550"/>
                  <a:pt x="19822" y="18987"/>
                  <a:pt x="20302" y="20205"/>
                </a:cubicBezTo>
                <a:cubicBezTo>
                  <a:pt x="20782" y="21424"/>
                  <a:pt x="21267" y="19210"/>
                  <a:pt x="21498" y="14748"/>
                </a:cubicBezTo>
                <a:cubicBezTo>
                  <a:pt x="21581" y="13150"/>
                  <a:pt x="21595" y="12433"/>
                  <a:pt x="21595" y="9783"/>
                </a:cubicBezTo>
                <a:cubicBezTo>
                  <a:pt x="21595" y="6097"/>
                  <a:pt x="21527" y="4492"/>
                  <a:pt x="21275" y="2245"/>
                </a:cubicBezTo>
                <a:cubicBezTo>
                  <a:pt x="21119" y="846"/>
                  <a:pt x="20966" y="172"/>
                  <a:pt x="20749" y="31"/>
                </a:cubicBezTo>
                <a:close/>
                <a:moveTo>
                  <a:pt x="5295" y="53"/>
                </a:moveTo>
                <a:cubicBezTo>
                  <a:pt x="4863" y="335"/>
                  <a:pt x="4627" y="1626"/>
                  <a:pt x="4451" y="4661"/>
                </a:cubicBezTo>
                <a:cubicBezTo>
                  <a:pt x="4362" y="6192"/>
                  <a:pt x="4354" y="6659"/>
                  <a:pt x="4354" y="10185"/>
                </a:cubicBezTo>
                <a:cubicBezTo>
                  <a:pt x="4354" y="13833"/>
                  <a:pt x="4359" y="14135"/>
                  <a:pt x="4462" y="15822"/>
                </a:cubicBezTo>
                <a:cubicBezTo>
                  <a:pt x="4596" y="18017"/>
                  <a:pt x="4807" y="19551"/>
                  <a:pt x="5059" y="20183"/>
                </a:cubicBezTo>
                <a:cubicBezTo>
                  <a:pt x="5425" y="21100"/>
                  <a:pt x="5847" y="19947"/>
                  <a:pt x="6073" y="17410"/>
                </a:cubicBezTo>
                <a:cubicBezTo>
                  <a:pt x="6298" y="14880"/>
                  <a:pt x="6359" y="13250"/>
                  <a:pt x="6359" y="9783"/>
                </a:cubicBezTo>
                <a:cubicBezTo>
                  <a:pt x="6359" y="6181"/>
                  <a:pt x="6292" y="4535"/>
                  <a:pt x="6064" y="2446"/>
                </a:cubicBezTo>
                <a:cubicBezTo>
                  <a:pt x="5846" y="450"/>
                  <a:pt x="5647" y="-176"/>
                  <a:pt x="5295" y="53"/>
                </a:cubicBezTo>
                <a:close/>
                <a:moveTo>
                  <a:pt x="1345" y="3833"/>
                </a:moveTo>
                <a:cubicBezTo>
                  <a:pt x="1276" y="3791"/>
                  <a:pt x="1200" y="4617"/>
                  <a:pt x="1124" y="6271"/>
                </a:cubicBezTo>
                <a:cubicBezTo>
                  <a:pt x="1077" y="7306"/>
                  <a:pt x="1038" y="8318"/>
                  <a:pt x="1038" y="8530"/>
                </a:cubicBezTo>
                <a:cubicBezTo>
                  <a:pt x="1037" y="9457"/>
                  <a:pt x="1144" y="10297"/>
                  <a:pt x="1292" y="10498"/>
                </a:cubicBezTo>
                <a:cubicBezTo>
                  <a:pt x="1443" y="10704"/>
                  <a:pt x="1450" y="10755"/>
                  <a:pt x="1475" y="12221"/>
                </a:cubicBezTo>
                <a:cubicBezTo>
                  <a:pt x="1489" y="13056"/>
                  <a:pt x="1529" y="14284"/>
                  <a:pt x="1563" y="14949"/>
                </a:cubicBezTo>
                <a:lnTo>
                  <a:pt x="1624" y="16157"/>
                </a:lnTo>
                <a:lnTo>
                  <a:pt x="1651" y="15151"/>
                </a:lnTo>
                <a:cubicBezTo>
                  <a:pt x="1670" y="14451"/>
                  <a:pt x="1657" y="13655"/>
                  <a:pt x="1611" y="12601"/>
                </a:cubicBezTo>
                <a:cubicBezTo>
                  <a:pt x="1575" y="11759"/>
                  <a:pt x="1535" y="10167"/>
                  <a:pt x="1523" y="9067"/>
                </a:cubicBezTo>
                <a:cubicBezTo>
                  <a:pt x="1483" y="5462"/>
                  <a:pt x="1466" y="4732"/>
                  <a:pt x="1411" y="4169"/>
                </a:cubicBezTo>
                <a:cubicBezTo>
                  <a:pt x="1390" y="3958"/>
                  <a:pt x="1367" y="3847"/>
                  <a:pt x="1345" y="3833"/>
                </a:cubicBezTo>
                <a:close/>
                <a:moveTo>
                  <a:pt x="16790" y="3967"/>
                </a:moveTo>
                <a:cubicBezTo>
                  <a:pt x="16724" y="3967"/>
                  <a:pt x="16561" y="5587"/>
                  <a:pt x="16527" y="6562"/>
                </a:cubicBezTo>
                <a:cubicBezTo>
                  <a:pt x="16492" y="7596"/>
                  <a:pt x="16499" y="7790"/>
                  <a:pt x="16598" y="8731"/>
                </a:cubicBezTo>
                <a:lnTo>
                  <a:pt x="16706" y="9760"/>
                </a:lnTo>
                <a:lnTo>
                  <a:pt x="16598" y="11281"/>
                </a:lnTo>
                <a:cubicBezTo>
                  <a:pt x="16448" y="13382"/>
                  <a:pt x="16453" y="14305"/>
                  <a:pt x="16622" y="15016"/>
                </a:cubicBezTo>
                <a:cubicBezTo>
                  <a:pt x="16812" y="15818"/>
                  <a:pt x="16917" y="15767"/>
                  <a:pt x="16917" y="14905"/>
                </a:cubicBezTo>
                <a:cubicBezTo>
                  <a:pt x="16917" y="14430"/>
                  <a:pt x="16884" y="14145"/>
                  <a:pt x="16814" y="13988"/>
                </a:cubicBezTo>
                <a:cubicBezTo>
                  <a:pt x="16757" y="13860"/>
                  <a:pt x="16681" y="13440"/>
                  <a:pt x="16646" y="13048"/>
                </a:cubicBezTo>
                <a:cubicBezTo>
                  <a:pt x="16585" y="12361"/>
                  <a:pt x="16587" y="12283"/>
                  <a:pt x="16675" y="11326"/>
                </a:cubicBezTo>
                <a:cubicBezTo>
                  <a:pt x="16725" y="10779"/>
                  <a:pt x="16792" y="9906"/>
                  <a:pt x="16825" y="9380"/>
                </a:cubicBezTo>
                <a:cubicBezTo>
                  <a:pt x="16884" y="8433"/>
                  <a:pt x="16884" y="8409"/>
                  <a:pt x="16759" y="7658"/>
                </a:cubicBezTo>
                <a:cubicBezTo>
                  <a:pt x="16608" y="6757"/>
                  <a:pt x="16602" y="6437"/>
                  <a:pt x="16721" y="5488"/>
                </a:cubicBezTo>
                <a:cubicBezTo>
                  <a:pt x="16803" y="4836"/>
                  <a:pt x="16842" y="3967"/>
                  <a:pt x="16790" y="3967"/>
                </a:cubicBezTo>
                <a:close/>
                <a:moveTo>
                  <a:pt x="15769" y="4034"/>
                </a:moveTo>
                <a:cubicBezTo>
                  <a:pt x="15747" y="4089"/>
                  <a:pt x="15717" y="4423"/>
                  <a:pt x="15670" y="5063"/>
                </a:cubicBezTo>
                <a:cubicBezTo>
                  <a:pt x="15573" y="6399"/>
                  <a:pt x="15533" y="6412"/>
                  <a:pt x="15408" y="5197"/>
                </a:cubicBezTo>
                <a:cubicBezTo>
                  <a:pt x="15248" y="3639"/>
                  <a:pt x="15167" y="4905"/>
                  <a:pt x="15305" y="6808"/>
                </a:cubicBezTo>
                <a:cubicBezTo>
                  <a:pt x="15411" y="8271"/>
                  <a:pt x="15520" y="11732"/>
                  <a:pt x="15520" y="13630"/>
                </a:cubicBezTo>
                <a:cubicBezTo>
                  <a:pt x="15520" y="14649"/>
                  <a:pt x="15534" y="15199"/>
                  <a:pt x="15556" y="15061"/>
                </a:cubicBezTo>
                <a:cubicBezTo>
                  <a:pt x="15602" y="14772"/>
                  <a:pt x="15602" y="12603"/>
                  <a:pt x="15556" y="10118"/>
                </a:cubicBezTo>
                <a:cubicBezTo>
                  <a:pt x="15522" y="8296"/>
                  <a:pt x="15524" y="8125"/>
                  <a:pt x="15600" y="7524"/>
                </a:cubicBezTo>
                <a:cubicBezTo>
                  <a:pt x="15674" y="6934"/>
                  <a:pt x="15746" y="6898"/>
                  <a:pt x="15884" y="7412"/>
                </a:cubicBezTo>
                <a:cubicBezTo>
                  <a:pt x="15966" y="7718"/>
                  <a:pt x="16023" y="7063"/>
                  <a:pt x="16043" y="5578"/>
                </a:cubicBezTo>
                <a:cubicBezTo>
                  <a:pt x="16058" y="4437"/>
                  <a:pt x="16055" y="4286"/>
                  <a:pt x="16023" y="4795"/>
                </a:cubicBezTo>
                <a:cubicBezTo>
                  <a:pt x="15968" y="5666"/>
                  <a:pt x="15841" y="5611"/>
                  <a:pt x="15818" y="4705"/>
                </a:cubicBezTo>
                <a:cubicBezTo>
                  <a:pt x="15805" y="4211"/>
                  <a:pt x="15792" y="3980"/>
                  <a:pt x="15769" y="4034"/>
                </a:cubicBezTo>
                <a:close/>
                <a:moveTo>
                  <a:pt x="2120" y="4437"/>
                </a:moveTo>
                <a:cubicBezTo>
                  <a:pt x="2099" y="4375"/>
                  <a:pt x="2084" y="4490"/>
                  <a:pt x="2061" y="4728"/>
                </a:cubicBezTo>
                <a:cubicBezTo>
                  <a:pt x="2014" y="5203"/>
                  <a:pt x="2018" y="5440"/>
                  <a:pt x="2100" y="6674"/>
                </a:cubicBezTo>
                <a:cubicBezTo>
                  <a:pt x="2217" y="8410"/>
                  <a:pt x="2317" y="11238"/>
                  <a:pt x="2349" y="13719"/>
                </a:cubicBezTo>
                <a:cubicBezTo>
                  <a:pt x="2363" y="14759"/>
                  <a:pt x="2381" y="15620"/>
                  <a:pt x="2391" y="15620"/>
                </a:cubicBezTo>
                <a:cubicBezTo>
                  <a:pt x="2415" y="15620"/>
                  <a:pt x="2378" y="10190"/>
                  <a:pt x="2347" y="9201"/>
                </a:cubicBezTo>
                <a:cubicBezTo>
                  <a:pt x="2328" y="8592"/>
                  <a:pt x="2348" y="8288"/>
                  <a:pt x="2446" y="7703"/>
                </a:cubicBezTo>
                <a:cubicBezTo>
                  <a:pt x="2533" y="7185"/>
                  <a:pt x="2575" y="6618"/>
                  <a:pt x="2592" y="5779"/>
                </a:cubicBezTo>
                <a:cubicBezTo>
                  <a:pt x="2623" y="4198"/>
                  <a:pt x="2597" y="4022"/>
                  <a:pt x="2506" y="5197"/>
                </a:cubicBezTo>
                <a:cubicBezTo>
                  <a:pt x="2411" y="6419"/>
                  <a:pt x="2340" y="6410"/>
                  <a:pt x="2213" y="5175"/>
                </a:cubicBezTo>
                <a:cubicBezTo>
                  <a:pt x="2168" y="4742"/>
                  <a:pt x="2142" y="4499"/>
                  <a:pt x="2120" y="4437"/>
                </a:cubicBezTo>
                <a:close/>
                <a:moveTo>
                  <a:pt x="12" y="4773"/>
                </a:moveTo>
                <a:cubicBezTo>
                  <a:pt x="-5" y="4823"/>
                  <a:pt x="-2" y="5102"/>
                  <a:pt x="5" y="5690"/>
                </a:cubicBezTo>
                <a:cubicBezTo>
                  <a:pt x="15" y="6590"/>
                  <a:pt x="37" y="6733"/>
                  <a:pt x="214" y="7076"/>
                </a:cubicBezTo>
                <a:lnTo>
                  <a:pt x="410" y="7456"/>
                </a:lnTo>
                <a:lnTo>
                  <a:pt x="430" y="10364"/>
                </a:lnTo>
                <a:cubicBezTo>
                  <a:pt x="441" y="11955"/>
                  <a:pt x="471" y="13706"/>
                  <a:pt x="499" y="14256"/>
                </a:cubicBezTo>
                <a:cubicBezTo>
                  <a:pt x="559" y="15479"/>
                  <a:pt x="601" y="15510"/>
                  <a:pt x="628" y="14390"/>
                </a:cubicBezTo>
                <a:cubicBezTo>
                  <a:pt x="642" y="13848"/>
                  <a:pt x="619" y="13033"/>
                  <a:pt x="567" y="12131"/>
                </a:cubicBezTo>
                <a:cubicBezTo>
                  <a:pt x="502" y="11014"/>
                  <a:pt x="485" y="10178"/>
                  <a:pt x="485" y="8105"/>
                </a:cubicBezTo>
                <a:lnTo>
                  <a:pt x="485" y="5488"/>
                </a:lnTo>
                <a:lnTo>
                  <a:pt x="371" y="5690"/>
                </a:lnTo>
                <a:cubicBezTo>
                  <a:pt x="302" y="5802"/>
                  <a:pt x="209" y="5639"/>
                  <a:pt x="139" y="5287"/>
                </a:cubicBezTo>
                <a:cubicBezTo>
                  <a:pt x="65" y="4908"/>
                  <a:pt x="28" y="4722"/>
                  <a:pt x="12" y="4773"/>
                </a:cubicBezTo>
                <a:close/>
                <a:moveTo>
                  <a:pt x="18067" y="4951"/>
                </a:moveTo>
                <a:cubicBezTo>
                  <a:pt x="18027" y="5205"/>
                  <a:pt x="17948" y="6732"/>
                  <a:pt x="17852" y="9156"/>
                </a:cubicBezTo>
                <a:cubicBezTo>
                  <a:pt x="17794" y="10604"/>
                  <a:pt x="17736" y="11796"/>
                  <a:pt x="17722" y="11796"/>
                </a:cubicBezTo>
                <a:cubicBezTo>
                  <a:pt x="17708" y="11796"/>
                  <a:pt x="17652" y="10687"/>
                  <a:pt x="17598" y="9335"/>
                </a:cubicBezTo>
                <a:cubicBezTo>
                  <a:pt x="17544" y="7983"/>
                  <a:pt x="17472" y="6447"/>
                  <a:pt x="17437" y="5913"/>
                </a:cubicBezTo>
                <a:cubicBezTo>
                  <a:pt x="17379" y="5014"/>
                  <a:pt x="17372" y="4987"/>
                  <a:pt x="17329" y="5578"/>
                </a:cubicBezTo>
                <a:cubicBezTo>
                  <a:pt x="17290" y="6120"/>
                  <a:pt x="17303" y="6598"/>
                  <a:pt x="17420" y="8821"/>
                </a:cubicBezTo>
                <a:cubicBezTo>
                  <a:pt x="17495" y="10256"/>
                  <a:pt x="17585" y="12367"/>
                  <a:pt x="17620" y="13518"/>
                </a:cubicBezTo>
                <a:cubicBezTo>
                  <a:pt x="17655" y="14668"/>
                  <a:pt x="17687" y="15620"/>
                  <a:pt x="17691" y="15620"/>
                </a:cubicBezTo>
                <a:cubicBezTo>
                  <a:pt x="17695" y="15620"/>
                  <a:pt x="17743" y="14251"/>
                  <a:pt x="17796" y="12601"/>
                </a:cubicBezTo>
                <a:cubicBezTo>
                  <a:pt x="17850" y="10950"/>
                  <a:pt x="17941" y="8748"/>
                  <a:pt x="17999" y="7680"/>
                </a:cubicBezTo>
                <a:cubicBezTo>
                  <a:pt x="18058" y="6613"/>
                  <a:pt x="18100" y="5453"/>
                  <a:pt x="18094" y="5130"/>
                </a:cubicBezTo>
                <a:cubicBezTo>
                  <a:pt x="18090" y="4918"/>
                  <a:pt x="18081" y="4867"/>
                  <a:pt x="18067" y="4951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3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40803" t="26581" r="38461" b="31545"/>
          <a:stretch>
            <a:fillRect/>
          </a:stretch>
        </p:blipFill>
        <p:spPr>
          <a:xfrm>
            <a:off x="902382" y="3607638"/>
            <a:ext cx="1149817" cy="13061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15" grpId="1"/>
      <p:bldP build="whole" bldLvl="1" animBg="1" rev="0" advAuto="0" spid="191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" name="Google Shape;1791;p27"/>
          <p:cNvSpPr/>
          <p:nvPr/>
        </p:nvSpPr>
        <p:spPr>
          <a:xfrm rot="21599579">
            <a:off x="6142021" y="1219047"/>
            <a:ext cx="2091902" cy="3603986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26" name="Google Shape;2010;p27"/>
          <p:cNvSpPr/>
          <p:nvPr/>
        </p:nvSpPr>
        <p:spPr>
          <a:xfrm rot="4965428">
            <a:off x="7731808" y="1064524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27" name="Google Shape;2011;p27"/>
          <p:cNvSpPr/>
          <p:nvPr/>
        </p:nvSpPr>
        <p:spPr>
          <a:xfrm flipH="1" rot="16634572">
            <a:off x="5709315" y="1096145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28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6742233" y="3560983"/>
            <a:ext cx="999425" cy="658353"/>
          </a:xfrm>
          <a:prstGeom prst="rect">
            <a:avLst/>
          </a:prstGeom>
          <a:ln w="12700">
            <a:miter lim="400000"/>
          </a:ln>
        </p:spPr>
      </p:pic>
      <p:sp>
        <p:nvSpPr>
          <p:cNvPr id="1929" name="اكتب كل عدد مما يأتي بالصيغة اللفظية"/>
          <p:cNvSpPr txBox="1"/>
          <p:nvPr/>
        </p:nvSpPr>
        <p:spPr>
          <a:xfrm>
            <a:off x="6249353" y="1756419"/>
            <a:ext cx="1818992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b="1" sz="236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sp>
        <p:nvSpPr>
          <p:cNvPr id="1930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31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32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33" name="١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34" name="القيمة المنزلية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القيمة المنزلية</a:t>
            </a:r>
          </a:p>
        </p:txBody>
      </p:sp>
      <p:pic>
        <p:nvPicPr>
          <p:cNvPr id="1935" name="IMG_2296.png" descr="IMG_2296.png"/>
          <p:cNvPicPr>
            <a:picLocks noChangeAspect="1"/>
          </p:cNvPicPr>
          <p:nvPr/>
        </p:nvPicPr>
        <p:blipFill>
          <a:blip r:embed="rId3">
            <a:extLst/>
          </a:blip>
          <a:srcRect l="7045" t="70987" r="52392" b="24356"/>
          <a:stretch>
            <a:fillRect/>
          </a:stretch>
        </p:blipFill>
        <p:spPr>
          <a:xfrm>
            <a:off x="1760753" y="3334453"/>
            <a:ext cx="4268919" cy="3422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4" h="20503" fill="norm" stroke="1" extrusionOk="0">
                <a:moveTo>
                  <a:pt x="5395" y="54"/>
                </a:moveTo>
                <a:cubicBezTo>
                  <a:pt x="5333" y="-33"/>
                  <a:pt x="5259" y="-9"/>
                  <a:pt x="5138" y="78"/>
                </a:cubicBezTo>
                <a:cubicBezTo>
                  <a:pt x="4817" y="307"/>
                  <a:pt x="4676" y="997"/>
                  <a:pt x="4511" y="3168"/>
                </a:cubicBezTo>
                <a:cubicBezTo>
                  <a:pt x="4368" y="5069"/>
                  <a:pt x="4322" y="6819"/>
                  <a:pt x="4323" y="10396"/>
                </a:cubicBezTo>
                <a:cubicBezTo>
                  <a:pt x="4323" y="12964"/>
                  <a:pt x="4336" y="13647"/>
                  <a:pt x="4414" y="15460"/>
                </a:cubicBezTo>
                <a:cubicBezTo>
                  <a:pt x="4520" y="17943"/>
                  <a:pt x="4681" y="19434"/>
                  <a:pt x="4917" y="20143"/>
                </a:cubicBezTo>
                <a:cubicBezTo>
                  <a:pt x="5353" y="21453"/>
                  <a:pt x="5764" y="19121"/>
                  <a:pt x="5967" y="14176"/>
                </a:cubicBezTo>
                <a:cubicBezTo>
                  <a:pt x="6037" y="12494"/>
                  <a:pt x="6052" y="11680"/>
                  <a:pt x="6049" y="9587"/>
                </a:cubicBezTo>
                <a:cubicBezTo>
                  <a:pt x="6047" y="8190"/>
                  <a:pt x="6025" y="6463"/>
                  <a:pt x="5999" y="5736"/>
                </a:cubicBezTo>
                <a:cubicBezTo>
                  <a:pt x="5927" y="3704"/>
                  <a:pt x="5749" y="1599"/>
                  <a:pt x="5574" y="696"/>
                </a:cubicBezTo>
                <a:cubicBezTo>
                  <a:pt x="5504" y="338"/>
                  <a:pt x="5456" y="141"/>
                  <a:pt x="5395" y="54"/>
                </a:cubicBezTo>
                <a:close/>
                <a:moveTo>
                  <a:pt x="20495" y="54"/>
                </a:moveTo>
                <a:cubicBezTo>
                  <a:pt x="20093" y="328"/>
                  <a:pt x="19848" y="2140"/>
                  <a:pt x="19716" y="5760"/>
                </a:cubicBezTo>
                <a:cubicBezTo>
                  <a:pt x="19656" y="7404"/>
                  <a:pt x="19650" y="12361"/>
                  <a:pt x="19706" y="14271"/>
                </a:cubicBezTo>
                <a:cubicBezTo>
                  <a:pt x="19789" y="17111"/>
                  <a:pt x="20048" y="19600"/>
                  <a:pt x="20328" y="20286"/>
                </a:cubicBezTo>
                <a:cubicBezTo>
                  <a:pt x="20511" y="20732"/>
                  <a:pt x="20733" y="20391"/>
                  <a:pt x="20915" y="19359"/>
                </a:cubicBezTo>
                <a:cubicBezTo>
                  <a:pt x="21442" y="16362"/>
                  <a:pt x="21565" y="6689"/>
                  <a:pt x="21132" y="2313"/>
                </a:cubicBezTo>
                <a:cubicBezTo>
                  <a:pt x="20940" y="378"/>
                  <a:pt x="20790" y="-147"/>
                  <a:pt x="20495" y="54"/>
                </a:cubicBezTo>
                <a:close/>
                <a:moveTo>
                  <a:pt x="17567" y="4096"/>
                </a:moveTo>
                <a:cubicBezTo>
                  <a:pt x="17562" y="3942"/>
                  <a:pt x="17530" y="4058"/>
                  <a:pt x="17470" y="4524"/>
                </a:cubicBezTo>
                <a:cubicBezTo>
                  <a:pt x="17287" y="5943"/>
                  <a:pt x="17254" y="7786"/>
                  <a:pt x="17390" y="8969"/>
                </a:cubicBezTo>
                <a:lnTo>
                  <a:pt x="17470" y="9659"/>
                </a:lnTo>
                <a:lnTo>
                  <a:pt x="17372" y="11323"/>
                </a:lnTo>
                <a:cubicBezTo>
                  <a:pt x="17254" y="13302"/>
                  <a:pt x="17259" y="14095"/>
                  <a:pt x="17400" y="14937"/>
                </a:cubicBezTo>
                <a:cubicBezTo>
                  <a:pt x="17540" y="15770"/>
                  <a:pt x="17632" y="15756"/>
                  <a:pt x="17651" y="14889"/>
                </a:cubicBezTo>
                <a:cubicBezTo>
                  <a:pt x="17662" y="14366"/>
                  <a:pt x="17647" y="14158"/>
                  <a:pt x="17585" y="14009"/>
                </a:cubicBezTo>
                <a:cubicBezTo>
                  <a:pt x="17540" y="13902"/>
                  <a:pt x="17472" y="13522"/>
                  <a:pt x="17434" y="13154"/>
                </a:cubicBezTo>
                <a:lnTo>
                  <a:pt x="17364" y="12464"/>
                </a:lnTo>
                <a:lnTo>
                  <a:pt x="17488" y="10681"/>
                </a:lnTo>
                <a:cubicBezTo>
                  <a:pt x="17556" y="9693"/>
                  <a:pt x="17613" y="8770"/>
                  <a:pt x="17613" y="8636"/>
                </a:cubicBezTo>
                <a:cubicBezTo>
                  <a:pt x="17613" y="8503"/>
                  <a:pt x="17564" y="8050"/>
                  <a:pt x="17506" y="7638"/>
                </a:cubicBezTo>
                <a:cubicBezTo>
                  <a:pt x="17447" y="7226"/>
                  <a:pt x="17400" y="6742"/>
                  <a:pt x="17400" y="6568"/>
                </a:cubicBezTo>
                <a:cubicBezTo>
                  <a:pt x="17400" y="6395"/>
                  <a:pt x="17442" y="5809"/>
                  <a:pt x="17494" y="5261"/>
                </a:cubicBezTo>
                <a:cubicBezTo>
                  <a:pt x="17550" y="4667"/>
                  <a:pt x="17572" y="4249"/>
                  <a:pt x="17567" y="4096"/>
                </a:cubicBezTo>
                <a:close/>
                <a:moveTo>
                  <a:pt x="243" y="4191"/>
                </a:moveTo>
                <a:cubicBezTo>
                  <a:pt x="229" y="4219"/>
                  <a:pt x="208" y="4314"/>
                  <a:pt x="181" y="4524"/>
                </a:cubicBezTo>
                <a:cubicBezTo>
                  <a:pt x="0" y="5935"/>
                  <a:pt x="-34" y="7789"/>
                  <a:pt x="102" y="8969"/>
                </a:cubicBezTo>
                <a:lnTo>
                  <a:pt x="183" y="9659"/>
                </a:lnTo>
                <a:lnTo>
                  <a:pt x="84" y="11323"/>
                </a:lnTo>
                <a:cubicBezTo>
                  <a:pt x="-35" y="13302"/>
                  <a:pt x="-29" y="14095"/>
                  <a:pt x="112" y="14937"/>
                </a:cubicBezTo>
                <a:cubicBezTo>
                  <a:pt x="252" y="15776"/>
                  <a:pt x="354" y="15786"/>
                  <a:pt x="354" y="14937"/>
                </a:cubicBezTo>
                <a:cubicBezTo>
                  <a:pt x="354" y="14523"/>
                  <a:pt x="318" y="14102"/>
                  <a:pt x="253" y="13819"/>
                </a:cubicBezTo>
                <a:cubicBezTo>
                  <a:pt x="74" y="13047"/>
                  <a:pt x="67" y="12607"/>
                  <a:pt x="203" y="10634"/>
                </a:cubicBezTo>
                <a:cubicBezTo>
                  <a:pt x="270" y="9663"/>
                  <a:pt x="325" y="8770"/>
                  <a:pt x="325" y="8636"/>
                </a:cubicBezTo>
                <a:cubicBezTo>
                  <a:pt x="325" y="8503"/>
                  <a:pt x="278" y="8050"/>
                  <a:pt x="219" y="7638"/>
                </a:cubicBezTo>
                <a:cubicBezTo>
                  <a:pt x="93" y="6747"/>
                  <a:pt x="87" y="6420"/>
                  <a:pt x="187" y="5475"/>
                </a:cubicBezTo>
                <a:cubicBezTo>
                  <a:pt x="267" y="4723"/>
                  <a:pt x="285" y="4105"/>
                  <a:pt x="243" y="4191"/>
                </a:cubicBezTo>
                <a:close/>
                <a:moveTo>
                  <a:pt x="15644" y="4333"/>
                </a:moveTo>
                <a:cubicBezTo>
                  <a:pt x="15585" y="4333"/>
                  <a:pt x="15580" y="5953"/>
                  <a:pt x="15636" y="7044"/>
                </a:cubicBezTo>
                <a:cubicBezTo>
                  <a:pt x="15709" y="8468"/>
                  <a:pt x="15817" y="12730"/>
                  <a:pt x="15825" y="14437"/>
                </a:cubicBezTo>
                <a:cubicBezTo>
                  <a:pt x="15828" y="15165"/>
                  <a:pt x="15837" y="14716"/>
                  <a:pt x="15843" y="13439"/>
                </a:cubicBezTo>
                <a:cubicBezTo>
                  <a:pt x="15849" y="12162"/>
                  <a:pt x="15839" y="10303"/>
                  <a:pt x="15821" y="9302"/>
                </a:cubicBezTo>
                <a:cubicBezTo>
                  <a:pt x="15781" y="7100"/>
                  <a:pt x="15683" y="4333"/>
                  <a:pt x="15644" y="4333"/>
                </a:cubicBezTo>
                <a:close/>
                <a:moveTo>
                  <a:pt x="16589" y="4738"/>
                </a:moveTo>
                <a:cubicBezTo>
                  <a:pt x="16583" y="4754"/>
                  <a:pt x="16579" y="4893"/>
                  <a:pt x="16579" y="5165"/>
                </a:cubicBezTo>
                <a:cubicBezTo>
                  <a:pt x="16579" y="6066"/>
                  <a:pt x="16399" y="11583"/>
                  <a:pt x="16332" y="12726"/>
                </a:cubicBezTo>
                <a:cubicBezTo>
                  <a:pt x="16301" y="13256"/>
                  <a:pt x="16277" y="14043"/>
                  <a:pt x="16277" y="14461"/>
                </a:cubicBezTo>
                <a:cubicBezTo>
                  <a:pt x="16277" y="15755"/>
                  <a:pt x="16304" y="15334"/>
                  <a:pt x="16416" y="12417"/>
                </a:cubicBezTo>
                <a:cubicBezTo>
                  <a:pt x="16561" y="8604"/>
                  <a:pt x="16568" y="8482"/>
                  <a:pt x="16599" y="8636"/>
                </a:cubicBezTo>
                <a:cubicBezTo>
                  <a:pt x="16614" y="8711"/>
                  <a:pt x="16650" y="9610"/>
                  <a:pt x="16682" y="10634"/>
                </a:cubicBezTo>
                <a:cubicBezTo>
                  <a:pt x="16768" y="13403"/>
                  <a:pt x="16884" y="15447"/>
                  <a:pt x="16917" y="14818"/>
                </a:cubicBezTo>
                <a:cubicBezTo>
                  <a:pt x="16960" y="14009"/>
                  <a:pt x="16949" y="13529"/>
                  <a:pt x="16853" y="11727"/>
                </a:cubicBezTo>
                <a:cubicBezTo>
                  <a:pt x="16804" y="10793"/>
                  <a:pt x="16734" y="8957"/>
                  <a:pt x="16698" y="7638"/>
                </a:cubicBezTo>
                <a:cubicBezTo>
                  <a:pt x="16647" y="5754"/>
                  <a:pt x="16606" y="4687"/>
                  <a:pt x="16589" y="4738"/>
                </a:cubicBezTo>
                <a:close/>
                <a:moveTo>
                  <a:pt x="1080" y="6212"/>
                </a:moveTo>
                <a:cubicBezTo>
                  <a:pt x="868" y="5916"/>
                  <a:pt x="709" y="12497"/>
                  <a:pt x="901" y="13653"/>
                </a:cubicBezTo>
                <a:cubicBezTo>
                  <a:pt x="995" y="14213"/>
                  <a:pt x="976" y="14217"/>
                  <a:pt x="1098" y="13605"/>
                </a:cubicBezTo>
                <a:cubicBezTo>
                  <a:pt x="1223" y="12985"/>
                  <a:pt x="1267" y="12095"/>
                  <a:pt x="1265" y="10253"/>
                </a:cubicBezTo>
                <a:cubicBezTo>
                  <a:pt x="1263" y="8212"/>
                  <a:pt x="1178" y="6347"/>
                  <a:pt x="1080" y="6212"/>
                </a:cubicBezTo>
                <a:close/>
                <a:moveTo>
                  <a:pt x="2787" y="6330"/>
                </a:moveTo>
                <a:cubicBezTo>
                  <a:pt x="2698" y="6330"/>
                  <a:pt x="2677" y="6523"/>
                  <a:pt x="2622" y="7781"/>
                </a:cubicBezTo>
                <a:cubicBezTo>
                  <a:pt x="2581" y="8725"/>
                  <a:pt x="2559" y="9915"/>
                  <a:pt x="2558" y="11204"/>
                </a:cubicBezTo>
                <a:cubicBezTo>
                  <a:pt x="2558" y="12905"/>
                  <a:pt x="2568" y="13247"/>
                  <a:pt x="2628" y="13605"/>
                </a:cubicBezTo>
                <a:cubicBezTo>
                  <a:pt x="2871" y="15072"/>
                  <a:pt x="3071" y="11550"/>
                  <a:pt x="2948" y="7995"/>
                </a:cubicBezTo>
                <a:cubicBezTo>
                  <a:pt x="2895" y="6467"/>
                  <a:pt x="2880" y="6330"/>
                  <a:pt x="2787" y="6330"/>
                </a:cubicBezTo>
                <a:close/>
                <a:moveTo>
                  <a:pt x="1866" y="8066"/>
                </a:moveTo>
                <a:cubicBezTo>
                  <a:pt x="1846" y="8146"/>
                  <a:pt x="1834" y="8536"/>
                  <a:pt x="1812" y="9302"/>
                </a:cubicBezTo>
                <a:cubicBezTo>
                  <a:pt x="1777" y="10577"/>
                  <a:pt x="1778" y="10668"/>
                  <a:pt x="1862" y="11466"/>
                </a:cubicBezTo>
                <a:lnTo>
                  <a:pt x="1950" y="12298"/>
                </a:lnTo>
                <a:lnTo>
                  <a:pt x="1991" y="10847"/>
                </a:lnTo>
                <a:cubicBezTo>
                  <a:pt x="2030" y="9471"/>
                  <a:pt x="2029" y="9354"/>
                  <a:pt x="1962" y="8684"/>
                </a:cubicBezTo>
                <a:cubicBezTo>
                  <a:pt x="1913" y="8201"/>
                  <a:pt x="1886" y="7985"/>
                  <a:pt x="1866" y="8066"/>
                </a:cubicBezTo>
                <a:close/>
                <a:moveTo>
                  <a:pt x="18285" y="8185"/>
                </a:moveTo>
                <a:cubicBezTo>
                  <a:pt x="18263" y="8293"/>
                  <a:pt x="18248" y="8719"/>
                  <a:pt x="18234" y="9492"/>
                </a:cubicBezTo>
                <a:cubicBezTo>
                  <a:pt x="18215" y="10485"/>
                  <a:pt x="18225" y="10755"/>
                  <a:pt x="18299" y="11466"/>
                </a:cubicBezTo>
                <a:lnTo>
                  <a:pt x="18387" y="12298"/>
                </a:lnTo>
                <a:lnTo>
                  <a:pt x="18421" y="10943"/>
                </a:lnTo>
                <a:cubicBezTo>
                  <a:pt x="18452" y="9703"/>
                  <a:pt x="18449" y="9532"/>
                  <a:pt x="18381" y="8779"/>
                </a:cubicBezTo>
                <a:cubicBezTo>
                  <a:pt x="18337" y="8290"/>
                  <a:pt x="18308" y="8077"/>
                  <a:pt x="18285" y="818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36" name="IMG_2296.png" descr="IMG_2296.png"/>
          <p:cNvPicPr>
            <a:picLocks noChangeAspect="1"/>
          </p:cNvPicPr>
          <p:nvPr/>
        </p:nvPicPr>
        <p:blipFill>
          <a:blip r:embed="rId3">
            <a:extLst/>
          </a:blip>
          <a:srcRect l="63595" t="70987" r="1701" b="24358"/>
          <a:stretch>
            <a:fillRect/>
          </a:stretch>
        </p:blipFill>
        <p:spPr>
          <a:xfrm>
            <a:off x="1869180" y="1829847"/>
            <a:ext cx="3889962" cy="3644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0537" fill="norm" stroke="1" extrusionOk="0">
                <a:moveTo>
                  <a:pt x="20749" y="31"/>
                </a:moveTo>
                <a:cubicBezTo>
                  <a:pt x="20676" y="-16"/>
                  <a:pt x="20596" y="-9"/>
                  <a:pt x="20506" y="53"/>
                </a:cubicBezTo>
                <a:cubicBezTo>
                  <a:pt x="20187" y="276"/>
                  <a:pt x="20014" y="1046"/>
                  <a:pt x="19815" y="3073"/>
                </a:cubicBezTo>
                <a:cubicBezTo>
                  <a:pt x="19649" y="4760"/>
                  <a:pt x="19570" y="7047"/>
                  <a:pt x="19570" y="10185"/>
                </a:cubicBezTo>
                <a:cubicBezTo>
                  <a:pt x="19570" y="15550"/>
                  <a:pt x="19822" y="18987"/>
                  <a:pt x="20302" y="20205"/>
                </a:cubicBezTo>
                <a:cubicBezTo>
                  <a:pt x="20782" y="21424"/>
                  <a:pt x="21267" y="19210"/>
                  <a:pt x="21498" y="14748"/>
                </a:cubicBezTo>
                <a:cubicBezTo>
                  <a:pt x="21581" y="13150"/>
                  <a:pt x="21595" y="12433"/>
                  <a:pt x="21595" y="9783"/>
                </a:cubicBezTo>
                <a:cubicBezTo>
                  <a:pt x="21595" y="6097"/>
                  <a:pt x="21527" y="4492"/>
                  <a:pt x="21275" y="2245"/>
                </a:cubicBezTo>
                <a:cubicBezTo>
                  <a:pt x="21119" y="846"/>
                  <a:pt x="20966" y="172"/>
                  <a:pt x="20749" y="31"/>
                </a:cubicBezTo>
                <a:close/>
                <a:moveTo>
                  <a:pt x="5295" y="53"/>
                </a:moveTo>
                <a:cubicBezTo>
                  <a:pt x="4863" y="335"/>
                  <a:pt x="4627" y="1626"/>
                  <a:pt x="4451" y="4661"/>
                </a:cubicBezTo>
                <a:cubicBezTo>
                  <a:pt x="4362" y="6192"/>
                  <a:pt x="4354" y="6659"/>
                  <a:pt x="4354" y="10185"/>
                </a:cubicBezTo>
                <a:cubicBezTo>
                  <a:pt x="4354" y="13833"/>
                  <a:pt x="4359" y="14135"/>
                  <a:pt x="4462" y="15822"/>
                </a:cubicBezTo>
                <a:cubicBezTo>
                  <a:pt x="4596" y="18017"/>
                  <a:pt x="4807" y="19551"/>
                  <a:pt x="5059" y="20183"/>
                </a:cubicBezTo>
                <a:cubicBezTo>
                  <a:pt x="5425" y="21100"/>
                  <a:pt x="5847" y="19947"/>
                  <a:pt x="6073" y="17410"/>
                </a:cubicBezTo>
                <a:cubicBezTo>
                  <a:pt x="6298" y="14880"/>
                  <a:pt x="6359" y="13250"/>
                  <a:pt x="6359" y="9783"/>
                </a:cubicBezTo>
                <a:cubicBezTo>
                  <a:pt x="6359" y="6181"/>
                  <a:pt x="6292" y="4535"/>
                  <a:pt x="6064" y="2446"/>
                </a:cubicBezTo>
                <a:cubicBezTo>
                  <a:pt x="5846" y="450"/>
                  <a:pt x="5647" y="-176"/>
                  <a:pt x="5295" y="53"/>
                </a:cubicBezTo>
                <a:close/>
                <a:moveTo>
                  <a:pt x="1345" y="3833"/>
                </a:moveTo>
                <a:cubicBezTo>
                  <a:pt x="1276" y="3791"/>
                  <a:pt x="1200" y="4617"/>
                  <a:pt x="1124" y="6271"/>
                </a:cubicBezTo>
                <a:cubicBezTo>
                  <a:pt x="1077" y="7306"/>
                  <a:pt x="1038" y="8318"/>
                  <a:pt x="1038" y="8530"/>
                </a:cubicBezTo>
                <a:cubicBezTo>
                  <a:pt x="1037" y="9457"/>
                  <a:pt x="1144" y="10297"/>
                  <a:pt x="1292" y="10498"/>
                </a:cubicBezTo>
                <a:cubicBezTo>
                  <a:pt x="1443" y="10704"/>
                  <a:pt x="1450" y="10755"/>
                  <a:pt x="1475" y="12221"/>
                </a:cubicBezTo>
                <a:cubicBezTo>
                  <a:pt x="1489" y="13056"/>
                  <a:pt x="1529" y="14284"/>
                  <a:pt x="1563" y="14949"/>
                </a:cubicBezTo>
                <a:lnTo>
                  <a:pt x="1624" y="16157"/>
                </a:lnTo>
                <a:lnTo>
                  <a:pt x="1651" y="15151"/>
                </a:lnTo>
                <a:cubicBezTo>
                  <a:pt x="1670" y="14451"/>
                  <a:pt x="1657" y="13655"/>
                  <a:pt x="1611" y="12601"/>
                </a:cubicBezTo>
                <a:cubicBezTo>
                  <a:pt x="1575" y="11759"/>
                  <a:pt x="1535" y="10167"/>
                  <a:pt x="1523" y="9067"/>
                </a:cubicBezTo>
                <a:cubicBezTo>
                  <a:pt x="1483" y="5462"/>
                  <a:pt x="1466" y="4732"/>
                  <a:pt x="1411" y="4169"/>
                </a:cubicBezTo>
                <a:cubicBezTo>
                  <a:pt x="1390" y="3958"/>
                  <a:pt x="1367" y="3847"/>
                  <a:pt x="1345" y="3833"/>
                </a:cubicBezTo>
                <a:close/>
                <a:moveTo>
                  <a:pt x="16790" y="3967"/>
                </a:moveTo>
                <a:cubicBezTo>
                  <a:pt x="16724" y="3967"/>
                  <a:pt x="16561" y="5587"/>
                  <a:pt x="16527" y="6562"/>
                </a:cubicBezTo>
                <a:cubicBezTo>
                  <a:pt x="16492" y="7596"/>
                  <a:pt x="16499" y="7790"/>
                  <a:pt x="16598" y="8731"/>
                </a:cubicBezTo>
                <a:lnTo>
                  <a:pt x="16706" y="9760"/>
                </a:lnTo>
                <a:lnTo>
                  <a:pt x="16598" y="11281"/>
                </a:lnTo>
                <a:cubicBezTo>
                  <a:pt x="16448" y="13382"/>
                  <a:pt x="16453" y="14305"/>
                  <a:pt x="16622" y="15016"/>
                </a:cubicBezTo>
                <a:cubicBezTo>
                  <a:pt x="16812" y="15818"/>
                  <a:pt x="16917" y="15767"/>
                  <a:pt x="16917" y="14905"/>
                </a:cubicBezTo>
                <a:cubicBezTo>
                  <a:pt x="16917" y="14430"/>
                  <a:pt x="16884" y="14145"/>
                  <a:pt x="16814" y="13988"/>
                </a:cubicBezTo>
                <a:cubicBezTo>
                  <a:pt x="16757" y="13860"/>
                  <a:pt x="16681" y="13440"/>
                  <a:pt x="16646" y="13048"/>
                </a:cubicBezTo>
                <a:cubicBezTo>
                  <a:pt x="16585" y="12361"/>
                  <a:pt x="16587" y="12283"/>
                  <a:pt x="16675" y="11326"/>
                </a:cubicBezTo>
                <a:cubicBezTo>
                  <a:pt x="16725" y="10779"/>
                  <a:pt x="16792" y="9906"/>
                  <a:pt x="16825" y="9380"/>
                </a:cubicBezTo>
                <a:cubicBezTo>
                  <a:pt x="16884" y="8433"/>
                  <a:pt x="16884" y="8409"/>
                  <a:pt x="16759" y="7658"/>
                </a:cubicBezTo>
                <a:cubicBezTo>
                  <a:pt x="16608" y="6757"/>
                  <a:pt x="16602" y="6437"/>
                  <a:pt x="16721" y="5488"/>
                </a:cubicBezTo>
                <a:cubicBezTo>
                  <a:pt x="16803" y="4836"/>
                  <a:pt x="16842" y="3967"/>
                  <a:pt x="16790" y="3967"/>
                </a:cubicBezTo>
                <a:close/>
                <a:moveTo>
                  <a:pt x="15769" y="4034"/>
                </a:moveTo>
                <a:cubicBezTo>
                  <a:pt x="15747" y="4089"/>
                  <a:pt x="15717" y="4423"/>
                  <a:pt x="15670" y="5063"/>
                </a:cubicBezTo>
                <a:cubicBezTo>
                  <a:pt x="15573" y="6399"/>
                  <a:pt x="15533" y="6412"/>
                  <a:pt x="15408" y="5197"/>
                </a:cubicBezTo>
                <a:cubicBezTo>
                  <a:pt x="15248" y="3639"/>
                  <a:pt x="15167" y="4905"/>
                  <a:pt x="15305" y="6808"/>
                </a:cubicBezTo>
                <a:cubicBezTo>
                  <a:pt x="15411" y="8271"/>
                  <a:pt x="15520" y="11732"/>
                  <a:pt x="15520" y="13630"/>
                </a:cubicBezTo>
                <a:cubicBezTo>
                  <a:pt x="15520" y="14649"/>
                  <a:pt x="15534" y="15199"/>
                  <a:pt x="15556" y="15061"/>
                </a:cubicBezTo>
                <a:cubicBezTo>
                  <a:pt x="15602" y="14772"/>
                  <a:pt x="15602" y="12603"/>
                  <a:pt x="15556" y="10118"/>
                </a:cubicBezTo>
                <a:cubicBezTo>
                  <a:pt x="15522" y="8296"/>
                  <a:pt x="15524" y="8125"/>
                  <a:pt x="15600" y="7524"/>
                </a:cubicBezTo>
                <a:cubicBezTo>
                  <a:pt x="15674" y="6934"/>
                  <a:pt x="15746" y="6898"/>
                  <a:pt x="15884" y="7412"/>
                </a:cubicBezTo>
                <a:cubicBezTo>
                  <a:pt x="15966" y="7718"/>
                  <a:pt x="16023" y="7063"/>
                  <a:pt x="16043" y="5578"/>
                </a:cubicBezTo>
                <a:cubicBezTo>
                  <a:pt x="16058" y="4437"/>
                  <a:pt x="16055" y="4286"/>
                  <a:pt x="16023" y="4795"/>
                </a:cubicBezTo>
                <a:cubicBezTo>
                  <a:pt x="15968" y="5666"/>
                  <a:pt x="15841" y="5611"/>
                  <a:pt x="15818" y="4705"/>
                </a:cubicBezTo>
                <a:cubicBezTo>
                  <a:pt x="15805" y="4211"/>
                  <a:pt x="15792" y="3980"/>
                  <a:pt x="15769" y="4034"/>
                </a:cubicBezTo>
                <a:close/>
                <a:moveTo>
                  <a:pt x="2120" y="4437"/>
                </a:moveTo>
                <a:cubicBezTo>
                  <a:pt x="2099" y="4375"/>
                  <a:pt x="2084" y="4490"/>
                  <a:pt x="2061" y="4728"/>
                </a:cubicBezTo>
                <a:cubicBezTo>
                  <a:pt x="2014" y="5203"/>
                  <a:pt x="2018" y="5440"/>
                  <a:pt x="2100" y="6674"/>
                </a:cubicBezTo>
                <a:cubicBezTo>
                  <a:pt x="2217" y="8410"/>
                  <a:pt x="2317" y="11238"/>
                  <a:pt x="2349" y="13719"/>
                </a:cubicBezTo>
                <a:cubicBezTo>
                  <a:pt x="2363" y="14759"/>
                  <a:pt x="2381" y="15620"/>
                  <a:pt x="2391" y="15620"/>
                </a:cubicBezTo>
                <a:cubicBezTo>
                  <a:pt x="2415" y="15620"/>
                  <a:pt x="2378" y="10190"/>
                  <a:pt x="2347" y="9201"/>
                </a:cubicBezTo>
                <a:cubicBezTo>
                  <a:pt x="2328" y="8592"/>
                  <a:pt x="2348" y="8288"/>
                  <a:pt x="2446" y="7703"/>
                </a:cubicBezTo>
                <a:cubicBezTo>
                  <a:pt x="2533" y="7185"/>
                  <a:pt x="2575" y="6618"/>
                  <a:pt x="2592" y="5779"/>
                </a:cubicBezTo>
                <a:cubicBezTo>
                  <a:pt x="2623" y="4198"/>
                  <a:pt x="2597" y="4022"/>
                  <a:pt x="2506" y="5197"/>
                </a:cubicBezTo>
                <a:cubicBezTo>
                  <a:pt x="2411" y="6419"/>
                  <a:pt x="2340" y="6410"/>
                  <a:pt x="2213" y="5175"/>
                </a:cubicBezTo>
                <a:cubicBezTo>
                  <a:pt x="2168" y="4742"/>
                  <a:pt x="2142" y="4499"/>
                  <a:pt x="2120" y="4437"/>
                </a:cubicBezTo>
                <a:close/>
                <a:moveTo>
                  <a:pt x="12" y="4773"/>
                </a:moveTo>
                <a:cubicBezTo>
                  <a:pt x="-5" y="4823"/>
                  <a:pt x="-2" y="5102"/>
                  <a:pt x="5" y="5690"/>
                </a:cubicBezTo>
                <a:cubicBezTo>
                  <a:pt x="15" y="6590"/>
                  <a:pt x="37" y="6733"/>
                  <a:pt x="214" y="7076"/>
                </a:cubicBezTo>
                <a:lnTo>
                  <a:pt x="410" y="7456"/>
                </a:lnTo>
                <a:lnTo>
                  <a:pt x="430" y="10364"/>
                </a:lnTo>
                <a:cubicBezTo>
                  <a:pt x="441" y="11955"/>
                  <a:pt x="471" y="13706"/>
                  <a:pt x="499" y="14256"/>
                </a:cubicBezTo>
                <a:cubicBezTo>
                  <a:pt x="559" y="15479"/>
                  <a:pt x="601" y="15510"/>
                  <a:pt x="628" y="14390"/>
                </a:cubicBezTo>
                <a:cubicBezTo>
                  <a:pt x="642" y="13848"/>
                  <a:pt x="619" y="13033"/>
                  <a:pt x="567" y="12131"/>
                </a:cubicBezTo>
                <a:cubicBezTo>
                  <a:pt x="502" y="11014"/>
                  <a:pt x="485" y="10178"/>
                  <a:pt x="485" y="8105"/>
                </a:cubicBezTo>
                <a:lnTo>
                  <a:pt x="485" y="5488"/>
                </a:lnTo>
                <a:lnTo>
                  <a:pt x="371" y="5690"/>
                </a:lnTo>
                <a:cubicBezTo>
                  <a:pt x="302" y="5802"/>
                  <a:pt x="209" y="5639"/>
                  <a:pt x="139" y="5287"/>
                </a:cubicBezTo>
                <a:cubicBezTo>
                  <a:pt x="65" y="4908"/>
                  <a:pt x="28" y="4722"/>
                  <a:pt x="12" y="4773"/>
                </a:cubicBezTo>
                <a:close/>
                <a:moveTo>
                  <a:pt x="18067" y="4951"/>
                </a:moveTo>
                <a:cubicBezTo>
                  <a:pt x="18027" y="5205"/>
                  <a:pt x="17948" y="6732"/>
                  <a:pt x="17852" y="9156"/>
                </a:cubicBezTo>
                <a:cubicBezTo>
                  <a:pt x="17794" y="10604"/>
                  <a:pt x="17736" y="11796"/>
                  <a:pt x="17722" y="11796"/>
                </a:cubicBezTo>
                <a:cubicBezTo>
                  <a:pt x="17708" y="11796"/>
                  <a:pt x="17652" y="10687"/>
                  <a:pt x="17598" y="9335"/>
                </a:cubicBezTo>
                <a:cubicBezTo>
                  <a:pt x="17544" y="7983"/>
                  <a:pt x="17472" y="6447"/>
                  <a:pt x="17437" y="5913"/>
                </a:cubicBezTo>
                <a:cubicBezTo>
                  <a:pt x="17379" y="5014"/>
                  <a:pt x="17372" y="4987"/>
                  <a:pt x="17329" y="5578"/>
                </a:cubicBezTo>
                <a:cubicBezTo>
                  <a:pt x="17290" y="6120"/>
                  <a:pt x="17303" y="6598"/>
                  <a:pt x="17420" y="8821"/>
                </a:cubicBezTo>
                <a:cubicBezTo>
                  <a:pt x="17495" y="10256"/>
                  <a:pt x="17585" y="12367"/>
                  <a:pt x="17620" y="13518"/>
                </a:cubicBezTo>
                <a:cubicBezTo>
                  <a:pt x="17655" y="14668"/>
                  <a:pt x="17687" y="15620"/>
                  <a:pt x="17691" y="15620"/>
                </a:cubicBezTo>
                <a:cubicBezTo>
                  <a:pt x="17695" y="15620"/>
                  <a:pt x="17743" y="14251"/>
                  <a:pt x="17796" y="12601"/>
                </a:cubicBezTo>
                <a:cubicBezTo>
                  <a:pt x="17850" y="10950"/>
                  <a:pt x="17941" y="8748"/>
                  <a:pt x="17999" y="7680"/>
                </a:cubicBezTo>
                <a:cubicBezTo>
                  <a:pt x="18058" y="6613"/>
                  <a:pt x="18100" y="5453"/>
                  <a:pt x="18094" y="5130"/>
                </a:cubicBezTo>
                <a:cubicBezTo>
                  <a:pt x="18090" y="4918"/>
                  <a:pt x="18081" y="4867"/>
                  <a:pt x="18067" y="495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37" name="الصيغة اللفظية :…"/>
          <p:cNvSpPr txBox="1"/>
          <p:nvPr/>
        </p:nvSpPr>
        <p:spPr>
          <a:xfrm>
            <a:off x="4770370" y="3744598"/>
            <a:ext cx="1580149" cy="9737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/>
          <a:lstStyle/>
          <a:p>
            <a:pPr lvl="1" rtl="0">
              <a:lnSpc>
                <a:spcPct val="300000"/>
              </a:lnSpc>
              <a:defRPr b="1" sz="1200">
                <a:solidFill>
                  <a:srgbClr val="FF4015"/>
                </a:solidFill>
              </a:defRPr>
            </a:pPr>
            <a:r>
              <a:t>الصيغة اللفظية :</a:t>
            </a:r>
          </a:p>
          <a:p>
            <a:pPr lvl="1" rtl="0">
              <a:lnSpc>
                <a:spcPct val="300000"/>
              </a:lnSpc>
              <a:defRPr b="1" sz="1200">
                <a:solidFill>
                  <a:srgbClr val="FF4015"/>
                </a:solidFill>
              </a:defRPr>
            </a:pPr>
            <a:r>
              <a:t>الصيغة التحليلية :</a:t>
            </a:r>
          </a:p>
        </p:txBody>
      </p:sp>
      <p:sp>
        <p:nvSpPr>
          <p:cNvPr id="1938" name="ألف وثمان مئة وأربعون"/>
          <p:cNvSpPr txBox="1"/>
          <p:nvPr/>
        </p:nvSpPr>
        <p:spPr>
          <a:xfrm>
            <a:off x="4150039" y="3890192"/>
            <a:ext cx="1991762" cy="398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6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ألف وثمان مئة وأربعون</a:t>
            </a:r>
          </a:p>
        </p:txBody>
      </p:sp>
      <p:sp>
        <p:nvSpPr>
          <p:cNvPr id="1939" name="٠+٤٠+٨٠٠+١٠٠٠"/>
          <p:cNvSpPr txBox="1"/>
          <p:nvPr/>
        </p:nvSpPr>
        <p:spPr>
          <a:xfrm>
            <a:off x="4108043" y="4476969"/>
            <a:ext cx="1814531" cy="371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>
            <a:lvl1pPr>
              <a:defRPr sz="18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٠+٤٠+٨٠٠+١٠٠٠</a:t>
            </a:r>
          </a:p>
        </p:txBody>
      </p:sp>
      <p:sp>
        <p:nvSpPr>
          <p:cNvPr id="1940" name="الصيغة اللفظية :…"/>
          <p:cNvSpPr txBox="1"/>
          <p:nvPr/>
        </p:nvSpPr>
        <p:spPr>
          <a:xfrm>
            <a:off x="4383983" y="2171881"/>
            <a:ext cx="1176462" cy="9223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/>
          <a:p>
            <a:pPr lvl="1" rtl="0">
              <a:lnSpc>
                <a:spcPct val="300000"/>
              </a:lnSpc>
              <a:defRPr b="1">
                <a:solidFill>
                  <a:srgbClr val="FF4015"/>
                </a:solidFill>
              </a:defRPr>
            </a:pPr>
            <a:r>
              <a:t>الصيغة اللفظية :</a:t>
            </a:r>
          </a:p>
          <a:p>
            <a:pPr lvl="1" rtl="0">
              <a:lnSpc>
                <a:spcPct val="300000"/>
              </a:lnSpc>
              <a:defRPr b="1">
                <a:solidFill>
                  <a:srgbClr val="FF4015"/>
                </a:solidFill>
              </a:defRPr>
            </a:pPr>
            <a:r>
              <a:t>الصيغة التحليلية :</a:t>
            </a:r>
          </a:p>
        </p:txBody>
      </p:sp>
      <p:sp>
        <p:nvSpPr>
          <p:cNvPr id="1941" name="ثلاث مئة وسبعة وأربعون"/>
          <p:cNvSpPr txBox="1"/>
          <p:nvPr/>
        </p:nvSpPr>
        <p:spPr>
          <a:xfrm>
            <a:off x="3977635" y="2329589"/>
            <a:ext cx="2140942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ثلاث مئة وسبعة وأربعون</a:t>
            </a:r>
          </a:p>
        </p:txBody>
      </p:sp>
      <p:sp>
        <p:nvSpPr>
          <p:cNvPr id="1942" name="٧+٤٠+٣٠٠"/>
          <p:cNvSpPr txBox="1"/>
          <p:nvPr/>
        </p:nvSpPr>
        <p:spPr>
          <a:xfrm>
            <a:off x="4543030" y="2938213"/>
            <a:ext cx="101998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٧+٤٠+٣٠٠</a:t>
            </a:r>
          </a:p>
        </p:txBody>
      </p:sp>
      <p:sp>
        <p:nvSpPr>
          <p:cNvPr id="1943" name="الصيغة اللفظية :…"/>
          <p:cNvSpPr txBox="1"/>
          <p:nvPr/>
        </p:nvSpPr>
        <p:spPr>
          <a:xfrm>
            <a:off x="1394667" y="2194253"/>
            <a:ext cx="1176462" cy="823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/>
          <a:p>
            <a:pPr lvl="1" rtl="0">
              <a:lnSpc>
                <a:spcPct val="250000"/>
              </a:lnSpc>
              <a:defRPr b="1">
                <a:solidFill>
                  <a:srgbClr val="FF4015"/>
                </a:solidFill>
              </a:defRPr>
            </a:pPr>
            <a:r>
              <a:t>الصيغة اللفظية :</a:t>
            </a:r>
          </a:p>
          <a:p>
            <a:pPr lvl="1" rtl="0">
              <a:lnSpc>
                <a:spcPct val="250000"/>
              </a:lnSpc>
              <a:defRPr b="1">
                <a:solidFill>
                  <a:srgbClr val="FF4015"/>
                </a:solidFill>
              </a:defRPr>
            </a:pPr>
            <a:r>
              <a:t>الصيغة التحليلية :</a:t>
            </a:r>
          </a:p>
        </p:txBody>
      </p:sp>
      <p:sp>
        <p:nvSpPr>
          <p:cNvPr id="1944" name="ست مئة واثنان وتسعون"/>
          <p:cNvSpPr txBox="1"/>
          <p:nvPr/>
        </p:nvSpPr>
        <p:spPr>
          <a:xfrm>
            <a:off x="997986" y="2415539"/>
            <a:ext cx="1742390" cy="39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ست مئة واثنان وتسعون</a:t>
            </a:r>
          </a:p>
        </p:txBody>
      </p:sp>
      <p:sp>
        <p:nvSpPr>
          <p:cNvPr id="1945" name="٢+٩٠+٦٠٠"/>
          <p:cNvSpPr txBox="1"/>
          <p:nvPr/>
        </p:nvSpPr>
        <p:spPr>
          <a:xfrm>
            <a:off x="1393820" y="2876354"/>
            <a:ext cx="123375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8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٢+٩٠+٦٠٠</a:t>
            </a:r>
          </a:p>
        </p:txBody>
      </p:sp>
      <p:sp>
        <p:nvSpPr>
          <p:cNvPr id="1946" name="الصيغة اللفظية :…"/>
          <p:cNvSpPr txBox="1"/>
          <p:nvPr/>
        </p:nvSpPr>
        <p:spPr>
          <a:xfrm>
            <a:off x="1422467" y="3795908"/>
            <a:ext cx="1176462" cy="823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/>
          <a:p>
            <a:pPr lvl="1" rtl="0">
              <a:lnSpc>
                <a:spcPct val="250000"/>
              </a:lnSpc>
              <a:defRPr b="1">
                <a:solidFill>
                  <a:srgbClr val="FF4015"/>
                </a:solidFill>
              </a:defRPr>
            </a:pPr>
            <a:r>
              <a:t>الصيغة اللفظية :</a:t>
            </a:r>
          </a:p>
          <a:p>
            <a:pPr lvl="1" rtl="0">
              <a:lnSpc>
                <a:spcPct val="250000"/>
              </a:lnSpc>
              <a:defRPr b="1">
                <a:solidFill>
                  <a:srgbClr val="FF4015"/>
                </a:solidFill>
              </a:defRPr>
            </a:pPr>
            <a:r>
              <a:t>الصيغة التحليلية :</a:t>
            </a:r>
          </a:p>
        </p:txBody>
      </p:sp>
      <p:sp>
        <p:nvSpPr>
          <p:cNvPr id="1947" name="أربعة ألاف  وخمس مئة وأربعة"/>
          <p:cNvSpPr txBox="1"/>
          <p:nvPr/>
        </p:nvSpPr>
        <p:spPr>
          <a:xfrm>
            <a:off x="970047" y="3956390"/>
            <a:ext cx="2589150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7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أربعة ألاف  وخمس مئة وأربعة </a:t>
            </a:r>
          </a:p>
        </p:txBody>
      </p:sp>
      <p:sp>
        <p:nvSpPr>
          <p:cNvPr id="1948" name="٥+٠+٥٠٠+٤٠٠٠"/>
          <p:cNvSpPr txBox="1"/>
          <p:nvPr/>
        </p:nvSpPr>
        <p:spPr>
          <a:xfrm>
            <a:off x="1056710" y="4446279"/>
            <a:ext cx="172263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7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٥+٠+٥٠٠+٤٠٠٠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28" grpId="2"/>
      <p:bldP build="whole" bldLvl="1" animBg="1" rev="0" advAuto="0" spid="192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2167;p28"/>
          <p:cNvSpPr/>
          <p:nvPr/>
        </p:nvSpPr>
        <p:spPr>
          <a:xfrm rot="21599420">
            <a:off x="1096400" y="1236843"/>
            <a:ext cx="1778101" cy="29844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51" name="Google Shape;2168;p28"/>
          <p:cNvSpPr/>
          <p:nvPr/>
        </p:nvSpPr>
        <p:spPr>
          <a:xfrm rot="2154838">
            <a:off x="1604900" y="942712"/>
            <a:ext cx="761089" cy="657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52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23510" t="43584" r="64805" b="43584"/>
          <a:stretch>
            <a:fillRect/>
          </a:stretch>
        </p:blipFill>
        <p:spPr>
          <a:xfrm>
            <a:off x="1193032" y="3624564"/>
            <a:ext cx="698963" cy="536157"/>
          </a:xfrm>
          <a:prstGeom prst="rect">
            <a:avLst/>
          </a:prstGeom>
          <a:ln w="12700">
            <a:miter lim="400000"/>
          </a:ln>
        </p:spPr>
      </p:pic>
      <p:sp>
        <p:nvSpPr>
          <p:cNvPr id="1953" name="اكتب بالصيغتين القياسية واللفظية"/>
          <p:cNvSpPr txBox="1"/>
          <p:nvPr/>
        </p:nvSpPr>
        <p:spPr>
          <a:xfrm>
            <a:off x="1171381" y="1864615"/>
            <a:ext cx="1607108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678941" rtl="0">
              <a:lnSpc>
                <a:spcPct val="90000"/>
              </a:lnSpc>
              <a:spcBef>
                <a:spcPts val="700"/>
              </a:spcBef>
              <a:defRPr b="1" sz="2574"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  <a:r>
              <a:rPr sz="2376">
                <a:solidFill>
                  <a:schemeClr val="accent6"/>
                </a:solidFill>
              </a:rPr>
              <a:t>اكتب بالصيغتين القياسية واللفظية</a:t>
            </a:r>
          </a:p>
        </p:txBody>
      </p:sp>
      <p:sp>
        <p:nvSpPr>
          <p:cNvPr id="1954" name="Google Shape;4765;p51"/>
          <p:cNvSpPr/>
          <p:nvPr/>
        </p:nvSpPr>
        <p:spPr>
          <a:xfrm rot="8100000">
            <a:off x="8024007" y="696267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55" name="الفصل"/>
          <p:cNvSpPr txBox="1"/>
          <p:nvPr/>
        </p:nvSpPr>
        <p:spPr>
          <a:xfrm>
            <a:off x="7542586" y="272497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56" name="دائرة"/>
          <p:cNvSpPr/>
          <p:nvPr/>
        </p:nvSpPr>
        <p:spPr>
          <a:xfrm>
            <a:off x="7721245" y="587320"/>
            <a:ext cx="342284" cy="342283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57" name="١"/>
          <p:cNvSpPr txBox="1"/>
          <p:nvPr/>
        </p:nvSpPr>
        <p:spPr>
          <a:xfrm>
            <a:off x="7588113" y="416906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58" name="القيمة المنزلية"/>
          <p:cNvSpPr txBox="1"/>
          <p:nvPr/>
        </p:nvSpPr>
        <p:spPr>
          <a:xfrm>
            <a:off x="5919345" y="489886"/>
            <a:ext cx="1818991" cy="52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القيمة المنزلية</a:t>
            </a:r>
          </a:p>
        </p:txBody>
      </p:sp>
      <p:sp>
        <p:nvSpPr>
          <p:cNvPr id="1959" name="١+٢٠+٣٠٠"/>
          <p:cNvSpPr txBox="1"/>
          <p:nvPr/>
        </p:nvSpPr>
        <p:spPr>
          <a:xfrm>
            <a:off x="3983853" y="1073868"/>
            <a:ext cx="2911185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685800" rtl="0">
              <a:lnSpc>
                <a:spcPct val="90000"/>
              </a:lnSpc>
              <a:spcBef>
                <a:spcPts val="700"/>
              </a:spcBef>
              <a:defRPr b="1" sz="4100"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  <a:r>
              <a:rPr>
                <a:solidFill>
                  <a:schemeClr val="accent6"/>
                </a:solidFill>
              </a:rPr>
              <a:t>١+٢٠+٣٠٠</a:t>
            </a:r>
          </a:p>
        </p:txBody>
      </p:sp>
      <p:pic>
        <p:nvPicPr>
          <p:cNvPr id="1960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7064546" y="3366047"/>
            <a:ext cx="1149818" cy="13061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53" grpId="1"/>
      <p:bldP build="whole" bldLvl="1" animBg="1" rev="0" advAuto="0" spid="1959" grpId="3"/>
      <p:bldP build="whole" bldLvl="1" animBg="1" rev="0" advAuto="0" spid="1952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2" name="Google Shape;2167;p28"/>
          <p:cNvSpPr/>
          <p:nvPr/>
        </p:nvSpPr>
        <p:spPr>
          <a:xfrm rot="21599420">
            <a:off x="1096400" y="1236843"/>
            <a:ext cx="1778101" cy="29844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963" name="Google Shape;2168;p28"/>
          <p:cNvSpPr/>
          <p:nvPr/>
        </p:nvSpPr>
        <p:spPr>
          <a:xfrm rot="2154838">
            <a:off x="1604900" y="942712"/>
            <a:ext cx="761089" cy="6576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964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23510" t="43584" r="64805" b="43584"/>
          <a:stretch>
            <a:fillRect/>
          </a:stretch>
        </p:blipFill>
        <p:spPr>
          <a:xfrm>
            <a:off x="1193032" y="3624564"/>
            <a:ext cx="698963" cy="536157"/>
          </a:xfrm>
          <a:prstGeom prst="rect">
            <a:avLst/>
          </a:prstGeom>
          <a:ln w="12700">
            <a:miter lim="400000"/>
          </a:ln>
        </p:spPr>
      </p:pic>
      <p:sp>
        <p:nvSpPr>
          <p:cNvPr id="1965" name="اكتب بالصيغتين القياسية واللفظية"/>
          <p:cNvSpPr txBox="1"/>
          <p:nvPr/>
        </p:nvSpPr>
        <p:spPr>
          <a:xfrm>
            <a:off x="1171381" y="1864615"/>
            <a:ext cx="1607108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678941" rtl="0">
              <a:lnSpc>
                <a:spcPct val="90000"/>
              </a:lnSpc>
              <a:spcBef>
                <a:spcPts val="700"/>
              </a:spcBef>
              <a:defRPr b="1" sz="2574"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  <a:r>
              <a:rPr sz="2376">
                <a:solidFill>
                  <a:schemeClr val="accent6"/>
                </a:solidFill>
              </a:rPr>
              <a:t>اكتب بالصيغتين القياسية واللفظية</a:t>
            </a:r>
          </a:p>
        </p:txBody>
      </p:sp>
      <p:sp>
        <p:nvSpPr>
          <p:cNvPr id="1966" name="Google Shape;4765;p51"/>
          <p:cNvSpPr/>
          <p:nvPr/>
        </p:nvSpPr>
        <p:spPr>
          <a:xfrm rot="8100000">
            <a:off x="8024007" y="696267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67" name="الفصل"/>
          <p:cNvSpPr txBox="1"/>
          <p:nvPr/>
        </p:nvSpPr>
        <p:spPr>
          <a:xfrm>
            <a:off x="7542586" y="272497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68" name="دائرة"/>
          <p:cNvSpPr/>
          <p:nvPr/>
        </p:nvSpPr>
        <p:spPr>
          <a:xfrm>
            <a:off x="7721245" y="587320"/>
            <a:ext cx="342284" cy="342283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69" name="١"/>
          <p:cNvSpPr txBox="1"/>
          <p:nvPr/>
        </p:nvSpPr>
        <p:spPr>
          <a:xfrm>
            <a:off x="7588113" y="416906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70" name="القيمة المنزلية"/>
          <p:cNvSpPr txBox="1"/>
          <p:nvPr/>
        </p:nvSpPr>
        <p:spPr>
          <a:xfrm>
            <a:off x="5919345" y="489886"/>
            <a:ext cx="1818991" cy="526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القيمة المنزلية</a:t>
            </a:r>
          </a:p>
        </p:txBody>
      </p:sp>
      <p:sp>
        <p:nvSpPr>
          <p:cNvPr id="1971" name="١+٢٠+٣٠٠"/>
          <p:cNvSpPr txBox="1"/>
          <p:nvPr/>
        </p:nvSpPr>
        <p:spPr>
          <a:xfrm>
            <a:off x="5501534" y="488635"/>
            <a:ext cx="1607107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569213" rtl="0">
              <a:lnSpc>
                <a:spcPct val="90000"/>
              </a:lnSpc>
              <a:spcBef>
                <a:spcPts val="600"/>
              </a:spcBef>
              <a:defRPr b="1" sz="3403"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  <a:r>
              <a:rPr>
                <a:solidFill>
                  <a:schemeClr val="accent6"/>
                </a:solidFill>
              </a:rPr>
              <a:t>١+٢٠+٣٠٠</a:t>
            </a:r>
          </a:p>
        </p:txBody>
      </p:sp>
      <p:sp>
        <p:nvSpPr>
          <p:cNvPr id="1972" name="الصيغة القياسية  :…"/>
          <p:cNvSpPr txBox="1"/>
          <p:nvPr/>
        </p:nvSpPr>
        <p:spPr>
          <a:xfrm>
            <a:off x="5196752" y="2146620"/>
            <a:ext cx="2216672" cy="1477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3500" tIns="63500" rIns="63500" bIns="63500">
            <a:spAutoFit/>
          </a:bodyPr>
          <a:lstStyle/>
          <a:p>
            <a:pPr lvl="1" algn="ctr" rtl="0">
              <a:lnSpc>
                <a:spcPct val="250000"/>
              </a:lnSpc>
              <a:defRPr b="1" sz="2600">
                <a:solidFill>
                  <a:srgbClr val="FF4015"/>
                </a:solidFill>
              </a:defRPr>
            </a:pPr>
            <a:r>
              <a:t>الصيغة القياسية  :</a:t>
            </a:r>
          </a:p>
          <a:p>
            <a:pPr lvl="1" algn="ctr" rtl="0">
              <a:lnSpc>
                <a:spcPct val="250000"/>
              </a:lnSpc>
              <a:defRPr b="1" sz="2600">
                <a:solidFill>
                  <a:srgbClr val="FF4015"/>
                </a:solidFill>
              </a:defRPr>
            </a:pPr>
            <a:r>
              <a:t>الصيغة اللفظية </a:t>
            </a:r>
          </a:p>
        </p:txBody>
      </p:sp>
      <p:sp>
        <p:nvSpPr>
          <p:cNvPr id="1973" name="ثلاث مئة وواحد وعشرون"/>
          <p:cNvSpPr txBox="1"/>
          <p:nvPr/>
        </p:nvSpPr>
        <p:spPr>
          <a:xfrm>
            <a:off x="4207119" y="3762673"/>
            <a:ext cx="3380995" cy="701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ثلاث مئة وواحد وعشرون</a:t>
            </a:r>
          </a:p>
        </p:txBody>
      </p:sp>
      <p:sp>
        <p:nvSpPr>
          <p:cNvPr id="1974" name="٣٢١"/>
          <p:cNvSpPr txBox="1"/>
          <p:nvPr/>
        </p:nvSpPr>
        <p:spPr>
          <a:xfrm>
            <a:off x="3795543" y="1934546"/>
            <a:ext cx="1719598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6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٣٢١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1" grpId="3"/>
      <p:bldP build="whole" bldLvl="1" animBg="1" rev="0" advAuto="0" spid="1964" grpId="2"/>
      <p:bldP build="whole" bldLvl="1" animBg="1" rev="0" advAuto="0" spid="196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3190;p35"/>
          <p:cNvSpPr/>
          <p:nvPr/>
        </p:nvSpPr>
        <p:spPr>
          <a:xfrm>
            <a:off x="5890674" y="2925649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77" name="Google Shape;3191;p35"/>
          <p:cNvSpPr/>
          <p:nvPr/>
        </p:nvSpPr>
        <p:spPr>
          <a:xfrm>
            <a:off x="5890674" y="1383738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78" name="Google Shape;3192;p35"/>
          <p:cNvSpPr/>
          <p:nvPr/>
        </p:nvSpPr>
        <p:spPr>
          <a:xfrm>
            <a:off x="927124" y="2925649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79" name="Google Shape;3193;p35"/>
          <p:cNvSpPr/>
          <p:nvPr/>
        </p:nvSpPr>
        <p:spPr>
          <a:xfrm>
            <a:off x="927124" y="1383738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80" name="Google Shape;3200;p35"/>
          <p:cNvSpPr/>
          <p:nvPr/>
        </p:nvSpPr>
        <p:spPr>
          <a:xfrm rot="21599467">
            <a:off x="3601937" y="1394850"/>
            <a:ext cx="1940101" cy="25311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grpSp>
        <p:nvGrpSpPr>
          <p:cNvPr id="1983" name="Google Shape;3201;p35"/>
          <p:cNvGrpSpPr/>
          <p:nvPr/>
        </p:nvGrpSpPr>
        <p:grpSpPr>
          <a:xfrm>
            <a:off x="3408933" y="1174005"/>
            <a:ext cx="2326131" cy="837959"/>
            <a:chOff x="33" y="10"/>
            <a:chExt cx="2326130" cy="837958"/>
          </a:xfrm>
        </p:grpSpPr>
        <p:sp>
          <p:nvSpPr>
            <p:cNvPr id="1981" name="Google Shape;3202;p35"/>
            <p:cNvSpPr/>
            <p:nvPr/>
          </p:nvSpPr>
          <p:spPr>
            <a:xfrm rot="4965428">
              <a:off x="1571424" y="90164"/>
              <a:ext cx="761119" cy="65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982" name="Google Shape;3203;p35"/>
            <p:cNvSpPr/>
            <p:nvPr/>
          </p:nvSpPr>
          <p:spPr>
            <a:xfrm flipH="1" rot="16634572">
              <a:off x="-6346" y="90164"/>
              <a:ext cx="761119" cy="65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pic>
        <p:nvPicPr>
          <p:cNvPr id="1984" name="IMG_0594.png" descr="IMG_0594.png"/>
          <p:cNvPicPr>
            <a:picLocks noChangeAspect="1"/>
          </p:cNvPicPr>
          <p:nvPr/>
        </p:nvPicPr>
        <p:blipFill>
          <a:blip r:embed="rId2">
            <a:extLst/>
          </a:blip>
          <a:srcRect l="3673" t="26381" r="81546" b="63632"/>
          <a:stretch>
            <a:fillRect/>
          </a:stretch>
        </p:blipFill>
        <p:spPr>
          <a:xfrm>
            <a:off x="3658154" y="3385631"/>
            <a:ext cx="1088352" cy="513616"/>
          </a:xfrm>
          <a:prstGeom prst="rect">
            <a:avLst/>
          </a:prstGeom>
          <a:ln w="12700">
            <a:miter lim="400000"/>
          </a:ln>
        </p:spPr>
      </p:pic>
      <p:sp>
        <p:nvSpPr>
          <p:cNvPr id="1985" name="قارن بين العددين في كل مما يأتي  مستعملاًِ…"/>
          <p:cNvSpPr txBox="1"/>
          <p:nvPr/>
        </p:nvSpPr>
        <p:spPr>
          <a:xfrm>
            <a:off x="3704970" y="1756419"/>
            <a:ext cx="1607107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507491" rtl="0">
              <a:lnSpc>
                <a:spcPct val="90000"/>
              </a:lnSpc>
              <a:spcBef>
                <a:spcPts val="500"/>
              </a:spcBef>
              <a:defRPr b="1" sz="192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  <a:r>
              <a:rPr sz="1776"/>
              <a:t>قارن بين العددين في كل مما يأتي  مستعملاًِ</a:t>
            </a:r>
            <a:endParaRPr sz="1776"/>
          </a:p>
          <a:p>
            <a:pPr algn="ctr" defTabSz="507491" rtl="0">
              <a:lnSpc>
                <a:spcPct val="90000"/>
              </a:lnSpc>
              <a:spcBef>
                <a:spcPts val="500"/>
              </a:spcBef>
              <a:defRPr b="1" sz="192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1776"/>
              <a:t>(&gt; ؛ &lt; ؛ =)</a:t>
            </a:r>
          </a:p>
        </p:txBody>
      </p:sp>
      <p:sp>
        <p:nvSpPr>
          <p:cNvPr id="1986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87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988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89" name="١"/>
          <p:cNvSpPr txBox="1"/>
          <p:nvPr/>
        </p:nvSpPr>
        <p:spPr>
          <a:xfrm>
            <a:off x="7576565" y="375609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990" name="القيمة المنزلية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القيمة المنزلية</a:t>
            </a:r>
          </a:p>
        </p:txBody>
      </p:sp>
      <p:pic>
        <p:nvPicPr>
          <p:cNvPr id="1991" name="IMG_2298.png" descr="IMG_2298.png"/>
          <p:cNvPicPr>
            <a:picLocks noChangeAspect="1"/>
          </p:cNvPicPr>
          <p:nvPr/>
        </p:nvPicPr>
        <p:blipFill>
          <a:blip r:embed="rId3">
            <a:extLst/>
          </a:blip>
          <a:srcRect l="85291" t="41053" r="1501" b="54590"/>
          <a:stretch>
            <a:fillRect/>
          </a:stretch>
        </p:blipFill>
        <p:spPr>
          <a:xfrm>
            <a:off x="6429095" y="1784934"/>
            <a:ext cx="1439045" cy="331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0839" fill="norm" stroke="1" extrusionOk="0">
                <a:moveTo>
                  <a:pt x="18412" y="45"/>
                </a:moveTo>
                <a:cubicBezTo>
                  <a:pt x="17327" y="264"/>
                  <a:pt x="16846" y="1393"/>
                  <a:pt x="16326" y="4958"/>
                </a:cubicBezTo>
                <a:cubicBezTo>
                  <a:pt x="16090" y="6576"/>
                  <a:pt x="16038" y="12314"/>
                  <a:pt x="16239" y="14585"/>
                </a:cubicBezTo>
                <a:cubicBezTo>
                  <a:pt x="16510" y="17643"/>
                  <a:pt x="17007" y="19544"/>
                  <a:pt x="17757" y="20446"/>
                </a:cubicBezTo>
                <a:cubicBezTo>
                  <a:pt x="18650" y="21520"/>
                  <a:pt x="19706" y="20329"/>
                  <a:pt x="20278" y="17603"/>
                </a:cubicBezTo>
                <a:cubicBezTo>
                  <a:pt x="21495" y="11804"/>
                  <a:pt x="21150" y="3092"/>
                  <a:pt x="19600" y="544"/>
                </a:cubicBezTo>
                <a:cubicBezTo>
                  <a:pt x="19296" y="43"/>
                  <a:pt x="19031" y="-80"/>
                  <a:pt x="18412" y="45"/>
                </a:cubicBezTo>
                <a:close/>
                <a:moveTo>
                  <a:pt x="5287" y="3237"/>
                </a:moveTo>
                <a:cubicBezTo>
                  <a:pt x="5007" y="3206"/>
                  <a:pt x="4713" y="3420"/>
                  <a:pt x="4429" y="3961"/>
                </a:cubicBezTo>
                <a:cubicBezTo>
                  <a:pt x="3958" y="4859"/>
                  <a:pt x="3563" y="7240"/>
                  <a:pt x="3479" y="9672"/>
                </a:cubicBezTo>
                <a:cubicBezTo>
                  <a:pt x="3359" y="13105"/>
                  <a:pt x="3856" y="16765"/>
                  <a:pt x="4597" y="17902"/>
                </a:cubicBezTo>
                <a:cubicBezTo>
                  <a:pt x="5905" y="19909"/>
                  <a:pt x="7174" y="15468"/>
                  <a:pt x="6985" y="9547"/>
                </a:cubicBezTo>
                <a:cubicBezTo>
                  <a:pt x="6865" y="5808"/>
                  <a:pt x="6127" y="3330"/>
                  <a:pt x="5287" y="3237"/>
                </a:cubicBezTo>
                <a:close/>
                <a:moveTo>
                  <a:pt x="854" y="3761"/>
                </a:moveTo>
                <a:cubicBezTo>
                  <a:pt x="823" y="3709"/>
                  <a:pt x="674" y="4058"/>
                  <a:pt x="413" y="4834"/>
                </a:cubicBezTo>
                <a:cubicBezTo>
                  <a:pt x="288" y="5206"/>
                  <a:pt x="145" y="6029"/>
                  <a:pt x="95" y="6654"/>
                </a:cubicBezTo>
                <a:cubicBezTo>
                  <a:pt x="10" y="7693"/>
                  <a:pt x="24" y="7889"/>
                  <a:pt x="268" y="8849"/>
                </a:cubicBezTo>
                <a:lnTo>
                  <a:pt x="535" y="9896"/>
                </a:lnTo>
                <a:lnTo>
                  <a:pt x="268" y="11368"/>
                </a:lnTo>
                <a:cubicBezTo>
                  <a:pt x="-105" y="13398"/>
                  <a:pt x="-90" y="14501"/>
                  <a:pt x="321" y="15234"/>
                </a:cubicBezTo>
                <a:cubicBezTo>
                  <a:pt x="762" y="16022"/>
                  <a:pt x="999" y="16007"/>
                  <a:pt x="1051" y="15159"/>
                </a:cubicBezTo>
                <a:cubicBezTo>
                  <a:pt x="1083" y="14627"/>
                  <a:pt x="1035" y="14412"/>
                  <a:pt x="859" y="14261"/>
                </a:cubicBezTo>
                <a:cubicBezTo>
                  <a:pt x="733" y="14152"/>
                  <a:pt x="537" y="13728"/>
                  <a:pt x="425" y="13338"/>
                </a:cubicBezTo>
                <a:lnTo>
                  <a:pt x="222" y="12640"/>
                </a:lnTo>
                <a:lnTo>
                  <a:pt x="529" y="11019"/>
                </a:lnTo>
                <a:cubicBezTo>
                  <a:pt x="973" y="8641"/>
                  <a:pt x="969" y="8614"/>
                  <a:pt x="639" y="7777"/>
                </a:cubicBezTo>
                <a:cubicBezTo>
                  <a:pt x="474" y="7358"/>
                  <a:pt x="344" y="6857"/>
                  <a:pt x="344" y="6654"/>
                </a:cubicBezTo>
                <a:cubicBezTo>
                  <a:pt x="344" y="6451"/>
                  <a:pt x="457" y="5781"/>
                  <a:pt x="599" y="5158"/>
                </a:cubicBezTo>
                <a:cubicBezTo>
                  <a:pt x="798" y="4280"/>
                  <a:pt x="885" y="3813"/>
                  <a:pt x="854" y="3761"/>
                </a:cubicBezTo>
                <a:close/>
                <a:moveTo>
                  <a:pt x="9418" y="4036"/>
                </a:moveTo>
                <a:cubicBezTo>
                  <a:pt x="9358" y="4012"/>
                  <a:pt x="9210" y="4378"/>
                  <a:pt x="9019" y="5183"/>
                </a:cubicBezTo>
                <a:cubicBezTo>
                  <a:pt x="8649" y="6737"/>
                  <a:pt x="8644" y="8239"/>
                  <a:pt x="9007" y="9049"/>
                </a:cubicBezTo>
                <a:lnTo>
                  <a:pt x="9268" y="9622"/>
                </a:lnTo>
                <a:lnTo>
                  <a:pt x="9048" y="10794"/>
                </a:lnTo>
                <a:cubicBezTo>
                  <a:pt x="8559" y="13367"/>
                  <a:pt x="8551" y="14434"/>
                  <a:pt x="9019" y="15309"/>
                </a:cubicBezTo>
                <a:cubicBezTo>
                  <a:pt x="9283" y="15803"/>
                  <a:pt x="9685" y="16044"/>
                  <a:pt x="9685" y="15708"/>
                </a:cubicBezTo>
                <a:cubicBezTo>
                  <a:pt x="9685" y="15623"/>
                  <a:pt x="9705" y="15303"/>
                  <a:pt x="9731" y="15009"/>
                </a:cubicBezTo>
                <a:cubicBezTo>
                  <a:pt x="9764" y="14643"/>
                  <a:pt x="9703" y="14406"/>
                  <a:pt x="9534" y="14261"/>
                </a:cubicBezTo>
                <a:cubicBezTo>
                  <a:pt x="9399" y="14145"/>
                  <a:pt x="9201" y="13738"/>
                  <a:pt x="9094" y="13363"/>
                </a:cubicBezTo>
                <a:lnTo>
                  <a:pt x="8897" y="12690"/>
                </a:lnTo>
                <a:lnTo>
                  <a:pt x="9250" y="10869"/>
                </a:lnTo>
                <a:cubicBezTo>
                  <a:pt x="9443" y="9864"/>
                  <a:pt x="9598" y="8931"/>
                  <a:pt x="9598" y="8799"/>
                </a:cubicBezTo>
                <a:cubicBezTo>
                  <a:pt x="9598" y="8667"/>
                  <a:pt x="9460" y="8107"/>
                  <a:pt x="9291" y="7552"/>
                </a:cubicBezTo>
                <a:lnTo>
                  <a:pt x="8984" y="6530"/>
                </a:lnTo>
                <a:lnTo>
                  <a:pt x="9268" y="5283"/>
                </a:lnTo>
                <a:cubicBezTo>
                  <a:pt x="9450" y="4474"/>
                  <a:pt x="9479" y="4059"/>
                  <a:pt x="9418" y="4036"/>
                </a:cubicBezTo>
                <a:close/>
                <a:moveTo>
                  <a:pt x="11534" y="7752"/>
                </a:moveTo>
                <a:lnTo>
                  <a:pt x="11429" y="9273"/>
                </a:lnTo>
                <a:cubicBezTo>
                  <a:pt x="11333" y="10671"/>
                  <a:pt x="11338" y="10847"/>
                  <a:pt x="11510" y="11468"/>
                </a:cubicBezTo>
                <a:cubicBezTo>
                  <a:pt x="11756" y="12349"/>
                  <a:pt x="11852" y="12180"/>
                  <a:pt x="11951" y="10695"/>
                </a:cubicBezTo>
                <a:cubicBezTo>
                  <a:pt x="12025" y="9585"/>
                  <a:pt x="12009" y="9401"/>
                  <a:pt x="11783" y="8625"/>
                </a:cubicBezTo>
                <a:lnTo>
                  <a:pt x="11534" y="7752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92" name="IMG_2298.png" descr="IMG_2298.png"/>
          <p:cNvPicPr>
            <a:picLocks noChangeAspect="1"/>
          </p:cNvPicPr>
          <p:nvPr/>
        </p:nvPicPr>
        <p:blipFill>
          <a:blip r:embed="rId3">
            <a:extLst/>
          </a:blip>
          <a:srcRect l="59809" t="41051" r="24626" b="54588"/>
          <a:stretch>
            <a:fillRect/>
          </a:stretch>
        </p:blipFill>
        <p:spPr>
          <a:xfrm>
            <a:off x="1163280" y="1743748"/>
            <a:ext cx="1710232" cy="334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0180" fill="norm" stroke="1" extrusionOk="0">
                <a:moveTo>
                  <a:pt x="19461" y="0"/>
                </a:moveTo>
                <a:cubicBezTo>
                  <a:pt x="18094" y="0"/>
                  <a:pt x="17335" y="2880"/>
                  <a:pt x="17238" y="8449"/>
                </a:cubicBezTo>
                <a:cubicBezTo>
                  <a:pt x="17130" y="14600"/>
                  <a:pt x="17612" y="18335"/>
                  <a:pt x="18707" y="19795"/>
                </a:cubicBezTo>
                <a:cubicBezTo>
                  <a:pt x="20060" y="21600"/>
                  <a:pt x="21416" y="16852"/>
                  <a:pt x="21520" y="9933"/>
                </a:cubicBezTo>
                <a:cubicBezTo>
                  <a:pt x="21550" y="7940"/>
                  <a:pt x="21525" y="7261"/>
                  <a:pt x="21370" y="5649"/>
                </a:cubicBezTo>
                <a:cubicBezTo>
                  <a:pt x="20998" y="1772"/>
                  <a:pt x="20395" y="0"/>
                  <a:pt x="19461" y="0"/>
                </a:cubicBezTo>
                <a:close/>
                <a:moveTo>
                  <a:pt x="6820" y="3136"/>
                </a:moveTo>
                <a:cubicBezTo>
                  <a:pt x="6056" y="3103"/>
                  <a:pt x="5539" y="4948"/>
                  <a:pt x="5316" y="8497"/>
                </a:cubicBezTo>
                <a:cubicBezTo>
                  <a:pt x="5097" y="11984"/>
                  <a:pt x="5524" y="16135"/>
                  <a:pt x="6220" y="17306"/>
                </a:cubicBezTo>
                <a:cubicBezTo>
                  <a:pt x="6632" y="17997"/>
                  <a:pt x="7058" y="17950"/>
                  <a:pt x="7420" y="17162"/>
                </a:cubicBezTo>
                <a:cubicBezTo>
                  <a:pt x="8918" y="13902"/>
                  <a:pt x="8460" y="3206"/>
                  <a:pt x="6820" y="3136"/>
                </a:cubicBezTo>
                <a:close/>
                <a:moveTo>
                  <a:pt x="13101" y="3638"/>
                </a:moveTo>
                <a:cubicBezTo>
                  <a:pt x="13057" y="3668"/>
                  <a:pt x="13001" y="3818"/>
                  <a:pt x="12911" y="4141"/>
                </a:cubicBezTo>
                <a:cubicBezTo>
                  <a:pt x="12683" y="4953"/>
                  <a:pt x="12416" y="7939"/>
                  <a:pt x="12481" y="8928"/>
                </a:cubicBezTo>
                <a:cubicBezTo>
                  <a:pt x="12525" y="9592"/>
                  <a:pt x="12799" y="10233"/>
                  <a:pt x="13111" y="10412"/>
                </a:cubicBezTo>
                <a:cubicBezTo>
                  <a:pt x="13267" y="10501"/>
                  <a:pt x="13311" y="10815"/>
                  <a:pt x="13381" y="12327"/>
                </a:cubicBezTo>
                <a:cubicBezTo>
                  <a:pt x="13426" y="13313"/>
                  <a:pt x="13507" y="14504"/>
                  <a:pt x="13560" y="14984"/>
                </a:cubicBezTo>
                <a:lnTo>
                  <a:pt x="13655" y="15845"/>
                </a:lnTo>
                <a:lnTo>
                  <a:pt x="13725" y="15008"/>
                </a:lnTo>
                <a:cubicBezTo>
                  <a:pt x="13774" y="14382"/>
                  <a:pt x="13746" y="13679"/>
                  <a:pt x="13635" y="12447"/>
                </a:cubicBezTo>
                <a:cubicBezTo>
                  <a:pt x="13552" y="11515"/>
                  <a:pt x="13486" y="10200"/>
                  <a:pt x="13486" y="9526"/>
                </a:cubicBezTo>
                <a:cubicBezTo>
                  <a:pt x="13486" y="7558"/>
                  <a:pt x="13344" y="4519"/>
                  <a:pt x="13226" y="3949"/>
                </a:cubicBezTo>
                <a:cubicBezTo>
                  <a:pt x="13177" y="3718"/>
                  <a:pt x="13145" y="3609"/>
                  <a:pt x="13101" y="3638"/>
                </a:cubicBezTo>
                <a:close/>
                <a:moveTo>
                  <a:pt x="2578" y="3782"/>
                </a:moveTo>
                <a:cubicBezTo>
                  <a:pt x="2433" y="4049"/>
                  <a:pt x="2083" y="7243"/>
                  <a:pt x="2083" y="8306"/>
                </a:cubicBezTo>
                <a:cubicBezTo>
                  <a:pt x="2083" y="9475"/>
                  <a:pt x="2247" y="10073"/>
                  <a:pt x="2628" y="10316"/>
                </a:cubicBezTo>
                <a:cubicBezTo>
                  <a:pt x="2924" y="10505"/>
                  <a:pt x="2940" y="10583"/>
                  <a:pt x="2983" y="11944"/>
                </a:cubicBezTo>
                <a:cubicBezTo>
                  <a:pt x="3007" y="12730"/>
                  <a:pt x="3066" y="13833"/>
                  <a:pt x="3113" y="14385"/>
                </a:cubicBezTo>
                <a:cubicBezTo>
                  <a:pt x="3162" y="14966"/>
                  <a:pt x="3235" y="15291"/>
                  <a:pt x="3282" y="15151"/>
                </a:cubicBezTo>
                <a:cubicBezTo>
                  <a:pt x="3377" y="14872"/>
                  <a:pt x="3338" y="13628"/>
                  <a:pt x="3173" y="11585"/>
                </a:cubicBezTo>
                <a:cubicBezTo>
                  <a:pt x="3109" y="10799"/>
                  <a:pt x="3055" y="9360"/>
                  <a:pt x="3053" y="8378"/>
                </a:cubicBezTo>
                <a:cubicBezTo>
                  <a:pt x="3046" y="5014"/>
                  <a:pt x="2865" y="3254"/>
                  <a:pt x="2578" y="3782"/>
                </a:cubicBezTo>
                <a:close/>
                <a:moveTo>
                  <a:pt x="594" y="5864"/>
                </a:moveTo>
                <a:cubicBezTo>
                  <a:pt x="440" y="5835"/>
                  <a:pt x="276" y="6533"/>
                  <a:pt x="140" y="7971"/>
                </a:cubicBezTo>
                <a:cubicBezTo>
                  <a:pt x="-20" y="9653"/>
                  <a:pt x="-50" y="12495"/>
                  <a:pt x="85" y="13141"/>
                </a:cubicBezTo>
                <a:cubicBezTo>
                  <a:pt x="222" y="13798"/>
                  <a:pt x="626" y="13638"/>
                  <a:pt x="834" y="12854"/>
                </a:cubicBezTo>
                <a:cubicBezTo>
                  <a:pt x="1087" y="11900"/>
                  <a:pt x="1141" y="10254"/>
                  <a:pt x="994" y="8138"/>
                </a:cubicBezTo>
                <a:cubicBezTo>
                  <a:pt x="891" y="6655"/>
                  <a:pt x="749" y="5894"/>
                  <a:pt x="594" y="5864"/>
                </a:cubicBezTo>
                <a:close/>
                <a:moveTo>
                  <a:pt x="10837" y="5936"/>
                </a:moveTo>
                <a:cubicBezTo>
                  <a:pt x="10520" y="6520"/>
                  <a:pt x="10216" y="12055"/>
                  <a:pt x="10443" y="13141"/>
                </a:cubicBezTo>
                <a:cubicBezTo>
                  <a:pt x="10492" y="13376"/>
                  <a:pt x="10665" y="13572"/>
                  <a:pt x="10822" y="13572"/>
                </a:cubicBezTo>
                <a:cubicBezTo>
                  <a:pt x="11222" y="13572"/>
                  <a:pt x="11472" y="12307"/>
                  <a:pt x="11472" y="10340"/>
                </a:cubicBezTo>
                <a:cubicBezTo>
                  <a:pt x="11472" y="7581"/>
                  <a:pt x="11152" y="5358"/>
                  <a:pt x="10837" y="593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93" name="IMG_2298.png" descr="IMG_2298.png"/>
          <p:cNvPicPr>
            <a:picLocks noChangeAspect="1"/>
          </p:cNvPicPr>
          <p:nvPr/>
        </p:nvPicPr>
        <p:blipFill>
          <a:blip r:embed="rId3">
            <a:extLst/>
          </a:blip>
          <a:srcRect l="32272" t="41039" r="49408" b="54584"/>
          <a:stretch>
            <a:fillRect/>
          </a:stretch>
        </p:blipFill>
        <p:spPr>
          <a:xfrm>
            <a:off x="6153494" y="3275547"/>
            <a:ext cx="1966913" cy="328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48" fill="norm" stroke="1" extrusionOk="0">
                <a:moveTo>
                  <a:pt x="19477" y="104"/>
                </a:moveTo>
                <a:cubicBezTo>
                  <a:pt x="19071" y="373"/>
                  <a:pt x="18686" y="1161"/>
                  <a:pt x="18453" y="2365"/>
                </a:cubicBezTo>
                <a:cubicBezTo>
                  <a:pt x="18048" y="4463"/>
                  <a:pt x="17948" y="6063"/>
                  <a:pt x="17948" y="10536"/>
                </a:cubicBezTo>
                <a:cubicBezTo>
                  <a:pt x="17948" y="13854"/>
                  <a:pt x="17972" y="14720"/>
                  <a:pt x="18087" y="15984"/>
                </a:cubicBezTo>
                <a:cubicBezTo>
                  <a:pt x="18322" y="18547"/>
                  <a:pt x="18709" y="20247"/>
                  <a:pt x="19233" y="21020"/>
                </a:cubicBezTo>
                <a:cubicBezTo>
                  <a:pt x="19515" y="21435"/>
                  <a:pt x="19961" y="21276"/>
                  <a:pt x="20345" y="20609"/>
                </a:cubicBezTo>
                <a:cubicBezTo>
                  <a:pt x="20959" y="19542"/>
                  <a:pt x="21600" y="14119"/>
                  <a:pt x="21600" y="10022"/>
                </a:cubicBezTo>
                <a:cubicBezTo>
                  <a:pt x="21600" y="6279"/>
                  <a:pt x="21193" y="2503"/>
                  <a:pt x="20619" y="926"/>
                </a:cubicBezTo>
                <a:cubicBezTo>
                  <a:pt x="20311" y="79"/>
                  <a:pt x="19884" y="-165"/>
                  <a:pt x="19477" y="104"/>
                </a:cubicBezTo>
                <a:close/>
                <a:moveTo>
                  <a:pt x="7910" y="3342"/>
                </a:moveTo>
                <a:cubicBezTo>
                  <a:pt x="7094" y="3370"/>
                  <a:pt x="6544" y="7066"/>
                  <a:pt x="6629" y="11950"/>
                </a:cubicBezTo>
                <a:cubicBezTo>
                  <a:pt x="6679" y="14779"/>
                  <a:pt x="6906" y="16705"/>
                  <a:pt x="7326" y="17860"/>
                </a:cubicBezTo>
                <a:cubicBezTo>
                  <a:pt x="7508" y="18357"/>
                  <a:pt x="7771" y="18785"/>
                  <a:pt x="7910" y="18785"/>
                </a:cubicBezTo>
                <a:cubicBezTo>
                  <a:pt x="8300" y="18785"/>
                  <a:pt x="8792" y="17246"/>
                  <a:pt x="9000" y="15393"/>
                </a:cubicBezTo>
                <a:cubicBezTo>
                  <a:pt x="9227" y="13370"/>
                  <a:pt x="9281" y="9821"/>
                  <a:pt x="9118" y="7787"/>
                </a:cubicBezTo>
                <a:cubicBezTo>
                  <a:pt x="8885" y="4889"/>
                  <a:pt x="8457" y="3322"/>
                  <a:pt x="7910" y="3342"/>
                </a:cubicBezTo>
                <a:close/>
                <a:moveTo>
                  <a:pt x="2619" y="3804"/>
                </a:moveTo>
                <a:cubicBezTo>
                  <a:pt x="2401" y="3804"/>
                  <a:pt x="1989" y="7979"/>
                  <a:pt x="2066" y="9406"/>
                </a:cubicBezTo>
                <a:cubicBezTo>
                  <a:pt x="2104" y="10122"/>
                  <a:pt x="2335" y="10807"/>
                  <a:pt x="2602" y="10999"/>
                </a:cubicBezTo>
                <a:cubicBezTo>
                  <a:pt x="2730" y="11090"/>
                  <a:pt x="2771" y="11437"/>
                  <a:pt x="2837" y="12977"/>
                </a:cubicBezTo>
                <a:cubicBezTo>
                  <a:pt x="2882" y="14004"/>
                  <a:pt x="2951" y="15230"/>
                  <a:pt x="2994" y="15701"/>
                </a:cubicBezTo>
                <a:cubicBezTo>
                  <a:pt x="3051" y="16331"/>
                  <a:pt x="3087" y="16410"/>
                  <a:pt x="3125" y="16061"/>
                </a:cubicBezTo>
                <a:cubicBezTo>
                  <a:pt x="3204" y="15324"/>
                  <a:pt x="3185" y="14335"/>
                  <a:pt x="3077" y="13363"/>
                </a:cubicBezTo>
                <a:cubicBezTo>
                  <a:pt x="3022" y="12871"/>
                  <a:pt x="2954" y="10926"/>
                  <a:pt x="2920" y="8995"/>
                </a:cubicBezTo>
                <a:cubicBezTo>
                  <a:pt x="2865" y="5839"/>
                  <a:pt x="2746" y="3804"/>
                  <a:pt x="2619" y="3804"/>
                </a:cubicBezTo>
                <a:close/>
                <a:moveTo>
                  <a:pt x="4411" y="4524"/>
                </a:moveTo>
                <a:lnTo>
                  <a:pt x="4297" y="6682"/>
                </a:lnTo>
                <a:cubicBezTo>
                  <a:pt x="4235" y="7871"/>
                  <a:pt x="4072" y="10236"/>
                  <a:pt x="3936" y="11924"/>
                </a:cubicBezTo>
                <a:cubicBezTo>
                  <a:pt x="3799" y="13612"/>
                  <a:pt x="3687" y="15188"/>
                  <a:pt x="3687" y="15419"/>
                </a:cubicBezTo>
                <a:cubicBezTo>
                  <a:pt x="3687" y="16784"/>
                  <a:pt x="4037" y="13270"/>
                  <a:pt x="4193" y="10356"/>
                </a:cubicBezTo>
                <a:cubicBezTo>
                  <a:pt x="4304" y="8261"/>
                  <a:pt x="4366" y="8013"/>
                  <a:pt x="4454" y="9277"/>
                </a:cubicBezTo>
                <a:cubicBezTo>
                  <a:pt x="4704" y="12877"/>
                  <a:pt x="4963" y="15803"/>
                  <a:pt x="5012" y="15624"/>
                </a:cubicBezTo>
                <a:cubicBezTo>
                  <a:pt x="5142" y="15149"/>
                  <a:pt x="5127" y="13901"/>
                  <a:pt x="4973" y="12566"/>
                </a:cubicBezTo>
                <a:cubicBezTo>
                  <a:pt x="4884" y="11796"/>
                  <a:pt x="4722" y="9662"/>
                  <a:pt x="4611" y="7838"/>
                </a:cubicBezTo>
                <a:lnTo>
                  <a:pt x="4411" y="4524"/>
                </a:lnTo>
                <a:close/>
                <a:moveTo>
                  <a:pt x="780" y="5166"/>
                </a:moveTo>
                <a:cubicBezTo>
                  <a:pt x="763" y="4986"/>
                  <a:pt x="638" y="6569"/>
                  <a:pt x="506" y="8686"/>
                </a:cubicBezTo>
                <a:cubicBezTo>
                  <a:pt x="373" y="10803"/>
                  <a:pt x="203" y="12990"/>
                  <a:pt x="131" y="13568"/>
                </a:cubicBezTo>
                <a:cubicBezTo>
                  <a:pt x="58" y="14147"/>
                  <a:pt x="0" y="14895"/>
                  <a:pt x="0" y="15213"/>
                </a:cubicBezTo>
                <a:cubicBezTo>
                  <a:pt x="0" y="16873"/>
                  <a:pt x="253" y="14702"/>
                  <a:pt x="479" y="11102"/>
                </a:cubicBezTo>
                <a:cubicBezTo>
                  <a:pt x="557" y="9865"/>
                  <a:pt x="656" y="8866"/>
                  <a:pt x="697" y="8866"/>
                </a:cubicBezTo>
                <a:cubicBezTo>
                  <a:pt x="738" y="8866"/>
                  <a:pt x="858" y="10121"/>
                  <a:pt x="963" y="11667"/>
                </a:cubicBezTo>
                <a:cubicBezTo>
                  <a:pt x="1068" y="13212"/>
                  <a:pt x="1207" y="14793"/>
                  <a:pt x="1273" y="15187"/>
                </a:cubicBezTo>
                <a:cubicBezTo>
                  <a:pt x="1390" y="15892"/>
                  <a:pt x="1390" y="15883"/>
                  <a:pt x="1430" y="14956"/>
                </a:cubicBezTo>
                <a:cubicBezTo>
                  <a:pt x="1459" y="14272"/>
                  <a:pt x="1417" y="13535"/>
                  <a:pt x="1277" y="12232"/>
                </a:cubicBezTo>
                <a:cubicBezTo>
                  <a:pt x="1171" y="11245"/>
                  <a:pt x="1022" y="9329"/>
                  <a:pt x="946" y="7967"/>
                </a:cubicBezTo>
                <a:cubicBezTo>
                  <a:pt x="870" y="6605"/>
                  <a:pt x="798" y="5346"/>
                  <a:pt x="780" y="5166"/>
                </a:cubicBezTo>
                <a:close/>
                <a:moveTo>
                  <a:pt x="13297" y="5192"/>
                </a:moveTo>
                <a:cubicBezTo>
                  <a:pt x="13281" y="5025"/>
                  <a:pt x="13188" y="6206"/>
                  <a:pt x="13092" y="7838"/>
                </a:cubicBezTo>
                <a:cubicBezTo>
                  <a:pt x="12997" y="9470"/>
                  <a:pt x="12841" y="11610"/>
                  <a:pt x="12748" y="12592"/>
                </a:cubicBezTo>
                <a:cubicBezTo>
                  <a:pt x="12655" y="13574"/>
                  <a:pt x="12578" y="14750"/>
                  <a:pt x="12578" y="15187"/>
                </a:cubicBezTo>
                <a:cubicBezTo>
                  <a:pt x="12579" y="16302"/>
                  <a:pt x="12861" y="13582"/>
                  <a:pt x="13001" y="11102"/>
                </a:cubicBezTo>
                <a:cubicBezTo>
                  <a:pt x="13185" y="7835"/>
                  <a:pt x="13264" y="7690"/>
                  <a:pt x="13406" y="10356"/>
                </a:cubicBezTo>
                <a:cubicBezTo>
                  <a:pt x="13517" y="12433"/>
                  <a:pt x="13776" y="15419"/>
                  <a:pt x="13846" y="15419"/>
                </a:cubicBezTo>
                <a:cubicBezTo>
                  <a:pt x="13997" y="15419"/>
                  <a:pt x="13970" y="13878"/>
                  <a:pt x="13790" y="12207"/>
                </a:cubicBezTo>
                <a:cubicBezTo>
                  <a:pt x="13685" y="11231"/>
                  <a:pt x="13539" y="9329"/>
                  <a:pt x="13463" y="7967"/>
                </a:cubicBezTo>
                <a:cubicBezTo>
                  <a:pt x="13387" y="6605"/>
                  <a:pt x="13313" y="5358"/>
                  <a:pt x="13297" y="5192"/>
                </a:cubicBezTo>
                <a:close/>
                <a:moveTo>
                  <a:pt x="11410" y="5294"/>
                </a:moveTo>
                <a:cubicBezTo>
                  <a:pt x="11392" y="5601"/>
                  <a:pt x="11302" y="7115"/>
                  <a:pt x="11210" y="8661"/>
                </a:cubicBezTo>
                <a:cubicBezTo>
                  <a:pt x="11117" y="10206"/>
                  <a:pt x="10970" y="12161"/>
                  <a:pt x="10887" y="13003"/>
                </a:cubicBezTo>
                <a:cubicBezTo>
                  <a:pt x="10804" y="13846"/>
                  <a:pt x="10738" y="14870"/>
                  <a:pt x="10739" y="15264"/>
                </a:cubicBezTo>
                <a:cubicBezTo>
                  <a:pt x="10741" y="16301"/>
                  <a:pt x="10969" y="14092"/>
                  <a:pt x="11184" y="10973"/>
                </a:cubicBezTo>
                <a:cubicBezTo>
                  <a:pt x="11278" y="9596"/>
                  <a:pt x="11375" y="8516"/>
                  <a:pt x="11401" y="8558"/>
                </a:cubicBezTo>
                <a:cubicBezTo>
                  <a:pt x="11428" y="8599"/>
                  <a:pt x="11548" y="10008"/>
                  <a:pt x="11663" y="11693"/>
                </a:cubicBezTo>
                <a:cubicBezTo>
                  <a:pt x="11778" y="13378"/>
                  <a:pt x="11915" y="15027"/>
                  <a:pt x="11968" y="15341"/>
                </a:cubicBezTo>
                <a:cubicBezTo>
                  <a:pt x="12055" y="15854"/>
                  <a:pt x="12070" y="15788"/>
                  <a:pt x="12108" y="14905"/>
                </a:cubicBezTo>
                <a:cubicBezTo>
                  <a:pt x="12139" y="14168"/>
                  <a:pt x="12099" y="13447"/>
                  <a:pt x="11951" y="12027"/>
                </a:cubicBezTo>
                <a:cubicBezTo>
                  <a:pt x="11841" y="10981"/>
                  <a:pt x="11682" y="8908"/>
                  <a:pt x="11598" y="7427"/>
                </a:cubicBezTo>
                <a:cubicBezTo>
                  <a:pt x="11512" y="5935"/>
                  <a:pt x="11429" y="4986"/>
                  <a:pt x="11410" y="5294"/>
                </a:cubicBezTo>
                <a:close/>
                <a:moveTo>
                  <a:pt x="15141" y="5294"/>
                </a:moveTo>
                <a:cubicBezTo>
                  <a:pt x="15123" y="4985"/>
                  <a:pt x="15013" y="6288"/>
                  <a:pt x="14897" y="8198"/>
                </a:cubicBezTo>
                <a:cubicBezTo>
                  <a:pt x="14781" y="10108"/>
                  <a:pt x="14612" y="12428"/>
                  <a:pt x="14522" y="13337"/>
                </a:cubicBezTo>
                <a:cubicBezTo>
                  <a:pt x="14432" y="14246"/>
                  <a:pt x="14361" y="15069"/>
                  <a:pt x="14361" y="15187"/>
                </a:cubicBezTo>
                <a:cubicBezTo>
                  <a:pt x="14361" y="15305"/>
                  <a:pt x="14390" y="15419"/>
                  <a:pt x="14426" y="15419"/>
                </a:cubicBezTo>
                <a:cubicBezTo>
                  <a:pt x="14492" y="15419"/>
                  <a:pt x="14881" y="10938"/>
                  <a:pt x="14949" y="9406"/>
                </a:cubicBezTo>
                <a:cubicBezTo>
                  <a:pt x="15007" y="8103"/>
                  <a:pt x="15118" y="8715"/>
                  <a:pt x="15293" y="11307"/>
                </a:cubicBezTo>
                <a:cubicBezTo>
                  <a:pt x="15474" y="13978"/>
                  <a:pt x="15615" y="15419"/>
                  <a:pt x="15694" y="15419"/>
                </a:cubicBezTo>
                <a:cubicBezTo>
                  <a:pt x="15800" y="15419"/>
                  <a:pt x="15831" y="13860"/>
                  <a:pt x="15738" y="13234"/>
                </a:cubicBezTo>
                <a:cubicBezTo>
                  <a:pt x="15610" y="12376"/>
                  <a:pt x="15348" y="9174"/>
                  <a:pt x="15254" y="7350"/>
                </a:cubicBezTo>
                <a:cubicBezTo>
                  <a:pt x="15212" y="6526"/>
                  <a:pt x="15159" y="5604"/>
                  <a:pt x="15141" y="529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94" name="IMG_2298.png" descr="IMG_2298.png"/>
          <p:cNvPicPr>
            <a:picLocks noChangeAspect="1"/>
          </p:cNvPicPr>
          <p:nvPr/>
        </p:nvPicPr>
        <p:blipFill>
          <a:blip r:embed="rId3">
            <a:extLst/>
          </a:blip>
          <a:srcRect l="4400" t="41055" r="76944" b="54575"/>
          <a:stretch>
            <a:fillRect/>
          </a:stretch>
        </p:blipFill>
        <p:spPr>
          <a:xfrm>
            <a:off x="1022897" y="3316682"/>
            <a:ext cx="1990997" cy="325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1" h="20639" fill="norm" stroke="1" extrusionOk="0">
                <a:moveTo>
                  <a:pt x="19663" y="61"/>
                </a:moveTo>
                <a:cubicBezTo>
                  <a:pt x="18969" y="260"/>
                  <a:pt x="18672" y="968"/>
                  <a:pt x="18338" y="3255"/>
                </a:cubicBezTo>
                <a:cubicBezTo>
                  <a:pt x="18050" y="5224"/>
                  <a:pt x="17960" y="7279"/>
                  <a:pt x="17995" y="11001"/>
                </a:cubicBezTo>
                <a:cubicBezTo>
                  <a:pt x="18043" y="16209"/>
                  <a:pt x="18445" y="19148"/>
                  <a:pt x="19269" y="20355"/>
                </a:cubicBezTo>
                <a:cubicBezTo>
                  <a:pt x="20058" y="21513"/>
                  <a:pt x="20962" y="19029"/>
                  <a:pt x="21336" y="14672"/>
                </a:cubicBezTo>
                <a:cubicBezTo>
                  <a:pt x="21519" y="12543"/>
                  <a:pt x="21576" y="8734"/>
                  <a:pt x="21461" y="6323"/>
                </a:cubicBezTo>
                <a:cubicBezTo>
                  <a:pt x="21355" y="4097"/>
                  <a:pt x="20982" y="1726"/>
                  <a:pt x="20581" y="715"/>
                </a:cubicBezTo>
                <a:cubicBezTo>
                  <a:pt x="20296" y="-5"/>
                  <a:pt x="20180" y="-87"/>
                  <a:pt x="19663" y="61"/>
                </a:cubicBezTo>
                <a:close/>
                <a:moveTo>
                  <a:pt x="7755" y="3104"/>
                </a:moveTo>
                <a:cubicBezTo>
                  <a:pt x="7533" y="3069"/>
                  <a:pt x="7298" y="3368"/>
                  <a:pt x="7073" y="4060"/>
                </a:cubicBezTo>
                <a:cubicBezTo>
                  <a:pt x="6198" y="6750"/>
                  <a:pt x="6214" y="14476"/>
                  <a:pt x="7098" y="17187"/>
                </a:cubicBezTo>
                <a:cubicBezTo>
                  <a:pt x="7992" y="19924"/>
                  <a:pt x="8973" y="16535"/>
                  <a:pt x="8982" y="10699"/>
                </a:cubicBezTo>
                <a:cubicBezTo>
                  <a:pt x="8988" y="6300"/>
                  <a:pt x="8420" y="3209"/>
                  <a:pt x="7755" y="3104"/>
                </a:cubicBezTo>
                <a:close/>
                <a:moveTo>
                  <a:pt x="14288" y="4462"/>
                </a:moveTo>
                <a:cubicBezTo>
                  <a:pt x="14170" y="4727"/>
                  <a:pt x="14162" y="5571"/>
                  <a:pt x="14275" y="6122"/>
                </a:cubicBezTo>
                <a:cubicBezTo>
                  <a:pt x="14411" y="6782"/>
                  <a:pt x="14670" y="10507"/>
                  <a:pt x="14760" y="13088"/>
                </a:cubicBezTo>
                <a:cubicBezTo>
                  <a:pt x="14840" y="15366"/>
                  <a:pt x="14843" y="15395"/>
                  <a:pt x="14863" y="13993"/>
                </a:cubicBezTo>
                <a:cubicBezTo>
                  <a:pt x="14874" y="13191"/>
                  <a:pt x="14852" y="11606"/>
                  <a:pt x="14812" y="10472"/>
                </a:cubicBezTo>
                <a:cubicBezTo>
                  <a:pt x="14731" y="8227"/>
                  <a:pt x="14759" y="7631"/>
                  <a:pt x="14940" y="7631"/>
                </a:cubicBezTo>
                <a:cubicBezTo>
                  <a:pt x="15081" y="7631"/>
                  <a:pt x="15185" y="6598"/>
                  <a:pt x="15185" y="5242"/>
                </a:cubicBezTo>
                <a:cubicBezTo>
                  <a:pt x="15185" y="4275"/>
                  <a:pt x="15185" y="4259"/>
                  <a:pt x="15078" y="4990"/>
                </a:cubicBezTo>
                <a:cubicBezTo>
                  <a:pt x="14892" y="6249"/>
                  <a:pt x="14711" y="6345"/>
                  <a:pt x="14537" y="5242"/>
                </a:cubicBezTo>
                <a:cubicBezTo>
                  <a:pt x="14444" y="4656"/>
                  <a:pt x="14345" y="4334"/>
                  <a:pt x="14288" y="4462"/>
                </a:cubicBezTo>
                <a:close/>
                <a:moveTo>
                  <a:pt x="12997" y="4588"/>
                </a:moveTo>
                <a:cubicBezTo>
                  <a:pt x="12976" y="4451"/>
                  <a:pt x="12964" y="4730"/>
                  <a:pt x="12937" y="5267"/>
                </a:cubicBezTo>
                <a:cubicBezTo>
                  <a:pt x="12807" y="7813"/>
                  <a:pt x="12544" y="11548"/>
                  <a:pt x="12409" y="12811"/>
                </a:cubicBezTo>
                <a:cubicBezTo>
                  <a:pt x="12330" y="13559"/>
                  <a:pt x="12266" y="14468"/>
                  <a:pt x="12268" y="14823"/>
                </a:cubicBezTo>
                <a:cubicBezTo>
                  <a:pt x="12273" y="15893"/>
                  <a:pt x="12520" y="13734"/>
                  <a:pt x="12710" y="10975"/>
                </a:cubicBezTo>
                <a:cubicBezTo>
                  <a:pt x="12801" y="9635"/>
                  <a:pt x="12911" y="8536"/>
                  <a:pt x="12950" y="8536"/>
                </a:cubicBezTo>
                <a:cubicBezTo>
                  <a:pt x="12989" y="8536"/>
                  <a:pt x="13072" y="9380"/>
                  <a:pt x="13134" y="10422"/>
                </a:cubicBezTo>
                <a:cubicBezTo>
                  <a:pt x="13197" y="11464"/>
                  <a:pt x="13313" y="12993"/>
                  <a:pt x="13392" y="13817"/>
                </a:cubicBezTo>
                <a:cubicBezTo>
                  <a:pt x="13522" y="15177"/>
                  <a:pt x="13542" y="15252"/>
                  <a:pt x="13615" y="14672"/>
                </a:cubicBezTo>
                <a:cubicBezTo>
                  <a:pt x="13711" y="13902"/>
                  <a:pt x="13718" y="13224"/>
                  <a:pt x="13632" y="12912"/>
                </a:cubicBezTo>
                <a:cubicBezTo>
                  <a:pt x="13529" y="12540"/>
                  <a:pt x="13217" y="8671"/>
                  <a:pt x="13100" y="6323"/>
                </a:cubicBezTo>
                <a:cubicBezTo>
                  <a:pt x="13047" y="5260"/>
                  <a:pt x="13018" y="4725"/>
                  <a:pt x="12997" y="4588"/>
                </a:cubicBezTo>
                <a:close/>
                <a:moveTo>
                  <a:pt x="10685" y="4764"/>
                </a:moveTo>
                <a:cubicBezTo>
                  <a:pt x="10651" y="4804"/>
                  <a:pt x="10650" y="5070"/>
                  <a:pt x="10650" y="5594"/>
                </a:cubicBezTo>
                <a:cubicBezTo>
                  <a:pt x="10650" y="6564"/>
                  <a:pt x="10743" y="6851"/>
                  <a:pt x="11127" y="7052"/>
                </a:cubicBezTo>
                <a:lnTo>
                  <a:pt x="11363" y="7178"/>
                </a:lnTo>
                <a:lnTo>
                  <a:pt x="11375" y="9919"/>
                </a:lnTo>
                <a:cubicBezTo>
                  <a:pt x="11382" y="11636"/>
                  <a:pt x="11425" y="13151"/>
                  <a:pt x="11491" y="13968"/>
                </a:cubicBezTo>
                <a:cubicBezTo>
                  <a:pt x="11549" y="14686"/>
                  <a:pt x="11615" y="15276"/>
                  <a:pt x="11641" y="15276"/>
                </a:cubicBezTo>
                <a:cubicBezTo>
                  <a:pt x="11762" y="15276"/>
                  <a:pt x="11742" y="13592"/>
                  <a:pt x="11598" y="11755"/>
                </a:cubicBezTo>
                <a:cubicBezTo>
                  <a:pt x="11470" y="10115"/>
                  <a:pt x="11448" y="9335"/>
                  <a:pt x="11470" y="7580"/>
                </a:cubicBezTo>
                <a:lnTo>
                  <a:pt x="11496" y="5418"/>
                </a:lnTo>
                <a:lnTo>
                  <a:pt x="11298" y="5644"/>
                </a:lnTo>
                <a:cubicBezTo>
                  <a:pt x="11172" y="5782"/>
                  <a:pt x="11029" y="5659"/>
                  <a:pt x="10908" y="5292"/>
                </a:cubicBezTo>
                <a:cubicBezTo>
                  <a:pt x="10784" y="4916"/>
                  <a:pt x="10719" y="4724"/>
                  <a:pt x="10685" y="4764"/>
                </a:cubicBezTo>
                <a:close/>
                <a:moveTo>
                  <a:pt x="102" y="4965"/>
                </a:moveTo>
                <a:cubicBezTo>
                  <a:pt x="86" y="5047"/>
                  <a:pt x="71" y="5218"/>
                  <a:pt x="50" y="5443"/>
                </a:cubicBezTo>
                <a:cubicBezTo>
                  <a:pt x="-24" y="6246"/>
                  <a:pt x="-21" y="6466"/>
                  <a:pt x="89" y="7430"/>
                </a:cubicBezTo>
                <a:cubicBezTo>
                  <a:pt x="273" y="9053"/>
                  <a:pt x="507" y="12119"/>
                  <a:pt x="591" y="14069"/>
                </a:cubicBezTo>
                <a:lnTo>
                  <a:pt x="664" y="15804"/>
                </a:lnTo>
                <a:lnTo>
                  <a:pt x="805" y="13289"/>
                </a:lnTo>
                <a:cubicBezTo>
                  <a:pt x="884" y="11917"/>
                  <a:pt x="1050" y="9602"/>
                  <a:pt x="1174" y="8134"/>
                </a:cubicBezTo>
                <a:cubicBezTo>
                  <a:pt x="1298" y="6666"/>
                  <a:pt x="1389" y="5282"/>
                  <a:pt x="1376" y="5041"/>
                </a:cubicBezTo>
                <a:cubicBezTo>
                  <a:pt x="1343" y="4470"/>
                  <a:pt x="1141" y="6492"/>
                  <a:pt x="955" y="9265"/>
                </a:cubicBezTo>
                <a:cubicBezTo>
                  <a:pt x="765" y="12101"/>
                  <a:pt x="723" y="12326"/>
                  <a:pt x="634" y="11051"/>
                </a:cubicBezTo>
                <a:cubicBezTo>
                  <a:pt x="593" y="10469"/>
                  <a:pt x="464" y="8757"/>
                  <a:pt x="346" y="7254"/>
                </a:cubicBezTo>
                <a:cubicBezTo>
                  <a:pt x="188" y="5234"/>
                  <a:pt x="148" y="4720"/>
                  <a:pt x="102" y="4965"/>
                </a:cubicBezTo>
                <a:close/>
                <a:moveTo>
                  <a:pt x="2418" y="7656"/>
                </a:moveTo>
                <a:lnTo>
                  <a:pt x="2341" y="9165"/>
                </a:lnTo>
                <a:cubicBezTo>
                  <a:pt x="2299" y="10002"/>
                  <a:pt x="2270" y="10725"/>
                  <a:pt x="2277" y="10749"/>
                </a:cubicBezTo>
                <a:cubicBezTo>
                  <a:pt x="2284" y="10773"/>
                  <a:pt x="2357" y="11052"/>
                  <a:pt x="2440" y="11378"/>
                </a:cubicBezTo>
                <a:cubicBezTo>
                  <a:pt x="2624" y="12106"/>
                  <a:pt x="2671" y="11959"/>
                  <a:pt x="2727" y="10472"/>
                </a:cubicBezTo>
                <a:cubicBezTo>
                  <a:pt x="2764" y="9477"/>
                  <a:pt x="2746" y="9195"/>
                  <a:pt x="2594" y="8486"/>
                </a:cubicBezTo>
                <a:lnTo>
                  <a:pt x="2418" y="7656"/>
                </a:lnTo>
                <a:close/>
                <a:moveTo>
                  <a:pt x="4216" y="7681"/>
                </a:moveTo>
                <a:lnTo>
                  <a:pt x="4138" y="9140"/>
                </a:lnTo>
                <a:cubicBezTo>
                  <a:pt x="4068" y="10501"/>
                  <a:pt x="4075" y="10678"/>
                  <a:pt x="4203" y="11302"/>
                </a:cubicBezTo>
                <a:cubicBezTo>
                  <a:pt x="4393" y="12231"/>
                  <a:pt x="4414" y="12178"/>
                  <a:pt x="4499" y="10674"/>
                </a:cubicBezTo>
                <a:cubicBezTo>
                  <a:pt x="4569" y="9424"/>
                  <a:pt x="4560" y="9308"/>
                  <a:pt x="4391" y="8511"/>
                </a:cubicBezTo>
                <a:lnTo>
                  <a:pt x="4216" y="7681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995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40803" t="26581" r="38461" b="31545"/>
          <a:stretch>
            <a:fillRect/>
          </a:stretch>
        </p:blipFill>
        <p:spPr>
          <a:xfrm>
            <a:off x="719433" y="3784470"/>
            <a:ext cx="1149818" cy="13061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1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85" grpId="1"/>
      <p:bldP build="whole" bldLvl="1" animBg="1" rev="0" advAuto="0" spid="198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3190;p35"/>
          <p:cNvSpPr/>
          <p:nvPr/>
        </p:nvSpPr>
        <p:spPr>
          <a:xfrm>
            <a:off x="5890674" y="2925649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8" name="Google Shape;3191;p35"/>
          <p:cNvSpPr/>
          <p:nvPr/>
        </p:nvSpPr>
        <p:spPr>
          <a:xfrm>
            <a:off x="5890674" y="1383738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999" name="Google Shape;3192;p35"/>
          <p:cNvSpPr/>
          <p:nvPr/>
        </p:nvSpPr>
        <p:spPr>
          <a:xfrm>
            <a:off x="927124" y="2925649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0" name="Google Shape;3193;p35"/>
          <p:cNvSpPr/>
          <p:nvPr/>
        </p:nvSpPr>
        <p:spPr>
          <a:xfrm>
            <a:off x="927124" y="1383738"/>
            <a:ext cx="2326202" cy="101220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1" name="Google Shape;3200;p35"/>
          <p:cNvSpPr/>
          <p:nvPr/>
        </p:nvSpPr>
        <p:spPr>
          <a:xfrm rot="21599467">
            <a:off x="3601937" y="1394850"/>
            <a:ext cx="1940101" cy="2531100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grpSp>
        <p:nvGrpSpPr>
          <p:cNvPr id="2004" name="Google Shape;3201;p35"/>
          <p:cNvGrpSpPr/>
          <p:nvPr/>
        </p:nvGrpSpPr>
        <p:grpSpPr>
          <a:xfrm>
            <a:off x="3408933" y="1174005"/>
            <a:ext cx="2326131" cy="837959"/>
            <a:chOff x="33" y="10"/>
            <a:chExt cx="2326130" cy="837958"/>
          </a:xfrm>
        </p:grpSpPr>
        <p:sp>
          <p:nvSpPr>
            <p:cNvPr id="2002" name="Google Shape;3202;p35"/>
            <p:cNvSpPr/>
            <p:nvPr/>
          </p:nvSpPr>
          <p:spPr>
            <a:xfrm rot="4965428">
              <a:off x="1571424" y="90164"/>
              <a:ext cx="761119" cy="65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2003" name="Google Shape;3203;p35"/>
            <p:cNvSpPr/>
            <p:nvPr/>
          </p:nvSpPr>
          <p:spPr>
            <a:xfrm flipH="1" rot="16634572">
              <a:off x="-6346" y="90164"/>
              <a:ext cx="761119" cy="65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pic>
        <p:nvPicPr>
          <p:cNvPr id="2005" name="IMG_0594.png" descr="IMG_0594.png"/>
          <p:cNvPicPr>
            <a:picLocks noChangeAspect="1"/>
          </p:cNvPicPr>
          <p:nvPr/>
        </p:nvPicPr>
        <p:blipFill>
          <a:blip r:embed="rId2">
            <a:extLst/>
          </a:blip>
          <a:srcRect l="3673" t="26381" r="81546" b="63632"/>
          <a:stretch>
            <a:fillRect/>
          </a:stretch>
        </p:blipFill>
        <p:spPr>
          <a:xfrm>
            <a:off x="3658154" y="3385631"/>
            <a:ext cx="1088352" cy="513616"/>
          </a:xfrm>
          <a:prstGeom prst="rect">
            <a:avLst/>
          </a:prstGeom>
          <a:ln w="12700">
            <a:miter lim="400000"/>
          </a:ln>
        </p:spPr>
      </p:pic>
      <p:sp>
        <p:nvSpPr>
          <p:cNvPr id="2006" name="قارن بين العددين في كل مما يأتي  مستعملاًِ…"/>
          <p:cNvSpPr txBox="1"/>
          <p:nvPr/>
        </p:nvSpPr>
        <p:spPr>
          <a:xfrm>
            <a:off x="3704970" y="1756419"/>
            <a:ext cx="1607107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/>
          <a:p>
            <a:pPr algn="ctr" defTabSz="507491" rtl="0">
              <a:lnSpc>
                <a:spcPct val="90000"/>
              </a:lnSpc>
              <a:spcBef>
                <a:spcPts val="500"/>
              </a:spcBef>
              <a:defRPr b="1" sz="192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  <a:r>
              <a:rPr sz="1776"/>
              <a:t>قارن بين العددين في كل مما يأتي  مستعملاًِ</a:t>
            </a:r>
            <a:endParaRPr sz="1776"/>
          </a:p>
          <a:p>
            <a:pPr algn="ctr" defTabSz="507491" rtl="0">
              <a:lnSpc>
                <a:spcPct val="90000"/>
              </a:lnSpc>
              <a:spcBef>
                <a:spcPts val="500"/>
              </a:spcBef>
              <a:defRPr b="1" sz="1924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sz="1776"/>
              <a:t>(&gt; ؛ &lt; ؛ =)</a:t>
            </a:r>
          </a:p>
        </p:txBody>
      </p:sp>
      <p:sp>
        <p:nvSpPr>
          <p:cNvPr id="2007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008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2009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010" name="١"/>
          <p:cNvSpPr txBox="1"/>
          <p:nvPr/>
        </p:nvSpPr>
        <p:spPr>
          <a:xfrm>
            <a:off x="7576565" y="375609"/>
            <a:ext cx="583149" cy="63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0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2011" name="القيمة المنزلية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القيمة المنزلية</a:t>
            </a:r>
          </a:p>
        </p:txBody>
      </p:sp>
      <p:pic>
        <p:nvPicPr>
          <p:cNvPr id="2012" name="IMG_2298.png" descr="IMG_2298.png"/>
          <p:cNvPicPr>
            <a:picLocks noChangeAspect="1"/>
          </p:cNvPicPr>
          <p:nvPr/>
        </p:nvPicPr>
        <p:blipFill>
          <a:blip r:embed="rId3">
            <a:extLst/>
          </a:blip>
          <a:srcRect l="85291" t="41053" r="1501" b="54590"/>
          <a:stretch>
            <a:fillRect/>
          </a:stretch>
        </p:blipFill>
        <p:spPr>
          <a:xfrm>
            <a:off x="6429095" y="1784934"/>
            <a:ext cx="1439045" cy="3316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12" h="20839" fill="norm" stroke="1" extrusionOk="0">
                <a:moveTo>
                  <a:pt x="18412" y="45"/>
                </a:moveTo>
                <a:cubicBezTo>
                  <a:pt x="17327" y="264"/>
                  <a:pt x="16846" y="1393"/>
                  <a:pt x="16326" y="4958"/>
                </a:cubicBezTo>
                <a:cubicBezTo>
                  <a:pt x="16090" y="6576"/>
                  <a:pt x="16038" y="12314"/>
                  <a:pt x="16239" y="14585"/>
                </a:cubicBezTo>
                <a:cubicBezTo>
                  <a:pt x="16510" y="17643"/>
                  <a:pt x="17007" y="19544"/>
                  <a:pt x="17757" y="20446"/>
                </a:cubicBezTo>
                <a:cubicBezTo>
                  <a:pt x="18650" y="21520"/>
                  <a:pt x="19706" y="20329"/>
                  <a:pt x="20278" y="17603"/>
                </a:cubicBezTo>
                <a:cubicBezTo>
                  <a:pt x="21495" y="11804"/>
                  <a:pt x="21150" y="3092"/>
                  <a:pt x="19600" y="544"/>
                </a:cubicBezTo>
                <a:cubicBezTo>
                  <a:pt x="19296" y="43"/>
                  <a:pt x="19031" y="-80"/>
                  <a:pt x="18412" y="45"/>
                </a:cubicBezTo>
                <a:close/>
                <a:moveTo>
                  <a:pt x="5287" y="3237"/>
                </a:moveTo>
                <a:cubicBezTo>
                  <a:pt x="5007" y="3206"/>
                  <a:pt x="4713" y="3420"/>
                  <a:pt x="4429" y="3961"/>
                </a:cubicBezTo>
                <a:cubicBezTo>
                  <a:pt x="3958" y="4859"/>
                  <a:pt x="3563" y="7240"/>
                  <a:pt x="3479" y="9672"/>
                </a:cubicBezTo>
                <a:cubicBezTo>
                  <a:pt x="3359" y="13105"/>
                  <a:pt x="3856" y="16765"/>
                  <a:pt x="4597" y="17902"/>
                </a:cubicBezTo>
                <a:cubicBezTo>
                  <a:pt x="5905" y="19909"/>
                  <a:pt x="7174" y="15468"/>
                  <a:pt x="6985" y="9547"/>
                </a:cubicBezTo>
                <a:cubicBezTo>
                  <a:pt x="6865" y="5808"/>
                  <a:pt x="6127" y="3330"/>
                  <a:pt x="5287" y="3237"/>
                </a:cubicBezTo>
                <a:close/>
                <a:moveTo>
                  <a:pt x="854" y="3761"/>
                </a:moveTo>
                <a:cubicBezTo>
                  <a:pt x="823" y="3709"/>
                  <a:pt x="674" y="4058"/>
                  <a:pt x="413" y="4834"/>
                </a:cubicBezTo>
                <a:cubicBezTo>
                  <a:pt x="288" y="5206"/>
                  <a:pt x="145" y="6029"/>
                  <a:pt x="95" y="6654"/>
                </a:cubicBezTo>
                <a:cubicBezTo>
                  <a:pt x="10" y="7693"/>
                  <a:pt x="24" y="7889"/>
                  <a:pt x="268" y="8849"/>
                </a:cubicBezTo>
                <a:lnTo>
                  <a:pt x="535" y="9896"/>
                </a:lnTo>
                <a:lnTo>
                  <a:pt x="268" y="11368"/>
                </a:lnTo>
                <a:cubicBezTo>
                  <a:pt x="-105" y="13398"/>
                  <a:pt x="-90" y="14501"/>
                  <a:pt x="321" y="15234"/>
                </a:cubicBezTo>
                <a:cubicBezTo>
                  <a:pt x="762" y="16022"/>
                  <a:pt x="999" y="16007"/>
                  <a:pt x="1051" y="15159"/>
                </a:cubicBezTo>
                <a:cubicBezTo>
                  <a:pt x="1083" y="14627"/>
                  <a:pt x="1035" y="14412"/>
                  <a:pt x="859" y="14261"/>
                </a:cubicBezTo>
                <a:cubicBezTo>
                  <a:pt x="733" y="14152"/>
                  <a:pt x="537" y="13728"/>
                  <a:pt x="425" y="13338"/>
                </a:cubicBezTo>
                <a:lnTo>
                  <a:pt x="222" y="12640"/>
                </a:lnTo>
                <a:lnTo>
                  <a:pt x="529" y="11019"/>
                </a:lnTo>
                <a:cubicBezTo>
                  <a:pt x="973" y="8641"/>
                  <a:pt x="969" y="8614"/>
                  <a:pt x="639" y="7777"/>
                </a:cubicBezTo>
                <a:cubicBezTo>
                  <a:pt x="474" y="7358"/>
                  <a:pt x="344" y="6857"/>
                  <a:pt x="344" y="6654"/>
                </a:cubicBezTo>
                <a:cubicBezTo>
                  <a:pt x="344" y="6451"/>
                  <a:pt x="457" y="5781"/>
                  <a:pt x="599" y="5158"/>
                </a:cubicBezTo>
                <a:cubicBezTo>
                  <a:pt x="798" y="4280"/>
                  <a:pt x="885" y="3813"/>
                  <a:pt x="854" y="3761"/>
                </a:cubicBezTo>
                <a:close/>
                <a:moveTo>
                  <a:pt x="9418" y="4036"/>
                </a:moveTo>
                <a:cubicBezTo>
                  <a:pt x="9358" y="4012"/>
                  <a:pt x="9210" y="4378"/>
                  <a:pt x="9019" y="5183"/>
                </a:cubicBezTo>
                <a:cubicBezTo>
                  <a:pt x="8649" y="6737"/>
                  <a:pt x="8644" y="8239"/>
                  <a:pt x="9007" y="9049"/>
                </a:cubicBezTo>
                <a:lnTo>
                  <a:pt x="9268" y="9622"/>
                </a:lnTo>
                <a:lnTo>
                  <a:pt x="9048" y="10794"/>
                </a:lnTo>
                <a:cubicBezTo>
                  <a:pt x="8559" y="13367"/>
                  <a:pt x="8551" y="14434"/>
                  <a:pt x="9019" y="15309"/>
                </a:cubicBezTo>
                <a:cubicBezTo>
                  <a:pt x="9283" y="15803"/>
                  <a:pt x="9685" y="16044"/>
                  <a:pt x="9685" y="15708"/>
                </a:cubicBezTo>
                <a:cubicBezTo>
                  <a:pt x="9685" y="15623"/>
                  <a:pt x="9705" y="15303"/>
                  <a:pt x="9731" y="15009"/>
                </a:cubicBezTo>
                <a:cubicBezTo>
                  <a:pt x="9764" y="14643"/>
                  <a:pt x="9703" y="14406"/>
                  <a:pt x="9534" y="14261"/>
                </a:cubicBezTo>
                <a:cubicBezTo>
                  <a:pt x="9399" y="14145"/>
                  <a:pt x="9201" y="13738"/>
                  <a:pt x="9094" y="13363"/>
                </a:cubicBezTo>
                <a:lnTo>
                  <a:pt x="8897" y="12690"/>
                </a:lnTo>
                <a:lnTo>
                  <a:pt x="9250" y="10869"/>
                </a:lnTo>
                <a:cubicBezTo>
                  <a:pt x="9443" y="9864"/>
                  <a:pt x="9598" y="8931"/>
                  <a:pt x="9598" y="8799"/>
                </a:cubicBezTo>
                <a:cubicBezTo>
                  <a:pt x="9598" y="8667"/>
                  <a:pt x="9460" y="8107"/>
                  <a:pt x="9291" y="7552"/>
                </a:cubicBezTo>
                <a:lnTo>
                  <a:pt x="8984" y="6530"/>
                </a:lnTo>
                <a:lnTo>
                  <a:pt x="9268" y="5283"/>
                </a:lnTo>
                <a:cubicBezTo>
                  <a:pt x="9450" y="4474"/>
                  <a:pt x="9479" y="4059"/>
                  <a:pt x="9418" y="4036"/>
                </a:cubicBezTo>
                <a:close/>
                <a:moveTo>
                  <a:pt x="11534" y="7752"/>
                </a:moveTo>
                <a:lnTo>
                  <a:pt x="11429" y="9273"/>
                </a:lnTo>
                <a:cubicBezTo>
                  <a:pt x="11333" y="10671"/>
                  <a:pt x="11338" y="10847"/>
                  <a:pt x="11510" y="11468"/>
                </a:cubicBezTo>
                <a:cubicBezTo>
                  <a:pt x="11756" y="12349"/>
                  <a:pt x="11852" y="12180"/>
                  <a:pt x="11951" y="10695"/>
                </a:cubicBezTo>
                <a:cubicBezTo>
                  <a:pt x="12025" y="9585"/>
                  <a:pt x="12009" y="9401"/>
                  <a:pt x="11783" y="8625"/>
                </a:cubicBezTo>
                <a:lnTo>
                  <a:pt x="11534" y="7752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013" name="IMG_2298.png" descr="IMG_2298.png"/>
          <p:cNvPicPr>
            <a:picLocks noChangeAspect="1"/>
          </p:cNvPicPr>
          <p:nvPr/>
        </p:nvPicPr>
        <p:blipFill>
          <a:blip r:embed="rId3">
            <a:extLst/>
          </a:blip>
          <a:srcRect l="59809" t="41051" r="24626" b="54588"/>
          <a:stretch>
            <a:fillRect/>
          </a:stretch>
        </p:blipFill>
        <p:spPr>
          <a:xfrm>
            <a:off x="1163280" y="1743748"/>
            <a:ext cx="1710232" cy="3346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20180" fill="norm" stroke="1" extrusionOk="0">
                <a:moveTo>
                  <a:pt x="19461" y="0"/>
                </a:moveTo>
                <a:cubicBezTo>
                  <a:pt x="18094" y="0"/>
                  <a:pt x="17335" y="2880"/>
                  <a:pt x="17238" y="8449"/>
                </a:cubicBezTo>
                <a:cubicBezTo>
                  <a:pt x="17130" y="14600"/>
                  <a:pt x="17612" y="18335"/>
                  <a:pt x="18707" y="19795"/>
                </a:cubicBezTo>
                <a:cubicBezTo>
                  <a:pt x="20060" y="21600"/>
                  <a:pt x="21416" y="16852"/>
                  <a:pt x="21520" y="9933"/>
                </a:cubicBezTo>
                <a:cubicBezTo>
                  <a:pt x="21550" y="7940"/>
                  <a:pt x="21525" y="7261"/>
                  <a:pt x="21370" y="5649"/>
                </a:cubicBezTo>
                <a:cubicBezTo>
                  <a:pt x="20998" y="1772"/>
                  <a:pt x="20395" y="0"/>
                  <a:pt x="19461" y="0"/>
                </a:cubicBezTo>
                <a:close/>
                <a:moveTo>
                  <a:pt x="6820" y="3136"/>
                </a:moveTo>
                <a:cubicBezTo>
                  <a:pt x="6056" y="3103"/>
                  <a:pt x="5539" y="4948"/>
                  <a:pt x="5316" y="8497"/>
                </a:cubicBezTo>
                <a:cubicBezTo>
                  <a:pt x="5097" y="11984"/>
                  <a:pt x="5524" y="16135"/>
                  <a:pt x="6220" y="17306"/>
                </a:cubicBezTo>
                <a:cubicBezTo>
                  <a:pt x="6632" y="17997"/>
                  <a:pt x="7058" y="17950"/>
                  <a:pt x="7420" y="17162"/>
                </a:cubicBezTo>
                <a:cubicBezTo>
                  <a:pt x="8918" y="13902"/>
                  <a:pt x="8460" y="3206"/>
                  <a:pt x="6820" y="3136"/>
                </a:cubicBezTo>
                <a:close/>
                <a:moveTo>
                  <a:pt x="13101" y="3638"/>
                </a:moveTo>
                <a:cubicBezTo>
                  <a:pt x="13057" y="3668"/>
                  <a:pt x="13001" y="3818"/>
                  <a:pt x="12911" y="4141"/>
                </a:cubicBezTo>
                <a:cubicBezTo>
                  <a:pt x="12683" y="4953"/>
                  <a:pt x="12416" y="7939"/>
                  <a:pt x="12481" y="8928"/>
                </a:cubicBezTo>
                <a:cubicBezTo>
                  <a:pt x="12525" y="9592"/>
                  <a:pt x="12799" y="10233"/>
                  <a:pt x="13111" y="10412"/>
                </a:cubicBezTo>
                <a:cubicBezTo>
                  <a:pt x="13267" y="10501"/>
                  <a:pt x="13311" y="10815"/>
                  <a:pt x="13381" y="12327"/>
                </a:cubicBezTo>
                <a:cubicBezTo>
                  <a:pt x="13426" y="13313"/>
                  <a:pt x="13507" y="14504"/>
                  <a:pt x="13560" y="14984"/>
                </a:cubicBezTo>
                <a:lnTo>
                  <a:pt x="13655" y="15845"/>
                </a:lnTo>
                <a:lnTo>
                  <a:pt x="13725" y="15008"/>
                </a:lnTo>
                <a:cubicBezTo>
                  <a:pt x="13774" y="14382"/>
                  <a:pt x="13746" y="13679"/>
                  <a:pt x="13635" y="12447"/>
                </a:cubicBezTo>
                <a:cubicBezTo>
                  <a:pt x="13552" y="11515"/>
                  <a:pt x="13486" y="10200"/>
                  <a:pt x="13486" y="9526"/>
                </a:cubicBezTo>
                <a:cubicBezTo>
                  <a:pt x="13486" y="7558"/>
                  <a:pt x="13344" y="4519"/>
                  <a:pt x="13226" y="3949"/>
                </a:cubicBezTo>
                <a:cubicBezTo>
                  <a:pt x="13177" y="3718"/>
                  <a:pt x="13145" y="3609"/>
                  <a:pt x="13101" y="3638"/>
                </a:cubicBezTo>
                <a:close/>
                <a:moveTo>
                  <a:pt x="2578" y="3782"/>
                </a:moveTo>
                <a:cubicBezTo>
                  <a:pt x="2433" y="4049"/>
                  <a:pt x="2083" y="7243"/>
                  <a:pt x="2083" y="8306"/>
                </a:cubicBezTo>
                <a:cubicBezTo>
                  <a:pt x="2083" y="9475"/>
                  <a:pt x="2247" y="10073"/>
                  <a:pt x="2628" y="10316"/>
                </a:cubicBezTo>
                <a:cubicBezTo>
                  <a:pt x="2924" y="10505"/>
                  <a:pt x="2940" y="10583"/>
                  <a:pt x="2983" y="11944"/>
                </a:cubicBezTo>
                <a:cubicBezTo>
                  <a:pt x="3007" y="12730"/>
                  <a:pt x="3066" y="13833"/>
                  <a:pt x="3113" y="14385"/>
                </a:cubicBezTo>
                <a:cubicBezTo>
                  <a:pt x="3162" y="14966"/>
                  <a:pt x="3235" y="15291"/>
                  <a:pt x="3282" y="15151"/>
                </a:cubicBezTo>
                <a:cubicBezTo>
                  <a:pt x="3377" y="14872"/>
                  <a:pt x="3338" y="13628"/>
                  <a:pt x="3173" y="11585"/>
                </a:cubicBezTo>
                <a:cubicBezTo>
                  <a:pt x="3109" y="10799"/>
                  <a:pt x="3055" y="9360"/>
                  <a:pt x="3053" y="8378"/>
                </a:cubicBezTo>
                <a:cubicBezTo>
                  <a:pt x="3046" y="5014"/>
                  <a:pt x="2865" y="3254"/>
                  <a:pt x="2578" y="3782"/>
                </a:cubicBezTo>
                <a:close/>
                <a:moveTo>
                  <a:pt x="594" y="5864"/>
                </a:moveTo>
                <a:cubicBezTo>
                  <a:pt x="440" y="5835"/>
                  <a:pt x="276" y="6533"/>
                  <a:pt x="140" y="7971"/>
                </a:cubicBezTo>
                <a:cubicBezTo>
                  <a:pt x="-20" y="9653"/>
                  <a:pt x="-50" y="12495"/>
                  <a:pt x="85" y="13141"/>
                </a:cubicBezTo>
                <a:cubicBezTo>
                  <a:pt x="222" y="13798"/>
                  <a:pt x="626" y="13638"/>
                  <a:pt x="834" y="12854"/>
                </a:cubicBezTo>
                <a:cubicBezTo>
                  <a:pt x="1087" y="11900"/>
                  <a:pt x="1141" y="10254"/>
                  <a:pt x="994" y="8138"/>
                </a:cubicBezTo>
                <a:cubicBezTo>
                  <a:pt x="891" y="6655"/>
                  <a:pt x="749" y="5894"/>
                  <a:pt x="594" y="5864"/>
                </a:cubicBezTo>
                <a:close/>
                <a:moveTo>
                  <a:pt x="10837" y="5936"/>
                </a:moveTo>
                <a:cubicBezTo>
                  <a:pt x="10520" y="6520"/>
                  <a:pt x="10216" y="12055"/>
                  <a:pt x="10443" y="13141"/>
                </a:cubicBezTo>
                <a:cubicBezTo>
                  <a:pt x="10492" y="13376"/>
                  <a:pt x="10665" y="13572"/>
                  <a:pt x="10822" y="13572"/>
                </a:cubicBezTo>
                <a:cubicBezTo>
                  <a:pt x="11222" y="13572"/>
                  <a:pt x="11472" y="12307"/>
                  <a:pt x="11472" y="10340"/>
                </a:cubicBezTo>
                <a:cubicBezTo>
                  <a:pt x="11472" y="7581"/>
                  <a:pt x="11152" y="5358"/>
                  <a:pt x="10837" y="5936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14" name="IMG_2298.png" descr="IMG_2298.png"/>
          <p:cNvPicPr>
            <a:picLocks noChangeAspect="1"/>
          </p:cNvPicPr>
          <p:nvPr/>
        </p:nvPicPr>
        <p:blipFill>
          <a:blip r:embed="rId3">
            <a:extLst/>
          </a:blip>
          <a:srcRect l="32272" t="41039" r="49408" b="54584"/>
          <a:stretch>
            <a:fillRect/>
          </a:stretch>
        </p:blipFill>
        <p:spPr>
          <a:xfrm>
            <a:off x="6153494" y="3275547"/>
            <a:ext cx="1966913" cy="3281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248" fill="norm" stroke="1" extrusionOk="0">
                <a:moveTo>
                  <a:pt x="19477" y="104"/>
                </a:moveTo>
                <a:cubicBezTo>
                  <a:pt x="19071" y="373"/>
                  <a:pt x="18686" y="1161"/>
                  <a:pt x="18453" y="2365"/>
                </a:cubicBezTo>
                <a:cubicBezTo>
                  <a:pt x="18048" y="4463"/>
                  <a:pt x="17948" y="6063"/>
                  <a:pt x="17948" y="10536"/>
                </a:cubicBezTo>
                <a:cubicBezTo>
                  <a:pt x="17948" y="13854"/>
                  <a:pt x="17972" y="14720"/>
                  <a:pt x="18087" y="15984"/>
                </a:cubicBezTo>
                <a:cubicBezTo>
                  <a:pt x="18322" y="18547"/>
                  <a:pt x="18709" y="20247"/>
                  <a:pt x="19233" y="21020"/>
                </a:cubicBezTo>
                <a:cubicBezTo>
                  <a:pt x="19515" y="21435"/>
                  <a:pt x="19961" y="21276"/>
                  <a:pt x="20345" y="20609"/>
                </a:cubicBezTo>
                <a:cubicBezTo>
                  <a:pt x="20959" y="19542"/>
                  <a:pt x="21600" y="14119"/>
                  <a:pt x="21600" y="10022"/>
                </a:cubicBezTo>
                <a:cubicBezTo>
                  <a:pt x="21600" y="6279"/>
                  <a:pt x="21193" y="2503"/>
                  <a:pt x="20619" y="926"/>
                </a:cubicBezTo>
                <a:cubicBezTo>
                  <a:pt x="20311" y="79"/>
                  <a:pt x="19884" y="-165"/>
                  <a:pt x="19477" y="104"/>
                </a:cubicBezTo>
                <a:close/>
                <a:moveTo>
                  <a:pt x="7910" y="3342"/>
                </a:moveTo>
                <a:cubicBezTo>
                  <a:pt x="7094" y="3370"/>
                  <a:pt x="6544" y="7066"/>
                  <a:pt x="6629" y="11950"/>
                </a:cubicBezTo>
                <a:cubicBezTo>
                  <a:pt x="6679" y="14779"/>
                  <a:pt x="6906" y="16705"/>
                  <a:pt x="7326" y="17860"/>
                </a:cubicBezTo>
                <a:cubicBezTo>
                  <a:pt x="7508" y="18357"/>
                  <a:pt x="7771" y="18785"/>
                  <a:pt x="7910" y="18785"/>
                </a:cubicBezTo>
                <a:cubicBezTo>
                  <a:pt x="8300" y="18785"/>
                  <a:pt x="8792" y="17246"/>
                  <a:pt x="9000" y="15393"/>
                </a:cubicBezTo>
                <a:cubicBezTo>
                  <a:pt x="9227" y="13370"/>
                  <a:pt x="9281" y="9821"/>
                  <a:pt x="9118" y="7787"/>
                </a:cubicBezTo>
                <a:cubicBezTo>
                  <a:pt x="8885" y="4889"/>
                  <a:pt x="8457" y="3322"/>
                  <a:pt x="7910" y="3342"/>
                </a:cubicBezTo>
                <a:close/>
                <a:moveTo>
                  <a:pt x="2619" y="3804"/>
                </a:moveTo>
                <a:cubicBezTo>
                  <a:pt x="2401" y="3804"/>
                  <a:pt x="1989" y="7979"/>
                  <a:pt x="2066" y="9406"/>
                </a:cubicBezTo>
                <a:cubicBezTo>
                  <a:pt x="2104" y="10122"/>
                  <a:pt x="2335" y="10807"/>
                  <a:pt x="2602" y="10999"/>
                </a:cubicBezTo>
                <a:cubicBezTo>
                  <a:pt x="2730" y="11090"/>
                  <a:pt x="2771" y="11437"/>
                  <a:pt x="2837" y="12977"/>
                </a:cubicBezTo>
                <a:cubicBezTo>
                  <a:pt x="2882" y="14004"/>
                  <a:pt x="2951" y="15230"/>
                  <a:pt x="2994" y="15701"/>
                </a:cubicBezTo>
                <a:cubicBezTo>
                  <a:pt x="3051" y="16331"/>
                  <a:pt x="3087" y="16410"/>
                  <a:pt x="3125" y="16061"/>
                </a:cubicBezTo>
                <a:cubicBezTo>
                  <a:pt x="3204" y="15324"/>
                  <a:pt x="3185" y="14335"/>
                  <a:pt x="3077" y="13363"/>
                </a:cubicBezTo>
                <a:cubicBezTo>
                  <a:pt x="3022" y="12871"/>
                  <a:pt x="2954" y="10926"/>
                  <a:pt x="2920" y="8995"/>
                </a:cubicBezTo>
                <a:cubicBezTo>
                  <a:pt x="2865" y="5839"/>
                  <a:pt x="2746" y="3804"/>
                  <a:pt x="2619" y="3804"/>
                </a:cubicBezTo>
                <a:close/>
                <a:moveTo>
                  <a:pt x="4411" y="4524"/>
                </a:moveTo>
                <a:lnTo>
                  <a:pt x="4297" y="6682"/>
                </a:lnTo>
                <a:cubicBezTo>
                  <a:pt x="4235" y="7871"/>
                  <a:pt x="4072" y="10236"/>
                  <a:pt x="3936" y="11924"/>
                </a:cubicBezTo>
                <a:cubicBezTo>
                  <a:pt x="3799" y="13612"/>
                  <a:pt x="3687" y="15188"/>
                  <a:pt x="3687" y="15419"/>
                </a:cubicBezTo>
                <a:cubicBezTo>
                  <a:pt x="3687" y="16784"/>
                  <a:pt x="4037" y="13270"/>
                  <a:pt x="4193" y="10356"/>
                </a:cubicBezTo>
                <a:cubicBezTo>
                  <a:pt x="4304" y="8261"/>
                  <a:pt x="4366" y="8013"/>
                  <a:pt x="4454" y="9277"/>
                </a:cubicBezTo>
                <a:cubicBezTo>
                  <a:pt x="4704" y="12877"/>
                  <a:pt x="4963" y="15803"/>
                  <a:pt x="5012" y="15624"/>
                </a:cubicBezTo>
                <a:cubicBezTo>
                  <a:pt x="5142" y="15149"/>
                  <a:pt x="5127" y="13901"/>
                  <a:pt x="4973" y="12566"/>
                </a:cubicBezTo>
                <a:cubicBezTo>
                  <a:pt x="4884" y="11796"/>
                  <a:pt x="4722" y="9662"/>
                  <a:pt x="4611" y="7838"/>
                </a:cubicBezTo>
                <a:lnTo>
                  <a:pt x="4411" y="4524"/>
                </a:lnTo>
                <a:close/>
                <a:moveTo>
                  <a:pt x="780" y="5166"/>
                </a:moveTo>
                <a:cubicBezTo>
                  <a:pt x="763" y="4986"/>
                  <a:pt x="638" y="6569"/>
                  <a:pt x="506" y="8686"/>
                </a:cubicBezTo>
                <a:cubicBezTo>
                  <a:pt x="373" y="10803"/>
                  <a:pt x="203" y="12990"/>
                  <a:pt x="131" y="13568"/>
                </a:cubicBezTo>
                <a:cubicBezTo>
                  <a:pt x="58" y="14147"/>
                  <a:pt x="0" y="14895"/>
                  <a:pt x="0" y="15213"/>
                </a:cubicBezTo>
                <a:cubicBezTo>
                  <a:pt x="0" y="16873"/>
                  <a:pt x="253" y="14702"/>
                  <a:pt x="479" y="11102"/>
                </a:cubicBezTo>
                <a:cubicBezTo>
                  <a:pt x="557" y="9865"/>
                  <a:pt x="656" y="8866"/>
                  <a:pt x="697" y="8866"/>
                </a:cubicBezTo>
                <a:cubicBezTo>
                  <a:pt x="738" y="8866"/>
                  <a:pt x="858" y="10121"/>
                  <a:pt x="963" y="11667"/>
                </a:cubicBezTo>
                <a:cubicBezTo>
                  <a:pt x="1068" y="13212"/>
                  <a:pt x="1207" y="14793"/>
                  <a:pt x="1273" y="15187"/>
                </a:cubicBezTo>
                <a:cubicBezTo>
                  <a:pt x="1390" y="15892"/>
                  <a:pt x="1390" y="15883"/>
                  <a:pt x="1430" y="14956"/>
                </a:cubicBezTo>
                <a:cubicBezTo>
                  <a:pt x="1459" y="14272"/>
                  <a:pt x="1417" y="13535"/>
                  <a:pt x="1277" y="12232"/>
                </a:cubicBezTo>
                <a:cubicBezTo>
                  <a:pt x="1171" y="11245"/>
                  <a:pt x="1022" y="9329"/>
                  <a:pt x="946" y="7967"/>
                </a:cubicBezTo>
                <a:cubicBezTo>
                  <a:pt x="870" y="6605"/>
                  <a:pt x="798" y="5346"/>
                  <a:pt x="780" y="5166"/>
                </a:cubicBezTo>
                <a:close/>
                <a:moveTo>
                  <a:pt x="13297" y="5192"/>
                </a:moveTo>
                <a:cubicBezTo>
                  <a:pt x="13281" y="5025"/>
                  <a:pt x="13188" y="6206"/>
                  <a:pt x="13092" y="7838"/>
                </a:cubicBezTo>
                <a:cubicBezTo>
                  <a:pt x="12997" y="9470"/>
                  <a:pt x="12841" y="11610"/>
                  <a:pt x="12748" y="12592"/>
                </a:cubicBezTo>
                <a:cubicBezTo>
                  <a:pt x="12655" y="13574"/>
                  <a:pt x="12578" y="14750"/>
                  <a:pt x="12578" y="15187"/>
                </a:cubicBezTo>
                <a:cubicBezTo>
                  <a:pt x="12579" y="16302"/>
                  <a:pt x="12861" y="13582"/>
                  <a:pt x="13001" y="11102"/>
                </a:cubicBezTo>
                <a:cubicBezTo>
                  <a:pt x="13185" y="7835"/>
                  <a:pt x="13264" y="7690"/>
                  <a:pt x="13406" y="10356"/>
                </a:cubicBezTo>
                <a:cubicBezTo>
                  <a:pt x="13517" y="12433"/>
                  <a:pt x="13776" y="15419"/>
                  <a:pt x="13846" y="15419"/>
                </a:cubicBezTo>
                <a:cubicBezTo>
                  <a:pt x="13997" y="15419"/>
                  <a:pt x="13970" y="13878"/>
                  <a:pt x="13790" y="12207"/>
                </a:cubicBezTo>
                <a:cubicBezTo>
                  <a:pt x="13685" y="11231"/>
                  <a:pt x="13539" y="9329"/>
                  <a:pt x="13463" y="7967"/>
                </a:cubicBezTo>
                <a:cubicBezTo>
                  <a:pt x="13387" y="6605"/>
                  <a:pt x="13313" y="5358"/>
                  <a:pt x="13297" y="5192"/>
                </a:cubicBezTo>
                <a:close/>
                <a:moveTo>
                  <a:pt x="11410" y="5294"/>
                </a:moveTo>
                <a:cubicBezTo>
                  <a:pt x="11392" y="5601"/>
                  <a:pt x="11302" y="7115"/>
                  <a:pt x="11210" y="8661"/>
                </a:cubicBezTo>
                <a:cubicBezTo>
                  <a:pt x="11117" y="10206"/>
                  <a:pt x="10970" y="12161"/>
                  <a:pt x="10887" y="13003"/>
                </a:cubicBezTo>
                <a:cubicBezTo>
                  <a:pt x="10804" y="13846"/>
                  <a:pt x="10738" y="14870"/>
                  <a:pt x="10739" y="15264"/>
                </a:cubicBezTo>
                <a:cubicBezTo>
                  <a:pt x="10741" y="16301"/>
                  <a:pt x="10969" y="14092"/>
                  <a:pt x="11184" y="10973"/>
                </a:cubicBezTo>
                <a:cubicBezTo>
                  <a:pt x="11278" y="9596"/>
                  <a:pt x="11375" y="8516"/>
                  <a:pt x="11401" y="8558"/>
                </a:cubicBezTo>
                <a:cubicBezTo>
                  <a:pt x="11428" y="8599"/>
                  <a:pt x="11548" y="10008"/>
                  <a:pt x="11663" y="11693"/>
                </a:cubicBezTo>
                <a:cubicBezTo>
                  <a:pt x="11778" y="13378"/>
                  <a:pt x="11915" y="15027"/>
                  <a:pt x="11968" y="15341"/>
                </a:cubicBezTo>
                <a:cubicBezTo>
                  <a:pt x="12055" y="15854"/>
                  <a:pt x="12070" y="15788"/>
                  <a:pt x="12108" y="14905"/>
                </a:cubicBezTo>
                <a:cubicBezTo>
                  <a:pt x="12139" y="14168"/>
                  <a:pt x="12099" y="13447"/>
                  <a:pt x="11951" y="12027"/>
                </a:cubicBezTo>
                <a:cubicBezTo>
                  <a:pt x="11841" y="10981"/>
                  <a:pt x="11682" y="8908"/>
                  <a:pt x="11598" y="7427"/>
                </a:cubicBezTo>
                <a:cubicBezTo>
                  <a:pt x="11512" y="5935"/>
                  <a:pt x="11429" y="4986"/>
                  <a:pt x="11410" y="5294"/>
                </a:cubicBezTo>
                <a:close/>
                <a:moveTo>
                  <a:pt x="15141" y="5294"/>
                </a:moveTo>
                <a:cubicBezTo>
                  <a:pt x="15123" y="4985"/>
                  <a:pt x="15013" y="6288"/>
                  <a:pt x="14897" y="8198"/>
                </a:cubicBezTo>
                <a:cubicBezTo>
                  <a:pt x="14781" y="10108"/>
                  <a:pt x="14612" y="12428"/>
                  <a:pt x="14522" y="13337"/>
                </a:cubicBezTo>
                <a:cubicBezTo>
                  <a:pt x="14432" y="14246"/>
                  <a:pt x="14361" y="15069"/>
                  <a:pt x="14361" y="15187"/>
                </a:cubicBezTo>
                <a:cubicBezTo>
                  <a:pt x="14361" y="15305"/>
                  <a:pt x="14390" y="15419"/>
                  <a:pt x="14426" y="15419"/>
                </a:cubicBezTo>
                <a:cubicBezTo>
                  <a:pt x="14492" y="15419"/>
                  <a:pt x="14881" y="10938"/>
                  <a:pt x="14949" y="9406"/>
                </a:cubicBezTo>
                <a:cubicBezTo>
                  <a:pt x="15007" y="8103"/>
                  <a:pt x="15118" y="8715"/>
                  <a:pt x="15293" y="11307"/>
                </a:cubicBezTo>
                <a:cubicBezTo>
                  <a:pt x="15474" y="13978"/>
                  <a:pt x="15615" y="15419"/>
                  <a:pt x="15694" y="15419"/>
                </a:cubicBezTo>
                <a:cubicBezTo>
                  <a:pt x="15800" y="15419"/>
                  <a:pt x="15831" y="13860"/>
                  <a:pt x="15738" y="13234"/>
                </a:cubicBezTo>
                <a:cubicBezTo>
                  <a:pt x="15610" y="12376"/>
                  <a:pt x="15348" y="9174"/>
                  <a:pt x="15254" y="7350"/>
                </a:cubicBezTo>
                <a:cubicBezTo>
                  <a:pt x="15212" y="6526"/>
                  <a:pt x="15159" y="5604"/>
                  <a:pt x="15141" y="5294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15" name="IMG_2298.png" descr="IMG_2298.png"/>
          <p:cNvPicPr>
            <a:picLocks noChangeAspect="1"/>
          </p:cNvPicPr>
          <p:nvPr/>
        </p:nvPicPr>
        <p:blipFill>
          <a:blip r:embed="rId3">
            <a:extLst/>
          </a:blip>
          <a:srcRect l="4400" t="41055" r="76944" b="54575"/>
          <a:stretch>
            <a:fillRect/>
          </a:stretch>
        </p:blipFill>
        <p:spPr>
          <a:xfrm>
            <a:off x="1022897" y="3316682"/>
            <a:ext cx="1990997" cy="3257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1" h="20639" fill="norm" stroke="1" extrusionOk="0">
                <a:moveTo>
                  <a:pt x="19663" y="61"/>
                </a:moveTo>
                <a:cubicBezTo>
                  <a:pt x="18969" y="260"/>
                  <a:pt x="18672" y="968"/>
                  <a:pt x="18338" y="3255"/>
                </a:cubicBezTo>
                <a:cubicBezTo>
                  <a:pt x="18050" y="5224"/>
                  <a:pt x="17960" y="7279"/>
                  <a:pt x="17995" y="11001"/>
                </a:cubicBezTo>
                <a:cubicBezTo>
                  <a:pt x="18043" y="16209"/>
                  <a:pt x="18445" y="19148"/>
                  <a:pt x="19269" y="20355"/>
                </a:cubicBezTo>
                <a:cubicBezTo>
                  <a:pt x="20058" y="21513"/>
                  <a:pt x="20962" y="19029"/>
                  <a:pt x="21336" y="14672"/>
                </a:cubicBezTo>
                <a:cubicBezTo>
                  <a:pt x="21519" y="12543"/>
                  <a:pt x="21576" y="8734"/>
                  <a:pt x="21461" y="6323"/>
                </a:cubicBezTo>
                <a:cubicBezTo>
                  <a:pt x="21355" y="4097"/>
                  <a:pt x="20982" y="1726"/>
                  <a:pt x="20581" y="715"/>
                </a:cubicBezTo>
                <a:cubicBezTo>
                  <a:pt x="20296" y="-5"/>
                  <a:pt x="20180" y="-87"/>
                  <a:pt x="19663" y="61"/>
                </a:cubicBezTo>
                <a:close/>
                <a:moveTo>
                  <a:pt x="7755" y="3104"/>
                </a:moveTo>
                <a:cubicBezTo>
                  <a:pt x="7533" y="3069"/>
                  <a:pt x="7298" y="3368"/>
                  <a:pt x="7073" y="4060"/>
                </a:cubicBezTo>
                <a:cubicBezTo>
                  <a:pt x="6198" y="6750"/>
                  <a:pt x="6214" y="14476"/>
                  <a:pt x="7098" y="17187"/>
                </a:cubicBezTo>
                <a:cubicBezTo>
                  <a:pt x="7992" y="19924"/>
                  <a:pt x="8973" y="16535"/>
                  <a:pt x="8982" y="10699"/>
                </a:cubicBezTo>
                <a:cubicBezTo>
                  <a:pt x="8988" y="6300"/>
                  <a:pt x="8420" y="3209"/>
                  <a:pt x="7755" y="3104"/>
                </a:cubicBezTo>
                <a:close/>
                <a:moveTo>
                  <a:pt x="14288" y="4462"/>
                </a:moveTo>
                <a:cubicBezTo>
                  <a:pt x="14170" y="4727"/>
                  <a:pt x="14162" y="5571"/>
                  <a:pt x="14275" y="6122"/>
                </a:cubicBezTo>
                <a:cubicBezTo>
                  <a:pt x="14411" y="6782"/>
                  <a:pt x="14670" y="10507"/>
                  <a:pt x="14760" y="13088"/>
                </a:cubicBezTo>
                <a:cubicBezTo>
                  <a:pt x="14840" y="15366"/>
                  <a:pt x="14843" y="15395"/>
                  <a:pt x="14863" y="13993"/>
                </a:cubicBezTo>
                <a:cubicBezTo>
                  <a:pt x="14874" y="13191"/>
                  <a:pt x="14852" y="11606"/>
                  <a:pt x="14812" y="10472"/>
                </a:cubicBezTo>
                <a:cubicBezTo>
                  <a:pt x="14731" y="8227"/>
                  <a:pt x="14759" y="7631"/>
                  <a:pt x="14940" y="7631"/>
                </a:cubicBezTo>
                <a:cubicBezTo>
                  <a:pt x="15081" y="7631"/>
                  <a:pt x="15185" y="6598"/>
                  <a:pt x="15185" y="5242"/>
                </a:cubicBezTo>
                <a:cubicBezTo>
                  <a:pt x="15185" y="4275"/>
                  <a:pt x="15185" y="4259"/>
                  <a:pt x="15078" y="4990"/>
                </a:cubicBezTo>
                <a:cubicBezTo>
                  <a:pt x="14892" y="6249"/>
                  <a:pt x="14711" y="6345"/>
                  <a:pt x="14537" y="5242"/>
                </a:cubicBezTo>
                <a:cubicBezTo>
                  <a:pt x="14444" y="4656"/>
                  <a:pt x="14345" y="4334"/>
                  <a:pt x="14288" y="4462"/>
                </a:cubicBezTo>
                <a:close/>
                <a:moveTo>
                  <a:pt x="12997" y="4588"/>
                </a:moveTo>
                <a:cubicBezTo>
                  <a:pt x="12976" y="4451"/>
                  <a:pt x="12964" y="4730"/>
                  <a:pt x="12937" y="5267"/>
                </a:cubicBezTo>
                <a:cubicBezTo>
                  <a:pt x="12807" y="7813"/>
                  <a:pt x="12544" y="11548"/>
                  <a:pt x="12409" y="12811"/>
                </a:cubicBezTo>
                <a:cubicBezTo>
                  <a:pt x="12330" y="13559"/>
                  <a:pt x="12266" y="14468"/>
                  <a:pt x="12268" y="14823"/>
                </a:cubicBezTo>
                <a:cubicBezTo>
                  <a:pt x="12273" y="15893"/>
                  <a:pt x="12520" y="13734"/>
                  <a:pt x="12710" y="10975"/>
                </a:cubicBezTo>
                <a:cubicBezTo>
                  <a:pt x="12801" y="9635"/>
                  <a:pt x="12911" y="8536"/>
                  <a:pt x="12950" y="8536"/>
                </a:cubicBezTo>
                <a:cubicBezTo>
                  <a:pt x="12989" y="8536"/>
                  <a:pt x="13072" y="9380"/>
                  <a:pt x="13134" y="10422"/>
                </a:cubicBezTo>
                <a:cubicBezTo>
                  <a:pt x="13197" y="11464"/>
                  <a:pt x="13313" y="12993"/>
                  <a:pt x="13392" y="13817"/>
                </a:cubicBezTo>
                <a:cubicBezTo>
                  <a:pt x="13522" y="15177"/>
                  <a:pt x="13542" y="15252"/>
                  <a:pt x="13615" y="14672"/>
                </a:cubicBezTo>
                <a:cubicBezTo>
                  <a:pt x="13711" y="13902"/>
                  <a:pt x="13718" y="13224"/>
                  <a:pt x="13632" y="12912"/>
                </a:cubicBezTo>
                <a:cubicBezTo>
                  <a:pt x="13529" y="12540"/>
                  <a:pt x="13217" y="8671"/>
                  <a:pt x="13100" y="6323"/>
                </a:cubicBezTo>
                <a:cubicBezTo>
                  <a:pt x="13047" y="5260"/>
                  <a:pt x="13018" y="4725"/>
                  <a:pt x="12997" y="4588"/>
                </a:cubicBezTo>
                <a:close/>
                <a:moveTo>
                  <a:pt x="10685" y="4764"/>
                </a:moveTo>
                <a:cubicBezTo>
                  <a:pt x="10651" y="4804"/>
                  <a:pt x="10650" y="5070"/>
                  <a:pt x="10650" y="5594"/>
                </a:cubicBezTo>
                <a:cubicBezTo>
                  <a:pt x="10650" y="6564"/>
                  <a:pt x="10743" y="6851"/>
                  <a:pt x="11127" y="7052"/>
                </a:cubicBezTo>
                <a:lnTo>
                  <a:pt x="11363" y="7178"/>
                </a:lnTo>
                <a:lnTo>
                  <a:pt x="11375" y="9919"/>
                </a:lnTo>
                <a:cubicBezTo>
                  <a:pt x="11382" y="11636"/>
                  <a:pt x="11425" y="13151"/>
                  <a:pt x="11491" y="13968"/>
                </a:cubicBezTo>
                <a:cubicBezTo>
                  <a:pt x="11549" y="14686"/>
                  <a:pt x="11615" y="15276"/>
                  <a:pt x="11641" y="15276"/>
                </a:cubicBezTo>
                <a:cubicBezTo>
                  <a:pt x="11762" y="15276"/>
                  <a:pt x="11742" y="13592"/>
                  <a:pt x="11598" y="11755"/>
                </a:cubicBezTo>
                <a:cubicBezTo>
                  <a:pt x="11470" y="10115"/>
                  <a:pt x="11448" y="9335"/>
                  <a:pt x="11470" y="7580"/>
                </a:cubicBezTo>
                <a:lnTo>
                  <a:pt x="11496" y="5418"/>
                </a:lnTo>
                <a:lnTo>
                  <a:pt x="11298" y="5644"/>
                </a:lnTo>
                <a:cubicBezTo>
                  <a:pt x="11172" y="5782"/>
                  <a:pt x="11029" y="5659"/>
                  <a:pt x="10908" y="5292"/>
                </a:cubicBezTo>
                <a:cubicBezTo>
                  <a:pt x="10784" y="4916"/>
                  <a:pt x="10719" y="4724"/>
                  <a:pt x="10685" y="4764"/>
                </a:cubicBezTo>
                <a:close/>
                <a:moveTo>
                  <a:pt x="102" y="4965"/>
                </a:moveTo>
                <a:cubicBezTo>
                  <a:pt x="86" y="5047"/>
                  <a:pt x="71" y="5218"/>
                  <a:pt x="50" y="5443"/>
                </a:cubicBezTo>
                <a:cubicBezTo>
                  <a:pt x="-24" y="6246"/>
                  <a:pt x="-21" y="6466"/>
                  <a:pt x="89" y="7430"/>
                </a:cubicBezTo>
                <a:cubicBezTo>
                  <a:pt x="273" y="9053"/>
                  <a:pt x="507" y="12119"/>
                  <a:pt x="591" y="14069"/>
                </a:cubicBezTo>
                <a:lnTo>
                  <a:pt x="664" y="15804"/>
                </a:lnTo>
                <a:lnTo>
                  <a:pt x="805" y="13289"/>
                </a:lnTo>
                <a:cubicBezTo>
                  <a:pt x="884" y="11917"/>
                  <a:pt x="1050" y="9602"/>
                  <a:pt x="1174" y="8134"/>
                </a:cubicBezTo>
                <a:cubicBezTo>
                  <a:pt x="1298" y="6666"/>
                  <a:pt x="1389" y="5282"/>
                  <a:pt x="1376" y="5041"/>
                </a:cubicBezTo>
                <a:cubicBezTo>
                  <a:pt x="1343" y="4470"/>
                  <a:pt x="1141" y="6492"/>
                  <a:pt x="955" y="9265"/>
                </a:cubicBezTo>
                <a:cubicBezTo>
                  <a:pt x="765" y="12101"/>
                  <a:pt x="723" y="12326"/>
                  <a:pt x="634" y="11051"/>
                </a:cubicBezTo>
                <a:cubicBezTo>
                  <a:pt x="593" y="10469"/>
                  <a:pt x="464" y="8757"/>
                  <a:pt x="346" y="7254"/>
                </a:cubicBezTo>
                <a:cubicBezTo>
                  <a:pt x="188" y="5234"/>
                  <a:pt x="148" y="4720"/>
                  <a:pt x="102" y="4965"/>
                </a:cubicBezTo>
                <a:close/>
                <a:moveTo>
                  <a:pt x="2418" y="7656"/>
                </a:moveTo>
                <a:lnTo>
                  <a:pt x="2341" y="9165"/>
                </a:lnTo>
                <a:cubicBezTo>
                  <a:pt x="2299" y="10002"/>
                  <a:pt x="2270" y="10725"/>
                  <a:pt x="2277" y="10749"/>
                </a:cubicBezTo>
                <a:cubicBezTo>
                  <a:pt x="2284" y="10773"/>
                  <a:pt x="2357" y="11052"/>
                  <a:pt x="2440" y="11378"/>
                </a:cubicBezTo>
                <a:cubicBezTo>
                  <a:pt x="2624" y="12106"/>
                  <a:pt x="2671" y="11959"/>
                  <a:pt x="2727" y="10472"/>
                </a:cubicBezTo>
                <a:cubicBezTo>
                  <a:pt x="2764" y="9477"/>
                  <a:pt x="2746" y="9195"/>
                  <a:pt x="2594" y="8486"/>
                </a:cubicBezTo>
                <a:lnTo>
                  <a:pt x="2418" y="7656"/>
                </a:lnTo>
                <a:close/>
                <a:moveTo>
                  <a:pt x="4216" y="7681"/>
                </a:moveTo>
                <a:lnTo>
                  <a:pt x="4138" y="9140"/>
                </a:lnTo>
                <a:cubicBezTo>
                  <a:pt x="4068" y="10501"/>
                  <a:pt x="4075" y="10678"/>
                  <a:pt x="4203" y="11302"/>
                </a:cubicBezTo>
                <a:cubicBezTo>
                  <a:pt x="4393" y="12231"/>
                  <a:pt x="4414" y="12178"/>
                  <a:pt x="4499" y="10674"/>
                </a:cubicBezTo>
                <a:cubicBezTo>
                  <a:pt x="4569" y="9424"/>
                  <a:pt x="4560" y="9308"/>
                  <a:pt x="4391" y="8511"/>
                </a:cubicBezTo>
                <a:lnTo>
                  <a:pt x="4216" y="7681"/>
                </a:ln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018" name="الرسم"/>
          <p:cNvGrpSpPr/>
          <p:nvPr/>
        </p:nvGrpSpPr>
        <p:grpSpPr>
          <a:xfrm>
            <a:off x="6703404" y="1851596"/>
            <a:ext cx="252244" cy="1710791"/>
            <a:chOff x="0" y="0"/>
            <a:chExt cx="252243" cy="1710790"/>
          </a:xfrm>
        </p:grpSpPr>
        <p:sp>
          <p:nvSpPr>
            <p:cNvPr id="2016" name="خط"/>
            <p:cNvSpPr/>
            <p:nvPr/>
          </p:nvSpPr>
          <p:spPr>
            <a:xfrm>
              <a:off x="-1" y="0"/>
              <a:ext cx="229354" cy="218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600" fill="norm" stroke="1" extrusionOk="0">
                  <a:moveTo>
                    <a:pt x="16104" y="0"/>
                  </a:moveTo>
                  <a:cubicBezTo>
                    <a:pt x="13080" y="1626"/>
                    <a:pt x="10056" y="3252"/>
                    <a:pt x="7572" y="4877"/>
                  </a:cubicBezTo>
                  <a:cubicBezTo>
                    <a:pt x="5088" y="6503"/>
                    <a:pt x="3144" y="8129"/>
                    <a:pt x="1848" y="9523"/>
                  </a:cubicBezTo>
                  <a:cubicBezTo>
                    <a:pt x="552" y="10916"/>
                    <a:pt x="-96" y="12077"/>
                    <a:pt x="12" y="13006"/>
                  </a:cubicBezTo>
                  <a:cubicBezTo>
                    <a:pt x="120" y="13935"/>
                    <a:pt x="984" y="14632"/>
                    <a:pt x="3792" y="15794"/>
                  </a:cubicBezTo>
                  <a:cubicBezTo>
                    <a:pt x="6600" y="16955"/>
                    <a:pt x="11352" y="18581"/>
                    <a:pt x="14808" y="19626"/>
                  </a:cubicBezTo>
                  <a:cubicBezTo>
                    <a:pt x="18264" y="20671"/>
                    <a:pt x="20424" y="21135"/>
                    <a:pt x="20964" y="21368"/>
                  </a:cubicBezTo>
                  <a:cubicBezTo>
                    <a:pt x="21504" y="21600"/>
                    <a:pt x="20424" y="21600"/>
                    <a:pt x="19776" y="21600"/>
                  </a:cubicBezTo>
                  <a:cubicBezTo>
                    <a:pt x="19128" y="21600"/>
                    <a:pt x="18912" y="21600"/>
                    <a:pt x="18696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17" name="خط"/>
            <p:cNvSpPr/>
            <p:nvPr/>
          </p:nvSpPr>
          <p:spPr>
            <a:xfrm>
              <a:off x="13033" y="1464380"/>
              <a:ext cx="239211" cy="24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0" y="0"/>
                  </a:moveTo>
                  <a:cubicBezTo>
                    <a:pt x="4823" y="2057"/>
                    <a:pt x="9647" y="4114"/>
                    <a:pt x="12792" y="5349"/>
                  </a:cubicBezTo>
                  <a:cubicBezTo>
                    <a:pt x="15938" y="6583"/>
                    <a:pt x="17406" y="6994"/>
                    <a:pt x="18664" y="7509"/>
                  </a:cubicBezTo>
                  <a:cubicBezTo>
                    <a:pt x="19922" y="8023"/>
                    <a:pt x="20971" y="8640"/>
                    <a:pt x="21285" y="9463"/>
                  </a:cubicBezTo>
                  <a:cubicBezTo>
                    <a:pt x="21600" y="10286"/>
                    <a:pt x="21181" y="11314"/>
                    <a:pt x="18664" y="12857"/>
                  </a:cubicBezTo>
                  <a:cubicBezTo>
                    <a:pt x="16148" y="14400"/>
                    <a:pt x="11534" y="16457"/>
                    <a:pt x="8388" y="18000"/>
                  </a:cubicBezTo>
                  <a:cubicBezTo>
                    <a:pt x="5243" y="19543"/>
                    <a:pt x="3565" y="20571"/>
                    <a:pt x="188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grpSp>
        <p:nvGrpSpPr>
          <p:cNvPr id="2022" name="الرسم"/>
          <p:cNvGrpSpPr/>
          <p:nvPr/>
        </p:nvGrpSpPr>
        <p:grpSpPr>
          <a:xfrm>
            <a:off x="1569984" y="1851596"/>
            <a:ext cx="265605" cy="1816396"/>
            <a:chOff x="0" y="0"/>
            <a:chExt cx="265603" cy="1816394"/>
          </a:xfrm>
        </p:grpSpPr>
        <p:sp>
          <p:nvSpPr>
            <p:cNvPr id="2019" name="خط"/>
            <p:cNvSpPr/>
            <p:nvPr/>
          </p:nvSpPr>
          <p:spPr>
            <a:xfrm>
              <a:off x="32489" y="1499582"/>
              <a:ext cx="233115" cy="316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600" fill="norm" stroke="1" extrusionOk="0">
                  <a:moveTo>
                    <a:pt x="2171" y="0"/>
                  </a:moveTo>
                  <a:cubicBezTo>
                    <a:pt x="4738" y="1760"/>
                    <a:pt x="7304" y="3520"/>
                    <a:pt x="10084" y="4800"/>
                  </a:cubicBezTo>
                  <a:cubicBezTo>
                    <a:pt x="12865" y="6080"/>
                    <a:pt x="15859" y="6880"/>
                    <a:pt x="17890" y="7360"/>
                  </a:cubicBezTo>
                  <a:cubicBezTo>
                    <a:pt x="19922" y="7840"/>
                    <a:pt x="20991" y="8000"/>
                    <a:pt x="21205" y="8480"/>
                  </a:cubicBezTo>
                  <a:cubicBezTo>
                    <a:pt x="21419" y="8960"/>
                    <a:pt x="20777" y="9760"/>
                    <a:pt x="18211" y="11280"/>
                  </a:cubicBezTo>
                  <a:cubicBezTo>
                    <a:pt x="15645" y="12800"/>
                    <a:pt x="11154" y="15040"/>
                    <a:pt x="8267" y="16400"/>
                  </a:cubicBezTo>
                  <a:cubicBezTo>
                    <a:pt x="5379" y="17760"/>
                    <a:pt x="4096" y="18240"/>
                    <a:pt x="2813" y="18880"/>
                  </a:cubicBezTo>
                  <a:cubicBezTo>
                    <a:pt x="1530" y="19520"/>
                    <a:pt x="247" y="20320"/>
                    <a:pt x="33" y="20800"/>
                  </a:cubicBezTo>
                  <a:cubicBezTo>
                    <a:pt x="-181" y="21280"/>
                    <a:pt x="674" y="21440"/>
                    <a:pt x="153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0" name="خط"/>
            <p:cNvSpPr/>
            <p:nvPr/>
          </p:nvSpPr>
          <p:spPr>
            <a:xfrm>
              <a:off x="0" y="0"/>
              <a:ext cx="211209" cy="7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021" name="خط"/>
            <p:cNvSpPr/>
            <p:nvPr/>
          </p:nvSpPr>
          <p:spPr>
            <a:xfrm>
              <a:off x="21120" y="105604"/>
              <a:ext cx="239371" cy="2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659" y="5891"/>
                    <a:pt x="9318" y="11782"/>
                    <a:pt x="12706" y="15709"/>
                  </a:cubicBezTo>
                  <a:cubicBezTo>
                    <a:pt x="16094" y="19636"/>
                    <a:pt x="18212" y="21600"/>
                    <a:pt x="19482" y="21600"/>
                  </a:cubicBezTo>
                  <a:cubicBezTo>
                    <a:pt x="20753" y="21600"/>
                    <a:pt x="21176" y="19636"/>
                    <a:pt x="21600" y="1767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1" dur="1000"/>
                                        <p:tgtEl>
                                          <p:spTgt spid="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05" grpId="2"/>
      <p:bldP build="whole" bldLvl="1" animBg="1" rev="0" advAuto="0" spid="200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4254;p45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055" name="Google Shape;4259;p45"/>
          <p:cNvGrpSpPr/>
          <p:nvPr/>
        </p:nvGrpSpPr>
        <p:grpSpPr>
          <a:xfrm>
            <a:off x="1208577" y="2945535"/>
            <a:ext cx="758288" cy="663215"/>
            <a:chOff x="0" y="0"/>
            <a:chExt cx="758287" cy="663214"/>
          </a:xfrm>
        </p:grpSpPr>
        <p:sp>
          <p:nvSpPr>
            <p:cNvPr id="2025" name="Google Shape;4260;p45"/>
            <p:cNvSpPr/>
            <p:nvPr/>
          </p:nvSpPr>
          <p:spPr>
            <a:xfrm>
              <a:off x="132387" y="182146"/>
              <a:ext cx="370330" cy="34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8" h="21600" fill="norm" stroke="1" extrusionOk="0">
                  <a:moveTo>
                    <a:pt x="8885" y="0"/>
                  </a:moveTo>
                  <a:cubicBezTo>
                    <a:pt x="8743" y="0"/>
                    <a:pt x="8601" y="5"/>
                    <a:pt x="8458" y="20"/>
                  </a:cubicBezTo>
                  <a:cubicBezTo>
                    <a:pt x="6345" y="190"/>
                    <a:pt x="3879" y="1315"/>
                    <a:pt x="1741" y="4724"/>
                  </a:cubicBezTo>
                  <a:cubicBezTo>
                    <a:pt x="-3168" y="12462"/>
                    <a:pt x="3644" y="19619"/>
                    <a:pt x="5781" y="21085"/>
                  </a:cubicBezTo>
                  <a:cubicBezTo>
                    <a:pt x="6246" y="21403"/>
                    <a:pt x="7039" y="21600"/>
                    <a:pt x="7985" y="21600"/>
                  </a:cubicBezTo>
                  <a:cubicBezTo>
                    <a:pt x="11904" y="21600"/>
                    <a:pt x="18432" y="18213"/>
                    <a:pt x="14988" y="6020"/>
                  </a:cubicBezTo>
                  <a:cubicBezTo>
                    <a:pt x="13963" y="2395"/>
                    <a:pt x="11539" y="0"/>
                    <a:pt x="88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6" name="Google Shape;4261;p45"/>
            <p:cNvSpPr/>
            <p:nvPr/>
          </p:nvSpPr>
          <p:spPr>
            <a:xfrm>
              <a:off x="266427" y="217882"/>
              <a:ext cx="180643" cy="38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8" h="21600" fill="norm" stroke="1" extrusionOk="0">
                  <a:moveTo>
                    <a:pt x="15404" y="0"/>
                  </a:moveTo>
                  <a:cubicBezTo>
                    <a:pt x="15404" y="0"/>
                    <a:pt x="-457" y="8548"/>
                    <a:pt x="10" y="17522"/>
                  </a:cubicBezTo>
                  <a:cubicBezTo>
                    <a:pt x="167" y="20239"/>
                    <a:pt x="2407" y="21600"/>
                    <a:pt x="5222" y="21600"/>
                  </a:cubicBezTo>
                  <a:cubicBezTo>
                    <a:pt x="11676" y="21600"/>
                    <a:pt x="21143" y="14435"/>
                    <a:pt x="154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7" name="Google Shape;4262;p45"/>
            <p:cNvSpPr/>
            <p:nvPr/>
          </p:nvSpPr>
          <p:spPr>
            <a:xfrm>
              <a:off x="315831" y="217882"/>
              <a:ext cx="162056" cy="39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33" h="21600" fill="norm" stroke="1" extrusionOk="0">
                  <a:moveTo>
                    <a:pt x="9888" y="0"/>
                  </a:moveTo>
                  <a:cubicBezTo>
                    <a:pt x="9888" y="0"/>
                    <a:pt x="-2368" y="9652"/>
                    <a:pt x="409" y="18151"/>
                  </a:cubicBezTo>
                  <a:cubicBezTo>
                    <a:pt x="1172" y="20483"/>
                    <a:pt x="3199" y="21600"/>
                    <a:pt x="5473" y="21600"/>
                  </a:cubicBezTo>
                  <a:cubicBezTo>
                    <a:pt x="11489" y="21600"/>
                    <a:pt x="19232" y="13791"/>
                    <a:pt x="98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8" name="Google Shape;4263;p45"/>
            <p:cNvSpPr/>
            <p:nvPr/>
          </p:nvSpPr>
          <p:spPr>
            <a:xfrm>
              <a:off x="422172" y="217882"/>
              <a:ext cx="191015" cy="37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7" h="21600" fill="norm" stroke="1" extrusionOk="0">
                  <a:moveTo>
                    <a:pt x="487" y="0"/>
                  </a:moveTo>
                  <a:cubicBezTo>
                    <a:pt x="487" y="0"/>
                    <a:pt x="-2358" y="12717"/>
                    <a:pt x="5712" y="19666"/>
                  </a:cubicBezTo>
                  <a:cubicBezTo>
                    <a:pt x="7256" y="21001"/>
                    <a:pt x="8867" y="21600"/>
                    <a:pt x="10300" y="21600"/>
                  </a:cubicBezTo>
                  <a:cubicBezTo>
                    <a:pt x="16359" y="21600"/>
                    <a:pt x="19242" y="10911"/>
                    <a:pt x="4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29" name="Google Shape;4264;p45"/>
            <p:cNvSpPr/>
            <p:nvPr/>
          </p:nvSpPr>
          <p:spPr>
            <a:xfrm>
              <a:off x="428414" y="217882"/>
              <a:ext cx="268151" cy="32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3" h="21600" fill="norm" stroke="1" extrusionOk="0">
                  <a:moveTo>
                    <a:pt x="0" y="0"/>
                  </a:moveTo>
                  <a:cubicBezTo>
                    <a:pt x="0" y="0"/>
                    <a:pt x="2148" y="14761"/>
                    <a:pt x="11623" y="20456"/>
                  </a:cubicBezTo>
                  <a:cubicBezTo>
                    <a:pt x="12938" y="21246"/>
                    <a:pt x="14142" y="21600"/>
                    <a:pt x="15177" y="21600"/>
                  </a:cubicBezTo>
                  <a:cubicBezTo>
                    <a:pt x="21600" y="21600"/>
                    <a:pt x="21444" y="79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0" name="Google Shape;4265;p45"/>
            <p:cNvSpPr/>
            <p:nvPr/>
          </p:nvSpPr>
          <p:spPr>
            <a:xfrm>
              <a:off x="428414" y="217882"/>
              <a:ext cx="329874" cy="26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1" h="21600" fill="norm" stroke="1" extrusionOk="0">
                  <a:moveTo>
                    <a:pt x="0" y="0"/>
                  </a:moveTo>
                  <a:cubicBezTo>
                    <a:pt x="0" y="0"/>
                    <a:pt x="4845" y="17053"/>
                    <a:pt x="13347" y="21094"/>
                  </a:cubicBezTo>
                  <a:cubicBezTo>
                    <a:pt x="14075" y="21440"/>
                    <a:pt x="14737" y="21600"/>
                    <a:pt x="15324" y="21600"/>
                  </a:cubicBezTo>
                  <a:cubicBezTo>
                    <a:pt x="21600" y="21600"/>
                    <a:pt x="19312" y="33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1" name="Google Shape;4266;p45"/>
            <p:cNvSpPr/>
            <p:nvPr/>
          </p:nvSpPr>
          <p:spPr>
            <a:xfrm>
              <a:off x="118967" y="217882"/>
              <a:ext cx="309448" cy="2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8603" y="0"/>
                  </a:moveTo>
                  <a:cubicBezTo>
                    <a:pt x="-1386" y="5289"/>
                    <a:pt x="-2997" y="21600"/>
                    <a:pt x="3216" y="21600"/>
                  </a:cubicBezTo>
                  <a:cubicBezTo>
                    <a:pt x="3950" y="21600"/>
                    <a:pt x="4791" y="21373"/>
                    <a:pt x="5726" y="20874"/>
                  </a:cubicBezTo>
                  <a:cubicBezTo>
                    <a:pt x="14572" y="16186"/>
                    <a:pt x="18603" y="0"/>
                    <a:pt x="1860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2" name="Google Shape;4267;p45"/>
            <p:cNvSpPr/>
            <p:nvPr/>
          </p:nvSpPr>
          <p:spPr>
            <a:xfrm>
              <a:off x="83808" y="217882"/>
              <a:ext cx="344608" cy="24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9" h="21600" fill="norm" stroke="1" extrusionOk="0">
                  <a:moveTo>
                    <a:pt x="18289" y="0"/>
                  </a:moveTo>
                  <a:cubicBezTo>
                    <a:pt x="-479" y="1351"/>
                    <a:pt x="-3311" y="21600"/>
                    <a:pt x="3093" y="21600"/>
                  </a:cubicBezTo>
                  <a:cubicBezTo>
                    <a:pt x="3559" y="21600"/>
                    <a:pt x="4074" y="21492"/>
                    <a:pt x="4636" y="21263"/>
                  </a:cubicBezTo>
                  <a:cubicBezTo>
                    <a:pt x="12879" y="17928"/>
                    <a:pt x="18289" y="0"/>
                    <a:pt x="182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3" name="Google Shape;4268;p45"/>
            <p:cNvSpPr/>
            <p:nvPr/>
          </p:nvSpPr>
          <p:spPr>
            <a:xfrm>
              <a:off x="27234" y="153676"/>
              <a:ext cx="401181" cy="15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7817" y="0"/>
                  </a:moveTo>
                  <a:cubicBezTo>
                    <a:pt x="-65" y="0"/>
                    <a:pt x="-2480" y="16335"/>
                    <a:pt x="2858" y="20471"/>
                  </a:cubicBezTo>
                  <a:cubicBezTo>
                    <a:pt x="3889" y="21260"/>
                    <a:pt x="4950" y="21600"/>
                    <a:pt x="6010" y="21600"/>
                  </a:cubicBezTo>
                  <a:cubicBezTo>
                    <a:pt x="12545" y="21600"/>
                    <a:pt x="19120" y="8744"/>
                    <a:pt x="19120" y="8744"/>
                  </a:cubicBezTo>
                  <a:cubicBezTo>
                    <a:pt x="14640" y="2385"/>
                    <a:pt x="10829" y="0"/>
                    <a:pt x="7817" y="0"/>
                  </a:cubicBez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4" name="Google Shape;4269;p45"/>
            <p:cNvSpPr/>
            <p:nvPr/>
          </p:nvSpPr>
          <p:spPr>
            <a:xfrm>
              <a:off x="34592" y="74425"/>
              <a:ext cx="393823" cy="16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6" h="21600" fill="norm" stroke="1" extrusionOk="0">
                  <a:moveTo>
                    <a:pt x="5327" y="0"/>
                  </a:moveTo>
                  <a:cubicBezTo>
                    <a:pt x="141" y="0"/>
                    <a:pt x="-1894" y="9693"/>
                    <a:pt x="2116" y="16113"/>
                  </a:cubicBezTo>
                  <a:cubicBezTo>
                    <a:pt x="4737" y="20312"/>
                    <a:pt x="7957" y="21600"/>
                    <a:pt x="10923" y="21600"/>
                  </a:cubicBezTo>
                  <a:cubicBezTo>
                    <a:pt x="15637" y="21600"/>
                    <a:pt x="19706" y="18341"/>
                    <a:pt x="19706" y="18341"/>
                  </a:cubicBezTo>
                  <a:cubicBezTo>
                    <a:pt x="14042" y="4667"/>
                    <a:pt x="8926" y="0"/>
                    <a:pt x="532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5" name="Google Shape;4270;p45"/>
            <p:cNvSpPr/>
            <p:nvPr/>
          </p:nvSpPr>
          <p:spPr>
            <a:xfrm>
              <a:off x="66047" y="0"/>
              <a:ext cx="362369" cy="21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4260" y="0"/>
                  </a:moveTo>
                  <a:cubicBezTo>
                    <a:pt x="307" y="0"/>
                    <a:pt x="-1509" y="5321"/>
                    <a:pt x="1506" y="11052"/>
                  </a:cubicBezTo>
                  <a:cubicBezTo>
                    <a:pt x="6664" y="20858"/>
                    <a:pt x="16463" y="21600"/>
                    <a:pt x="19303" y="21600"/>
                  </a:cubicBezTo>
                  <a:cubicBezTo>
                    <a:pt x="19806" y="21600"/>
                    <a:pt x="20091" y="21575"/>
                    <a:pt x="20091" y="21575"/>
                  </a:cubicBezTo>
                  <a:cubicBezTo>
                    <a:pt x="14488" y="5481"/>
                    <a:pt x="8274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6" name="Google Shape;4271;p45"/>
            <p:cNvSpPr/>
            <p:nvPr/>
          </p:nvSpPr>
          <p:spPr>
            <a:xfrm>
              <a:off x="344480" y="165142"/>
              <a:ext cx="141856" cy="14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1" h="21600" fill="norm" stroke="1" extrusionOk="0">
                  <a:moveTo>
                    <a:pt x="9668" y="0"/>
                  </a:moveTo>
                  <a:cubicBezTo>
                    <a:pt x="4802" y="0"/>
                    <a:pt x="0" y="5238"/>
                    <a:pt x="0" y="5238"/>
                  </a:cubicBezTo>
                  <a:lnTo>
                    <a:pt x="16148" y="21600"/>
                  </a:lnTo>
                  <a:cubicBezTo>
                    <a:pt x="16148" y="21600"/>
                    <a:pt x="21600" y="7829"/>
                    <a:pt x="13596" y="1400"/>
                  </a:cubicBezTo>
                  <a:cubicBezTo>
                    <a:pt x="12345" y="396"/>
                    <a:pt x="11005" y="0"/>
                    <a:pt x="966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7" name="Google Shape;4272;p45"/>
            <p:cNvSpPr/>
            <p:nvPr/>
          </p:nvSpPr>
          <p:spPr>
            <a:xfrm>
              <a:off x="366371" y="208090"/>
              <a:ext cx="190741" cy="45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593" h="21600" fill="norm" stroke="1" extrusionOk="0">
                  <a:moveTo>
                    <a:pt x="3448" y="0"/>
                  </a:moveTo>
                  <a:cubicBezTo>
                    <a:pt x="3448" y="0"/>
                    <a:pt x="-4473" y="10812"/>
                    <a:pt x="3695" y="21600"/>
                  </a:cubicBezTo>
                  <a:cubicBezTo>
                    <a:pt x="3695" y="21600"/>
                    <a:pt x="17127" y="14227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8" name="Google Shape;4273;p45"/>
            <p:cNvSpPr/>
            <p:nvPr/>
          </p:nvSpPr>
          <p:spPr>
            <a:xfrm>
              <a:off x="377800" y="361654"/>
              <a:ext cx="68787" cy="6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577" y="0"/>
                  </a:moveTo>
                  <a:cubicBezTo>
                    <a:pt x="8515" y="0"/>
                    <a:pt x="7430" y="204"/>
                    <a:pt x="6369" y="640"/>
                  </a:cubicBezTo>
                  <a:cubicBezTo>
                    <a:pt x="1347" y="2692"/>
                    <a:pt x="-1243" y="8832"/>
                    <a:pt x="587" y="14465"/>
                  </a:cubicBezTo>
                  <a:cubicBezTo>
                    <a:pt x="2012" y="18863"/>
                    <a:pt x="5680" y="21600"/>
                    <a:pt x="9608" y="21600"/>
                  </a:cubicBezTo>
                  <a:cubicBezTo>
                    <a:pt x="10702" y="21600"/>
                    <a:pt x="11810" y="21387"/>
                    <a:pt x="12904" y="20942"/>
                  </a:cubicBezTo>
                  <a:cubicBezTo>
                    <a:pt x="17775" y="18899"/>
                    <a:pt x="20357" y="12759"/>
                    <a:pt x="18686" y="7126"/>
                  </a:cubicBezTo>
                  <a:cubicBezTo>
                    <a:pt x="17244" y="2826"/>
                    <a:pt x="13545" y="0"/>
                    <a:pt x="957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39" name="Google Shape;4274;p45"/>
            <p:cNvSpPr/>
            <p:nvPr/>
          </p:nvSpPr>
          <p:spPr>
            <a:xfrm>
              <a:off x="471959" y="337884"/>
              <a:ext cx="33923" cy="3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485" y="0"/>
                  </a:moveTo>
                  <a:cubicBezTo>
                    <a:pt x="8436" y="0"/>
                    <a:pt x="7372" y="195"/>
                    <a:pt x="6338" y="603"/>
                  </a:cubicBezTo>
                  <a:cubicBezTo>
                    <a:pt x="1409" y="2727"/>
                    <a:pt x="-1202" y="8757"/>
                    <a:pt x="541" y="14465"/>
                  </a:cubicBezTo>
                  <a:cubicBezTo>
                    <a:pt x="1915" y="18848"/>
                    <a:pt x="5636" y="21600"/>
                    <a:pt x="9636" y="21600"/>
                  </a:cubicBezTo>
                  <a:cubicBezTo>
                    <a:pt x="10707" y="21600"/>
                    <a:pt x="11794" y="21405"/>
                    <a:pt x="12858" y="20988"/>
                  </a:cubicBezTo>
                  <a:cubicBezTo>
                    <a:pt x="17787" y="18873"/>
                    <a:pt x="20398" y="12834"/>
                    <a:pt x="18655" y="7126"/>
                  </a:cubicBezTo>
                  <a:cubicBezTo>
                    <a:pt x="17168" y="2752"/>
                    <a:pt x="13417" y="0"/>
                    <a:pt x="94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0" name="Google Shape;4275;p45"/>
            <p:cNvSpPr/>
            <p:nvPr/>
          </p:nvSpPr>
          <p:spPr>
            <a:xfrm>
              <a:off x="423731" y="279316"/>
              <a:ext cx="46440" cy="4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9712" y="0"/>
                  </a:moveTo>
                  <a:cubicBezTo>
                    <a:pt x="8622" y="0"/>
                    <a:pt x="7521" y="211"/>
                    <a:pt x="6432" y="660"/>
                  </a:cubicBezTo>
                  <a:cubicBezTo>
                    <a:pt x="1255" y="2680"/>
                    <a:pt x="-1217" y="8767"/>
                    <a:pt x="587" y="14352"/>
                  </a:cubicBezTo>
                  <a:cubicBezTo>
                    <a:pt x="1993" y="18893"/>
                    <a:pt x="5589" y="21600"/>
                    <a:pt x="9454" y="21600"/>
                  </a:cubicBezTo>
                  <a:cubicBezTo>
                    <a:pt x="10544" y="21600"/>
                    <a:pt x="11645" y="21376"/>
                    <a:pt x="12734" y="20940"/>
                  </a:cubicBezTo>
                  <a:cubicBezTo>
                    <a:pt x="17900" y="18907"/>
                    <a:pt x="20383" y="12820"/>
                    <a:pt x="18579" y="7248"/>
                  </a:cubicBezTo>
                  <a:cubicBezTo>
                    <a:pt x="17173" y="2693"/>
                    <a:pt x="13577" y="0"/>
                    <a:pt x="971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1" name="Google Shape;4276;p45"/>
            <p:cNvSpPr/>
            <p:nvPr/>
          </p:nvSpPr>
          <p:spPr>
            <a:xfrm>
              <a:off x="459069" y="401737"/>
              <a:ext cx="78776" cy="7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530" y="0"/>
                  </a:moveTo>
                  <a:cubicBezTo>
                    <a:pt x="8454" y="0"/>
                    <a:pt x="7361" y="203"/>
                    <a:pt x="6292" y="638"/>
                  </a:cubicBezTo>
                  <a:cubicBezTo>
                    <a:pt x="1402" y="2657"/>
                    <a:pt x="-1227" y="8848"/>
                    <a:pt x="563" y="14498"/>
                  </a:cubicBezTo>
                  <a:cubicBezTo>
                    <a:pt x="1973" y="18838"/>
                    <a:pt x="5664" y="21600"/>
                    <a:pt x="9554" y="21600"/>
                  </a:cubicBezTo>
                  <a:cubicBezTo>
                    <a:pt x="10617" y="21600"/>
                    <a:pt x="11692" y="21397"/>
                    <a:pt x="12736" y="20962"/>
                  </a:cubicBezTo>
                  <a:cubicBezTo>
                    <a:pt x="17744" y="18943"/>
                    <a:pt x="20373" y="12752"/>
                    <a:pt x="18583" y="7095"/>
                  </a:cubicBezTo>
                  <a:cubicBezTo>
                    <a:pt x="17173" y="2755"/>
                    <a:pt x="13482" y="0"/>
                    <a:pt x="953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2" name="Google Shape;4277;p45"/>
            <p:cNvSpPr/>
            <p:nvPr/>
          </p:nvSpPr>
          <p:spPr>
            <a:xfrm>
              <a:off x="388898" y="458814"/>
              <a:ext cx="46543" cy="4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600" fill="norm" stroke="1" extrusionOk="0">
                  <a:moveTo>
                    <a:pt x="9666" y="0"/>
                  </a:moveTo>
                  <a:cubicBezTo>
                    <a:pt x="8581" y="0"/>
                    <a:pt x="7480" y="211"/>
                    <a:pt x="6410" y="643"/>
                  </a:cubicBezTo>
                  <a:cubicBezTo>
                    <a:pt x="1459" y="2678"/>
                    <a:pt x="-1243" y="8765"/>
                    <a:pt x="561" y="14517"/>
                  </a:cubicBezTo>
                  <a:cubicBezTo>
                    <a:pt x="1967" y="18887"/>
                    <a:pt x="5668" y="21600"/>
                    <a:pt x="9588" y="21600"/>
                  </a:cubicBezTo>
                  <a:cubicBezTo>
                    <a:pt x="10674" y="21600"/>
                    <a:pt x="11783" y="21389"/>
                    <a:pt x="12852" y="20948"/>
                  </a:cubicBezTo>
                  <a:cubicBezTo>
                    <a:pt x="17803" y="18913"/>
                    <a:pt x="20357" y="12826"/>
                    <a:pt x="18701" y="7241"/>
                  </a:cubicBezTo>
                  <a:cubicBezTo>
                    <a:pt x="17296" y="2740"/>
                    <a:pt x="13587" y="0"/>
                    <a:pt x="966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3" name="Google Shape;4278;p45"/>
            <p:cNvSpPr/>
            <p:nvPr/>
          </p:nvSpPr>
          <p:spPr>
            <a:xfrm>
              <a:off x="417296" y="511048"/>
              <a:ext cx="98265" cy="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3" h="21600" fill="norm" stroke="1" extrusionOk="0">
                  <a:moveTo>
                    <a:pt x="9542" y="0"/>
                  </a:moveTo>
                  <a:cubicBezTo>
                    <a:pt x="8473" y="0"/>
                    <a:pt x="7381" y="206"/>
                    <a:pt x="6317" y="643"/>
                  </a:cubicBezTo>
                  <a:cubicBezTo>
                    <a:pt x="1419" y="2677"/>
                    <a:pt x="-1241" y="8785"/>
                    <a:pt x="571" y="14419"/>
                  </a:cubicBezTo>
                  <a:cubicBezTo>
                    <a:pt x="2001" y="18867"/>
                    <a:pt x="5691" y="21600"/>
                    <a:pt x="9648" y="21600"/>
                  </a:cubicBezTo>
                  <a:cubicBezTo>
                    <a:pt x="10695" y="21600"/>
                    <a:pt x="11759" y="21407"/>
                    <a:pt x="12806" y="21007"/>
                  </a:cubicBezTo>
                  <a:cubicBezTo>
                    <a:pt x="17804" y="18973"/>
                    <a:pt x="20359" y="12740"/>
                    <a:pt x="18658" y="7231"/>
                  </a:cubicBezTo>
                  <a:cubicBezTo>
                    <a:pt x="17234" y="2801"/>
                    <a:pt x="13504" y="0"/>
                    <a:pt x="954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4" name="Google Shape;4279;p45"/>
            <p:cNvSpPr/>
            <p:nvPr/>
          </p:nvSpPr>
          <p:spPr>
            <a:xfrm>
              <a:off x="428414" y="78370"/>
              <a:ext cx="28358" cy="9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0" y="0"/>
                  </a:moveTo>
                  <a:lnTo>
                    <a:pt x="0" y="21344"/>
                  </a:lnTo>
                  <a:lnTo>
                    <a:pt x="2897" y="21600"/>
                  </a:lnTo>
                  <a:lnTo>
                    <a:pt x="21600" y="256"/>
                  </a:lnTo>
                  <a:lnTo>
                    <a:pt x="18270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5" name="Google Shape;4280;p45"/>
            <p:cNvSpPr/>
            <p:nvPr/>
          </p:nvSpPr>
          <p:spPr>
            <a:xfrm>
              <a:off x="445867" y="70196"/>
              <a:ext cx="17423" cy="1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818" y="0"/>
                  </a:moveTo>
                  <a:cubicBezTo>
                    <a:pt x="8756" y="0"/>
                    <a:pt x="7662" y="211"/>
                    <a:pt x="6599" y="668"/>
                  </a:cubicBezTo>
                  <a:cubicBezTo>
                    <a:pt x="1191" y="2674"/>
                    <a:pt x="-1216" y="8760"/>
                    <a:pt x="597" y="14846"/>
                  </a:cubicBezTo>
                  <a:cubicBezTo>
                    <a:pt x="1972" y="19032"/>
                    <a:pt x="5536" y="21600"/>
                    <a:pt x="9318" y="21600"/>
                  </a:cubicBezTo>
                  <a:cubicBezTo>
                    <a:pt x="10412" y="21600"/>
                    <a:pt x="11506" y="21389"/>
                    <a:pt x="12600" y="20932"/>
                  </a:cubicBezTo>
                  <a:cubicBezTo>
                    <a:pt x="18008" y="18891"/>
                    <a:pt x="20384" y="12805"/>
                    <a:pt x="18602" y="7423"/>
                  </a:cubicBezTo>
                  <a:cubicBezTo>
                    <a:pt x="17196" y="2674"/>
                    <a:pt x="13601" y="0"/>
                    <a:pt x="9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6" name="Google Shape;4281;p45"/>
            <p:cNvSpPr/>
            <p:nvPr/>
          </p:nvSpPr>
          <p:spPr>
            <a:xfrm>
              <a:off x="464378" y="123587"/>
              <a:ext cx="68153" cy="6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6" y="0"/>
                  </a:moveTo>
                  <a:lnTo>
                    <a:pt x="0" y="20750"/>
                  </a:lnTo>
                  <a:lnTo>
                    <a:pt x="864" y="21600"/>
                  </a:lnTo>
                  <a:lnTo>
                    <a:pt x="21600" y="85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7" name="Google Shape;4282;p45"/>
            <p:cNvSpPr/>
            <p:nvPr/>
          </p:nvSpPr>
          <p:spPr>
            <a:xfrm>
              <a:off x="522111" y="116292"/>
              <a:ext cx="17704" cy="1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600" fill="norm" stroke="1" extrusionOk="0">
                  <a:moveTo>
                    <a:pt x="9644" y="0"/>
                  </a:moveTo>
                  <a:cubicBezTo>
                    <a:pt x="5016" y="0"/>
                    <a:pt x="1126" y="3704"/>
                    <a:pt x="66" y="8896"/>
                  </a:cubicBezTo>
                  <a:cubicBezTo>
                    <a:pt x="-545" y="14885"/>
                    <a:pt x="3151" y="20215"/>
                    <a:pt x="8069" y="21531"/>
                  </a:cubicBezTo>
                  <a:cubicBezTo>
                    <a:pt x="8487" y="21600"/>
                    <a:pt x="8905" y="21600"/>
                    <a:pt x="9291" y="21600"/>
                  </a:cubicBezTo>
                  <a:cubicBezTo>
                    <a:pt x="14434" y="21600"/>
                    <a:pt x="19255" y="17792"/>
                    <a:pt x="19801" y="12219"/>
                  </a:cubicBezTo>
                  <a:cubicBezTo>
                    <a:pt x="21055" y="6923"/>
                    <a:pt x="17359" y="935"/>
                    <a:pt x="11798" y="277"/>
                  </a:cubicBezTo>
                  <a:cubicBezTo>
                    <a:pt x="11059" y="104"/>
                    <a:pt x="10351" y="0"/>
                    <a:pt x="964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8" name="Google Shape;4283;p45"/>
            <p:cNvSpPr/>
            <p:nvPr/>
          </p:nvSpPr>
          <p:spPr>
            <a:xfrm>
              <a:off x="0" y="158188"/>
              <a:ext cx="434944" cy="20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0" y="0"/>
                  </a:moveTo>
                  <a:cubicBezTo>
                    <a:pt x="1999" y="0"/>
                    <a:pt x="0" y="19592"/>
                    <a:pt x="0" y="19592"/>
                  </a:cubicBezTo>
                  <a:cubicBezTo>
                    <a:pt x="2119" y="21008"/>
                    <a:pt x="4113" y="21600"/>
                    <a:pt x="5968" y="21600"/>
                  </a:cubicBezTo>
                  <a:cubicBezTo>
                    <a:pt x="15701" y="21600"/>
                    <a:pt x="21600" y="5252"/>
                    <a:pt x="21600" y="5252"/>
                  </a:cubicBezTo>
                  <a:cubicBezTo>
                    <a:pt x="17645" y="1479"/>
                    <a:pt x="14391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49" name="Google Shape;4284;p45"/>
            <p:cNvSpPr/>
            <p:nvPr/>
          </p:nvSpPr>
          <p:spPr>
            <a:xfrm>
              <a:off x="193487" y="252256"/>
              <a:ext cx="68721" cy="6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0663" y="0"/>
                  </a:moveTo>
                  <a:cubicBezTo>
                    <a:pt x="4899" y="0"/>
                    <a:pt x="171" y="4729"/>
                    <a:pt x="4" y="10457"/>
                  </a:cubicBezTo>
                  <a:cubicBezTo>
                    <a:pt x="-163" y="16452"/>
                    <a:pt x="4565" y="21422"/>
                    <a:pt x="10294" y="21591"/>
                  </a:cubicBezTo>
                  <a:cubicBezTo>
                    <a:pt x="10409" y="21591"/>
                    <a:pt x="10514" y="21600"/>
                    <a:pt x="10619" y="21600"/>
                  </a:cubicBezTo>
                  <a:cubicBezTo>
                    <a:pt x="16375" y="21600"/>
                    <a:pt x="21103" y="17032"/>
                    <a:pt x="21270" y="11143"/>
                  </a:cubicBezTo>
                  <a:cubicBezTo>
                    <a:pt x="21437" y="5148"/>
                    <a:pt x="16876" y="178"/>
                    <a:pt x="10971" y="9"/>
                  </a:cubicBezTo>
                  <a:cubicBezTo>
                    <a:pt x="10874" y="0"/>
                    <a:pt x="10769" y="0"/>
                    <a:pt x="1066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0" name="Google Shape;4285;p45"/>
            <p:cNvSpPr/>
            <p:nvPr/>
          </p:nvSpPr>
          <p:spPr>
            <a:xfrm>
              <a:off x="248260" y="178841"/>
              <a:ext cx="71984" cy="7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10389" y="0"/>
                  </a:moveTo>
                  <a:cubicBezTo>
                    <a:pt x="4689" y="0"/>
                    <a:pt x="164" y="4632"/>
                    <a:pt x="5" y="10481"/>
                  </a:cubicBezTo>
                  <a:cubicBezTo>
                    <a:pt x="-155" y="16364"/>
                    <a:pt x="4361" y="21438"/>
                    <a:pt x="10322" y="21600"/>
                  </a:cubicBezTo>
                  <a:cubicBezTo>
                    <a:pt x="10423" y="21600"/>
                    <a:pt x="10515" y="21600"/>
                    <a:pt x="10616" y="21600"/>
                  </a:cubicBezTo>
                  <a:cubicBezTo>
                    <a:pt x="16291" y="21600"/>
                    <a:pt x="21126" y="16926"/>
                    <a:pt x="21285" y="11136"/>
                  </a:cubicBezTo>
                  <a:cubicBezTo>
                    <a:pt x="21445" y="5083"/>
                    <a:pt x="16769" y="179"/>
                    <a:pt x="10968" y="17"/>
                  </a:cubicBezTo>
                  <a:cubicBezTo>
                    <a:pt x="10775" y="9"/>
                    <a:pt x="10582" y="0"/>
                    <a:pt x="1038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1" name="Google Shape;4286;p45"/>
            <p:cNvSpPr/>
            <p:nvPr/>
          </p:nvSpPr>
          <p:spPr>
            <a:xfrm>
              <a:off x="348876" y="185425"/>
              <a:ext cx="46395" cy="4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0493" y="0"/>
                  </a:moveTo>
                  <a:cubicBezTo>
                    <a:pt x="4728" y="0"/>
                    <a:pt x="10" y="4732"/>
                    <a:pt x="10" y="10417"/>
                  </a:cubicBezTo>
                  <a:cubicBezTo>
                    <a:pt x="-236" y="16511"/>
                    <a:pt x="4237" y="21587"/>
                    <a:pt x="10196" y="21587"/>
                  </a:cubicBezTo>
                  <a:cubicBezTo>
                    <a:pt x="10338" y="21600"/>
                    <a:pt x="10493" y="21600"/>
                    <a:pt x="10635" y="21600"/>
                  </a:cubicBezTo>
                  <a:cubicBezTo>
                    <a:pt x="16387" y="21600"/>
                    <a:pt x="20873" y="16868"/>
                    <a:pt x="21118" y="11183"/>
                  </a:cubicBezTo>
                  <a:cubicBezTo>
                    <a:pt x="21364" y="5089"/>
                    <a:pt x="16646" y="264"/>
                    <a:pt x="10932" y="13"/>
                  </a:cubicBezTo>
                  <a:cubicBezTo>
                    <a:pt x="10790" y="13"/>
                    <a:pt x="10635" y="0"/>
                    <a:pt x="1049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2" name="Google Shape;4287;p45"/>
            <p:cNvSpPr/>
            <p:nvPr/>
          </p:nvSpPr>
          <p:spPr>
            <a:xfrm>
              <a:off x="110346" y="184823"/>
              <a:ext cx="87790" cy="8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10520" y="0"/>
                  </a:moveTo>
                  <a:cubicBezTo>
                    <a:pt x="4785" y="0"/>
                    <a:pt x="265" y="4624"/>
                    <a:pt x="3" y="10399"/>
                  </a:cubicBezTo>
                  <a:cubicBezTo>
                    <a:pt x="-128" y="16471"/>
                    <a:pt x="4509" y="21466"/>
                    <a:pt x="10341" y="21600"/>
                  </a:cubicBezTo>
                  <a:cubicBezTo>
                    <a:pt x="10424" y="21600"/>
                    <a:pt x="10506" y="21600"/>
                    <a:pt x="10589" y="21600"/>
                  </a:cubicBezTo>
                  <a:cubicBezTo>
                    <a:pt x="16310" y="21600"/>
                    <a:pt x="21079" y="17061"/>
                    <a:pt x="21341" y="11074"/>
                  </a:cubicBezTo>
                  <a:cubicBezTo>
                    <a:pt x="21472" y="5136"/>
                    <a:pt x="16835" y="148"/>
                    <a:pt x="11003" y="14"/>
                  </a:cubicBezTo>
                  <a:cubicBezTo>
                    <a:pt x="10845" y="7"/>
                    <a:pt x="10679" y="0"/>
                    <a:pt x="1052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3" name="Google Shape;4288;p45"/>
            <p:cNvSpPr/>
            <p:nvPr/>
          </p:nvSpPr>
          <p:spPr>
            <a:xfrm>
              <a:off x="97004" y="295289"/>
              <a:ext cx="69261" cy="6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10582" y="0"/>
                  </a:moveTo>
                  <a:cubicBezTo>
                    <a:pt x="4862" y="0"/>
                    <a:pt x="170" y="4657"/>
                    <a:pt x="5" y="10466"/>
                  </a:cubicBezTo>
                  <a:cubicBezTo>
                    <a:pt x="-161" y="16371"/>
                    <a:pt x="4356" y="21433"/>
                    <a:pt x="10390" y="21600"/>
                  </a:cubicBezTo>
                  <a:cubicBezTo>
                    <a:pt x="10486" y="21600"/>
                    <a:pt x="10591" y="21600"/>
                    <a:pt x="10687" y="21600"/>
                  </a:cubicBezTo>
                  <a:cubicBezTo>
                    <a:pt x="16416" y="21600"/>
                    <a:pt x="21108" y="16943"/>
                    <a:pt x="21273" y="11134"/>
                  </a:cubicBezTo>
                  <a:cubicBezTo>
                    <a:pt x="21439" y="5229"/>
                    <a:pt x="16913" y="167"/>
                    <a:pt x="10888" y="0"/>
                  </a:cubicBezTo>
                  <a:cubicBezTo>
                    <a:pt x="10792" y="0"/>
                    <a:pt x="10687" y="0"/>
                    <a:pt x="1058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4" name="Google Shape;4289;p45"/>
            <p:cNvSpPr/>
            <p:nvPr/>
          </p:nvSpPr>
          <p:spPr>
            <a:xfrm>
              <a:off x="53067" y="256958"/>
              <a:ext cx="38304" cy="3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0818" y="0"/>
                  </a:moveTo>
                  <a:cubicBezTo>
                    <a:pt x="4984" y="0"/>
                    <a:pt x="120" y="4635"/>
                    <a:pt x="2" y="10556"/>
                  </a:cubicBezTo>
                  <a:cubicBezTo>
                    <a:pt x="-115" y="16434"/>
                    <a:pt x="4514" y="21469"/>
                    <a:pt x="10330" y="21588"/>
                  </a:cubicBezTo>
                  <a:cubicBezTo>
                    <a:pt x="10472" y="21594"/>
                    <a:pt x="10620" y="21600"/>
                    <a:pt x="10762" y="21600"/>
                  </a:cubicBezTo>
                  <a:cubicBezTo>
                    <a:pt x="16504" y="21600"/>
                    <a:pt x="21250" y="17003"/>
                    <a:pt x="21368" y="11156"/>
                  </a:cubicBezTo>
                  <a:cubicBezTo>
                    <a:pt x="21485" y="5160"/>
                    <a:pt x="16856" y="237"/>
                    <a:pt x="11040" y="0"/>
                  </a:cubicBezTo>
                  <a:cubicBezTo>
                    <a:pt x="10966" y="0"/>
                    <a:pt x="10892" y="0"/>
                    <a:pt x="10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59" name="Google Shape;4290;p45"/>
          <p:cNvGrpSpPr/>
          <p:nvPr/>
        </p:nvGrpSpPr>
        <p:grpSpPr>
          <a:xfrm>
            <a:off x="7797082" y="2889706"/>
            <a:ext cx="273734" cy="333917"/>
            <a:chOff x="13" y="0"/>
            <a:chExt cx="273733" cy="333915"/>
          </a:xfrm>
        </p:grpSpPr>
        <p:sp>
          <p:nvSpPr>
            <p:cNvPr id="2056" name="Google Shape;4291;p45"/>
            <p:cNvSpPr/>
            <p:nvPr/>
          </p:nvSpPr>
          <p:spPr>
            <a:xfrm>
              <a:off x="13" y="-1"/>
              <a:ext cx="273734" cy="3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35" y="0"/>
                  </a:moveTo>
                  <a:cubicBezTo>
                    <a:pt x="8204" y="4953"/>
                    <a:pt x="9275" y="9342"/>
                    <a:pt x="9275" y="9342"/>
                  </a:cubicBezTo>
                  <a:cubicBezTo>
                    <a:pt x="5851" y="5049"/>
                    <a:pt x="1512" y="4869"/>
                    <a:pt x="806" y="4869"/>
                  </a:cubicBezTo>
                  <a:cubicBezTo>
                    <a:pt x="742" y="4869"/>
                    <a:pt x="707" y="4870"/>
                    <a:pt x="707" y="4870"/>
                  </a:cubicBezTo>
                  <a:cubicBezTo>
                    <a:pt x="1273" y="10933"/>
                    <a:pt x="7698" y="12225"/>
                    <a:pt x="7698" y="12225"/>
                  </a:cubicBezTo>
                  <a:cubicBezTo>
                    <a:pt x="7214" y="12151"/>
                    <a:pt x="6751" y="12118"/>
                    <a:pt x="6312" y="12118"/>
                  </a:cubicBezTo>
                  <a:cubicBezTo>
                    <a:pt x="2193" y="12118"/>
                    <a:pt x="0" y="15024"/>
                    <a:pt x="0" y="15024"/>
                  </a:cubicBezTo>
                  <a:cubicBezTo>
                    <a:pt x="1010" y="15316"/>
                    <a:pt x="1930" y="15434"/>
                    <a:pt x="2756" y="15434"/>
                  </a:cubicBezTo>
                  <a:cubicBezTo>
                    <a:pt x="5953" y="15434"/>
                    <a:pt x="7756" y="13663"/>
                    <a:pt x="8073" y="13324"/>
                  </a:cubicBezTo>
                  <a:cubicBezTo>
                    <a:pt x="3607" y="18295"/>
                    <a:pt x="5011" y="21600"/>
                    <a:pt x="5011" y="21600"/>
                  </a:cubicBezTo>
                  <a:cubicBezTo>
                    <a:pt x="9376" y="19845"/>
                    <a:pt x="10245" y="14080"/>
                    <a:pt x="10245" y="14080"/>
                  </a:cubicBezTo>
                  <a:cubicBezTo>
                    <a:pt x="10406" y="21170"/>
                    <a:pt x="14831" y="21402"/>
                    <a:pt x="14831" y="21402"/>
                  </a:cubicBezTo>
                  <a:cubicBezTo>
                    <a:pt x="15820" y="16489"/>
                    <a:pt x="11731" y="13723"/>
                    <a:pt x="11719" y="13716"/>
                  </a:cubicBezTo>
                  <a:cubicBezTo>
                    <a:pt x="14969" y="15906"/>
                    <a:pt x="17254" y="16528"/>
                    <a:pt x="18803" y="16528"/>
                  </a:cubicBezTo>
                  <a:cubicBezTo>
                    <a:pt x="20838" y="16528"/>
                    <a:pt x="21600" y="15455"/>
                    <a:pt x="21600" y="15455"/>
                  </a:cubicBezTo>
                  <a:cubicBezTo>
                    <a:pt x="18185" y="13186"/>
                    <a:pt x="12710" y="12225"/>
                    <a:pt x="12709" y="12225"/>
                  </a:cubicBezTo>
                  <a:cubicBezTo>
                    <a:pt x="13213" y="12296"/>
                    <a:pt x="13691" y="12329"/>
                    <a:pt x="14144" y="12329"/>
                  </a:cubicBezTo>
                  <a:cubicBezTo>
                    <a:pt x="19821" y="12329"/>
                    <a:pt x="21519" y="7156"/>
                    <a:pt x="21519" y="7156"/>
                  </a:cubicBezTo>
                  <a:cubicBezTo>
                    <a:pt x="21294" y="7147"/>
                    <a:pt x="21072" y="7142"/>
                    <a:pt x="20855" y="7142"/>
                  </a:cubicBezTo>
                  <a:cubicBezTo>
                    <a:pt x="16092" y="7142"/>
                    <a:pt x="13436" y="9248"/>
                    <a:pt x="12488" y="10189"/>
                  </a:cubicBezTo>
                  <a:cubicBezTo>
                    <a:pt x="18324" y="3614"/>
                    <a:pt x="15135" y="1"/>
                    <a:pt x="151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7" name="Google Shape;4292;p45"/>
            <p:cNvSpPr/>
            <p:nvPr/>
          </p:nvSpPr>
          <p:spPr>
            <a:xfrm>
              <a:off x="33044" y="33551"/>
              <a:ext cx="212032" cy="26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9" y="0"/>
                  </a:moveTo>
                  <a:cubicBezTo>
                    <a:pt x="11582" y="2985"/>
                    <a:pt x="8844" y="12134"/>
                    <a:pt x="8844" y="12134"/>
                  </a:cubicBezTo>
                  <a:cubicBezTo>
                    <a:pt x="7852" y="10186"/>
                    <a:pt x="1" y="5125"/>
                    <a:pt x="0" y="5125"/>
                  </a:cubicBezTo>
                  <a:cubicBezTo>
                    <a:pt x="1591" y="8745"/>
                    <a:pt x="8348" y="12791"/>
                    <a:pt x="8348" y="12791"/>
                  </a:cubicBezTo>
                  <a:cubicBezTo>
                    <a:pt x="5687" y="13596"/>
                    <a:pt x="130" y="15607"/>
                    <a:pt x="130" y="15607"/>
                  </a:cubicBezTo>
                  <a:cubicBezTo>
                    <a:pt x="213" y="15609"/>
                    <a:pt x="296" y="15611"/>
                    <a:pt x="379" y="15611"/>
                  </a:cubicBezTo>
                  <a:cubicBezTo>
                    <a:pt x="4258" y="15611"/>
                    <a:pt x="8607" y="13236"/>
                    <a:pt x="8609" y="13235"/>
                  </a:cubicBezTo>
                  <a:cubicBezTo>
                    <a:pt x="7330" y="14611"/>
                    <a:pt x="5088" y="21346"/>
                    <a:pt x="5088" y="21346"/>
                  </a:cubicBezTo>
                  <a:cubicBezTo>
                    <a:pt x="7670" y="18106"/>
                    <a:pt x="9600" y="13362"/>
                    <a:pt x="9600" y="13362"/>
                  </a:cubicBezTo>
                  <a:cubicBezTo>
                    <a:pt x="10304" y="16581"/>
                    <a:pt x="14165" y="21600"/>
                    <a:pt x="14165" y="21600"/>
                  </a:cubicBezTo>
                  <a:cubicBezTo>
                    <a:pt x="13930" y="17746"/>
                    <a:pt x="10069" y="13130"/>
                    <a:pt x="10069" y="13129"/>
                  </a:cubicBezTo>
                  <a:cubicBezTo>
                    <a:pt x="16305" y="15777"/>
                    <a:pt x="21600" y="16857"/>
                    <a:pt x="21600" y="16857"/>
                  </a:cubicBezTo>
                  <a:cubicBezTo>
                    <a:pt x="18443" y="14929"/>
                    <a:pt x="10018" y="12473"/>
                    <a:pt x="10018" y="12473"/>
                  </a:cubicBezTo>
                  <a:cubicBezTo>
                    <a:pt x="15469" y="12240"/>
                    <a:pt x="21025" y="8089"/>
                    <a:pt x="21025" y="8089"/>
                  </a:cubicBezTo>
                  <a:cubicBezTo>
                    <a:pt x="18417" y="8174"/>
                    <a:pt x="10356" y="11732"/>
                    <a:pt x="10356" y="11732"/>
                  </a:cubicBezTo>
                  <a:cubicBezTo>
                    <a:pt x="12938" y="7369"/>
                    <a:pt x="14869" y="0"/>
                    <a:pt x="148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58" name="Google Shape;4293;p45"/>
            <p:cNvSpPr/>
            <p:nvPr/>
          </p:nvSpPr>
          <p:spPr>
            <a:xfrm>
              <a:off x="109081" y="153395"/>
              <a:ext cx="48135" cy="5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8683" y="0"/>
                  </a:moveTo>
                  <a:cubicBezTo>
                    <a:pt x="4131" y="0"/>
                    <a:pt x="-175" y="3603"/>
                    <a:pt x="5" y="11542"/>
                  </a:cubicBezTo>
                  <a:cubicBezTo>
                    <a:pt x="5" y="11542"/>
                    <a:pt x="699" y="19924"/>
                    <a:pt x="8107" y="21456"/>
                  </a:cubicBezTo>
                  <a:cubicBezTo>
                    <a:pt x="8575" y="21552"/>
                    <a:pt x="9043" y="21600"/>
                    <a:pt x="9501" y="21600"/>
                  </a:cubicBezTo>
                  <a:cubicBezTo>
                    <a:pt x="16260" y="21600"/>
                    <a:pt x="21425" y="11478"/>
                    <a:pt x="16800" y="4491"/>
                  </a:cubicBezTo>
                  <a:cubicBezTo>
                    <a:pt x="14794" y="1570"/>
                    <a:pt x="11682" y="0"/>
                    <a:pt x="86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62" name="تجميع"/>
          <p:cNvGrpSpPr/>
          <p:nvPr/>
        </p:nvGrpSpPr>
        <p:grpSpPr>
          <a:xfrm>
            <a:off x="1031269" y="507179"/>
            <a:ext cx="7141902" cy="3207441"/>
            <a:chOff x="-5" y="0"/>
            <a:chExt cx="7141900" cy="3207439"/>
          </a:xfrm>
        </p:grpSpPr>
        <p:sp>
          <p:nvSpPr>
            <p:cNvPr id="2060" name="Google Shape;4238;p45"/>
            <p:cNvSpPr/>
            <p:nvPr/>
          </p:nvSpPr>
          <p:spPr>
            <a:xfrm rot="599">
              <a:off x="159" y="1313314"/>
              <a:ext cx="7141571" cy="189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"/>
                  </a:moveTo>
                  <a:lnTo>
                    <a:pt x="21600" y="0"/>
                  </a:lnTo>
                  <a:lnTo>
                    <a:pt x="21600" y="21596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2061" name="Google Shape;4324;p45"/>
            <p:cNvSpPr/>
            <p:nvPr/>
          </p:nvSpPr>
          <p:spPr>
            <a:xfrm rot="2153969">
              <a:off x="2503749" y="456429"/>
              <a:ext cx="2133948" cy="178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65" y="0"/>
                  </a:moveTo>
                  <a:lnTo>
                    <a:pt x="0" y="16235"/>
                  </a:lnTo>
                  <a:cubicBezTo>
                    <a:pt x="0" y="16235"/>
                    <a:pt x="891" y="16076"/>
                    <a:pt x="1163" y="16499"/>
                  </a:cubicBezTo>
                  <a:cubicBezTo>
                    <a:pt x="1398" y="16964"/>
                    <a:pt x="1017" y="17773"/>
                    <a:pt x="1017" y="17773"/>
                  </a:cubicBezTo>
                  <a:cubicBezTo>
                    <a:pt x="1017" y="17773"/>
                    <a:pt x="1908" y="17614"/>
                    <a:pt x="2175" y="18072"/>
                  </a:cubicBezTo>
                  <a:cubicBezTo>
                    <a:pt x="2437" y="18565"/>
                    <a:pt x="1993" y="19825"/>
                    <a:pt x="1993" y="19825"/>
                  </a:cubicBezTo>
                  <a:cubicBezTo>
                    <a:pt x="1993" y="19825"/>
                    <a:pt x="2958" y="19787"/>
                    <a:pt x="3125" y="20095"/>
                  </a:cubicBezTo>
                  <a:cubicBezTo>
                    <a:pt x="3293" y="20402"/>
                    <a:pt x="3008" y="21600"/>
                    <a:pt x="3008" y="21600"/>
                  </a:cubicBezTo>
                  <a:lnTo>
                    <a:pt x="21600" y="5529"/>
                  </a:lnTo>
                  <a:cubicBezTo>
                    <a:pt x="20056" y="5637"/>
                    <a:pt x="20586" y="3755"/>
                    <a:pt x="20586" y="3755"/>
                  </a:cubicBezTo>
                  <a:cubicBezTo>
                    <a:pt x="20586" y="3755"/>
                    <a:pt x="19921" y="3570"/>
                    <a:pt x="19605" y="3255"/>
                  </a:cubicBezTo>
                  <a:cubicBezTo>
                    <a:pt x="19319" y="2935"/>
                    <a:pt x="19723" y="1751"/>
                    <a:pt x="19723" y="1751"/>
                  </a:cubicBezTo>
                  <a:cubicBezTo>
                    <a:pt x="19723" y="1751"/>
                    <a:pt x="18774" y="1887"/>
                    <a:pt x="18529" y="1492"/>
                  </a:cubicBezTo>
                  <a:cubicBezTo>
                    <a:pt x="18314" y="1092"/>
                    <a:pt x="18765" y="0"/>
                    <a:pt x="1876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grpSp>
        <p:nvGrpSpPr>
          <p:cNvPr id="2066" name="Google Shape;4255;p45"/>
          <p:cNvGrpSpPr/>
          <p:nvPr/>
        </p:nvGrpSpPr>
        <p:grpSpPr>
          <a:xfrm>
            <a:off x="7275597" y="1252836"/>
            <a:ext cx="683984" cy="721349"/>
            <a:chOff x="0" y="0"/>
            <a:chExt cx="683983" cy="721348"/>
          </a:xfrm>
        </p:grpSpPr>
        <p:sp>
          <p:nvSpPr>
            <p:cNvPr id="2063" name="Google Shape;4256;p45"/>
            <p:cNvSpPr/>
            <p:nvPr/>
          </p:nvSpPr>
          <p:spPr>
            <a:xfrm>
              <a:off x="0" y="0"/>
              <a:ext cx="683984" cy="72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1" h="21600" fill="norm" stroke="1" extrusionOk="0">
                  <a:moveTo>
                    <a:pt x="7198" y="0"/>
                  </a:moveTo>
                  <a:cubicBezTo>
                    <a:pt x="4306" y="0"/>
                    <a:pt x="7446" y="11298"/>
                    <a:pt x="7446" y="11298"/>
                  </a:cubicBezTo>
                  <a:cubicBezTo>
                    <a:pt x="7446" y="11298"/>
                    <a:pt x="4597" y="6422"/>
                    <a:pt x="2187" y="6422"/>
                  </a:cubicBezTo>
                  <a:cubicBezTo>
                    <a:pt x="1643" y="6422"/>
                    <a:pt x="1121" y="6671"/>
                    <a:pt x="659" y="7282"/>
                  </a:cubicBezTo>
                  <a:cubicBezTo>
                    <a:pt x="-2583" y="11591"/>
                    <a:pt x="7186" y="12277"/>
                    <a:pt x="7186" y="12277"/>
                  </a:cubicBezTo>
                  <a:cubicBezTo>
                    <a:pt x="7186" y="12277"/>
                    <a:pt x="384" y="13043"/>
                    <a:pt x="254" y="17190"/>
                  </a:cubicBezTo>
                  <a:cubicBezTo>
                    <a:pt x="227" y="18034"/>
                    <a:pt x="509" y="18370"/>
                    <a:pt x="974" y="18370"/>
                  </a:cubicBezTo>
                  <a:cubicBezTo>
                    <a:pt x="2786" y="18370"/>
                    <a:pt x="7372" y="13290"/>
                    <a:pt x="7374" y="13288"/>
                  </a:cubicBezTo>
                  <a:cubicBezTo>
                    <a:pt x="7372" y="13290"/>
                    <a:pt x="2772" y="18658"/>
                    <a:pt x="5087" y="21205"/>
                  </a:cubicBezTo>
                  <a:cubicBezTo>
                    <a:pt x="5335" y="21478"/>
                    <a:pt x="5567" y="21600"/>
                    <a:pt x="5786" y="21600"/>
                  </a:cubicBezTo>
                  <a:cubicBezTo>
                    <a:pt x="7603" y="21600"/>
                    <a:pt x="8445" y="13176"/>
                    <a:pt x="8445" y="13174"/>
                  </a:cubicBezTo>
                  <a:cubicBezTo>
                    <a:pt x="8445" y="13176"/>
                    <a:pt x="8272" y="18006"/>
                    <a:pt x="11803" y="20225"/>
                  </a:cubicBezTo>
                  <a:cubicBezTo>
                    <a:pt x="12262" y="20514"/>
                    <a:pt x="12623" y="20643"/>
                    <a:pt x="12893" y="20643"/>
                  </a:cubicBezTo>
                  <a:cubicBezTo>
                    <a:pt x="14548" y="20643"/>
                    <a:pt x="12846" y="15828"/>
                    <a:pt x="9527" y="13040"/>
                  </a:cubicBezTo>
                  <a:cubicBezTo>
                    <a:pt x="10833" y="13942"/>
                    <a:pt x="13177" y="15338"/>
                    <a:pt x="15179" y="15338"/>
                  </a:cubicBezTo>
                  <a:cubicBezTo>
                    <a:pt x="16202" y="15338"/>
                    <a:pt x="17136" y="14973"/>
                    <a:pt x="17795" y="13990"/>
                  </a:cubicBezTo>
                  <a:cubicBezTo>
                    <a:pt x="19017" y="12186"/>
                    <a:pt x="16990" y="11712"/>
                    <a:pt x="14523" y="11712"/>
                  </a:cubicBezTo>
                  <a:cubicBezTo>
                    <a:pt x="11790" y="11712"/>
                    <a:pt x="8517" y="12293"/>
                    <a:pt x="8517" y="12293"/>
                  </a:cubicBezTo>
                  <a:cubicBezTo>
                    <a:pt x="8517" y="12293"/>
                    <a:pt x="17519" y="9127"/>
                    <a:pt x="16101" y="6222"/>
                  </a:cubicBezTo>
                  <a:cubicBezTo>
                    <a:pt x="15695" y="5397"/>
                    <a:pt x="15154" y="5062"/>
                    <a:pt x="14542" y="5062"/>
                  </a:cubicBezTo>
                  <a:cubicBezTo>
                    <a:pt x="11921" y="5062"/>
                    <a:pt x="8011" y="11200"/>
                    <a:pt x="8011" y="11200"/>
                  </a:cubicBezTo>
                  <a:cubicBezTo>
                    <a:pt x="8011" y="11200"/>
                    <a:pt x="12512" y="2648"/>
                    <a:pt x="8112" y="280"/>
                  </a:cubicBezTo>
                  <a:cubicBezTo>
                    <a:pt x="7756" y="88"/>
                    <a:pt x="7453" y="0"/>
                    <a:pt x="7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4" name="Google Shape;4257;p45"/>
            <p:cNvSpPr/>
            <p:nvPr/>
          </p:nvSpPr>
          <p:spPr>
            <a:xfrm>
              <a:off x="82005" y="74227"/>
              <a:ext cx="540504" cy="57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600" fill="norm" stroke="1" extrusionOk="0">
                  <a:moveTo>
                    <a:pt x="7862" y="0"/>
                  </a:moveTo>
                  <a:cubicBezTo>
                    <a:pt x="7858" y="0"/>
                    <a:pt x="7853" y="0"/>
                    <a:pt x="7849" y="0"/>
                  </a:cubicBezTo>
                  <a:cubicBezTo>
                    <a:pt x="6180" y="61"/>
                    <a:pt x="8013" y="12051"/>
                    <a:pt x="8013" y="12051"/>
                  </a:cubicBezTo>
                  <a:cubicBezTo>
                    <a:pt x="8013" y="12051"/>
                    <a:pt x="1983" y="7937"/>
                    <a:pt x="385" y="7937"/>
                  </a:cubicBezTo>
                  <a:cubicBezTo>
                    <a:pt x="159" y="7937"/>
                    <a:pt x="22" y="8019"/>
                    <a:pt x="3" y="8204"/>
                  </a:cubicBezTo>
                  <a:cubicBezTo>
                    <a:pt x="-162" y="9691"/>
                    <a:pt x="7581" y="12295"/>
                    <a:pt x="7581" y="12295"/>
                  </a:cubicBezTo>
                  <a:cubicBezTo>
                    <a:pt x="7581" y="12295"/>
                    <a:pt x="-986" y="16978"/>
                    <a:pt x="435" y="17365"/>
                  </a:cubicBezTo>
                  <a:cubicBezTo>
                    <a:pt x="489" y="17379"/>
                    <a:pt x="549" y="17385"/>
                    <a:pt x="616" y="17385"/>
                  </a:cubicBezTo>
                  <a:cubicBezTo>
                    <a:pt x="2307" y="17385"/>
                    <a:pt x="8116" y="13131"/>
                    <a:pt x="8116" y="13131"/>
                  </a:cubicBezTo>
                  <a:cubicBezTo>
                    <a:pt x="8116" y="13131"/>
                    <a:pt x="3689" y="21477"/>
                    <a:pt x="5151" y="21599"/>
                  </a:cubicBezTo>
                  <a:cubicBezTo>
                    <a:pt x="5159" y="21599"/>
                    <a:pt x="5168" y="21600"/>
                    <a:pt x="5177" y="21600"/>
                  </a:cubicBezTo>
                  <a:cubicBezTo>
                    <a:pt x="6638" y="21600"/>
                    <a:pt x="8714" y="13131"/>
                    <a:pt x="8714" y="13131"/>
                  </a:cubicBezTo>
                  <a:cubicBezTo>
                    <a:pt x="8714" y="13131"/>
                    <a:pt x="12979" y="20818"/>
                    <a:pt x="14153" y="20818"/>
                  </a:cubicBezTo>
                  <a:cubicBezTo>
                    <a:pt x="14282" y="20818"/>
                    <a:pt x="14373" y="20725"/>
                    <a:pt x="14418" y="20520"/>
                  </a:cubicBezTo>
                  <a:cubicBezTo>
                    <a:pt x="14850" y="18444"/>
                    <a:pt x="9579" y="13069"/>
                    <a:pt x="9579" y="13069"/>
                  </a:cubicBezTo>
                  <a:cubicBezTo>
                    <a:pt x="9579" y="13069"/>
                    <a:pt x="15931" y="14703"/>
                    <a:pt x="18912" y="14703"/>
                  </a:cubicBezTo>
                  <a:cubicBezTo>
                    <a:pt x="19980" y="14703"/>
                    <a:pt x="20614" y="14493"/>
                    <a:pt x="20371" y="13925"/>
                  </a:cubicBezTo>
                  <a:cubicBezTo>
                    <a:pt x="19839" y="12698"/>
                    <a:pt x="16263" y="12436"/>
                    <a:pt x="13310" y="12436"/>
                  </a:cubicBezTo>
                  <a:cubicBezTo>
                    <a:pt x="11118" y="12436"/>
                    <a:pt x="9270" y="12580"/>
                    <a:pt x="9270" y="12580"/>
                  </a:cubicBezTo>
                  <a:cubicBezTo>
                    <a:pt x="9270" y="12580"/>
                    <a:pt x="19279" y="5355"/>
                    <a:pt x="17611" y="5150"/>
                  </a:cubicBezTo>
                  <a:cubicBezTo>
                    <a:pt x="17582" y="5147"/>
                    <a:pt x="17553" y="5145"/>
                    <a:pt x="17521" y="5145"/>
                  </a:cubicBezTo>
                  <a:cubicBezTo>
                    <a:pt x="15683" y="5145"/>
                    <a:pt x="8714" y="11522"/>
                    <a:pt x="8714" y="11522"/>
                  </a:cubicBezTo>
                  <a:cubicBezTo>
                    <a:pt x="8714" y="11522"/>
                    <a:pt x="9533" y="0"/>
                    <a:pt x="78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5" name="Google Shape;4258;p45"/>
            <p:cNvSpPr/>
            <p:nvPr/>
          </p:nvSpPr>
          <p:spPr>
            <a:xfrm>
              <a:off x="247865" y="338803"/>
              <a:ext cx="129519" cy="12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0" h="21600" fill="norm" stroke="1" extrusionOk="0">
                  <a:moveTo>
                    <a:pt x="7466" y="0"/>
                  </a:moveTo>
                  <a:cubicBezTo>
                    <a:pt x="3012" y="0"/>
                    <a:pt x="-389" y="5698"/>
                    <a:pt x="265" y="10408"/>
                  </a:cubicBezTo>
                  <a:cubicBezTo>
                    <a:pt x="265" y="10408"/>
                    <a:pt x="-1468" y="16035"/>
                    <a:pt x="3939" y="20484"/>
                  </a:cubicBezTo>
                  <a:cubicBezTo>
                    <a:pt x="4867" y="21250"/>
                    <a:pt x="5989" y="21600"/>
                    <a:pt x="7181" y="21600"/>
                  </a:cubicBezTo>
                  <a:cubicBezTo>
                    <a:pt x="12906" y="21600"/>
                    <a:pt x="20132" y="13500"/>
                    <a:pt x="14335" y="4776"/>
                  </a:cubicBezTo>
                  <a:cubicBezTo>
                    <a:pt x="12025" y="1338"/>
                    <a:pt x="9621" y="0"/>
                    <a:pt x="74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87" name="Google Shape;4294;p45"/>
          <p:cNvGrpSpPr/>
          <p:nvPr/>
        </p:nvGrpSpPr>
        <p:grpSpPr>
          <a:xfrm>
            <a:off x="7325329" y="3560515"/>
            <a:ext cx="678810" cy="760832"/>
            <a:chOff x="0" y="0"/>
            <a:chExt cx="678809" cy="760831"/>
          </a:xfrm>
        </p:grpSpPr>
        <p:sp>
          <p:nvSpPr>
            <p:cNvPr id="2067" name="Google Shape;4295;p45"/>
            <p:cNvSpPr/>
            <p:nvPr/>
          </p:nvSpPr>
          <p:spPr>
            <a:xfrm>
              <a:off x="468678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8" name="Google Shape;4296;p45"/>
            <p:cNvSpPr/>
            <p:nvPr/>
          </p:nvSpPr>
          <p:spPr>
            <a:xfrm>
              <a:off x="462212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69" name="Google Shape;4297;p45"/>
            <p:cNvSpPr/>
            <p:nvPr/>
          </p:nvSpPr>
          <p:spPr>
            <a:xfrm>
              <a:off x="439791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0" name="Google Shape;4298;p45"/>
            <p:cNvSpPr/>
            <p:nvPr/>
          </p:nvSpPr>
          <p:spPr>
            <a:xfrm>
              <a:off x="433324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1" name="Google Shape;4299;p45"/>
            <p:cNvSpPr/>
            <p:nvPr/>
          </p:nvSpPr>
          <p:spPr>
            <a:xfrm>
              <a:off x="504173" y="275730"/>
              <a:ext cx="38179" cy="11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22" y="0"/>
                  </a:moveTo>
                  <a:lnTo>
                    <a:pt x="0" y="21401"/>
                  </a:lnTo>
                  <a:lnTo>
                    <a:pt x="2778" y="21600"/>
                  </a:lnTo>
                  <a:lnTo>
                    <a:pt x="21600" y="199"/>
                  </a:lnTo>
                  <a:lnTo>
                    <a:pt x="18822" y="0"/>
                  </a:ln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2" name="Google Shape;4300;p45"/>
            <p:cNvSpPr/>
            <p:nvPr/>
          </p:nvSpPr>
          <p:spPr>
            <a:xfrm>
              <a:off x="528305" y="260573"/>
              <a:ext cx="23382" cy="2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8" h="21600" fill="norm" stroke="1" extrusionOk="0">
                  <a:moveTo>
                    <a:pt x="9719" y="0"/>
                  </a:moveTo>
                  <a:cubicBezTo>
                    <a:pt x="5361" y="0"/>
                    <a:pt x="1449" y="2961"/>
                    <a:pt x="348" y="8011"/>
                  </a:cubicBezTo>
                  <a:cubicBezTo>
                    <a:pt x="-1011" y="13589"/>
                    <a:pt x="1683" y="19696"/>
                    <a:pt x="7095" y="21203"/>
                  </a:cubicBezTo>
                  <a:cubicBezTo>
                    <a:pt x="7938" y="21468"/>
                    <a:pt x="8805" y="21600"/>
                    <a:pt x="9648" y="21600"/>
                  </a:cubicBezTo>
                  <a:cubicBezTo>
                    <a:pt x="13772" y="21600"/>
                    <a:pt x="17661" y="18639"/>
                    <a:pt x="18785" y="13589"/>
                  </a:cubicBezTo>
                  <a:cubicBezTo>
                    <a:pt x="20589" y="8011"/>
                    <a:pt x="17426" y="1930"/>
                    <a:pt x="12483" y="397"/>
                  </a:cubicBezTo>
                  <a:cubicBezTo>
                    <a:pt x="11546" y="132"/>
                    <a:pt x="10632" y="0"/>
                    <a:pt x="9719" y="0"/>
                  </a:cubicBezTo>
                  <a:close/>
                </a:path>
              </a:pathLst>
            </a:custGeom>
            <a:solidFill>
              <a:srgbClr val="4D23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3" name="Google Shape;4301;p45"/>
            <p:cNvSpPr/>
            <p:nvPr/>
          </p:nvSpPr>
          <p:spPr>
            <a:xfrm>
              <a:off x="0" y="77320"/>
              <a:ext cx="420780" cy="55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21600" fill="norm" stroke="1" extrusionOk="0">
                  <a:moveTo>
                    <a:pt x="4621" y="0"/>
                  </a:moveTo>
                  <a:cubicBezTo>
                    <a:pt x="3990" y="0"/>
                    <a:pt x="3313" y="142"/>
                    <a:pt x="2550" y="426"/>
                  </a:cubicBezTo>
                  <a:cubicBezTo>
                    <a:pt x="-1912" y="2108"/>
                    <a:pt x="4285" y="12756"/>
                    <a:pt x="4285" y="12756"/>
                  </a:cubicBezTo>
                  <a:cubicBezTo>
                    <a:pt x="4285" y="12756"/>
                    <a:pt x="0" y="15589"/>
                    <a:pt x="0" y="18634"/>
                  </a:cubicBezTo>
                  <a:cubicBezTo>
                    <a:pt x="0" y="20874"/>
                    <a:pt x="2096" y="21600"/>
                    <a:pt x="4739" y="21600"/>
                  </a:cubicBezTo>
                  <a:cubicBezTo>
                    <a:pt x="9010" y="21600"/>
                    <a:pt x="14713" y="19705"/>
                    <a:pt x="15328" y="19231"/>
                  </a:cubicBezTo>
                  <a:cubicBezTo>
                    <a:pt x="16323" y="18464"/>
                    <a:pt x="19688" y="12821"/>
                    <a:pt x="19688" y="12821"/>
                  </a:cubicBezTo>
                  <a:cubicBezTo>
                    <a:pt x="19688" y="12821"/>
                    <a:pt x="19614" y="12835"/>
                    <a:pt x="19470" y="12835"/>
                  </a:cubicBezTo>
                  <a:cubicBezTo>
                    <a:pt x="18748" y="12835"/>
                    <a:pt x="16291" y="12464"/>
                    <a:pt x="13033" y="7965"/>
                  </a:cubicBezTo>
                  <a:cubicBezTo>
                    <a:pt x="9180" y="2655"/>
                    <a:pt x="7346" y="0"/>
                    <a:pt x="46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4" name="Google Shape;4302;p45"/>
            <p:cNvSpPr/>
            <p:nvPr/>
          </p:nvSpPr>
          <p:spPr>
            <a:xfrm>
              <a:off x="6530" y="0"/>
              <a:ext cx="486206" cy="45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4663" y="0"/>
                  </a:moveTo>
                  <a:cubicBezTo>
                    <a:pt x="4577" y="0"/>
                    <a:pt x="4494" y="7"/>
                    <a:pt x="4416" y="22"/>
                  </a:cubicBezTo>
                  <a:cubicBezTo>
                    <a:pt x="1070" y="665"/>
                    <a:pt x="-654" y="6000"/>
                    <a:pt x="230" y="6000"/>
                  </a:cubicBezTo>
                  <a:cubicBezTo>
                    <a:pt x="389" y="6000"/>
                    <a:pt x="631" y="5829"/>
                    <a:pt x="964" y="5428"/>
                  </a:cubicBezTo>
                  <a:cubicBezTo>
                    <a:pt x="1734" y="4497"/>
                    <a:pt x="2593" y="3937"/>
                    <a:pt x="3501" y="3937"/>
                  </a:cubicBezTo>
                  <a:cubicBezTo>
                    <a:pt x="5168" y="3937"/>
                    <a:pt x="7005" y="5821"/>
                    <a:pt x="8783" y="10756"/>
                  </a:cubicBezTo>
                  <a:cubicBezTo>
                    <a:pt x="12479" y="21057"/>
                    <a:pt x="16590" y="21600"/>
                    <a:pt x="17416" y="21600"/>
                  </a:cubicBezTo>
                  <a:cubicBezTo>
                    <a:pt x="17514" y="21600"/>
                    <a:pt x="17565" y="21593"/>
                    <a:pt x="17565" y="21593"/>
                  </a:cubicBezTo>
                  <a:lnTo>
                    <a:pt x="20946" y="17780"/>
                  </a:lnTo>
                  <a:cubicBezTo>
                    <a:pt x="20946" y="17780"/>
                    <a:pt x="8860" y="0"/>
                    <a:pt x="46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5" name="Google Shape;4303;p45"/>
            <p:cNvSpPr/>
            <p:nvPr/>
          </p:nvSpPr>
          <p:spPr>
            <a:xfrm>
              <a:off x="33805" y="562959"/>
              <a:ext cx="20694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cubicBezTo>
                    <a:pt x="5126" y="0"/>
                    <a:pt x="0" y="4678"/>
                    <a:pt x="0" y="11089"/>
                  </a:cubicBezTo>
                  <a:cubicBezTo>
                    <a:pt x="0" y="16922"/>
                    <a:pt x="5126" y="21600"/>
                    <a:pt x="10815" y="21600"/>
                  </a:cubicBezTo>
                  <a:cubicBezTo>
                    <a:pt x="16504" y="21600"/>
                    <a:pt x="21600" y="16922"/>
                    <a:pt x="21600" y="11089"/>
                  </a:cubicBezTo>
                  <a:cubicBezTo>
                    <a:pt x="21600" y="4678"/>
                    <a:pt x="16504" y="0"/>
                    <a:pt x="10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6" name="Google Shape;4304;p45"/>
            <p:cNvSpPr/>
            <p:nvPr/>
          </p:nvSpPr>
          <p:spPr>
            <a:xfrm>
              <a:off x="78484" y="570055"/>
              <a:ext cx="31083" cy="3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4932" y="0"/>
                    <a:pt x="0" y="4916"/>
                    <a:pt x="0" y="10622"/>
                  </a:cubicBezTo>
                  <a:cubicBezTo>
                    <a:pt x="0" y="16684"/>
                    <a:pt x="4932" y="21600"/>
                    <a:pt x="10613" y="21600"/>
                  </a:cubicBezTo>
                  <a:cubicBezTo>
                    <a:pt x="16668" y="21600"/>
                    <a:pt x="21600" y="16684"/>
                    <a:pt x="21600" y="10622"/>
                  </a:cubicBezTo>
                  <a:cubicBezTo>
                    <a:pt x="21600" y="4916"/>
                    <a:pt x="16668" y="0"/>
                    <a:pt x="106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7" name="Google Shape;4305;p45"/>
            <p:cNvSpPr/>
            <p:nvPr/>
          </p:nvSpPr>
          <p:spPr>
            <a:xfrm>
              <a:off x="136275" y="556970"/>
              <a:ext cx="44680" cy="4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34" y="0"/>
                    <a:pt x="0" y="4745"/>
                    <a:pt x="0" y="10793"/>
                  </a:cubicBezTo>
                  <a:cubicBezTo>
                    <a:pt x="0" y="16855"/>
                    <a:pt x="4734" y="21600"/>
                    <a:pt x="10800" y="21600"/>
                  </a:cubicBezTo>
                  <a:cubicBezTo>
                    <a:pt x="16866" y="21600"/>
                    <a:pt x="21600" y="16855"/>
                    <a:pt x="21600" y="10793"/>
                  </a:cubicBezTo>
                  <a:cubicBezTo>
                    <a:pt x="21600" y="4745"/>
                    <a:pt x="16866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8" name="Google Shape;4306;p45"/>
            <p:cNvSpPr/>
            <p:nvPr/>
          </p:nvSpPr>
          <p:spPr>
            <a:xfrm>
              <a:off x="215299" y="554244"/>
              <a:ext cx="26712" cy="2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8" y="0"/>
                  </a:moveTo>
                  <a:cubicBezTo>
                    <a:pt x="4843" y="0"/>
                    <a:pt x="0" y="4943"/>
                    <a:pt x="0" y="10800"/>
                  </a:cubicBezTo>
                  <a:cubicBezTo>
                    <a:pt x="0" y="17102"/>
                    <a:pt x="4843" y="21600"/>
                    <a:pt x="11018" y="21600"/>
                  </a:cubicBezTo>
                  <a:cubicBezTo>
                    <a:pt x="16757" y="21600"/>
                    <a:pt x="21600" y="17102"/>
                    <a:pt x="21600" y="10800"/>
                  </a:cubicBezTo>
                  <a:cubicBezTo>
                    <a:pt x="21600" y="4943"/>
                    <a:pt x="16757" y="0"/>
                    <a:pt x="110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79" name="Google Shape;4307;p45"/>
            <p:cNvSpPr/>
            <p:nvPr/>
          </p:nvSpPr>
          <p:spPr>
            <a:xfrm>
              <a:off x="267074" y="542266"/>
              <a:ext cx="13626" cy="1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5" y="0"/>
                  </a:moveTo>
                  <a:cubicBezTo>
                    <a:pt x="4320" y="0"/>
                    <a:pt x="0" y="5175"/>
                    <a:pt x="0" y="11205"/>
                  </a:cubicBezTo>
                  <a:cubicBezTo>
                    <a:pt x="0" y="16380"/>
                    <a:pt x="4320" y="21600"/>
                    <a:pt x="10395" y="21600"/>
                  </a:cubicBezTo>
                  <a:cubicBezTo>
                    <a:pt x="16425" y="21600"/>
                    <a:pt x="21600" y="16380"/>
                    <a:pt x="21600" y="11205"/>
                  </a:cubicBezTo>
                  <a:cubicBezTo>
                    <a:pt x="21600" y="5175"/>
                    <a:pt x="16425" y="0"/>
                    <a:pt x="103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0" name="Google Shape;4308;p45"/>
            <p:cNvSpPr/>
            <p:nvPr/>
          </p:nvSpPr>
          <p:spPr>
            <a:xfrm>
              <a:off x="424716" y="144904"/>
              <a:ext cx="254094" cy="49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44" h="21600" fill="norm" stroke="1" extrusionOk="0">
                  <a:moveTo>
                    <a:pt x="13062" y="0"/>
                  </a:moveTo>
                  <a:cubicBezTo>
                    <a:pt x="13049" y="0"/>
                    <a:pt x="13038" y="0"/>
                    <a:pt x="13025" y="0"/>
                  </a:cubicBezTo>
                  <a:cubicBezTo>
                    <a:pt x="10097" y="72"/>
                    <a:pt x="9954" y="2879"/>
                    <a:pt x="9312" y="8158"/>
                  </a:cubicBezTo>
                  <a:cubicBezTo>
                    <a:pt x="8758" y="12703"/>
                    <a:pt x="5668" y="13018"/>
                    <a:pt x="4816" y="13018"/>
                  </a:cubicBezTo>
                  <a:cubicBezTo>
                    <a:pt x="4679" y="13018"/>
                    <a:pt x="4599" y="13011"/>
                    <a:pt x="4599" y="13011"/>
                  </a:cubicBezTo>
                  <a:cubicBezTo>
                    <a:pt x="4599" y="13011"/>
                    <a:pt x="-1578" y="17649"/>
                    <a:pt x="385" y="19124"/>
                  </a:cubicBezTo>
                  <a:cubicBezTo>
                    <a:pt x="1886" y="20251"/>
                    <a:pt x="4368" y="21600"/>
                    <a:pt x="7734" y="21600"/>
                  </a:cubicBezTo>
                  <a:cubicBezTo>
                    <a:pt x="8771" y="21600"/>
                    <a:pt x="9894" y="21471"/>
                    <a:pt x="11097" y="21169"/>
                  </a:cubicBezTo>
                  <a:cubicBezTo>
                    <a:pt x="16203" y="19908"/>
                    <a:pt x="11633" y="15485"/>
                    <a:pt x="11633" y="15485"/>
                  </a:cubicBezTo>
                  <a:cubicBezTo>
                    <a:pt x="20022" y="10819"/>
                    <a:pt x="15987" y="0"/>
                    <a:pt x="130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1" name="Google Shape;4309;p45"/>
            <p:cNvSpPr/>
            <p:nvPr/>
          </p:nvSpPr>
          <p:spPr>
            <a:xfrm>
              <a:off x="476385" y="53334"/>
              <a:ext cx="174736" cy="4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65" h="21600" fill="norm" stroke="1" extrusionOk="0">
                  <a:moveTo>
                    <a:pt x="7217" y="0"/>
                  </a:moveTo>
                  <a:lnTo>
                    <a:pt x="1778" y="9493"/>
                  </a:lnTo>
                  <a:lnTo>
                    <a:pt x="0" y="21360"/>
                  </a:lnTo>
                  <a:cubicBezTo>
                    <a:pt x="0" y="21360"/>
                    <a:pt x="1198" y="21600"/>
                    <a:pt x="2805" y="21600"/>
                  </a:cubicBezTo>
                  <a:cubicBezTo>
                    <a:pt x="5436" y="21600"/>
                    <a:pt x="9170" y="20958"/>
                    <a:pt x="10564" y="17574"/>
                  </a:cubicBezTo>
                  <a:cubicBezTo>
                    <a:pt x="12814" y="12121"/>
                    <a:pt x="8525" y="5538"/>
                    <a:pt x="15061" y="4747"/>
                  </a:cubicBezTo>
                  <a:cubicBezTo>
                    <a:pt x="21600" y="3927"/>
                    <a:pt x="7217" y="0"/>
                    <a:pt x="72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2" name="Google Shape;4310;p45"/>
            <p:cNvSpPr/>
            <p:nvPr/>
          </p:nvSpPr>
          <p:spPr>
            <a:xfrm>
              <a:off x="467670" y="579848"/>
              <a:ext cx="19076" cy="1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1" y="0"/>
                  </a:moveTo>
                  <a:cubicBezTo>
                    <a:pt x="4918" y="0"/>
                    <a:pt x="0" y="4943"/>
                    <a:pt x="0" y="11105"/>
                  </a:cubicBezTo>
                  <a:cubicBezTo>
                    <a:pt x="0" y="16657"/>
                    <a:pt x="4918" y="21600"/>
                    <a:pt x="11121" y="21600"/>
                  </a:cubicBezTo>
                  <a:cubicBezTo>
                    <a:pt x="16650" y="21600"/>
                    <a:pt x="21600" y="16657"/>
                    <a:pt x="21600" y="11105"/>
                  </a:cubicBezTo>
                  <a:cubicBezTo>
                    <a:pt x="21600" y="4943"/>
                    <a:pt x="16650" y="0"/>
                    <a:pt x="111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3" name="Google Shape;4311;p45"/>
            <p:cNvSpPr/>
            <p:nvPr/>
          </p:nvSpPr>
          <p:spPr>
            <a:xfrm>
              <a:off x="501448" y="596227"/>
              <a:ext cx="26712" cy="2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2" y="0"/>
                  </a:moveTo>
                  <a:cubicBezTo>
                    <a:pt x="4866" y="0"/>
                    <a:pt x="0" y="4747"/>
                    <a:pt x="0" y="10800"/>
                  </a:cubicBezTo>
                  <a:cubicBezTo>
                    <a:pt x="0" y="16830"/>
                    <a:pt x="4866" y="21600"/>
                    <a:pt x="10582" y="21600"/>
                  </a:cubicBezTo>
                  <a:cubicBezTo>
                    <a:pt x="16757" y="21600"/>
                    <a:pt x="21600" y="16830"/>
                    <a:pt x="21600" y="10800"/>
                  </a:cubicBezTo>
                  <a:cubicBezTo>
                    <a:pt x="21600" y="4747"/>
                    <a:pt x="16757" y="0"/>
                    <a:pt x="1058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4" name="Google Shape;4312;p45"/>
            <p:cNvSpPr/>
            <p:nvPr/>
          </p:nvSpPr>
          <p:spPr>
            <a:xfrm>
              <a:off x="547233" y="596765"/>
              <a:ext cx="28358" cy="2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cubicBezTo>
                    <a:pt x="4995" y="0"/>
                    <a:pt x="0" y="4978"/>
                    <a:pt x="0" y="10800"/>
                  </a:cubicBezTo>
                  <a:cubicBezTo>
                    <a:pt x="0" y="17033"/>
                    <a:pt x="4995" y="21600"/>
                    <a:pt x="10811" y="21600"/>
                  </a:cubicBezTo>
                  <a:cubicBezTo>
                    <a:pt x="17038" y="21600"/>
                    <a:pt x="21600" y="17033"/>
                    <a:pt x="21600" y="10800"/>
                  </a:cubicBezTo>
                  <a:cubicBezTo>
                    <a:pt x="21600" y="4978"/>
                    <a:pt x="17038" y="0"/>
                    <a:pt x="108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5" name="Google Shape;4313;p45"/>
            <p:cNvSpPr/>
            <p:nvPr/>
          </p:nvSpPr>
          <p:spPr>
            <a:xfrm>
              <a:off x="592479" y="587483"/>
              <a:ext cx="14165" cy="1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4978" y="0"/>
                    <a:pt x="0" y="5011"/>
                    <a:pt x="0" y="10800"/>
                  </a:cubicBezTo>
                  <a:cubicBezTo>
                    <a:pt x="0" y="16589"/>
                    <a:pt x="4978" y="21600"/>
                    <a:pt x="10822" y="21600"/>
                  </a:cubicBezTo>
                  <a:cubicBezTo>
                    <a:pt x="16622" y="21600"/>
                    <a:pt x="21600" y="16589"/>
                    <a:pt x="21600" y="10800"/>
                  </a:cubicBezTo>
                  <a:cubicBezTo>
                    <a:pt x="21600" y="5011"/>
                    <a:pt x="1662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6" name="Google Shape;4314;p45"/>
            <p:cNvSpPr/>
            <p:nvPr/>
          </p:nvSpPr>
          <p:spPr>
            <a:xfrm>
              <a:off x="242059" y="364888"/>
              <a:ext cx="281411" cy="39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2" h="21600" fill="norm" stroke="1" extrusionOk="0">
                  <a:moveTo>
                    <a:pt x="14779" y="0"/>
                  </a:moveTo>
                  <a:cubicBezTo>
                    <a:pt x="12938" y="0"/>
                    <a:pt x="9551" y="1112"/>
                    <a:pt x="5042" y="7357"/>
                  </a:cubicBezTo>
                  <a:cubicBezTo>
                    <a:pt x="-1957" y="17020"/>
                    <a:pt x="-288" y="21481"/>
                    <a:pt x="1880" y="21600"/>
                  </a:cubicBezTo>
                  <a:cubicBezTo>
                    <a:pt x="1893" y="21600"/>
                    <a:pt x="1906" y="21600"/>
                    <a:pt x="1919" y="21600"/>
                  </a:cubicBezTo>
                  <a:cubicBezTo>
                    <a:pt x="4119" y="21600"/>
                    <a:pt x="13055" y="14221"/>
                    <a:pt x="16339" y="8605"/>
                  </a:cubicBezTo>
                  <a:cubicBezTo>
                    <a:pt x="19643" y="2986"/>
                    <a:pt x="18292" y="636"/>
                    <a:pt x="16339" y="339"/>
                  </a:cubicBezTo>
                  <a:cubicBezTo>
                    <a:pt x="16339" y="339"/>
                    <a:pt x="15795" y="0"/>
                    <a:pt x="1477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091" name="Google Shape;4315;p45"/>
          <p:cNvGrpSpPr/>
          <p:nvPr/>
        </p:nvGrpSpPr>
        <p:grpSpPr>
          <a:xfrm>
            <a:off x="1648389" y="3119108"/>
            <a:ext cx="439113" cy="456513"/>
            <a:chOff x="0" y="0"/>
            <a:chExt cx="439111" cy="456512"/>
          </a:xfrm>
        </p:grpSpPr>
        <p:sp>
          <p:nvSpPr>
            <p:cNvPr id="2088" name="Google Shape;4316;p45"/>
            <p:cNvSpPr/>
            <p:nvPr/>
          </p:nvSpPr>
          <p:spPr>
            <a:xfrm>
              <a:off x="-1" y="0"/>
              <a:ext cx="439113" cy="4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6" h="21600" fill="norm" stroke="1" extrusionOk="0">
                  <a:moveTo>
                    <a:pt x="8027" y="0"/>
                  </a:moveTo>
                  <a:cubicBezTo>
                    <a:pt x="7922" y="0"/>
                    <a:pt x="7812" y="7"/>
                    <a:pt x="7699" y="24"/>
                  </a:cubicBezTo>
                  <a:cubicBezTo>
                    <a:pt x="2319" y="795"/>
                    <a:pt x="7879" y="10781"/>
                    <a:pt x="7879" y="10781"/>
                  </a:cubicBezTo>
                  <a:cubicBezTo>
                    <a:pt x="7879" y="10781"/>
                    <a:pt x="6023" y="10374"/>
                    <a:pt x="4113" y="10374"/>
                  </a:cubicBezTo>
                  <a:cubicBezTo>
                    <a:pt x="1921" y="10374"/>
                    <a:pt x="-342" y="10910"/>
                    <a:pt x="43" y="13214"/>
                  </a:cubicBezTo>
                  <a:cubicBezTo>
                    <a:pt x="300" y="14752"/>
                    <a:pt x="1430" y="15247"/>
                    <a:pt x="2781" y="15247"/>
                  </a:cubicBezTo>
                  <a:cubicBezTo>
                    <a:pt x="5235" y="15247"/>
                    <a:pt x="8421" y="13609"/>
                    <a:pt x="8421" y="13609"/>
                  </a:cubicBezTo>
                  <a:cubicBezTo>
                    <a:pt x="8421" y="13609"/>
                    <a:pt x="2048" y="20867"/>
                    <a:pt x="7139" y="21559"/>
                  </a:cubicBezTo>
                  <a:cubicBezTo>
                    <a:pt x="7344" y="21587"/>
                    <a:pt x="7540" y="21600"/>
                    <a:pt x="7725" y="21600"/>
                  </a:cubicBezTo>
                  <a:cubicBezTo>
                    <a:pt x="12155" y="21600"/>
                    <a:pt x="11057" y="13985"/>
                    <a:pt x="11057" y="13985"/>
                  </a:cubicBezTo>
                  <a:cubicBezTo>
                    <a:pt x="11057" y="13985"/>
                    <a:pt x="14868" y="19432"/>
                    <a:pt x="17270" y="19432"/>
                  </a:cubicBezTo>
                  <a:cubicBezTo>
                    <a:pt x="17863" y="19432"/>
                    <a:pt x="18370" y="19102"/>
                    <a:pt x="18712" y="18277"/>
                  </a:cubicBezTo>
                  <a:cubicBezTo>
                    <a:pt x="20464" y="14084"/>
                    <a:pt x="12610" y="11790"/>
                    <a:pt x="12610" y="11790"/>
                  </a:cubicBezTo>
                  <a:cubicBezTo>
                    <a:pt x="12610" y="11790"/>
                    <a:pt x="21258" y="9101"/>
                    <a:pt x="17972" y="5798"/>
                  </a:cubicBezTo>
                  <a:cubicBezTo>
                    <a:pt x="17341" y="5165"/>
                    <a:pt x="16704" y="4909"/>
                    <a:pt x="16084" y="4909"/>
                  </a:cubicBezTo>
                  <a:cubicBezTo>
                    <a:pt x="13495" y="4909"/>
                    <a:pt x="11238" y="9378"/>
                    <a:pt x="11238" y="9378"/>
                  </a:cubicBezTo>
                  <a:cubicBezTo>
                    <a:pt x="11238" y="9378"/>
                    <a:pt x="11698" y="0"/>
                    <a:pt x="8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89" name="Google Shape;4317;p45"/>
            <p:cNvSpPr/>
            <p:nvPr/>
          </p:nvSpPr>
          <p:spPr>
            <a:xfrm>
              <a:off x="35901" y="47057"/>
              <a:ext cx="374576" cy="37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7855" y="0"/>
                  </a:moveTo>
                  <a:cubicBezTo>
                    <a:pt x="7776" y="0"/>
                    <a:pt x="7696" y="13"/>
                    <a:pt x="7615" y="39"/>
                  </a:cubicBezTo>
                  <a:cubicBezTo>
                    <a:pt x="5088" y="861"/>
                    <a:pt x="10463" y="11977"/>
                    <a:pt x="10463" y="11977"/>
                  </a:cubicBezTo>
                  <a:cubicBezTo>
                    <a:pt x="10463" y="11977"/>
                    <a:pt x="7720" y="11731"/>
                    <a:pt x="5042" y="11731"/>
                  </a:cubicBezTo>
                  <a:cubicBezTo>
                    <a:pt x="2269" y="11731"/>
                    <a:pt x="-433" y="11994"/>
                    <a:pt x="59" y="13064"/>
                  </a:cubicBezTo>
                  <a:cubicBezTo>
                    <a:pt x="374" y="13754"/>
                    <a:pt x="1566" y="13986"/>
                    <a:pt x="3023" y="13986"/>
                  </a:cubicBezTo>
                  <a:cubicBezTo>
                    <a:pt x="6002" y="13986"/>
                    <a:pt x="10095" y="13016"/>
                    <a:pt x="10095" y="13015"/>
                  </a:cubicBezTo>
                  <a:cubicBezTo>
                    <a:pt x="10095" y="13016"/>
                    <a:pt x="5203" y="21328"/>
                    <a:pt x="7867" y="21594"/>
                  </a:cubicBezTo>
                  <a:cubicBezTo>
                    <a:pt x="7908" y="21597"/>
                    <a:pt x="7947" y="21600"/>
                    <a:pt x="7987" y="21600"/>
                  </a:cubicBezTo>
                  <a:cubicBezTo>
                    <a:pt x="10557" y="21600"/>
                    <a:pt x="11381" y="13136"/>
                    <a:pt x="11381" y="13136"/>
                  </a:cubicBezTo>
                  <a:cubicBezTo>
                    <a:pt x="11381" y="13136"/>
                    <a:pt x="17721" y="18440"/>
                    <a:pt x="19878" y="18440"/>
                  </a:cubicBezTo>
                  <a:cubicBezTo>
                    <a:pt x="20256" y="18440"/>
                    <a:pt x="20504" y="18278"/>
                    <a:pt x="20569" y="17896"/>
                  </a:cubicBezTo>
                  <a:cubicBezTo>
                    <a:pt x="20983" y="15359"/>
                    <a:pt x="11979" y="11977"/>
                    <a:pt x="11979" y="11977"/>
                  </a:cubicBezTo>
                  <a:cubicBezTo>
                    <a:pt x="11979" y="11977"/>
                    <a:pt x="21167" y="5959"/>
                    <a:pt x="18617" y="5162"/>
                  </a:cubicBezTo>
                  <a:cubicBezTo>
                    <a:pt x="18486" y="5121"/>
                    <a:pt x="18349" y="5100"/>
                    <a:pt x="18208" y="5100"/>
                  </a:cubicBezTo>
                  <a:cubicBezTo>
                    <a:pt x="15616" y="5100"/>
                    <a:pt x="11381" y="11662"/>
                    <a:pt x="11381" y="11662"/>
                  </a:cubicBezTo>
                  <a:cubicBezTo>
                    <a:pt x="11381" y="11662"/>
                    <a:pt x="10241" y="0"/>
                    <a:pt x="78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090" name="Google Shape;4318;p45"/>
            <p:cNvSpPr/>
            <p:nvPr/>
          </p:nvSpPr>
          <p:spPr>
            <a:xfrm>
              <a:off x="194956" y="208036"/>
              <a:ext cx="86036" cy="9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600" fill="norm" stroke="1" extrusionOk="0">
                  <a:moveTo>
                    <a:pt x="10844" y="0"/>
                  </a:moveTo>
                  <a:cubicBezTo>
                    <a:pt x="5728" y="0"/>
                    <a:pt x="711" y="3637"/>
                    <a:pt x="99" y="9228"/>
                  </a:cubicBezTo>
                  <a:cubicBezTo>
                    <a:pt x="0" y="9716"/>
                    <a:pt x="0" y="10301"/>
                    <a:pt x="0" y="10886"/>
                  </a:cubicBezTo>
                  <a:cubicBezTo>
                    <a:pt x="0" y="17179"/>
                    <a:pt x="5880" y="21600"/>
                    <a:pt x="11289" y="21600"/>
                  </a:cubicBezTo>
                  <a:cubicBezTo>
                    <a:pt x="14365" y="21600"/>
                    <a:pt x="17284" y="20171"/>
                    <a:pt x="18885" y="16844"/>
                  </a:cubicBezTo>
                  <a:cubicBezTo>
                    <a:pt x="21600" y="11080"/>
                    <a:pt x="21197" y="5804"/>
                    <a:pt x="17881" y="2778"/>
                  </a:cubicBezTo>
                  <a:cubicBezTo>
                    <a:pt x="15846" y="860"/>
                    <a:pt x="13329" y="0"/>
                    <a:pt x="1084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092" name="Google Shape;4765;p51"/>
          <p:cNvSpPr/>
          <p:nvPr/>
        </p:nvSpPr>
        <p:spPr>
          <a:xfrm rot="8100000">
            <a:off x="8027236" y="6675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097" name="تجميع"/>
          <p:cNvGrpSpPr/>
          <p:nvPr/>
        </p:nvGrpSpPr>
        <p:grpSpPr>
          <a:xfrm>
            <a:off x="5922574" y="243828"/>
            <a:ext cx="2378591" cy="776720"/>
            <a:chOff x="0" y="0"/>
            <a:chExt cx="2378590" cy="776719"/>
          </a:xfrm>
        </p:grpSpPr>
        <p:sp>
          <p:nvSpPr>
            <p:cNvPr id="2093" name="الفصل"/>
            <p:cNvSpPr txBox="1"/>
            <p:nvPr/>
          </p:nvSpPr>
          <p:spPr>
            <a:xfrm>
              <a:off x="1623240" y="0"/>
              <a:ext cx="755351" cy="288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2094" name="دائرة"/>
            <p:cNvSpPr/>
            <p:nvPr/>
          </p:nvSpPr>
          <p:spPr>
            <a:xfrm>
              <a:off x="1801900" y="314823"/>
              <a:ext cx="342283" cy="342283"/>
            </a:xfrm>
            <a:prstGeom prst="ellipse">
              <a:avLst/>
            </a:prstGeom>
            <a:solidFill>
              <a:schemeClr val="accent1"/>
            </a:solidFill>
            <a:ln w="3175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r" defTabSz="685800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095" name="١"/>
            <p:cNvSpPr txBox="1"/>
            <p:nvPr/>
          </p:nvSpPr>
          <p:spPr>
            <a:xfrm>
              <a:off x="1668767" y="144409"/>
              <a:ext cx="583149" cy="632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b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096" name="القيمة المنزلية"/>
            <p:cNvSpPr txBox="1"/>
            <p:nvPr/>
          </p:nvSpPr>
          <p:spPr>
            <a:xfrm>
              <a:off x="0" y="217389"/>
              <a:ext cx="1818991" cy="526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rmAutofit fontScale="100000" lnSpcReduction="0"/>
            </a:bodyPr>
            <a:lstStyle>
              <a:lvl1pPr algn="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 القيمة المنزلية</a:t>
              </a:r>
            </a:p>
          </p:txBody>
        </p:sp>
      </p:grpSp>
      <p:sp>
        <p:nvSpPr>
          <p:cNvPr id="2098" name="مع خالد ٤٢٥ ريال إذا أراد شراء جهاز هاتف ثمنه ٣٧٥ ريالاً فهل ما معه يكفي لشرائه ؟ فسر إجابتك"/>
          <p:cNvSpPr txBox="1"/>
          <p:nvPr/>
        </p:nvSpPr>
        <p:spPr>
          <a:xfrm>
            <a:off x="1472962" y="1691519"/>
            <a:ext cx="6364760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5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مع خالد ٤٢٥ ريال إذا أراد شراء جهاز هاتف ثمنه ٣٧٥ ريالاً فهل ما معه يكفي لشرائه ؟ فسر إجابتك </a:t>
            </a:r>
          </a:p>
        </p:txBody>
      </p:sp>
      <p:pic>
        <p:nvPicPr>
          <p:cNvPr id="2099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rcRect l="40803" t="26581" r="38461" b="31545"/>
          <a:stretch>
            <a:fillRect/>
          </a:stretch>
        </p:blipFill>
        <p:spPr>
          <a:xfrm>
            <a:off x="7151418" y="3510458"/>
            <a:ext cx="1149817" cy="13061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4254;p45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132" name="Google Shape;4259;p45"/>
          <p:cNvGrpSpPr/>
          <p:nvPr/>
        </p:nvGrpSpPr>
        <p:grpSpPr>
          <a:xfrm>
            <a:off x="1208577" y="2945535"/>
            <a:ext cx="758288" cy="663215"/>
            <a:chOff x="0" y="0"/>
            <a:chExt cx="758287" cy="663214"/>
          </a:xfrm>
        </p:grpSpPr>
        <p:sp>
          <p:nvSpPr>
            <p:cNvPr id="2102" name="Google Shape;4260;p45"/>
            <p:cNvSpPr/>
            <p:nvPr/>
          </p:nvSpPr>
          <p:spPr>
            <a:xfrm>
              <a:off x="132387" y="182146"/>
              <a:ext cx="370330" cy="34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8" h="21600" fill="norm" stroke="1" extrusionOk="0">
                  <a:moveTo>
                    <a:pt x="8885" y="0"/>
                  </a:moveTo>
                  <a:cubicBezTo>
                    <a:pt x="8743" y="0"/>
                    <a:pt x="8601" y="5"/>
                    <a:pt x="8458" y="20"/>
                  </a:cubicBezTo>
                  <a:cubicBezTo>
                    <a:pt x="6345" y="190"/>
                    <a:pt x="3879" y="1315"/>
                    <a:pt x="1741" y="4724"/>
                  </a:cubicBezTo>
                  <a:cubicBezTo>
                    <a:pt x="-3168" y="12462"/>
                    <a:pt x="3644" y="19619"/>
                    <a:pt x="5781" y="21085"/>
                  </a:cubicBezTo>
                  <a:cubicBezTo>
                    <a:pt x="6246" y="21403"/>
                    <a:pt x="7039" y="21600"/>
                    <a:pt x="7985" y="21600"/>
                  </a:cubicBezTo>
                  <a:cubicBezTo>
                    <a:pt x="11904" y="21600"/>
                    <a:pt x="18432" y="18213"/>
                    <a:pt x="14988" y="6020"/>
                  </a:cubicBezTo>
                  <a:cubicBezTo>
                    <a:pt x="13963" y="2395"/>
                    <a:pt x="11539" y="0"/>
                    <a:pt x="88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3" name="Google Shape;4261;p45"/>
            <p:cNvSpPr/>
            <p:nvPr/>
          </p:nvSpPr>
          <p:spPr>
            <a:xfrm>
              <a:off x="266427" y="217882"/>
              <a:ext cx="180643" cy="38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8" h="21600" fill="norm" stroke="1" extrusionOk="0">
                  <a:moveTo>
                    <a:pt x="15404" y="0"/>
                  </a:moveTo>
                  <a:cubicBezTo>
                    <a:pt x="15404" y="0"/>
                    <a:pt x="-457" y="8548"/>
                    <a:pt x="10" y="17522"/>
                  </a:cubicBezTo>
                  <a:cubicBezTo>
                    <a:pt x="167" y="20239"/>
                    <a:pt x="2407" y="21600"/>
                    <a:pt x="5222" y="21600"/>
                  </a:cubicBezTo>
                  <a:cubicBezTo>
                    <a:pt x="11676" y="21600"/>
                    <a:pt x="21143" y="14435"/>
                    <a:pt x="154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4" name="Google Shape;4262;p45"/>
            <p:cNvSpPr/>
            <p:nvPr/>
          </p:nvSpPr>
          <p:spPr>
            <a:xfrm>
              <a:off x="315831" y="217882"/>
              <a:ext cx="162056" cy="39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33" h="21600" fill="norm" stroke="1" extrusionOk="0">
                  <a:moveTo>
                    <a:pt x="9888" y="0"/>
                  </a:moveTo>
                  <a:cubicBezTo>
                    <a:pt x="9888" y="0"/>
                    <a:pt x="-2368" y="9652"/>
                    <a:pt x="409" y="18151"/>
                  </a:cubicBezTo>
                  <a:cubicBezTo>
                    <a:pt x="1172" y="20483"/>
                    <a:pt x="3199" y="21600"/>
                    <a:pt x="5473" y="21600"/>
                  </a:cubicBezTo>
                  <a:cubicBezTo>
                    <a:pt x="11489" y="21600"/>
                    <a:pt x="19232" y="13791"/>
                    <a:pt x="98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5" name="Google Shape;4263;p45"/>
            <p:cNvSpPr/>
            <p:nvPr/>
          </p:nvSpPr>
          <p:spPr>
            <a:xfrm>
              <a:off x="422172" y="217882"/>
              <a:ext cx="191015" cy="37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7" h="21600" fill="norm" stroke="1" extrusionOk="0">
                  <a:moveTo>
                    <a:pt x="487" y="0"/>
                  </a:moveTo>
                  <a:cubicBezTo>
                    <a:pt x="487" y="0"/>
                    <a:pt x="-2358" y="12717"/>
                    <a:pt x="5712" y="19666"/>
                  </a:cubicBezTo>
                  <a:cubicBezTo>
                    <a:pt x="7256" y="21001"/>
                    <a:pt x="8867" y="21600"/>
                    <a:pt x="10300" y="21600"/>
                  </a:cubicBezTo>
                  <a:cubicBezTo>
                    <a:pt x="16359" y="21600"/>
                    <a:pt x="19242" y="10911"/>
                    <a:pt x="4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6" name="Google Shape;4264;p45"/>
            <p:cNvSpPr/>
            <p:nvPr/>
          </p:nvSpPr>
          <p:spPr>
            <a:xfrm>
              <a:off x="428414" y="217882"/>
              <a:ext cx="268151" cy="32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3" h="21600" fill="norm" stroke="1" extrusionOk="0">
                  <a:moveTo>
                    <a:pt x="0" y="0"/>
                  </a:moveTo>
                  <a:cubicBezTo>
                    <a:pt x="0" y="0"/>
                    <a:pt x="2148" y="14761"/>
                    <a:pt x="11623" y="20456"/>
                  </a:cubicBezTo>
                  <a:cubicBezTo>
                    <a:pt x="12938" y="21246"/>
                    <a:pt x="14142" y="21600"/>
                    <a:pt x="15177" y="21600"/>
                  </a:cubicBezTo>
                  <a:cubicBezTo>
                    <a:pt x="21600" y="21600"/>
                    <a:pt x="21444" y="79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7" name="Google Shape;4265;p45"/>
            <p:cNvSpPr/>
            <p:nvPr/>
          </p:nvSpPr>
          <p:spPr>
            <a:xfrm>
              <a:off x="428414" y="217882"/>
              <a:ext cx="329874" cy="26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1" h="21600" fill="norm" stroke="1" extrusionOk="0">
                  <a:moveTo>
                    <a:pt x="0" y="0"/>
                  </a:moveTo>
                  <a:cubicBezTo>
                    <a:pt x="0" y="0"/>
                    <a:pt x="4845" y="17053"/>
                    <a:pt x="13347" y="21094"/>
                  </a:cubicBezTo>
                  <a:cubicBezTo>
                    <a:pt x="14075" y="21440"/>
                    <a:pt x="14737" y="21600"/>
                    <a:pt x="15324" y="21600"/>
                  </a:cubicBezTo>
                  <a:cubicBezTo>
                    <a:pt x="21600" y="21600"/>
                    <a:pt x="19312" y="33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8" name="Google Shape;4266;p45"/>
            <p:cNvSpPr/>
            <p:nvPr/>
          </p:nvSpPr>
          <p:spPr>
            <a:xfrm>
              <a:off x="118967" y="217882"/>
              <a:ext cx="309448" cy="2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8603" y="0"/>
                  </a:moveTo>
                  <a:cubicBezTo>
                    <a:pt x="-1386" y="5289"/>
                    <a:pt x="-2997" y="21600"/>
                    <a:pt x="3216" y="21600"/>
                  </a:cubicBezTo>
                  <a:cubicBezTo>
                    <a:pt x="3950" y="21600"/>
                    <a:pt x="4791" y="21373"/>
                    <a:pt x="5726" y="20874"/>
                  </a:cubicBezTo>
                  <a:cubicBezTo>
                    <a:pt x="14572" y="16186"/>
                    <a:pt x="18603" y="0"/>
                    <a:pt x="1860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09" name="Google Shape;4267;p45"/>
            <p:cNvSpPr/>
            <p:nvPr/>
          </p:nvSpPr>
          <p:spPr>
            <a:xfrm>
              <a:off x="83808" y="217882"/>
              <a:ext cx="344608" cy="24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9" h="21600" fill="norm" stroke="1" extrusionOk="0">
                  <a:moveTo>
                    <a:pt x="18289" y="0"/>
                  </a:moveTo>
                  <a:cubicBezTo>
                    <a:pt x="-479" y="1351"/>
                    <a:pt x="-3311" y="21600"/>
                    <a:pt x="3093" y="21600"/>
                  </a:cubicBezTo>
                  <a:cubicBezTo>
                    <a:pt x="3559" y="21600"/>
                    <a:pt x="4074" y="21492"/>
                    <a:pt x="4636" y="21263"/>
                  </a:cubicBezTo>
                  <a:cubicBezTo>
                    <a:pt x="12879" y="17928"/>
                    <a:pt x="18289" y="0"/>
                    <a:pt x="182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0" name="Google Shape;4268;p45"/>
            <p:cNvSpPr/>
            <p:nvPr/>
          </p:nvSpPr>
          <p:spPr>
            <a:xfrm>
              <a:off x="27234" y="153676"/>
              <a:ext cx="401181" cy="15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7817" y="0"/>
                  </a:moveTo>
                  <a:cubicBezTo>
                    <a:pt x="-65" y="0"/>
                    <a:pt x="-2480" y="16335"/>
                    <a:pt x="2858" y="20471"/>
                  </a:cubicBezTo>
                  <a:cubicBezTo>
                    <a:pt x="3889" y="21260"/>
                    <a:pt x="4950" y="21600"/>
                    <a:pt x="6010" y="21600"/>
                  </a:cubicBezTo>
                  <a:cubicBezTo>
                    <a:pt x="12545" y="21600"/>
                    <a:pt x="19120" y="8744"/>
                    <a:pt x="19120" y="8744"/>
                  </a:cubicBezTo>
                  <a:cubicBezTo>
                    <a:pt x="14640" y="2385"/>
                    <a:pt x="10829" y="0"/>
                    <a:pt x="7817" y="0"/>
                  </a:cubicBez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1" name="Google Shape;4269;p45"/>
            <p:cNvSpPr/>
            <p:nvPr/>
          </p:nvSpPr>
          <p:spPr>
            <a:xfrm>
              <a:off x="34592" y="74425"/>
              <a:ext cx="393823" cy="16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6" h="21600" fill="norm" stroke="1" extrusionOk="0">
                  <a:moveTo>
                    <a:pt x="5327" y="0"/>
                  </a:moveTo>
                  <a:cubicBezTo>
                    <a:pt x="141" y="0"/>
                    <a:pt x="-1894" y="9693"/>
                    <a:pt x="2116" y="16113"/>
                  </a:cubicBezTo>
                  <a:cubicBezTo>
                    <a:pt x="4737" y="20312"/>
                    <a:pt x="7957" y="21600"/>
                    <a:pt x="10923" y="21600"/>
                  </a:cubicBezTo>
                  <a:cubicBezTo>
                    <a:pt x="15637" y="21600"/>
                    <a:pt x="19706" y="18341"/>
                    <a:pt x="19706" y="18341"/>
                  </a:cubicBezTo>
                  <a:cubicBezTo>
                    <a:pt x="14042" y="4667"/>
                    <a:pt x="8926" y="0"/>
                    <a:pt x="532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2" name="Google Shape;4270;p45"/>
            <p:cNvSpPr/>
            <p:nvPr/>
          </p:nvSpPr>
          <p:spPr>
            <a:xfrm>
              <a:off x="66047" y="0"/>
              <a:ext cx="362369" cy="21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4260" y="0"/>
                  </a:moveTo>
                  <a:cubicBezTo>
                    <a:pt x="307" y="0"/>
                    <a:pt x="-1509" y="5321"/>
                    <a:pt x="1506" y="11052"/>
                  </a:cubicBezTo>
                  <a:cubicBezTo>
                    <a:pt x="6664" y="20858"/>
                    <a:pt x="16463" y="21600"/>
                    <a:pt x="19303" y="21600"/>
                  </a:cubicBezTo>
                  <a:cubicBezTo>
                    <a:pt x="19806" y="21600"/>
                    <a:pt x="20091" y="21575"/>
                    <a:pt x="20091" y="21575"/>
                  </a:cubicBezTo>
                  <a:cubicBezTo>
                    <a:pt x="14488" y="5481"/>
                    <a:pt x="8274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3" name="Google Shape;4271;p45"/>
            <p:cNvSpPr/>
            <p:nvPr/>
          </p:nvSpPr>
          <p:spPr>
            <a:xfrm>
              <a:off x="344480" y="165142"/>
              <a:ext cx="141856" cy="14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1" h="21600" fill="norm" stroke="1" extrusionOk="0">
                  <a:moveTo>
                    <a:pt x="9668" y="0"/>
                  </a:moveTo>
                  <a:cubicBezTo>
                    <a:pt x="4802" y="0"/>
                    <a:pt x="0" y="5238"/>
                    <a:pt x="0" y="5238"/>
                  </a:cubicBezTo>
                  <a:lnTo>
                    <a:pt x="16148" y="21600"/>
                  </a:lnTo>
                  <a:cubicBezTo>
                    <a:pt x="16148" y="21600"/>
                    <a:pt x="21600" y="7829"/>
                    <a:pt x="13596" y="1400"/>
                  </a:cubicBezTo>
                  <a:cubicBezTo>
                    <a:pt x="12345" y="396"/>
                    <a:pt x="11005" y="0"/>
                    <a:pt x="966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4" name="Google Shape;4272;p45"/>
            <p:cNvSpPr/>
            <p:nvPr/>
          </p:nvSpPr>
          <p:spPr>
            <a:xfrm>
              <a:off x="366371" y="208090"/>
              <a:ext cx="190741" cy="45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593" h="21600" fill="norm" stroke="1" extrusionOk="0">
                  <a:moveTo>
                    <a:pt x="3448" y="0"/>
                  </a:moveTo>
                  <a:cubicBezTo>
                    <a:pt x="3448" y="0"/>
                    <a:pt x="-4473" y="10812"/>
                    <a:pt x="3695" y="21600"/>
                  </a:cubicBezTo>
                  <a:cubicBezTo>
                    <a:pt x="3695" y="21600"/>
                    <a:pt x="17127" y="14227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5" name="Google Shape;4273;p45"/>
            <p:cNvSpPr/>
            <p:nvPr/>
          </p:nvSpPr>
          <p:spPr>
            <a:xfrm>
              <a:off x="377800" y="361654"/>
              <a:ext cx="68787" cy="6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577" y="0"/>
                  </a:moveTo>
                  <a:cubicBezTo>
                    <a:pt x="8515" y="0"/>
                    <a:pt x="7430" y="204"/>
                    <a:pt x="6369" y="640"/>
                  </a:cubicBezTo>
                  <a:cubicBezTo>
                    <a:pt x="1347" y="2692"/>
                    <a:pt x="-1243" y="8832"/>
                    <a:pt x="587" y="14465"/>
                  </a:cubicBezTo>
                  <a:cubicBezTo>
                    <a:pt x="2012" y="18863"/>
                    <a:pt x="5680" y="21600"/>
                    <a:pt x="9608" y="21600"/>
                  </a:cubicBezTo>
                  <a:cubicBezTo>
                    <a:pt x="10702" y="21600"/>
                    <a:pt x="11810" y="21387"/>
                    <a:pt x="12904" y="20942"/>
                  </a:cubicBezTo>
                  <a:cubicBezTo>
                    <a:pt x="17775" y="18899"/>
                    <a:pt x="20357" y="12759"/>
                    <a:pt x="18686" y="7126"/>
                  </a:cubicBezTo>
                  <a:cubicBezTo>
                    <a:pt x="17244" y="2826"/>
                    <a:pt x="13545" y="0"/>
                    <a:pt x="957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6" name="Google Shape;4274;p45"/>
            <p:cNvSpPr/>
            <p:nvPr/>
          </p:nvSpPr>
          <p:spPr>
            <a:xfrm>
              <a:off x="471959" y="337884"/>
              <a:ext cx="33923" cy="3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485" y="0"/>
                  </a:moveTo>
                  <a:cubicBezTo>
                    <a:pt x="8436" y="0"/>
                    <a:pt x="7372" y="195"/>
                    <a:pt x="6338" y="603"/>
                  </a:cubicBezTo>
                  <a:cubicBezTo>
                    <a:pt x="1409" y="2727"/>
                    <a:pt x="-1202" y="8757"/>
                    <a:pt x="541" y="14465"/>
                  </a:cubicBezTo>
                  <a:cubicBezTo>
                    <a:pt x="1915" y="18848"/>
                    <a:pt x="5636" y="21600"/>
                    <a:pt x="9636" y="21600"/>
                  </a:cubicBezTo>
                  <a:cubicBezTo>
                    <a:pt x="10707" y="21600"/>
                    <a:pt x="11794" y="21405"/>
                    <a:pt x="12858" y="20988"/>
                  </a:cubicBezTo>
                  <a:cubicBezTo>
                    <a:pt x="17787" y="18873"/>
                    <a:pt x="20398" y="12834"/>
                    <a:pt x="18655" y="7126"/>
                  </a:cubicBezTo>
                  <a:cubicBezTo>
                    <a:pt x="17168" y="2752"/>
                    <a:pt x="13417" y="0"/>
                    <a:pt x="94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7" name="Google Shape;4275;p45"/>
            <p:cNvSpPr/>
            <p:nvPr/>
          </p:nvSpPr>
          <p:spPr>
            <a:xfrm>
              <a:off x="423731" y="279316"/>
              <a:ext cx="46440" cy="4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9712" y="0"/>
                  </a:moveTo>
                  <a:cubicBezTo>
                    <a:pt x="8622" y="0"/>
                    <a:pt x="7521" y="211"/>
                    <a:pt x="6432" y="660"/>
                  </a:cubicBezTo>
                  <a:cubicBezTo>
                    <a:pt x="1255" y="2680"/>
                    <a:pt x="-1217" y="8767"/>
                    <a:pt x="587" y="14352"/>
                  </a:cubicBezTo>
                  <a:cubicBezTo>
                    <a:pt x="1993" y="18893"/>
                    <a:pt x="5589" y="21600"/>
                    <a:pt x="9454" y="21600"/>
                  </a:cubicBezTo>
                  <a:cubicBezTo>
                    <a:pt x="10544" y="21600"/>
                    <a:pt x="11645" y="21376"/>
                    <a:pt x="12734" y="20940"/>
                  </a:cubicBezTo>
                  <a:cubicBezTo>
                    <a:pt x="17900" y="18907"/>
                    <a:pt x="20383" y="12820"/>
                    <a:pt x="18579" y="7248"/>
                  </a:cubicBezTo>
                  <a:cubicBezTo>
                    <a:pt x="17173" y="2693"/>
                    <a:pt x="13577" y="0"/>
                    <a:pt x="971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8" name="Google Shape;4276;p45"/>
            <p:cNvSpPr/>
            <p:nvPr/>
          </p:nvSpPr>
          <p:spPr>
            <a:xfrm>
              <a:off x="459069" y="401737"/>
              <a:ext cx="78776" cy="7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530" y="0"/>
                  </a:moveTo>
                  <a:cubicBezTo>
                    <a:pt x="8454" y="0"/>
                    <a:pt x="7361" y="203"/>
                    <a:pt x="6292" y="638"/>
                  </a:cubicBezTo>
                  <a:cubicBezTo>
                    <a:pt x="1402" y="2657"/>
                    <a:pt x="-1227" y="8848"/>
                    <a:pt x="563" y="14498"/>
                  </a:cubicBezTo>
                  <a:cubicBezTo>
                    <a:pt x="1973" y="18838"/>
                    <a:pt x="5664" y="21600"/>
                    <a:pt x="9554" y="21600"/>
                  </a:cubicBezTo>
                  <a:cubicBezTo>
                    <a:pt x="10617" y="21600"/>
                    <a:pt x="11692" y="21397"/>
                    <a:pt x="12736" y="20962"/>
                  </a:cubicBezTo>
                  <a:cubicBezTo>
                    <a:pt x="17744" y="18943"/>
                    <a:pt x="20373" y="12752"/>
                    <a:pt x="18583" y="7095"/>
                  </a:cubicBezTo>
                  <a:cubicBezTo>
                    <a:pt x="17173" y="2755"/>
                    <a:pt x="13482" y="0"/>
                    <a:pt x="953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19" name="Google Shape;4277;p45"/>
            <p:cNvSpPr/>
            <p:nvPr/>
          </p:nvSpPr>
          <p:spPr>
            <a:xfrm>
              <a:off x="388898" y="458814"/>
              <a:ext cx="46543" cy="4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600" fill="norm" stroke="1" extrusionOk="0">
                  <a:moveTo>
                    <a:pt x="9666" y="0"/>
                  </a:moveTo>
                  <a:cubicBezTo>
                    <a:pt x="8581" y="0"/>
                    <a:pt x="7480" y="211"/>
                    <a:pt x="6410" y="643"/>
                  </a:cubicBezTo>
                  <a:cubicBezTo>
                    <a:pt x="1459" y="2678"/>
                    <a:pt x="-1243" y="8765"/>
                    <a:pt x="561" y="14517"/>
                  </a:cubicBezTo>
                  <a:cubicBezTo>
                    <a:pt x="1967" y="18887"/>
                    <a:pt x="5668" y="21600"/>
                    <a:pt x="9588" y="21600"/>
                  </a:cubicBezTo>
                  <a:cubicBezTo>
                    <a:pt x="10674" y="21600"/>
                    <a:pt x="11783" y="21389"/>
                    <a:pt x="12852" y="20948"/>
                  </a:cubicBezTo>
                  <a:cubicBezTo>
                    <a:pt x="17803" y="18913"/>
                    <a:pt x="20357" y="12826"/>
                    <a:pt x="18701" y="7241"/>
                  </a:cubicBezTo>
                  <a:cubicBezTo>
                    <a:pt x="17296" y="2740"/>
                    <a:pt x="13587" y="0"/>
                    <a:pt x="966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0" name="Google Shape;4278;p45"/>
            <p:cNvSpPr/>
            <p:nvPr/>
          </p:nvSpPr>
          <p:spPr>
            <a:xfrm>
              <a:off x="417296" y="511048"/>
              <a:ext cx="98265" cy="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3" h="21600" fill="norm" stroke="1" extrusionOk="0">
                  <a:moveTo>
                    <a:pt x="9542" y="0"/>
                  </a:moveTo>
                  <a:cubicBezTo>
                    <a:pt x="8473" y="0"/>
                    <a:pt x="7381" y="206"/>
                    <a:pt x="6317" y="643"/>
                  </a:cubicBezTo>
                  <a:cubicBezTo>
                    <a:pt x="1419" y="2677"/>
                    <a:pt x="-1241" y="8785"/>
                    <a:pt x="571" y="14419"/>
                  </a:cubicBezTo>
                  <a:cubicBezTo>
                    <a:pt x="2001" y="18867"/>
                    <a:pt x="5691" y="21600"/>
                    <a:pt x="9648" y="21600"/>
                  </a:cubicBezTo>
                  <a:cubicBezTo>
                    <a:pt x="10695" y="21600"/>
                    <a:pt x="11759" y="21407"/>
                    <a:pt x="12806" y="21007"/>
                  </a:cubicBezTo>
                  <a:cubicBezTo>
                    <a:pt x="17804" y="18973"/>
                    <a:pt x="20359" y="12740"/>
                    <a:pt x="18658" y="7231"/>
                  </a:cubicBezTo>
                  <a:cubicBezTo>
                    <a:pt x="17234" y="2801"/>
                    <a:pt x="13504" y="0"/>
                    <a:pt x="954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1" name="Google Shape;4279;p45"/>
            <p:cNvSpPr/>
            <p:nvPr/>
          </p:nvSpPr>
          <p:spPr>
            <a:xfrm>
              <a:off x="428414" y="78370"/>
              <a:ext cx="28358" cy="9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0" y="0"/>
                  </a:moveTo>
                  <a:lnTo>
                    <a:pt x="0" y="21344"/>
                  </a:lnTo>
                  <a:lnTo>
                    <a:pt x="2897" y="21600"/>
                  </a:lnTo>
                  <a:lnTo>
                    <a:pt x="21600" y="256"/>
                  </a:lnTo>
                  <a:lnTo>
                    <a:pt x="18270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2" name="Google Shape;4280;p45"/>
            <p:cNvSpPr/>
            <p:nvPr/>
          </p:nvSpPr>
          <p:spPr>
            <a:xfrm>
              <a:off x="445867" y="70196"/>
              <a:ext cx="17423" cy="1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818" y="0"/>
                  </a:moveTo>
                  <a:cubicBezTo>
                    <a:pt x="8756" y="0"/>
                    <a:pt x="7662" y="211"/>
                    <a:pt x="6599" y="668"/>
                  </a:cubicBezTo>
                  <a:cubicBezTo>
                    <a:pt x="1191" y="2674"/>
                    <a:pt x="-1216" y="8760"/>
                    <a:pt x="597" y="14846"/>
                  </a:cubicBezTo>
                  <a:cubicBezTo>
                    <a:pt x="1972" y="19032"/>
                    <a:pt x="5536" y="21600"/>
                    <a:pt x="9318" y="21600"/>
                  </a:cubicBezTo>
                  <a:cubicBezTo>
                    <a:pt x="10412" y="21600"/>
                    <a:pt x="11506" y="21389"/>
                    <a:pt x="12600" y="20932"/>
                  </a:cubicBezTo>
                  <a:cubicBezTo>
                    <a:pt x="18008" y="18891"/>
                    <a:pt x="20384" y="12805"/>
                    <a:pt x="18602" y="7423"/>
                  </a:cubicBezTo>
                  <a:cubicBezTo>
                    <a:pt x="17196" y="2674"/>
                    <a:pt x="13601" y="0"/>
                    <a:pt x="9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3" name="Google Shape;4281;p45"/>
            <p:cNvSpPr/>
            <p:nvPr/>
          </p:nvSpPr>
          <p:spPr>
            <a:xfrm>
              <a:off x="464378" y="123587"/>
              <a:ext cx="68153" cy="6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6" y="0"/>
                  </a:moveTo>
                  <a:lnTo>
                    <a:pt x="0" y="20750"/>
                  </a:lnTo>
                  <a:lnTo>
                    <a:pt x="864" y="21600"/>
                  </a:lnTo>
                  <a:lnTo>
                    <a:pt x="21600" y="85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4" name="Google Shape;4282;p45"/>
            <p:cNvSpPr/>
            <p:nvPr/>
          </p:nvSpPr>
          <p:spPr>
            <a:xfrm>
              <a:off x="522111" y="116292"/>
              <a:ext cx="17704" cy="1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600" fill="norm" stroke="1" extrusionOk="0">
                  <a:moveTo>
                    <a:pt x="9644" y="0"/>
                  </a:moveTo>
                  <a:cubicBezTo>
                    <a:pt x="5016" y="0"/>
                    <a:pt x="1126" y="3704"/>
                    <a:pt x="66" y="8896"/>
                  </a:cubicBezTo>
                  <a:cubicBezTo>
                    <a:pt x="-545" y="14885"/>
                    <a:pt x="3151" y="20215"/>
                    <a:pt x="8069" y="21531"/>
                  </a:cubicBezTo>
                  <a:cubicBezTo>
                    <a:pt x="8487" y="21600"/>
                    <a:pt x="8905" y="21600"/>
                    <a:pt x="9291" y="21600"/>
                  </a:cubicBezTo>
                  <a:cubicBezTo>
                    <a:pt x="14434" y="21600"/>
                    <a:pt x="19255" y="17792"/>
                    <a:pt x="19801" y="12219"/>
                  </a:cubicBezTo>
                  <a:cubicBezTo>
                    <a:pt x="21055" y="6923"/>
                    <a:pt x="17359" y="935"/>
                    <a:pt x="11798" y="277"/>
                  </a:cubicBezTo>
                  <a:cubicBezTo>
                    <a:pt x="11059" y="104"/>
                    <a:pt x="10351" y="0"/>
                    <a:pt x="964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5" name="Google Shape;4283;p45"/>
            <p:cNvSpPr/>
            <p:nvPr/>
          </p:nvSpPr>
          <p:spPr>
            <a:xfrm>
              <a:off x="0" y="158188"/>
              <a:ext cx="434944" cy="20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0" y="0"/>
                  </a:moveTo>
                  <a:cubicBezTo>
                    <a:pt x="1999" y="0"/>
                    <a:pt x="0" y="19592"/>
                    <a:pt x="0" y="19592"/>
                  </a:cubicBezTo>
                  <a:cubicBezTo>
                    <a:pt x="2119" y="21008"/>
                    <a:pt x="4113" y="21600"/>
                    <a:pt x="5968" y="21600"/>
                  </a:cubicBezTo>
                  <a:cubicBezTo>
                    <a:pt x="15701" y="21600"/>
                    <a:pt x="21600" y="5252"/>
                    <a:pt x="21600" y="5252"/>
                  </a:cubicBezTo>
                  <a:cubicBezTo>
                    <a:pt x="17645" y="1479"/>
                    <a:pt x="14391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6" name="Google Shape;4284;p45"/>
            <p:cNvSpPr/>
            <p:nvPr/>
          </p:nvSpPr>
          <p:spPr>
            <a:xfrm>
              <a:off x="193487" y="252256"/>
              <a:ext cx="68721" cy="6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0663" y="0"/>
                  </a:moveTo>
                  <a:cubicBezTo>
                    <a:pt x="4899" y="0"/>
                    <a:pt x="171" y="4729"/>
                    <a:pt x="4" y="10457"/>
                  </a:cubicBezTo>
                  <a:cubicBezTo>
                    <a:pt x="-163" y="16452"/>
                    <a:pt x="4565" y="21422"/>
                    <a:pt x="10294" y="21591"/>
                  </a:cubicBezTo>
                  <a:cubicBezTo>
                    <a:pt x="10409" y="21591"/>
                    <a:pt x="10514" y="21600"/>
                    <a:pt x="10619" y="21600"/>
                  </a:cubicBezTo>
                  <a:cubicBezTo>
                    <a:pt x="16375" y="21600"/>
                    <a:pt x="21103" y="17032"/>
                    <a:pt x="21270" y="11143"/>
                  </a:cubicBezTo>
                  <a:cubicBezTo>
                    <a:pt x="21437" y="5148"/>
                    <a:pt x="16876" y="178"/>
                    <a:pt x="10971" y="9"/>
                  </a:cubicBezTo>
                  <a:cubicBezTo>
                    <a:pt x="10874" y="0"/>
                    <a:pt x="10769" y="0"/>
                    <a:pt x="1066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7" name="Google Shape;4285;p45"/>
            <p:cNvSpPr/>
            <p:nvPr/>
          </p:nvSpPr>
          <p:spPr>
            <a:xfrm>
              <a:off x="248260" y="178841"/>
              <a:ext cx="71984" cy="7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10389" y="0"/>
                  </a:moveTo>
                  <a:cubicBezTo>
                    <a:pt x="4689" y="0"/>
                    <a:pt x="164" y="4632"/>
                    <a:pt x="5" y="10481"/>
                  </a:cubicBezTo>
                  <a:cubicBezTo>
                    <a:pt x="-155" y="16364"/>
                    <a:pt x="4361" y="21438"/>
                    <a:pt x="10322" y="21600"/>
                  </a:cubicBezTo>
                  <a:cubicBezTo>
                    <a:pt x="10423" y="21600"/>
                    <a:pt x="10515" y="21600"/>
                    <a:pt x="10616" y="21600"/>
                  </a:cubicBezTo>
                  <a:cubicBezTo>
                    <a:pt x="16291" y="21600"/>
                    <a:pt x="21126" y="16926"/>
                    <a:pt x="21285" y="11136"/>
                  </a:cubicBezTo>
                  <a:cubicBezTo>
                    <a:pt x="21445" y="5083"/>
                    <a:pt x="16769" y="179"/>
                    <a:pt x="10968" y="17"/>
                  </a:cubicBezTo>
                  <a:cubicBezTo>
                    <a:pt x="10775" y="9"/>
                    <a:pt x="10582" y="0"/>
                    <a:pt x="1038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8" name="Google Shape;4286;p45"/>
            <p:cNvSpPr/>
            <p:nvPr/>
          </p:nvSpPr>
          <p:spPr>
            <a:xfrm>
              <a:off x="348876" y="185425"/>
              <a:ext cx="46395" cy="4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0493" y="0"/>
                  </a:moveTo>
                  <a:cubicBezTo>
                    <a:pt x="4728" y="0"/>
                    <a:pt x="10" y="4732"/>
                    <a:pt x="10" y="10417"/>
                  </a:cubicBezTo>
                  <a:cubicBezTo>
                    <a:pt x="-236" y="16511"/>
                    <a:pt x="4237" y="21587"/>
                    <a:pt x="10196" y="21587"/>
                  </a:cubicBezTo>
                  <a:cubicBezTo>
                    <a:pt x="10338" y="21600"/>
                    <a:pt x="10493" y="21600"/>
                    <a:pt x="10635" y="21600"/>
                  </a:cubicBezTo>
                  <a:cubicBezTo>
                    <a:pt x="16387" y="21600"/>
                    <a:pt x="20873" y="16868"/>
                    <a:pt x="21118" y="11183"/>
                  </a:cubicBezTo>
                  <a:cubicBezTo>
                    <a:pt x="21364" y="5089"/>
                    <a:pt x="16646" y="264"/>
                    <a:pt x="10932" y="13"/>
                  </a:cubicBezTo>
                  <a:cubicBezTo>
                    <a:pt x="10790" y="13"/>
                    <a:pt x="10635" y="0"/>
                    <a:pt x="1049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29" name="Google Shape;4287;p45"/>
            <p:cNvSpPr/>
            <p:nvPr/>
          </p:nvSpPr>
          <p:spPr>
            <a:xfrm>
              <a:off x="110346" y="184823"/>
              <a:ext cx="87790" cy="8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10520" y="0"/>
                  </a:moveTo>
                  <a:cubicBezTo>
                    <a:pt x="4785" y="0"/>
                    <a:pt x="265" y="4624"/>
                    <a:pt x="3" y="10399"/>
                  </a:cubicBezTo>
                  <a:cubicBezTo>
                    <a:pt x="-128" y="16471"/>
                    <a:pt x="4509" y="21466"/>
                    <a:pt x="10341" y="21600"/>
                  </a:cubicBezTo>
                  <a:cubicBezTo>
                    <a:pt x="10424" y="21600"/>
                    <a:pt x="10506" y="21600"/>
                    <a:pt x="10589" y="21600"/>
                  </a:cubicBezTo>
                  <a:cubicBezTo>
                    <a:pt x="16310" y="21600"/>
                    <a:pt x="21079" y="17061"/>
                    <a:pt x="21341" y="11074"/>
                  </a:cubicBezTo>
                  <a:cubicBezTo>
                    <a:pt x="21472" y="5136"/>
                    <a:pt x="16835" y="148"/>
                    <a:pt x="11003" y="14"/>
                  </a:cubicBezTo>
                  <a:cubicBezTo>
                    <a:pt x="10845" y="7"/>
                    <a:pt x="10679" y="0"/>
                    <a:pt x="1052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0" name="Google Shape;4288;p45"/>
            <p:cNvSpPr/>
            <p:nvPr/>
          </p:nvSpPr>
          <p:spPr>
            <a:xfrm>
              <a:off x="97004" y="295289"/>
              <a:ext cx="69261" cy="6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10582" y="0"/>
                  </a:moveTo>
                  <a:cubicBezTo>
                    <a:pt x="4862" y="0"/>
                    <a:pt x="170" y="4657"/>
                    <a:pt x="5" y="10466"/>
                  </a:cubicBezTo>
                  <a:cubicBezTo>
                    <a:pt x="-161" y="16371"/>
                    <a:pt x="4356" y="21433"/>
                    <a:pt x="10390" y="21600"/>
                  </a:cubicBezTo>
                  <a:cubicBezTo>
                    <a:pt x="10486" y="21600"/>
                    <a:pt x="10591" y="21600"/>
                    <a:pt x="10687" y="21600"/>
                  </a:cubicBezTo>
                  <a:cubicBezTo>
                    <a:pt x="16416" y="21600"/>
                    <a:pt x="21108" y="16943"/>
                    <a:pt x="21273" y="11134"/>
                  </a:cubicBezTo>
                  <a:cubicBezTo>
                    <a:pt x="21439" y="5229"/>
                    <a:pt x="16913" y="167"/>
                    <a:pt x="10888" y="0"/>
                  </a:cubicBezTo>
                  <a:cubicBezTo>
                    <a:pt x="10792" y="0"/>
                    <a:pt x="10687" y="0"/>
                    <a:pt x="1058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1" name="Google Shape;4289;p45"/>
            <p:cNvSpPr/>
            <p:nvPr/>
          </p:nvSpPr>
          <p:spPr>
            <a:xfrm>
              <a:off x="53067" y="256958"/>
              <a:ext cx="38304" cy="3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0818" y="0"/>
                  </a:moveTo>
                  <a:cubicBezTo>
                    <a:pt x="4984" y="0"/>
                    <a:pt x="120" y="4635"/>
                    <a:pt x="2" y="10556"/>
                  </a:cubicBezTo>
                  <a:cubicBezTo>
                    <a:pt x="-115" y="16434"/>
                    <a:pt x="4514" y="21469"/>
                    <a:pt x="10330" y="21588"/>
                  </a:cubicBezTo>
                  <a:cubicBezTo>
                    <a:pt x="10472" y="21594"/>
                    <a:pt x="10620" y="21600"/>
                    <a:pt x="10762" y="21600"/>
                  </a:cubicBezTo>
                  <a:cubicBezTo>
                    <a:pt x="16504" y="21600"/>
                    <a:pt x="21250" y="17003"/>
                    <a:pt x="21368" y="11156"/>
                  </a:cubicBezTo>
                  <a:cubicBezTo>
                    <a:pt x="21485" y="5160"/>
                    <a:pt x="16856" y="237"/>
                    <a:pt x="11040" y="0"/>
                  </a:cubicBezTo>
                  <a:cubicBezTo>
                    <a:pt x="10966" y="0"/>
                    <a:pt x="10892" y="0"/>
                    <a:pt x="10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36" name="Google Shape;4290;p45"/>
          <p:cNvGrpSpPr/>
          <p:nvPr/>
        </p:nvGrpSpPr>
        <p:grpSpPr>
          <a:xfrm>
            <a:off x="7797082" y="2889706"/>
            <a:ext cx="273734" cy="333917"/>
            <a:chOff x="13" y="0"/>
            <a:chExt cx="273733" cy="333915"/>
          </a:xfrm>
        </p:grpSpPr>
        <p:sp>
          <p:nvSpPr>
            <p:cNvPr id="2133" name="Google Shape;4291;p45"/>
            <p:cNvSpPr/>
            <p:nvPr/>
          </p:nvSpPr>
          <p:spPr>
            <a:xfrm>
              <a:off x="13" y="-1"/>
              <a:ext cx="273734" cy="3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35" y="0"/>
                  </a:moveTo>
                  <a:cubicBezTo>
                    <a:pt x="8204" y="4953"/>
                    <a:pt x="9275" y="9342"/>
                    <a:pt x="9275" y="9342"/>
                  </a:cubicBezTo>
                  <a:cubicBezTo>
                    <a:pt x="5851" y="5049"/>
                    <a:pt x="1512" y="4869"/>
                    <a:pt x="806" y="4869"/>
                  </a:cubicBezTo>
                  <a:cubicBezTo>
                    <a:pt x="742" y="4869"/>
                    <a:pt x="707" y="4870"/>
                    <a:pt x="707" y="4870"/>
                  </a:cubicBezTo>
                  <a:cubicBezTo>
                    <a:pt x="1273" y="10933"/>
                    <a:pt x="7698" y="12225"/>
                    <a:pt x="7698" y="12225"/>
                  </a:cubicBezTo>
                  <a:cubicBezTo>
                    <a:pt x="7214" y="12151"/>
                    <a:pt x="6751" y="12118"/>
                    <a:pt x="6312" y="12118"/>
                  </a:cubicBezTo>
                  <a:cubicBezTo>
                    <a:pt x="2193" y="12118"/>
                    <a:pt x="0" y="15024"/>
                    <a:pt x="0" y="15024"/>
                  </a:cubicBezTo>
                  <a:cubicBezTo>
                    <a:pt x="1010" y="15316"/>
                    <a:pt x="1930" y="15434"/>
                    <a:pt x="2756" y="15434"/>
                  </a:cubicBezTo>
                  <a:cubicBezTo>
                    <a:pt x="5953" y="15434"/>
                    <a:pt x="7756" y="13663"/>
                    <a:pt x="8073" y="13324"/>
                  </a:cubicBezTo>
                  <a:cubicBezTo>
                    <a:pt x="3607" y="18295"/>
                    <a:pt x="5011" y="21600"/>
                    <a:pt x="5011" y="21600"/>
                  </a:cubicBezTo>
                  <a:cubicBezTo>
                    <a:pt x="9376" y="19845"/>
                    <a:pt x="10245" y="14080"/>
                    <a:pt x="10245" y="14080"/>
                  </a:cubicBezTo>
                  <a:cubicBezTo>
                    <a:pt x="10406" y="21170"/>
                    <a:pt x="14831" y="21402"/>
                    <a:pt x="14831" y="21402"/>
                  </a:cubicBezTo>
                  <a:cubicBezTo>
                    <a:pt x="15820" y="16489"/>
                    <a:pt x="11731" y="13723"/>
                    <a:pt x="11719" y="13716"/>
                  </a:cubicBezTo>
                  <a:cubicBezTo>
                    <a:pt x="14969" y="15906"/>
                    <a:pt x="17254" y="16528"/>
                    <a:pt x="18803" y="16528"/>
                  </a:cubicBezTo>
                  <a:cubicBezTo>
                    <a:pt x="20838" y="16528"/>
                    <a:pt x="21600" y="15455"/>
                    <a:pt x="21600" y="15455"/>
                  </a:cubicBezTo>
                  <a:cubicBezTo>
                    <a:pt x="18185" y="13186"/>
                    <a:pt x="12710" y="12225"/>
                    <a:pt x="12709" y="12225"/>
                  </a:cubicBezTo>
                  <a:cubicBezTo>
                    <a:pt x="13213" y="12296"/>
                    <a:pt x="13691" y="12329"/>
                    <a:pt x="14144" y="12329"/>
                  </a:cubicBezTo>
                  <a:cubicBezTo>
                    <a:pt x="19821" y="12329"/>
                    <a:pt x="21519" y="7156"/>
                    <a:pt x="21519" y="7156"/>
                  </a:cubicBezTo>
                  <a:cubicBezTo>
                    <a:pt x="21294" y="7147"/>
                    <a:pt x="21072" y="7142"/>
                    <a:pt x="20855" y="7142"/>
                  </a:cubicBezTo>
                  <a:cubicBezTo>
                    <a:pt x="16092" y="7142"/>
                    <a:pt x="13436" y="9248"/>
                    <a:pt x="12488" y="10189"/>
                  </a:cubicBezTo>
                  <a:cubicBezTo>
                    <a:pt x="18324" y="3614"/>
                    <a:pt x="15135" y="1"/>
                    <a:pt x="151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4" name="Google Shape;4292;p45"/>
            <p:cNvSpPr/>
            <p:nvPr/>
          </p:nvSpPr>
          <p:spPr>
            <a:xfrm>
              <a:off x="33044" y="33551"/>
              <a:ext cx="212032" cy="26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9" y="0"/>
                  </a:moveTo>
                  <a:cubicBezTo>
                    <a:pt x="11582" y="2985"/>
                    <a:pt x="8844" y="12134"/>
                    <a:pt x="8844" y="12134"/>
                  </a:cubicBezTo>
                  <a:cubicBezTo>
                    <a:pt x="7852" y="10186"/>
                    <a:pt x="1" y="5125"/>
                    <a:pt x="0" y="5125"/>
                  </a:cubicBezTo>
                  <a:cubicBezTo>
                    <a:pt x="1591" y="8745"/>
                    <a:pt x="8348" y="12791"/>
                    <a:pt x="8348" y="12791"/>
                  </a:cubicBezTo>
                  <a:cubicBezTo>
                    <a:pt x="5687" y="13596"/>
                    <a:pt x="130" y="15607"/>
                    <a:pt x="130" y="15607"/>
                  </a:cubicBezTo>
                  <a:cubicBezTo>
                    <a:pt x="213" y="15609"/>
                    <a:pt x="296" y="15611"/>
                    <a:pt x="379" y="15611"/>
                  </a:cubicBezTo>
                  <a:cubicBezTo>
                    <a:pt x="4258" y="15611"/>
                    <a:pt x="8607" y="13236"/>
                    <a:pt x="8609" y="13235"/>
                  </a:cubicBezTo>
                  <a:cubicBezTo>
                    <a:pt x="7330" y="14611"/>
                    <a:pt x="5088" y="21346"/>
                    <a:pt x="5088" y="21346"/>
                  </a:cubicBezTo>
                  <a:cubicBezTo>
                    <a:pt x="7670" y="18106"/>
                    <a:pt x="9600" y="13362"/>
                    <a:pt x="9600" y="13362"/>
                  </a:cubicBezTo>
                  <a:cubicBezTo>
                    <a:pt x="10304" y="16581"/>
                    <a:pt x="14165" y="21600"/>
                    <a:pt x="14165" y="21600"/>
                  </a:cubicBezTo>
                  <a:cubicBezTo>
                    <a:pt x="13930" y="17746"/>
                    <a:pt x="10069" y="13130"/>
                    <a:pt x="10069" y="13129"/>
                  </a:cubicBezTo>
                  <a:cubicBezTo>
                    <a:pt x="16305" y="15777"/>
                    <a:pt x="21600" y="16857"/>
                    <a:pt x="21600" y="16857"/>
                  </a:cubicBezTo>
                  <a:cubicBezTo>
                    <a:pt x="18443" y="14929"/>
                    <a:pt x="10018" y="12473"/>
                    <a:pt x="10018" y="12473"/>
                  </a:cubicBezTo>
                  <a:cubicBezTo>
                    <a:pt x="15469" y="12240"/>
                    <a:pt x="21025" y="8089"/>
                    <a:pt x="21025" y="8089"/>
                  </a:cubicBezTo>
                  <a:cubicBezTo>
                    <a:pt x="18417" y="8174"/>
                    <a:pt x="10356" y="11732"/>
                    <a:pt x="10356" y="11732"/>
                  </a:cubicBezTo>
                  <a:cubicBezTo>
                    <a:pt x="12938" y="7369"/>
                    <a:pt x="14869" y="0"/>
                    <a:pt x="148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35" name="Google Shape;4293;p45"/>
            <p:cNvSpPr/>
            <p:nvPr/>
          </p:nvSpPr>
          <p:spPr>
            <a:xfrm>
              <a:off x="109081" y="153395"/>
              <a:ext cx="48135" cy="5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8683" y="0"/>
                  </a:moveTo>
                  <a:cubicBezTo>
                    <a:pt x="4131" y="0"/>
                    <a:pt x="-175" y="3603"/>
                    <a:pt x="5" y="11542"/>
                  </a:cubicBezTo>
                  <a:cubicBezTo>
                    <a:pt x="5" y="11542"/>
                    <a:pt x="699" y="19924"/>
                    <a:pt x="8107" y="21456"/>
                  </a:cubicBezTo>
                  <a:cubicBezTo>
                    <a:pt x="8575" y="21552"/>
                    <a:pt x="9043" y="21600"/>
                    <a:pt x="9501" y="21600"/>
                  </a:cubicBezTo>
                  <a:cubicBezTo>
                    <a:pt x="16260" y="21600"/>
                    <a:pt x="21425" y="11478"/>
                    <a:pt x="16800" y="4491"/>
                  </a:cubicBezTo>
                  <a:cubicBezTo>
                    <a:pt x="14794" y="1570"/>
                    <a:pt x="11682" y="0"/>
                    <a:pt x="86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39" name="تجميع"/>
          <p:cNvGrpSpPr/>
          <p:nvPr/>
        </p:nvGrpSpPr>
        <p:grpSpPr>
          <a:xfrm>
            <a:off x="1031269" y="507179"/>
            <a:ext cx="7141902" cy="3207441"/>
            <a:chOff x="-5" y="0"/>
            <a:chExt cx="7141900" cy="3207439"/>
          </a:xfrm>
        </p:grpSpPr>
        <p:sp>
          <p:nvSpPr>
            <p:cNvPr id="2137" name="Google Shape;4238;p45"/>
            <p:cNvSpPr/>
            <p:nvPr/>
          </p:nvSpPr>
          <p:spPr>
            <a:xfrm rot="599">
              <a:off x="159" y="1313314"/>
              <a:ext cx="7141571" cy="189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"/>
                  </a:moveTo>
                  <a:lnTo>
                    <a:pt x="21600" y="0"/>
                  </a:lnTo>
                  <a:lnTo>
                    <a:pt x="21600" y="21596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2138" name="Google Shape;4324;p45"/>
            <p:cNvSpPr/>
            <p:nvPr/>
          </p:nvSpPr>
          <p:spPr>
            <a:xfrm rot="2153969">
              <a:off x="2503749" y="456429"/>
              <a:ext cx="2133948" cy="178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65" y="0"/>
                  </a:moveTo>
                  <a:lnTo>
                    <a:pt x="0" y="16235"/>
                  </a:lnTo>
                  <a:cubicBezTo>
                    <a:pt x="0" y="16235"/>
                    <a:pt x="891" y="16076"/>
                    <a:pt x="1163" y="16499"/>
                  </a:cubicBezTo>
                  <a:cubicBezTo>
                    <a:pt x="1398" y="16964"/>
                    <a:pt x="1017" y="17773"/>
                    <a:pt x="1017" y="17773"/>
                  </a:cubicBezTo>
                  <a:cubicBezTo>
                    <a:pt x="1017" y="17773"/>
                    <a:pt x="1908" y="17614"/>
                    <a:pt x="2175" y="18072"/>
                  </a:cubicBezTo>
                  <a:cubicBezTo>
                    <a:pt x="2437" y="18565"/>
                    <a:pt x="1993" y="19825"/>
                    <a:pt x="1993" y="19825"/>
                  </a:cubicBezTo>
                  <a:cubicBezTo>
                    <a:pt x="1993" y="19825"/>
                    <a:pt x="2958" y="19787"/>
                    <a:pt x="3125" y="20095"/>
                  </a:cubicBezTo>
                  <a:cubicBezTo>
                    <a:pt x="3293" y="20402"/>
                    <a:pt x="3008" y="21600"/>
                    <a:pt x="3008" y="21600"/>
                  </a:cubicBezTo>
                  <a:lnTo>
                    <a:pt x="21600" y="5529"/>
                  </a:lnTo>
                  <a:cubicBezTo>
                    <a:pt x="20056" y="5637"/>
                    <a:pt x="20586" y="3755"/>
                    <a:pt x="20586" y="3755"/>
                  </a:cubicBezTo>
                  <a:cubicBezTo>
                    <a:pt x="20586" y="3755"/>
                    <a:pt x="19921" y="3570"/>
                    <a:pt x="19605" y="3255"/>
                  </a:cubicBezTo>
                  <a:cubicBezTo>
                    <a:pt x="19319" y="2935"/>
                    <a:pt x="19723" y="1751"/>
                    <a:pt x="19723" y="1751"/>
                  </a:cubicBezTo>
                  <a:cubicBezTo>
                    <a:pt x="19723" y="1751"/>
                    <a:pt x="18774" y="1887"/>
                    <a:pt x="18529" y="1492"/>
                  </a:cubicBezTo>
                  <a:cubicBezTo>
                    <a:pt x="18314" y="1092"/>
                    <a:pt x="18765" y="0"/>
                    <a:pt x="1876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grpSp>
        <p:nvGrpSpPr>
          <p:cNvPr id="2143" name="Google Shape;4255;p45"/>
          <p:cNvGrpSpPr/>
          <p:nvPr/>
        </p:nvGrpSpPr>
        <p:grpSpPr>
          <a:xfrm>
            <a:off x="7275597" y="1252836"/>
            <a:ext cx="683984" cy="721349"/>
            <a:chOff x="0" y="0"/>
            <a:chExt cx="683983" cy="721348"/>
          </a:xfrm>
        </p:grpSpPr>
        <p:sp>
          <p:nvSpPr>
            <p:cNvPr id="2140" name="Google Shape;4256;p45"/>
            <p:cNvSpPr/>
            <p:nvPr/>
          </p:nvSpPr>
          <p:spPr>
            <a:xfrm>
              <a:off x="0" y="0"/>
              <a:ext cx="683984" cy="72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1" h="21600" fill="norm" stroke="1" extrusionOk="0">
                  <a:moveTo>
                    <a:pt x="7198" y="0"/>
                  </a:moveTo>
                  <a:cubicBezTo>
                    <a:pt x="4306" y="0"/>
                    <a:pt x="7446" y="11298"/>
                    <a:pt x="7446" y="11298"/>
                  </a:cubicBezTo>
                  <a:cubicBezTo>
                    <a:pt x="7446" y="11298"/>
                    <a:pt x="4597" y="6422"/>
                    <a:pt x="2187" y="6422"/>
                  </a:cubicBezTo>
                  <a:cubicBezTo>
                    <a:pt x="1643" y="6422"/>
                    <a:pt x="1121" y="6671"/>
                    <a:pt x="659" y="7282"/>
                  </a:cubicBezTo>
                  <a:cubicBezTo>
                    <a:pt x="-2583" y="11591"/>
                    <a:pt x="7186" y="12277"/>
                    <a:pt x="7186" y="12277"/>
                  </a:cubicBezTo>
                  <a:cubicBezTo>
                    <a:pt x="7186" y="12277"/>
                    <a:pt x="384" y="13043"/>
                    <a:pt x="254" y="17190"/>
                  </a:cubicBezTo>
                  <a:cubicBezTo>
                    <a:pt x="227" y="18034"/>
                    <a:pt x="509" y="18370"/>
                    <a:pt x="974" y="18370"/>
                  </a:cubicBezTo>
                  <a:cubicBezTo>
                    <a:pt x="2786" y="18370"/>
                    <a:pt x="7372" y="13290"/>
                    <a:pt x="7374" y="13288"/>
                  </a:cubicBezTo>
                  <a:cubicBezTo>
                    <a:pt x="7372" y="13290"/>
                    <a:pt x="2772" y="18658"/>
                    <a:pt x="5087" y="21205"/>
                  </a:cubicBezTo>
                  <a:cubicBezTo>
                    <a:pt x="5335" y="21478"/>
                    <a:pt x="5567" y="21600"/>
                    <a:pt x="5786" y="21600"/>
                  </a:cubicBezTo>
                  <a:cubicBezTo>
                    <a:pt x="7603" y="21600"/>
                    <a:pt x="8445" y="13176"/>
                    <a:pt x="8445" y="13174"/>
                  </a:cubicBezTo>
                  <a:cubicBezTo>
                    <a:pt x="8445" y="13176"/>
                    <a:pt x="8272" y="18006"/>
                    <a:pt x="11803" y="20225"/>
                  </a:cubicBezTo>
                  <a:cubicBezTo>
                    <a:pt x="12262" y="20514"/>
                    <a:pt x="12623" y="20643"/>
                    <a:pt x="12893" y="20643"/>
                  </a:cubicBezTo>
                  <a:cubicBezTo>
                    <a:pt x="14548" y="20643"/>
                    <a:pt x="12846" y="15828"/>
                    <a:pt x="9527" y="13040"/>
                  </a:cubicBezTo>
                  <a:cubicBezTo>
                    <a:pt x="10833" y="13942"/>
                    <a:pt x="13177" y="15338"/>
                    <a:pt x="15179" y="15338"/>
                  </a:cubicBezTo>
                  <a:cubicBezTo>
                    <a:pt x="16202" y="15338"/>
                    <a:pt x="17136" y="14973"/>
                    <a:pt x="17795" y="13990"/>
                  </a:cubicBezTo>
                  <a:cubicBezTo>
                    <a:pt x="19017" y="12186"/>
                    <a:pt x="16990" y="11712"/>
                    <a:pt x="14523" y="11712"/>
                  </a:cubicBezTo>
                  <a:cubicBezTo>
                    <a:pt x="11790" y="11712"/>
                    <a:pt x="8517" y="12293"/>
                    <a:pt x="8517" y="12293"/>
                  </a:cubicBezTo>
                  <a:cubicBezTo>
                    <a:pt x="8517" y="12293"/>
                    <a:pt x="17519" y="9127"/>
                    <a:pt x="16101" y="6222"/>
                  </a:cubicBezTo>
                  <a:cubicBezTo>
                    <a:pt x="15695" y="5397"/>
                    <a:pt x="15154" y="5062"/>
                    <a:pt x="14542" y="5062"/>
                  </a:cubicBezTo>
                  <a:cubicBezTo>
                    <a:pt x="11921" y="5062"/>
                    <a:pt x="8011" y="11200"/>
                    <a:pt x="8011" y="11200"/>
                  </a:cubicBezTo>
                  <a:cubicBezTo>
                    <a:pt x="8011" y="11200"/>
                    <a:pt x="12512" y="2648"/>
                    <a:pt x="8112" y="280"/>
                  </a:cubicBezTo>
                  <a:cubicBezTo>
                    <a:pt x="7756" y="88"/>
                    <a:pt x="7453" y="0"/>
                    <a:pt x="7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1" name="Google Shape;4257;p45"/>
            <p:cNvSpPr/>
            <p:nvPr/>
          </p:nvSpPr>
          <p:spPr>
            <a:xfrm>
              <a:off x="82005" y="74227"/>
              <a:ext cx="540504" cy="57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600" fill="norm" stroke="1" extrusionOk="0">
                  <a:moveTo>
                    <a:pt x="7862" y="0"/>
                  </a:moveTo>
                  <a:cubicBezTo>
                    <a:pt x="7858" y="0"/>
                    <a:pt x="7853" y="0"/>
                    <a:pt x="7849" y="0"/>
                  </a:cubicBezTo>
                  <a:cubicBezTo>
                    <a:pt x="6180" y="61"/>
                    <a:pt x="8013" y="12051"/>
                    <a:pt x="8013" y="12051"/>
                  </a:cubicBezTo>
                  <a:cubicBezTo>
                    <a:pt x="8013" y="12051"/>
                    <a:pt x="1983" y="7937"/>
                    <a:pt x="385" y="7937"/>
                  </a:cubicBezTo>
                  <a:cubicBezTo>
                    <a:pt x="159" y="7937"/>
                    <a:pt x="22" y="8019"/>
                    <a:pt x="3" y="8204"/>
                  </a:cubicBezTo>
                  <a:cubicBezTo>
                    <a:pt x="-162" y="9691"/>
                    <a:pt x="7581" y="12295"/>
                    <a:pt x="7581" y="12295"/>
                  </a:cubicBezTo>
                  <a:cubicBezTo>
                    <a:pt x="7581" y="12295"/>
                    <a:pt x="-986" y="16978"/>
                    <a:pt x="435" y="17365"/>
                  </a:cubicBezTo>
                  <a:cubicBezTo>
                    <a:pt x="489" y="17379"/>
                    <a:pt x="549" y="17385"/>
                    <a:pt x="616" y="17385"/>
                  </a:cubicBezTo>
                  <a:cubicBezTo>
                    <a:pt x="2307" y="17385"/>
                    <a:pt x="8116" y="13131"/>
                    <a:pt x="8116" y="13131"/>
                  </a:cubicBezTo>
                  <a:cubicBezTo>
                    <a:pt x="8116" y="13131"/>
                    <a:pt x="3689" y="21477"/>
                    <a:pt x="5151" y="21599"/>
                  </a:cubicBezTo>
                  <a:cubicBezTo>
                    <a:pt x="5159" y="21599"/>
                    <a:pt x="5168" y="21600"/>
                    <a:pt x="5177" y="21600"/>
                  </a:cubicBezTo>
                  <a:cubicBezTo>
                    <a:pt x="6638" y="21600"/>
                    <a:pt x="8714" y="13131"/>
                    <a:pt x="8714" y="13131"/>
                  </a:cubicBezTo>
                  <a:cubicBezTo>
                    <a:pt x="8714" y="13131"/>
                    <a:pt x="12979" y="20818"/>
                    <a:pt x="14153" y="20818"/>
                  </a:cubicBezTo>
                  <a:cubicBezTo>
                    <a:pt x="14282" y="20818"/>
                    <a:pt x="14373" y="20725"/>
                    <a:pt x="14418" y="20520"/>
                  </a:cubicBezTo>
                  <a:cubicBezTo>
                    <a:pt x="14850" y="18444"/>
                    <a:pt x="9579" y="13069"/>
                    <a:pt x="9579" y="13069"/>
                  </a:cubicBezTo>
                  <a:cubicBezTo>
                    <a:pt x="9579" y="13069"/>
                    <a:pt x="15931" y="14703"/>
                    <a:pt x="18912" y="14703"/>
                  </a:cubicBezTo>
                  <a:cubicBezTo>
                    <a:pt x="19980" y="14703"/>
                    <a:pt x="20614" y="14493"/>
                    <a:pt x="20371" y="13925"/>
                  </a:cubicBezTo>
                  <a:cubicBezTo>
                    <a:pt x="19839" y="12698"/>
                    <a:pt x="16263" y="12436"/>
                    <a:pt x="13310" y="12436"/>
                  </a:cubicBezTo>
                  <a:cubicBezTo>
                    <a:pt x="11118" y="12436"/>
                    <a:pt x="9270" y="12580"/>
                    <a:pt x="9270" y="12580"/>
                  </a:cubicBezTo>
                  <a:cubicBezTo>
                    <a:pt x="9270" y="12580"/>
                    <a:pt x="19279" y="5355"/>
                    <a:pt x="17611" y="5150"/>
                  </a:cubicBezTo>
                  <a:cubicBezTo>
                    <a:pt x="17582" y="5147"/>
                    <a:pt x="17553" y="5145"/>
                    <a:pt x="17521" y="5145"/>
                  </a:cubicBezTo>
                  <a:cubicBezTo>
                    <a:pt x="15683" y="5145"/>
                    <a:pt x="8714" y="11522"/>
                    <a:pt x="8714" y="11522"/>
                  </a:cubicBezTo>
                  <a:cubicBezTo>
                    <a:pt x="8714" y="11522"/>
                    <a:pt x="9533" y="0"/>
                    <a:pt x="78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2" name="Google Shape;4258;p45"/>
            <p:cNvSpPr/>
            <p:nvPr/>
          </p:nvSpPr>
          <p:spPr>
            <a:xfrm>
              <a:off x="247865" y="338803"/>
              <a:ext cx="129519" cy="12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0" h="21600" fill="norm" stroke="1" extrusionOk="0">
                  <a:moveTo>
                    <a:pt x="7466" y="0"/>
                  </a:moveTo>
                  <a:cubicBezTo>
                    <a:pt x="3012" y="0"/>
                    <a:pt x="-389" y="5698"/>
                    <a:pt x="265" y="10408"/>
                  </a:cubicBezTo>
                  <a:cubicBezTo>
                    <a:pt x="265" y="10408"/>
                    <a:pt x="-1468" y="16035"/>
                    <a:pt x="3939" y="20484"/>
                  </a:cubicBezTo>
                  <a:cubicBezTo>
                    <a:pt x="4867" y="21250"/>
                    <a:pt x="5989" y="21600"/>
                    <a:pt x="7181" y="21600"/>
                  </a:cubicBezTo>
                  <a:cubicBezTo>
                    <a:pt x="12906" y="21600"/>
                    <a:pt x="20132" y="13500"/>
                    <a:pt x="14335" y="4776"/>
                  </a:cubicBezTo>
                  <a:cubicBezTo>
                    <a:pt x="12025" y="1338"/>
                    <a:pt x="9621" y="0"/>
                    <a:pt x="74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64" name="Google Shape;4294;p45"/>
          <p:cNvGrpSpPr/>
          <p:nvPr/>
        </p:nvGrpSpPr>
        <p:grpSpPr>
          <a:xfrm>
            <a:off x="7325329" y="3560515"/>
            <a:ext cx="678810" cy="760832"/>
            <a:chOff x="0" y="0"/>
            <a:chExt cx="678809" cy="760831"/>
          </a:xfrm>
        </p:grpSpPr>
        <p:sp>
          <p:nvSpPr>
            <p:cNvPr id="2144" name="Google Shape;4295;p45"/>
            <p:cNvSpPr/>
            <p:nvPr/>
          </p:nvSpPr>
          <p:spPr>
            <a:xfrm>
              <a:off x="468678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5" name="Google Shape;4296;p45"/>
            <p:cNvSpPr/>
            <p:nvPr/>
          </p:nvSpPr>
          <p:spPr>
            <a:xfrm>
              <a:off x="462212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6" name="Google Shape;4297;p45"/>
            <p:cNvSpPr/>
            <p:nvPr/>
          </p:nvSpPr>
          <p:spPr>
            <a:xfrm>
              <a:off x="439791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7" name="Google Shape;4298;p45"/>
            <p:cNvSpPr/>
            <p:nvPr/>
          </p:nvSpPr>
          <p:spPr>
            <a:xfrm>
              <a:off x="433324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8" name="Google Shape;4299;p45"/>
            <p:cNvSpPr/>
            <p:nvPr/>
          </p:nvSpPr>
          <p:spPr>
            <a:xfrm>
              <a:off x="504173" y="275730"/>
              <a:ext cx="38179" cy="11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22" y="0"/>
                  </a:moveTo>
                  <a:lnTo>
                    <a:pt x="0" y="21401"/>
                  </a:lnTo>
                  <a:lnTo>
                    <a:pt x="2778" y="21600"/>
                  </a:lnTo>
                  <a:lnTo>
                    <a:pt x="21600" y="199"/>
                  </a:lnTo>
                  <a:lnTo>
                    <a:pt x="18822" y="0"/>
                  </a:ln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49" name="Google Shape;4300;p45"/>
            <p:cNvSpPr/>
            <p:nvPr/>
          </p:nvSpPr>
          <p:spPr>
            <a:xfrm>
              <a:off x="528305" y="260573"/>
              <a:ext cx="23382" cy="2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8" h="21600" fill="norm" stroke="1" extrusionOk="0">
                  <a:moveTo>
                    <a:pt x="9719" y="0"/>
                  </a:moveTo>
                  <a:cubicBezTo>
                    <a:pt x="5361" y="0"/>
                    <a:pt x="1449" y="2961"/>
                    <a:pt x="348" y="8011"/>
                  </a:cubicBezTo>
                  <a:cubicBezTo>
                    <a:pt x="-1011" y="13589"/>
                    <a:pt x="1683" y="19696"/>
                    <a:pt x="7095" y="21203"/>
                  </a:cubicBezTo>
                  <a:cubicBezTo>
                    <a:pt x="7938" y="21468"/>
                    <a:pt x="8805" y="21600"/>
                    <a:pt x="9648" y="21600"/>
                  </a:cubicBezTo>
                  <a:cubicBezTo>
                    <a:pt x="13772" y="21600"/>
                    <a:pt x="17661" y="18639"/>
                    <a:pt x="18785" y="13589"/>
                  </a:cubicBezTo>
                  <a:cubicBezTo>
                    <a:pt x="20589" y="8011"/>
                    <a:pt x="17426" y="1930"/>
                    <a:pt x="12483" y="397"/>
                  </a:cubicBezTo>
                  <a:cubicBezTo>
                    <a:pt x="11546" y="132"/>
                    <a:pt x="10632" y="0"/>
                    <a:pt x="9719" y="0"/>
                  </a:cubicBezTo>
                  <a:close/>
                </a:path>
              </a:pathLst>
            </a:custGeom>
            <a:solidFill>
              <a:srgbClr val="4D23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0" name="Google Shape;4301;p45"/>
            <p:cNvSpPr/>
            <p:nvPr/>
          </p:nvSpPr>
          <p:spPr>
            <a:xfrm>
              <a:off x="0" y="77320"/>
              <a:ext cx="420780" cy="55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21600" fill="norm" stroke="1" extrusionOk="0">
                  <a:moveTo>
                    <a:pt x="4621" y="0"/>
                  </a:moveTo>
                  <a:cubicBezTo>
                    <a:pt x="3990" y="0"/>
                    <a:pt x="3313" y="142"/>
                    <a:pt x="2550" y="426"/>
                  </a:cubicBezTo>
                  <a:cubicBezTo>
                    <a:pt x="-1912" y="2108"/>
                    <a:pt x="4285" y="12756"/>
                    <a:pt x="4285" y="12756"/>
                  </a:cubicBezTo>
                  <a:cubicBezTo>
                    <a:pt x="4285" y="12756"/>
                    <a:pt x="0" y="15589"/>
                    <a:pt x="0" y="18634"/>
                  </a:cubicBezTo>
                  <a:cubicBezTo>
                    <a:pt x="0" y="20874"/>
                    <a:pt x="2096" y="21600"/>
                    <a:pt x="4739" y="21600"/>
                  </a:cubicBezTo>
                  <a:cubicBezTo>
                    <a:pt x="9010" y="21600"/>
                    <a:pt x="14713" y="19705"/>
                    <a:pt x="15328" y="19231"/>
                  </a:cubicBezTo>
                  <a:cubicBezTo>
                    <a:pt x="16323" y="18464"/>
                    <a:pt x="19688" y="12821"/>
                    <a:pt x="19688" y="12821"/>
                  </a:cubicBezTo>
                  <a:cubicBezTo>
                    <a:pt x="19688" y="12821"/>
                    <a:pt x="19614" y="12835"/>
                    <a:pt x="19470" y="12835"/>
                  </a:cubicBezTo>
                  <a:cubicBezTo>
                    <a:pt x="18748" y="12835"/>
                    <a:pt x="16291" y="12464"/>
                    <a:pt x="13033" y="7965"/>
                  </a:cubicBezTo>
                  <a:cubicBezTo>
                    <a:pt x="9180" y="2655"/>
                    <a:pt x="7346" y="0"/>
                    <a:pt x="46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1" name="Google Shape;4302;p45"/>
            <p:cNvSpPr/>
            <p:nvPr/>
          </p:nvSpPr>
          <p:spPr>
            <a:xfrm>
              <a:off x="6530" y="0"/>
              <a:ext cx="486206" cy="45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4663" y="0"/>
                  </a:moveTo>
                  <a:cubicBezTo>
                    <a:pt x="4577" y="0"/>
                    <a:pt x="4494" y="7"/>
                    <a:pt x="4416" y="22"/>
                  </a:cubicBezTo>
                  <a:cubicBezTo>
                    <a:pt x="1070" y="665"/>
                    <a:pt x="-654" y="6000"/>
                    <a:pt x="230" y="6000"/>
                  </a:cubicBezTo>
                  <a:cubicBezTo>
                    <a:pt x="389" y="6000"/>
                    <a:pt x="631" y="5829"/>
                    <a:pt x="964" y="5428"/>
                  </a:cubicBezTo>
                  <a:cubicBezTo>
                    <a:pt x="1734" y="4497"/>
                    <a:pt x="2593" y="3937"/>
                    <a:pt x="3501" y="3937"/>
                  </a:cubicBezTo>
                  <a:cubicBezTo>
                    <a:pt x="5168" y="3937"/>
                    <a:pt x="7005" y="5821"/>
                    <a:pt x="8783" y="10756"/>
                  </a:cubicBezTo>
                  <a:cubicBezTo>
                    <a:pt x="12479" y="21057"/>
                    <a:pt x="16590" y="21600"/>
                    <a:pt x="17416" y="21600"/>
                  </a:cubicBezTo>
                  <a:cubicBezTo>
                    <a:pt x="17514" y="21600"/>
                    <a:pt x="17565" y="21593"/>
                    <a:pt x="17565" y="21593"/>
                  </a:cubicBezTo>
                  <a:lnTo>
                    <a:pt x="20946" y="17780"/>
                  </a:lnTo>
                  <a:cubicBezTo>
                    <a:pt x="20946" y="17780"/>
                    <a:pt x="8860" y="0"/>
                    <a:pt x="46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2" name="Google Shape;4303;p45"/>
            <p:cNvSpPr/>
            <p:nvPr/>
          </p:nvSpPr>
          <p:spPr>
            <a:xfrm>
              <a:off x="33805" y="562959"/>
              <a:ext cx="20694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cubicBezTo>
                    <a:pt x="5126" y="0"/>
                    <a:pt x="0" y="4678"/>
                    <a:pt x="0" y="11089"/>
                  </a:cubicBezTo>
                  <a:cubicBezTo>
                    <a:pt x="0" y="16922"/>
                    <a:pt x="5126" y="21600"/>
                    <a:pt x="10815" y="21600"/>
                  </a:cubicBezTo>
                  <a:cubicBezTo>
                    <a:pt x="16504" y="21600"/>
                    <a:pt x="21600" y="16922"/>
                    <a:pt x="21600" y="11089"/>
                  </a:cubicBezTo>
                  <a:cubicBezTo>
                    <a:pt x="21600" y="4678"/>
                    <a:pt x="16504" y="0"/>
                    <a:pt x="10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3" name="Google Shape;4304;p45"/>
            <p:cNvSpPr/>
            <p:nvPr/>
          </p:nvSpPr>
          <p:spPr>
            <a:xfrm>
              <a:off x="78484" y="570055"/>
              <a:ext cx="31083" cy="3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4932" y="0"/>
                    <a:pt x="0" y="4916"/>
                    <a:pt x="0" y="10622"/>
                  </a:cubicBezTo>
                  <a:cubicBezTo>
                    <a:pt x="0" y="16684"/>
                    <a:pt x="4932" y="21600"/>
                    <a:pt x="10613" y="21600"/>
                  </a:cubicBezTo>
                  <a:cubicBezTo>
                    <a:pt x="16668" y="21600"/>
                    <a:pt x="21600" y="16684"/>
                    <a:pt x="21600" y="10622"/>
                  </a:cubicBezTo>
                  <a:cubicBezTo>
                    <a:pt x="21600" y="4916"/>
                    <a:pt x="16668" y="0"/>
                    <a:pt x="106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4" name="Google Shape;4305;p45"/>
            <p:cNvSpPr/>
            <p:nvPr/>
          </p:nvSpPr>
          <p:spPr>
            <a:xfrm>
              <a:off x="136275" y="556970"/>
              <a:ext cx="44680" cy="4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34" y="0"/>
                    <a:pt x="0" y="4745"/>
                    <a:pt x="0" y="10793"/>
                  </a:cubicBezTo>
                  <a:cubicBezTo>
                    <a:pt x="0" y="16855"/>
                    <a:pt x="4734" y="21600"/>
                    <a:pt x="10800" y="21600"/>
                  </a:cubicBezTo>
                  <a:cubicBezTo>
                    <a:pt x="16866" y="21600"/>
                    <a:pt x="21600" y="16855"/>
                    <a:pt x="21600" y="10793"/>
                  </a:cubicBezTo>
                  <a:cubicBezTo>
                    <a:pt x="21600" y="4745"/>
                    <a:pt x="16866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5" name="Google Shape;4306;p45"/>
            <p:cNvSpPr/>
            <p:nvPr/>
          </p:nvSpPr>
          <p:spPr>
            <a:xfrm>
              <a:off x="215299" y="554244"/>
              <a:ext cx="26712" cy="2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8" y="0"/>
                  </a:moveTo>
                  <a:cubicBezTo>
                    <a:pt x="4843" y="0"/>
                    <a:pt x="0" y="4943"/>
                    <a:pt x="0" y="10800"/>
                  </a:cubicBezTo>
                  <a:cubicBezTo>
                    <a:pt x="0" y="17102"/>
                    <a:pt x="4843" y="21600"/>
                    <a:pt x="11018" y="21600"/>
                  </a:cubicBezTo>
                  <a:cubicBezTo>
                    <a:pt x="16757" y="21600"/>
                    <a:pt x="21600" y="17102"/>
                    <a:pt x="21600" y="10800"/>
                  </a:cubicBezTo>
                  <a:cubicBezTo>
                    <a:pt x="21600" y="4943"/>
                    <a:pt x="16757" y="0"/>
                    <a:pt x="110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6" name="Google Shape;4307;p45"/>
            <p:cNvSpPr/>
            <p:nvPr/>
          </p:nvSpPr>
          <p:spPr>
            <a:xfrm>
              <a:off x="267074" y="542266"/>
              <a:ext cx="13626" cy="1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5" y="0"/>
                  </a:moveTo>
                  <a:cubicBezTo>
                    <a:pt x="4320" y="0"/>
                    <a:pt x="0" y="5175"/>
                    <a:pt x="0" y="11205"/>
                  </a:cubicBezTo>
                  <a:cubicBezTo>
                    <a:pt x="0" y="16380"/>
                    <a:pt x="4320" y="21600"/>
                    <a:pt x="10395" y="21600"/>
                  </a:cubicBezTo>
                  <a:cubicBezTo>
                    <a:pt x="16425" y="21600"/>
                    <a:pt x="21600" y="16380"/>
                    <a:pt x="21600" y="11205"/>
                  </a:cubicBezTo>
                  <a:cubicBezTo>
                    <a:pt x="21600" y="5175"/>
                    <a:pt x="16425" y="0"/>
                    <a:pt x="103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7" name="Google Shape;4308;p45"/>
            <p:cNvSpPr/>
            <p:nvPr/>
          </p:nvSpPr>
          <p:spPr>
            <a:xfrm>
              <a:off x="424716" y="144904"/>
              <a:ext cx="254094" cy="49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44" h="21600" fill="norm" stroke="1" extrusionOk="0">
                  <a:moveTo>
                    <a:pt x="13062" y="0"/>
                  </a:moveTo>
                  <a:cubicBezTo>
                    <a:pt x="13049" y="0"/>
                    <a:pt x="13038" y="0"/>
                    <a:pt x="13025" y="0"/>
                  </a:cubicBezTo>
                  <a:cubicBezTo>
                    <a:pt x="10097" y="72"/>
                    <a:pt x="9954" y="2879"/>
                    <a:pt x="9312" y="8158"/>
                  </a:cubicBezTo>
                  <a:cubicBezTo>
                    <a:pt x="8758" y="12703"/>
                    <a:pt x="5668" y="13018"/>
                    <a:pt x="4816" y="13018"/>
                  </a:cubicBezTo>
                  <a:cubicBezTo>
                    <a:pt x="4679" y="13018"/>
                    <a:pt x="4599" y="13011"/>
                    <a:pt x="4599" y="13011"/>
                  </a:cubicBezTo>
                  <a:cubicBezTo>
                    <a:pt x="4599" y="13011"/>
                    <a:pt x="-1578" y="17649"/>
                    <a:pt x="385" y="19124"/>
                  </a:cubicBezTo>
                  <a:cubicBezTo>
                    <a:pt x="1886" y="20251"/>
                    <a:pt x="4368" y="21600"/>
                    <a:pt x="7734" y="21600"/>
                  </a:cubicBezTo>
                  <a:cubicBezTo>
                    <a:pt x="8771" y="21600"/>
                    <a:pt x="9894" y="21471"/>
                    <a:pt x="11097" y="21169"/>
                  </a:cubicBezTo>
                  <a:cubicBezTo>
                    <a:pt x="16203" y="19908"/>
                    <a:pt x="11633" y="15485"/>
                    <a:pt x="11633" y="15485"/>
                  </a:cubicBezTo>
                  <a:cubicBezTo>
                    <a:pt x="20022" y="10819"/>
                    <a:pt x="15987" y="0"/>
                    <a:pt x="130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8" name="Google Shape;4309;p45"/>
            <p:cNvSpPr/>
            <p:nvPr/>
          </p:nvSpPr>
          <p:spPr>
            <a:xfrm>
              <a:off x="476385" y="53334"/>
              <a:ext cx="174736" cy="4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65" h="21600" fill="norm" stroke="1" extrusionOk="0">
                  <a:moveTo>
                    <a:pt x="7217" y="0"/>
                  </a:moveTo>
                  <a:lnTo>
                    <a:pt x="1778" y="9493"/>
                  </a:lnTo>
                  <a:lnTo>
                    <a:pt x="0" y="21360"/>
                  </a:lnTo>
                  <a:cubicBezTo>
                    <a:pt x="0" y="21360"/>
                    <a:pt x="1198" y="21600"/>
                    <a:pt x="2805" y="21600"/>
                  </a:cubicBezTo>
                  <a:cubicBezTo>
                    <a:pt x="5436" y="21600"/>
                    <a:pt x="9170" y="20958"/>
                    <a:pt x="10564" y="17574"/>
                  </a:cubicBezTo>
                  <a:cubicBezTo>
                    <a:pt x="12814" y="12121"/>
                    <a:pt x="8525" y="5538"/>
                    <a:pt x="15061" y="4747"/>
                  </a:cubicBezTo>
                  <a:cubicBezTo>
                    <a:pt x="21600" y="3927"/>
                    <a:pt x="7217" y="0"/>
                    <a:pt x="72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59" name="Google Shape;4310;p45"/>
            <p:cNvSpPr/>
            <p:nvPr/>
          </p:nvSpPr>
          <p:spPr>
            <a:xfrm>
              <a:off x="467670" y="579848"/>
              <a:ext cx="19076" cy="1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1" y="0"/>
                  </a:moveTo>
                  <a:cubicBezTo>
                    <a:pt x="4918" y="0"/>
                    <a:pt x="0" y="4943"/>
                    <a:pt x="0" y="11105"/>
                  </a:cubicBezTo>
                  <a:cubicBezTo>
                    <a:pt x="0" y="16657"/>
                    <a:pt x="4918" y="21600"/>
                    <a:pt x="11121" y="21600"/>
                  </a:cubicBezTo>
                  <a:cubicBezTo>
                    <a:pt x="16650" y="21600"/>
                    <a:pt x="21600" y="16657"/>
                    <a:pt x="21600" y="11105"/>
                  </a:cubicBezTo>
                  <a:cubicBezTo>
                    <a:pt x="21600" y="4943"/>
                    <a:pt x="16650" y="0"/>
                    <a:pt x="111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0" name="Google Shape;4311;p45"/>
            <p:cNvSpPr/>
            <p:nvPr/>
          </p:nvSpPr>
          <p:spPr>
            <a:xfrm>
              <a:off x="501448" y="596227"/>
              <a:ext cx="26712" cy="2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2" y="0"/>
                  </a:moveTo>
                  <a:cubicBezTo>
                    <a:pt x="4866" y="0"/>
                    <a:pt x="0" y="4747"/>
                    <a:pt x="0" y="10800"/>
                  </a:cubicBezTo>
                  <a:cubicBezTo>
                    <a:pt x="0" y="16830"/>
                    <a:pt x="4866" y="21600"/>
                    <a:pt x="10582" y="21600"/>
                  </a:cubicBezTo>
                  <a:cubicBezTo>
                    <a:pt x="16757" y="21600"/>
                    <a:pt x="21600" y="16830"/>
                    <a:pt x="21600" y="10800"/>
                  </a:cubicBezTo>
                  <a:cubicBezTo>
                    <a:pt x="21600" y="4747"/>
                    <a:pt x="16757" y="0"/>
                    <a:pt x="1058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1" name="Google Shape;4312;p45"/>
            <p:cNvSpPr/>
            <p:nvPr/>
          </p:nvSpPr>
          <p:spPr>
            <a:xfrm>
              <a:off x="547233" y="596765"/>
              <a:ext cx="28358" cy="2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cubicBezTo>
                    <a:pt x="4995" y="0"/>
                    <a:pt x="0" y="4978"/>
                    <a:pt x="0" y="10800"/>
                  </a:cubicBezTo>
                  <a:cubicBezTo>
                    <a:pt x="0" y="17033"/>
                    <a:pt x="4995" y="21600"/>
                    <a:pt x="10811" y="21600"/>
                  </a:cubicBezTo>
                  <a:cubicBezTo>
                    <a:pt x="17038" y="21600"/>
                    <a:pt x="21600" y="17033"/>
                    <a:pt x="21600" y="10800"/>
                  </a:cubicBezTo>
                  <a:cubicBezTo>
                    <a:pt x="21600" y="4978"/>
                    <a:pt x="17038" y="0"/>
                    <a:pt x="108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2" name="Google Shape;4313;p45"/>
            <p:cNvSpPr/>
            <p:nvPr/>
          </p:nvSpPr>
          <p:spPr>
            <a:xfrm>
              <a:off x="592479" y="587483"/>
              <a:ext cx="14165" cy="1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4978" y="0"/>
                    <a:pt x="0" y="5011"/>
                    <a:pt x="0" y="10800"/>
                  </a:cubicBezTo>
                  <a:cubicBezTo>
                    <a:pt x="0" y="16589"/>
                    <a:pt x="4978" y="21600"/>
                    <a:pt x="10822" y="21600"/>
                  </a:cubicBezTo>
                  <a:cubicBezTo>
                    <a:pt x="16622" y="21600"/>
                    <a:pt x="21600" y="16589"/>
                    <a:pt x="21600" y="10800"/>
                  </a:cubicBezTo>
                  <a:cubicBezTo>
                    <a:pt x="21600" y="5011"/>
                    <a:pt x="1662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3" name="Google Shape;4314;p45"/>
            <p:cNvSpPr/>
            <p:nvPr/>
          </p:nvSpPr>
          <p:spPr>
            <a:xfrm>
              <a:off x="242059" y="364888"/>
              <a:ext cx="281411" cy="39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2" h="21600" fill="norm" stroke="1" extrusionOk="0">
                  <a:moveTo>
                    <a:pt x="14779" y="0"/>
                  </a:moveTo>
                  <a:cubicBezTo>
                    <a:pt x="12938" y="0"/>
                    <a:pt x="9551" y="1112"/>
                    <a:pt x="5042" y="7357"/>
                  </a:cubicBezTo>
                  <a:cubicBezTo>
                    <a:pt x="-1957" y="17020"/>
                    <a:pt x="-288" y="21481"/>
                    <a:pt x="1880" y="21600"/>
                  </a:cubicBezTo>
                  <a:cubicBezTo>
                    <a:pt x="1893" y="21600"/>
                    <a:pt x="1906" y="21600"/>
                    <a:pt x="1919" y="21600"/>
                  </a:cubicBezTo>
                  <a:cubicBezTo>
                    <a:pt x="4119" y="21600"/>
                    <a:pt x="13055" y="14221"/>
                    <a:pt x="16339" y="8605"/>
                  </a:cubicBezTo>
                  <a:cubicBezTo>
                    <a:pt x="19643" y="2986"/>
                    <a:pt x="18292" y="636"/>
                    <a:pt x="16339" y="339"/>
                  </a:cubicBezTo>
                  <a:cubicBezTo>
                    <a:pt x="16339" y="339"/>
                    <a:pt x="15795" y="0"/>
                    <a:pt x="1477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168" name="Google Shape;4315;p45"/>
          <p:cNvGrpSpPr/>
          <p:nvPr/>
        </p:nvGrpSpPr>
        <p:grpSpPr>
          <a:xfrm>
            <a:off x="922343" y="3277142"/>
            <a:ext cx="439113" cy="456514"/>
            <a:chOff x="0" y="0"/>
            <a:chExt cx="439111" cy="456512"/>
          </a:xfrm>
        </p:grpSpPr>
        <p:sp>
          <p:nvSpPr>
            <p:cNvPr id="2165" name="Google Shape;4316;p45"/>
            <p:cNvSpPr/>
            <p:nvPr/>
          </p:nvSpPr>
          <p:spPr>
            <a:xfrm>
              <a:off x="-1" y="0"/>
              <a:ext cx="439113" cy="4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6" h="21600" fill="norm" stroke="1" extrusionOk="0">
                  <a:moveTo>
                    <a:pt x="8027" y="0"/>
                  </a:moveTo>
                  <a:cubicBezTo>
                    <a:pt x="7922" y="0"/>
                    <a:pt x="7812" y="7"/>
                    <a:pt x="7699" y="24"/>
                  </a:cubicBezTo>
                  <a:cubicBezTo>
                    <a:pt x="2319" y="795"/>
                    <a:pt x="7879" y="10781"/>
                    <a:pt x="7879" y="10781"/>
                  </a:cubicBezTo>
                  <a:cubicBezTo>
                    <a:pt x="7879" y="10781"/>
                    <a:pt x="6023" y="10374"/>
                    <a:pt x="4113" y="10374"/>
                  </a:cubicBezTo>
                  <a:cubicBezTo>
                    <a:pt x="1921" y="10374"/>
                    <a:pt x="-342" y="10910"/>
                    <a:pt x="43" y="13214"/>
                  </a:cubicBezTo>
                  <a:cubicBezTo>
                    <a:pt x="300" y="14752"/>
                    <a:pt x="1430" y="15247"/>
                    <a:pt x="2781" y="15247"/>
                  </a:cubicBezTo>
                  <a:cubicBezTo>
                    <a:pt x="5235" y="15247"/>
                    <a:pt x="8421" y="13609"/>
                    <a:pt x="8421" y="13609"/>
                  </a:cubicBezTo>
                  <a:cubicBezTo>
                    <a:pt x="8421" y="13609"/>
                    <a:pt x="2048" y="20867"/>
                    <a:pt x="7139" y="21559"/>
                  </a:cubicBezTo>
                  <a:cubicBezTo>
                    <a:pt x="7344" y="21587"/>
                    <a:pt x="7540" y="21600"/>
                    <a:pt x="7725" y="21600"/>
                  </a:cubicBezTo>
                  <a:cubicBezTo>
                    <a:pt x="12155" y="21600"/>
                    <a:pt x="11057" y="13985"/>
                    <a:pt x="11057" y="13985"/>
                  </a:cubicBezTo>
                  <a:cubicBezTo>
                    <a:pt x="11057" y="13985"/>
                    <a:pt x="14868" y="19432"/>
                    <a:pt x="17270" y="19432"/>
                  </a:cubicBezTo>
                  <a:cubicBezTo>
                    <a:pt x="17863" y="19432"/>
                    <a:pt x="18370" y="19102"/>
                    <a:pt x="18712" y="18277"/>
                  </a:cubicBezTo>
                  <a:cubicBezTo>
                    <a:pt x="20464" y="14084"/>
                    <a:pt x="12610" y="11790"/>
                    <a:pt x="12610" y="11790"/>
                  </a:cubicBezTo>
                  <a:cubicBezTo>
                    <a:pt x="12610" y="11790"/>
                    <a:pt x="21258" y="9101"/>
                    <a:pt x="17972" y="5798"/>
                  </a:cubicBezTo>
                  <a:cubicBezTo>
                    <a:pt x="17341" y="5165"/>
                    <a:pt x="16704" y="4909"/>
                    <a:pt x="16084" y="4909"/>
                  </a:cubicBezTo>
                  <a:cubicBezTo>
                    <a:pt x="13495" y="4909"/>
                    <a:pt x="11238" y="9378"/>
                    <a:pt x="11238" y="9378"/>
                  </a:cubicBezTo>
                  <a:cubicBezTo>
                    <a:pt x="11238" y="9378"/>
                    <a:pt x="11698" y="0"/>
                    <a:pt x="8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6" name="Google Shape;4317;p45"/>
            <p:cNvSpPr/>
            <p:nvPr/>
          </p:nvSpPr>
          <p:spPr>
            <a:xfrm>
              <a:off x="35901" y="47057"/>
              <a:ext cx="374576" cy="37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7855" y="0"/>
                  </a:moveTo>
                  <a:cubicBezTo>
                    <a:pt x="7776" y="0"/>
                    <a:pt x="7696" y="13"/>
                    <a:pt x="7615" y="39"/>
                  </a:cubicBezTo>
                  <a:cubicBezTo>
                    <a:pt x="5088" y="861"/>
                    <a:pt x="10463" y="11977"/>
                    <a:pt x="10463" y="11977"/>
                  </a:cubicBezTo>
                  <a:cubicBezTo>
                    <a:pt x="10463" y="11977"/>
                    <a:pt x="7720" y="11731"/>
                    <a:pt x="5042" y="11731"/>
                  </a:cubicBezTo>
                  <a:cubicBezTo>
                    <a:pt x="2269" y="11731"/>
                    <a:pt x="-433" y="11994"/>
                    <a:pt x="59" y="13064"/>
                  </a:cubicBezTo>
                  <a:cubicBezTo>
                    <a:pt x="374" y="13754"/>
                    <a:pt x="1566" y="13986"/>
                    <a:pt x="3023" y="13986"/>
                  </a:cubicBezTo>
                  <a:cubicBezTo>
                    <a:pt x="6002" y="13986"/>
                    <a:pt x="10095" y="13016"/>
                    <a:pt x="10095" y="13015"/>
                  </a:cubicBezTo>
                  <a:cubicBezTo>
                    <a:pt x="10095" y="13016"/>
                    <a:pt x="5203" y="21328"/>
                    <a:pt x="7867" y="21594"/>
                  </a:cubicBezTo>
                  <a:cubicBezTo>
                    <a:pt x="7908" y="21597"/>
                    <a:pt x="7947" y="21600"/>
                    <a:pt x="7987" y="21600"/>
                  </a:cubicBezTo>
                  <a:cubicBezTo>
                    <a:pt x="10557" y="21600"/>
                    <a:pt x="11381" y="13136"/>
                    <a:pt x="11381" y="13136"/>
                  </a:cubicBezTo>
                  <a:cubicBezTo>
                    <a:pt x="11381" y="13136"/>
                    <a:pt x="17721" y="18440"/>
                    <a:pt x="19878" y="18440"/>
                  </a:cubicBezTo>
                  <a:cubicBezTo>
                    <a:pt x="20256" y="18440"/>
                    <a:pt x="20504" y="18278"/>
                    <a:pt x="20569" y="17896"/>
                  </a:cubicBezTo>
                  <a:cubicBezTo>
                    <a:pt x="20983" y="15359"/>
                    <a:pt x="11979" y="11977"/>
                    <a:pt x="11979" y="11977"/>
                  </a:cubicBezTo>
                  <a:cubicBezTo>
                    <a:pt x="11979" y="11977"/>
                    <a:pt x="21167" y="5959"/>
                    <a:pt x="18617" y="5162"/>
                  </a:cubicBezTo>
                  <a:cubicBezTo>
                    <a:pt x="18486" y="5121"/>
                    <a:pt x="18349" y="5100"/>
                    <a:pt x="18208" y="5100"/>
                  </a:cubicBezTo>
                  <a:cubicBezTo>
                    <a:pt x="15616" y="5100"/>
                    <a:pt x="11381" y="11662"/>
                    <a:pt x="11381" y="11662"/>
                  </a:cubicBezTo>
                  <a:cubicBezTo>
                    <a:pt x="11381" y="11662"/>
                    <a:pt x="10241" y="0"/>
                    <a:pt x="78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67" name="Google Shape;4318;p45"/>
            <p:cNvSpPr/>
            <p:nvPr/>
          </p:nvSpPr>
          <p:spPr>
            <a:xfrm>
              <a:off x="194956" y="208036"/>
              <a:ext cx="86036" cy="9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600" fill="norm" stroke="1" extrusionOk="0">
                  <a:moveTo>
                    <a:pt x="10844" y="0"/>
                  </a:moveTo>
                  <a:cubicBezTo>
                    <a:pt x="5728" y="0"/>
                    <a:pt x="711" y="3637"/>
                    <a:pt x="99" y="9228"/>
                  </a:cubicBezTo>
                  <a:cubicBezTo>
                    <a:pt x="0" y="9716"/>
                    <a:pt x="0" y="10301"/>
                    <a:pt x="0" y="10886"/>
                  </a:cubicBezTo>
                  <a:cubicBezTo>
                    <a:pt x="0" y="17179"/>
                    <a:pt x="5880" y="21600"/>
                    <a:pt x="11289" y="21600"/>
                  </a:cubicBezTo>
                  <a:cubicBezTo>
                    <a:pt x="14365" y="21600"/>
                    <a:pt x="17284" y="20171"/>
                    <a:pt x="18885" y="16844"/>
                  </a:cubicBezTo>
                  <a:cubicBezTo>
                    <a:pt x="21600" y="11080"/>
                    <a:pt x="21197" y="5804"/>
                    <a:pt x="17881" y="2778"/>
                  </a:cubicBezTo>
                  <a:cubicBezTo>
                    <a:pt x="15846" y="860"/>
                    <a:pt x="13329" y="0"/>
                    <a:pt x="1084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169" name="Google Shape;4765;p51"/>
          <p:cNvSpPr/>
          <p:nvPr/>
        </p:nvSpPr>
        <p:spPr>
          <a:xfrm rot="8100000">
            <a:off x="8027236" y="6675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174" name="تجميع"/>
          <p:cNvGrpSpPr/>
          <p:nvPr/>
        </p:nvGrpSpPr>
        <p:grpSpPr>
          <a:xfrm>
            <a:off x="5922574" y="243828"/>
            <a:ext cx="2378591" cy="776720"/>
            <a:chOff x="0" y="0"/>
            <a:chExt cx="2378590" cy="776719"/>
          </a:xfrm>
        </p:grpSpPr>
        <p:sp>
          <p:nvSpPr>
            <p:cNvPr id="2170" name="الفصل"/>
            <p:cNvSpPr txBox="1"/>
            <p:nvPr/>
          </p:nvSpPr>
          <p:spPr>
            <a:xfrm>
              <a:off x="1623240" y="0"/>
              <a:ext cx="755351" cy="288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2171" name="دائرة"/>
            <p:cNvSpPr/>
            <p:nvPr/>
          </p:nvSpPr>
          <p:spPr>
            <a:xfrm>
              <a:off x="1801900" y="314823"/>
              <a:ext cx="342283" cy="342283"/>
            </a:xfrm>
            <a:prstGeom prst="ellipse">
              <a:avLst/>
            </a:prstGeom>
            <a:solidFill>
              <a:schemeClr val="accent1"/>
            </a:solidFill>
            <a:ln w="3175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r" defTabSz="685800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172" name="١"/>
            <p:cNvSpPr txBox="1"/>
            <p:nvPr/>
          </p:nvSpPr>
          <p:spPr>
            <a:xfrm>
              <a:off x="1668767" y="144409"/>
              <a:ext cx="583149" cy="632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b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32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173" name="القيمة المنزلية"/>
            <p:cNvSpPr txBox="1"/>
            <p:nvPr/>
          </p:nvSpPr>
          <p:spPr>
            <a:xfrm>
              <a:off x="0" y="217389"/>
              <a:ext cx="1818991" cy="526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rmAutofit fontScale="100000" lnSpcReduction="0"/>
            </a:bodyPr>
            <a:lstStyle>
              <a:lvl1pPr algn="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 القيمة المنزلية</a:t>
              </a:r>
            </a:p>
          </p:txBody>
        </p:sp>
      </p:grpSp>
      <p:sp>
        <p:nvSpPr>
          <p:cNvPr id="2175" name="مع خالد ٤٢٥ ريال إذا أراد شراء جهاز هاتف ثمنه ٣٧٥ ريالاً فهل ما معه يكفي لشرائه ؟ فسر إجابتك"/>
          <p:cNvSpPr txBox="1"/>
          <p:nvPr/>
        </p:nvSpPr>
        <p:spPr>
          <a:xfrm>
            <a:off x="1472962" y="1691519"/>
            <a:ext cx="6364760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5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مع خالد ٤٢٥ ريال إذا أراد شراء جهاز هاتف ثمنه ٣٧٥ ريالاً فهل ما معه يكفي لشرائه ؟ فسر إجابتك </a:t>
            </a:r>
          </a:p>
        </p:txBody>
      </p:sp>
      <p:sp>
        <p:nvSpPr>
          <p:cNvPr id="2176" name="نعم ما معه يكفي لشراء الهاتف وذلك لان ثمن  الهاتف اقل من المبلغ الذي معه"/>
          <p:cNvSpPr txBox="1"/>
          <p:nvPr/>
        </p:nvSpPr>
        <p:spPr>
          <a:xfrm>
            <a:off x="1171176" y="2749318"/>
            <a:ext cx="6968332" cy="33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rtl="0">
              <a:defRPr b="1" sz="1500">
                <a:latin typeface="+mj-lt"/>
                <a:ea typeface="+mj-ea"/>
                <a:cs typeface="+mj-cs"/>
                <a:sym typeface="Helvetica"/>
              </a:defRPr>
            </a:pPr>
            <a:r>
              <a:t> </a:t>
            </a:r>
            <a:r>
              <a:rPr>
                <a:solidFill>
                  <a:srgbClr val="E22400"/>
                </a:solidFill>
              </a:rPr>
              <a:t>نعم</a:t>
            </a:r>
            <a:r>
              <a:t> </a:t>
            </a:r>
            <a:r>
              <a:rPr>
                <a:solidFill>
                  <a:srgbClr val="0061FE"/>
                </a:solidFill>
              </a:rPr>
              <a:t>ما معه يكفي لشراء الهاتف وذلك لان ثمن  الهاتف اقل من المبلغ الذي معه</a:t>
            </a:r>
          </a:p>
        </p:txBody>
      </p:sp>
      <p:sp>
        <p:nvSpPr>
          <p:cNvPr id="2177" name="٤٢٥&gt;٣٧٥"/>
          <p:cNvSpPr txBox="1"/>
          <p:nvPr/>
        </p:nvSpPr>
        <p:spPr>
          <a:xfrm>
            <a:off x="3520972" y="2964568"/>
            <a:ext cx="3148777" cy="1082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46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٤٢٥&gt;٣٧٥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9" name="Google Shape;4710;p51"/>
          <p:cNvGrpSpPr/>
          <p:nvPr/>
        </p:nvGrpSpPr>
        <p:grpSpPr>
          <a:xfrm>
            <a:off x="812188" y="1103963"/>
            <a:ext cx="3315848" cy="3074599"/>
            <a:chOff x="46" y="24"/>
            <a:chExt cx="3315846" cy="3074598"/>
          </a:xfrm>
        </p:grpSpPr>
        <p:sp>
          <p:nvSpPr>
            <p:cNvPr id="1748" name="Google Shape;4711;p51"/>
            <p:cNvSpPr/>
            <p:nvPr/>
          </p:nvSpPr>
          <p:spPr>
            <a:xfrm>
              <a:off x="267339" y="321382"/>
              <a:ext cx="2753240" cy="2753241"/>
            </a:xfrm>
            <a:prstGeom prst="rect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49" name="Google Shape;4712;p51"/>
            <p:cNvSpPr/>
            <p:nvPr/>
          </p:nvSpPr>
          <p:spPr>
            <a:xfrm>
              <a:off x="555264" y="645501"/>
              <a:ext cx="1610564" cy="1850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18" fill="norm" stroke="1" extrusionOk="0">
                  <a:moveTo>
                    <a:pt x="11201" y="21118"/>
                  </a:moveTo>
                  <a:cubicBezTo>
                    <a:pt x="10461" y="21037"/>
                    <a:pt x="9720" y="20975"/>
                    <a:pt x="8989" y="20876"/>
                  </a:cubicBezTo>
                  <a:cubicBezTo>
                    <a:pt x="7883" y="20724"/>
                    <a:pt x="6767" y="20572"/>
                    <a:pt x="5671" y="20357"/>
                  </a:cubicBezTo>
                  <a:cubicBezTo>
                    <a:pt x="4419" y="20115"/>
                    <a:pt x="3114" y="19998"/>
                    <a:pt x="1945" y="19460"/>
                  </a:cubicBezTo>
                  <a:cubicBezTo>
                    <a:pt x="1465" y="19237"/>
                    <a:pt x="913" y="19129"/>
                    <a:pt x="433" y="18914"/>
                  </a:cubicBezTo>
                  <a:cubicBezTo>
                    <a:pt x="5" y="18717"/>
                    <a:pt x="-89" y="18439"/>
                    <a:pt x="78" y="18099"/>
                  </a:cubicBezTo>
                  <a:cubicBezTo>
                    <a:pt x="516" y="17212"/>
                    <a:pt x="923" y="16316"/>
                    <a:pt x="1424" y="15456"/>
                  </a:cubicBezTo>
                  <a:cubicBezTo>
                    <a:pt x="2186" y="14130"/>
                    <a:pt x="3010" y="12831"/>
                    <a:pt x="3803" y="11523"/>
                  </a:cubicBezTo>
                  <a:cubicBezTo>
                    <a:pt x="4439" y="10457"/>
                    <a:pt x="5066" y="9382"/>
                    <a:pt x="5702" y="8316"/>
                  </a:cubicBezTo>
                  <a:cubicBezTo>
                    <a:pt x="6662" y="6712"/>
                    <a:pt x="7455" y="5046"/>
                    <a:pt x="8593" y="3523"/>
                  </a:cubicBezTo>
                  <a:cubicBezTo>
                    <a:pt x="8906" y="3111"/>
                    <a:pt x="9104" y="2636"/>
                    <a:pt x="9386" y="2215"/>
                  </a:cubicBezTo>
                  <a:cubicBezTo>
                    <a:pt x="9698" y="1749"/>
                    <a:pt x="10064" y="1319"/>
                    <a:pt x="10397" y="862"/>
                  </a:cubicBezTo>
                  <a:cubicBezTo>
                    <a:pt x="11097" y="-88"/>
                    <a:pt x="12641" y="-482"/>
                    <a:pt x="13705" y="889"/>
                  </a:cubicBezTo>
                  <a:cubicBezTo>
                    <a:pt x="14624" y="2063"/>
                    <a:pt x="15417" y="3308"/>
                    <a:pt x="15980" y="4643"/>
                  </a:cubicBezTo>
                  <a:cubicBezTo>
                    <a:pt x="16314" y="5431"/>
                    <a:pt x="16742" y="6184"/>
                    <a:pt x="17118" y="6954"/>
                  </a:cubicBezTo>
                  <a:cubicBezTo>
                    <a:pt x="17410" y="7563"/>
                    <a:pt x="17692" y="8181"/>
                    <a:pt x="17953" y="8809"/>
                  </a:cubicBezTo>
                  <a:cubicBezTo>
                    <a:pt x="18443" y="10027"/>
                    <a:pt x="18923" y="11245"/>
                    <a:pt x="19393" y="12464"/>
                  </a:cubicBezTo>
                  <a:cubicBezTo>
                    <a:pt x="19914" y="13799"/>
                    <a:pt x="20426" y="15142"/>
                    <a:pt x="20947" y="16486"/>
                  </a:cubicBezTo>
                  <a:cubicBezTo>
                    <a:pt x="21052" y="16773"/>
                    <a:pt x="21177" y="17051"/>
                    <a:pt x="21302" y="17329"/>
                  </a:cubicBezTo>
                  <a:cubicBezTo>
                    <a:pt x="21511" y="17785"/>
                    <a:pt x="21406" y="18081"/>
                    <a:pt x="21031" y="18431"/>
                  </a:cubicBezTo>
                  <a:cubicBezTo>
                    <a:pt x="19977" y="19416"/>
                    <a:pt x="18631" y="19918"/>
                    <a:pt x="17190" y="20338"/>
                  </a:cubicBezTo>
                  <a:cubicBezTo>
                    <a:pt x="15250" y="20903"/>
                    <a:pt x="13236" y="20993"/>
                    <a:pt x="11201" y="21118"/>
                  </a:cubicBezTo>
                  <a:close/>
                </a:path>
              </a:pathLst>
            </a:custGeom>
            <a:solidFill>
              <a:srgbClr val="B7B7B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0" name="Google Shape;4713;p51"/>
            <p:cNvSpPr/>
            <p:nvPr/>
          </p:nvSpPr>
          <p:spPr>
            <a:xfrm>
              <a:off x="1261690" y="645504"/>
              <a:ext cx="904129" cy="1825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4733" y="0"/>
                  </a:moveTo>
                  <a:cubicBezTo>
                    <a:pt x="3562" y="0"/>
                    <a:pt x="2457" y="363"/>
                    <a:pt x="1788" y="894"/>
                  </a:cubicBezTo>
                  <a:cubicBezTo>
                    <a:pt x="1326" y="1265"/>
                    <a:pt x="825" y="1628"/>
                    <a:pt x="363" y="2000"/>
                  </a:cubicBezTo>
                  <a:cubicBezTo>
                    <a:pt x="66" y="3086"/>
                    <a:pt x="-83" y="4201"/>
                    <a:pt x="47" y="5288"/>
                  </a:cubicBezTo>
                  <a:cubicBezTo>
                    <a:pt x="233" y="6654"/>
                    <a:pt x="677" y="7917"/>
                    <a:pt x="3344" y="8567"/>
                  </a:cubicBezTo>
                  <a:cubicBezTo>
                    <a:pt x="6438" y="9319"/>
                    <a:pt x="11792" y="9459"/>
                    <a:pt x="12439" y="11586"/>
                  </a:cubicBezTo>
                  <a:cubicBezTo>
                    <a:pt x="13125" y="13797"/>
                    <a:pt x="8012" y="15106"/>
                    <a:pt x="7068" y="17085"/>
                  </a:cubicBezTo>
                  <a:cubicBezTo>
                    <a:pt x="6253" y="18767"/>
                    <a:pt x="7476" y="20290"/>
                    <a:pt x="9494" y="21600"/>
                  </a:cubicBezTo>
                  <a:cubicBezTo>
                    <a:pt x="10957" y="21488"/>
                    <a:pt x="12422" y="21330"/>
                    <a:pt x="13847" y="21089"/>
                  </a:cubicBezTo>
                  <a:cubicBezTo>
                    <a:pt x="16404" y="20652"/>
                    <a:pt x="18794" y="20132"/>
                    <a:pt x="20665" y="19110"/>
                  </a:cubicBezTo>
                  <a:cubicBezTo>
                    <a:pt x="21331" y="18748"/>
                    <a:pt x="21517" y="18441"/>
                    <a:pt x="21146" y="17968"/>
                  </a:cubicBezTo>
                  <a:cubicBezTo>
                    <a:pt x="20924" y="17680"/>
                    <a:pt x="20702" y="17392"/>
                    <a:pt x="20516" y="17094"/>
                  </a:cubicBezTo>
                  <a:cubicBezTo>
                    <a:pt x="19591" y="15701"/>
                    <a:pt x="18682" y="14308"/>
                    <a:pt x="17756" y="12924"/>
                  </a:cubicBezTo>
                  <a:cubicBezTo>
                    <a:pt x="16922" y="11660"/>
                    <a:pt x="16070" y="10397"/>
                    <a:pt x="15200" y="9134"/>
                  </a:cubicBezTo>
                  <a:cubicBezTo>
                    <a:pt x="14737" y="8483"/>
                    <a:pt x="14237" y="7842"/>
                    <a:pt x="13718" y="7211"/>
                  </a:cubicBezTo>
                  <a:cubicBezTo>
                    <a:pt x="13050" y="6412"/>
                    <a:pt x="12292" y="5631"/>
                    <a:pt x="11698" y="4814"/>
                  </a:cubicBezTo>
                  <a:cubicBezTo>
                    <a:pt x="10699" y="3430"/>
                    <a:pt x="9291" y="2139"/>
                    <a:pt x="7660" y="922"/>
                  </a:cubicBezTo>
                  <a:cubicBezTo>
                    <a:pt x="6789" y="266"/>
                    <a:pt x="5736" y="0"/>
                    <a:pt x="4733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1" name="Google Shape;4714;p51"/>
            <p:cNvSpPr/>
            <p:nvPr/>
          </p:nvSpPr>
          <p:spPr>
            <a:xfrm>
              <a:off x="1055648" y="645504"/>
              <a:ext cx="871403" cy="835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079" y="0"/>
                  </a:moveTo>
                  <a:cubicBezTo>
                    <a:pt x="8849" y="0"/>
                    <a:pt x="7688" y="794"/>
                    <a:pt x="6986" y="1953"/>
                  </a:cubicBezTo>
                  <a:cubicBezTo>
                    <a:pt x="6364" y="2989"/>
                    <a:pt x="5682" y="3963"/>
                    <a:pt x="5099" y="5018"/>
                  </a:cubicBezTo>
                  <a:cubicBezTo>
                    <a:pt x="4574" y="5973"/>
                    <a:pt x="4204" y="7049"/>
                    <a:pt x="3620" y="7983"/>
                  </a:cubicBezTo>
                  <a:cubicBezTo>
                    <a:pt x="2218" y="10255"/>
                    <a:pt x="1110" y="12672"/>
                    <a:pt x="0" y="15087"/>
                  </a:cubicBezTo>
                  <a:cubicBezTo>
                    <a:pt x="351" y="15614"/>
                    <a:pt x="818" y="16061"/>
                    <a:pt x="1421" y="16346"/>
                  </a:cubicBezTo>
                  <a:cubicBezTo>
                    <a:pt x="1832" y="16538"/>
                    <a:pt x="2221" y="16624"/>
                    <a:pt x="2588" y="16624"/>
                  </a:cubicBezTo>
                  <a:cubicBezTo>
                    <a:pt x="4618" y="16624"/>
                    <a:pt x="5971" y="13986"/>
                    <a:pt x="6597" y="12164"/>
                  </a:cubicBezTo>
                  <a:cubicBezTo>
                    <a:pt x="6696" y="11882"/>
                    <a:pt x="6957" y="11740"/>
                    <a:pt x="7205" y="11740"/>
                  </a:cubicBezTo>
                  <a:cubicBezTo>
                    <a:pt x="7495" y="11740"/>
                    <a:pt x="7767" y="11934"/>
                    <a:pt x="7745" y="12326"/>
                  </a:cubicBezTo>
                  <a:cubicBezTo>
                    <a:pt x="7667" y="13828"/>
                    <a:pt x="8037" y="15595"/>
                    <a:pt x="9146" y="16670"/>
                  </a:cubicBezTo>
                  <a:cubicBezTo>
                    <a:pt x="9573" y="17088"/>
                    <a:pt x="9947" y="17262"/>
                    <a:pt x="10271" y="17262"/>
                  </a:cubicBezTo>
                  <a:cubicBezTo>
                    <a:pt x="11112" y="17262"/>
                    <a:pt x="11622" y="16083"/>
                    <a:pt x="11889" y="14924"/>
                  </a:cubicBezTo>
                  <a:cubicBezTo>
                    <a:pt x="11953" y="14627"/>
                    <a:pt x="12182" y="14485"/>
                    <a:pt x="12422" y="14485"/>
                  </a:cubicBezTo>
                  <a:cubicBezTo>
                    <a:pt x="12624" y="14485"/>
                    <a:pt x="12835" y="14587"/>
                    <a:pt x="12961" y="14783"/>
                  </a:cubicBezTo>
                  <a:cubicBezTo>
                    <a:pt x="14381" y="17056"/>
                    <a:pt x="16346" y="19370"/>
                    <a:pt x="18661" y="20710"/>
                  </a:cubicBezTo>
                  <a:cubicBezTo>
                    <a:pt x="19398" y="21130"/>
                    <a:pt x="20371" y="21600"/>
                    <a:pt x="21297" y="21600"/>
                  </a:cubicBezTo>
                  <a:cubicBezTo>
                    <a:pt x="21399" y="21600"/>
                    <a:pt x="21499" y="21595"/>
                    <a:pt x="21600" y="21583"/>
                  </a:cubicBezTo>
                  <a:cubicBezTo>
                    <a:pt x="21425" y="21055"/>
                    <a:pt x="21250" y="20507"/>
                    <a:pt x="21075" y="19959"/>
                  </a:cubicBezTo>
                  <a:cubicBezTo>
                    <a:pt x="20588" y="18537"/>
                    <a:pt x="20063" y="17137"/>
                    <a:pt x="19518" y="15757"/>
                  </a:cubicBezTo>
                  <a:cubicBezTo>
                    <a:pt x="18817" y="14011"/>
                    <a:pt x="18020" y="12305"/>
                    <a:pt x="17396" y="10520"/>
                  </a:cubicBezTo>
                  <a:cubicBezTo>
                    <a:pt x="16346" y="7496"/>
                    <a:pt x="14868" y="4674"/>
                    <a:pt x="13154" y="2014"/>
                  </a:cubicBezTo>
                  <a:cubicBezTo>
                    <a:pt x="12239" y="581"/>
                    <a:pt x="11133" y="0"/>
                    <a:pt x="1007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2" name="Google Shape;4715;p51"/>
            <p:cNvSpPr/>
            <p:nvPr/>
          </p:nvSpPr>
          <p:spPr>
            <a:xfrm>
              <a:off x="1055648" y="645501"/>
              <a:ext cx="871403" cy="835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7" fill="norm" stroke="1" extrusionOk="0">
                  <a:moveTo>
                    <a:pt x="1421" y="15488"/>
                  </a:moveTo>
                  <a:cubicBezTo>
                    <a:pt x="4107" y="16680"/>
                    <a:pt x="5857" y="13564"/>
                    <a:pt x="6597" y="11526"/>
                  </a:cubicBezTo>
                  <a:cubicBezTo>
                    <a:pt x="6811" y="10948"/>
                    <a:pt x="7784" y="10988"/>
                    <a:pt x="7745" y="11680"/>
                  </a:cubicBezTo>
                  <a:cubicBezTo>
                    <a:pt x="7667" y="13103"/>
                    <a:pt x="8037" y="14777"/>
                    <a:pt x="9146" y="15795"/>
                  </a:cubicBezTo>
                  <a:cubicBezTo>
                    <a:pt x="10684" y="17219"/>
                    <a:pt x="11521" y="15661"/>
                    <a:pt x="11889" y="14141"/>
                  </a:cubicBezTo>
                  <a:cubicBezTo>
                    <a:pt x="12006" y="13622"/>
                    <a:pt x="12688" y="13602"/>
                    <a:pt x="12961" y="14007"/>
                  </a:cubicBezTo>
                  <a:cubicBezTo>
                    <a:pt x="14381" y="16161"/>
                    <a:pt x="16346" y="18354"/>
                    <a:pt x="18661" y="19624"/>
                  </a:cubicBezTo>
                  <a:cubicBezTo>
                    <a:pt x="19478" y="20065"/>
                    <a:pt x="20588" y="20566"/>
                    <a:pt x="21600" y="20451"/>
                  </a:cubicBezTo>
                  <a:cubicBezTo>
                    <a:pt x="21425" y="19950"/>
                    <a:pt x="21250" y="19431"/>
                    <a:pt x="21075" y="18912"/>
                  </a:cubicBezTo>
                  <a:cubicBezTo>
                    <a:pt x="20588" y="17565"/>
                    <a:pt x="20063" y="16238"/>
                    <a:pt x="19518" y="14930"/>
                  </a:cubicBezTo>
                  <a:cubicBezTo>
                    <a:pt x="18817" y="13276"/>
                    <a:pt x="18020" y="11660"/>
                    <a:pt x="17396" y="9968"/>
                  </a:cubicBezTo>
                  <a:cubicBezTo>
                    <a:pt x="16346" y="7103"/>
                    <a:pt x="14868" y="4429"/>
                    <a:pt x="13154" y="1908"/>
                  </a:cubicBezTo>
                  <a:cubicBezTo>
                    <a:pt x="11169" y="-1034"/>
                    <a:pt x="8290" y="-187"/>
                    <a:pt x="6986" y="1851"/>
                  </a:cubicBezTo>
                  <a:cubicBezTo>
                    <a:pt x="6364" y="2832"/>
                    <a:pt x="5682" y="3755"/>
                    <a:pt x="5099" y="4755"/>
                  </a:cubicBezTo>
                  <a:cubicBezTo>
                    <a:pt x="4574" y="5660"/>
                    <a:pt x="4204" y="6679"/>
                    <a:pt x="3620" y="7564"/>
                  </a:cubicBezTo>
                  <a:cubicBezTo>
                    <a:pt x="2218" y="9718"/>
                    <a:pt x="1110" y="12007"/>
                    <a:pt x="0" y="14296"/>
                  </a:cubicBezTo>
                  <a:cubicBezTo>
                    <a:pt x="351" y="14795"/>
                    <a:pt x="818" y="15218"/>
                    <a:pt x="1421" y="15488"/>
                  </a:cubicBezTo>
                  <a:close/>
                </a:path>
              </a:pathLst>
            </a:custGeom>
            <a:noFill/>
            <a:ln w="7825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3" name="Google Shape;4716;p51"/>
            <p:cNvSpPr/>
            <p:nvPr/>
          </p:nvSpPr>
          <p:spPr>
            <a:xfrm>
              <a:off x="1230737" y="1561019"/>
              <a:ext cx="98903" cy="10207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4" name="Google Shape;4717;p51"/>
            <p:cNvSpPr/>
            <p:nvPr/>
          </p:nvSpPr>
          <p:spPr>
            <a:xfrm>
              <a:off x="1503138" y="1550052"/>
              <a:ext cx="98903" cy="102822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5" name="Google Shape;4718;p51"/>
            <p:cNvSpPr/>
            <p:nvPr/>
          </p:nvSpPr>
          <p:spPr>
            <a:xfrm>
              <a:off x="1336609" y="1666194"/>
              <a:ext cx="186178" cy="12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9063" y="0"/>
                  </a:moveTo>
                  <a:cubicBezTo>
                    <a:pt x="17935" y="0"/>
                    <a:pt x="16831" y="1085"/>
                    <a:pt x="16877" y="3247"/>
                  </a:cubicBezTo>
                  <a:cubicBezTo>
                    <a:pt x="16877" y="8914"/>
                    <a:pt x="15254" y="14452"/>
                    <a:pt x="11106" y="14856"/>
                  </a:cubicBezTo>
                  <a:cubicBezTo>
                    <a:pt x="10921" y="14874"/>
                    <a:pt x="10737" y="14891"/>
                    <a:pt x="10559" y="14891"/>
                  </a:cubicBezTo>
                  <a:cubicBezTo>
                    <a:pt x="6922" y="14891"/>
                    <a:pt x="4776" y="9741"/>
                    <a:pt x="4523" y="4590"/>
                  </a:cubicBezTo>
                  <a:cubicBezTo>
                    <a:pt x="4431" y="2429"/>
                    <a:pt x="3234" y="1352"/>
                    <a:pt x="2095" y="1352"/>
                  </a:cubicBezTo>
                  <a:cubicBezTo>
                    <a:pt x="956" y="1352"/>
                    <a:pt x="-126" y="2429"/>
                    <a:pt x="12" y="4590"/>
                  </a:cubicBezTo>
                  <a:cubicBezTo>
                    <a:pt x="461" y="13832"/>
                    <a:pt x="4454" y="21600"/>
                    <a:pt x="10939" y="21600"/>
                  </a:cubicBezTo>
                  <a:cubicBezTo>
                    <a:pt x="10990" y="21600"/>
                    <a:pt x="11048" y="21600"/>
                    <a:pt x="11106" y="21600"/>
                  </a:cubicBezTo>
                  <a:cubicBezTo>
                    <a:pt x="17780" y="21471"/>
                    <a:pt x="21474" y="12290"/>
                    <a:pt x="21388" y="3247"/>
                  </a:cubicBezTo>
                  <a:cubicBezTo>
                    <a:pt x="21342" y="1085"/>
                    <a:pt x="20191" y="0"/>
                    <a:pt x="190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6" name="Google Shape;4719;p51"/>
            <p:cNvSpPr/>
            <p:nvPr/>
          </p:nvSpPr>
          <p:spPr>
            <a:xfrm>
              <a:off x="1112993" y="1712520"/>
              <a:ext cx="151504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0"/>
                  </a:moveTo>
                  <a:cubicBezTo>
                    <a:pt x="21600" y="16861"/>
                    <a:pt x="16787" y="21600"/>
                    <a:pt x="10854" y="21600"/>
                  </a:cubicBezTo>
                  <a:cubicBezTo>
                    <a:pt x="4813" y="21600"/>
                    <a:pt x="0" y="16861"/>
                    <a:pt x="0" y="10890"/>
                  </a:cubicBezTo>
                  <a:cubicBezTo>
                    <a:pt x="0" y="4918"/>
                    <a:pt x="4813" y="0"/>
                    <a:pt x="10854" y="0"/>
                  </a:cubicBezTo>
                  <a:cubicBezTo>
                    <a:pt x="16787" y="0"/>
                    <a:pt x="21600" y="4918"/>
                    <a:pt x="21600" y="1089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7" name="Google Shape;4720;p51"/>
            <p:cNvSpPr/>
            <p:nvPr/>
          </p:nvSpPr>
          <p:spPr>
            <a:xfrm>
              <a:off x="1568295" y="1712520"/>
              <a:ext cx="151504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0"/>
                  </a:moveTo>
                  <a:cubicBezTo>
                    <a:pt x="21600" y="16861"/>
                    <a:pt x="16787" y="21600"/>
                    <a:pt x="10854" y="21600"/>
                  </a:cubicBezTo>
                  <a:cubicBezTo>
                    <a:pt x="4813" y="21600"/>
                    <a:pt x="0" y="16861"/>
                    <a:pt x="0" y="10890"/>
                  </a:cubicBezTo>
                  <a:cubicBezTo>
                    <a:pt x="0" y="4918"/>
                    <a:pt x="4813" y="0"/>
                    <a:pt x="10854" y="0"/>
                  </a:cubicBezTo>
                  <a:cubicBezTo>
                    <a:pt x="16787" y="0"/>
                    <a:pt x="21600" y="4918"/>
                    <a:pt x="21600" y="1089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8" name="Google Shape;4721;p51"/>
            <p:cNvSpPr/>
            <p:nvPr/>
          </p:nvSpPr>
          <p:spPr>
            <a:xfrm>
              <a:off x="1556014" y="1455487"/>
              <a:ext cx="1219469" cy="13280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7" h="21001" fill="norm" stroke="1" extrusionOk="0">
                  <a:moveTo>
                    <a:pt x="9810" y="20973"/>
                  </a:moveTo>
                  <a:cubicBezTo>
                    <a:pt x="6710" y="21146"/>
                    <a:pt x="4073" y="20501"/>
                    <a:pt x="1449" y="19681"/>
                  </a:cubicBezTo>
                  <a:cubicBezTo>
                    <a:pt x="199" y="19297"/>
                    <a:pt x="-331" y="18204"/>
                    <a:pt x="213" y="17124"/>
                  </a:cubicBezTo>
                  <a:cubicBezTo>
                    <a:pt x="1164" y="15237"/>
                    <a:pt x="1912" y="13263"/>
                    <a:pt x="2809" y="11339"/>
                  </a:cubicBezTo>
                  <a:cubicBezTo>
                    <a:pt x="3448" y="9961"/>
                    <a:pt x="4195" y="8621"/>
                    <a:pt x="4902" y="7254"/>
                  </a:cubicBezTo>
                  <a:cubicBezTo>
                    <a:pt x="5596" y="5889"/>
                    <a:pt x="6275" y="4524"/>
                    <a:pt x="7009" y="3171"/>
                  </a:cubicBezTo>
                  <a:cubicBezTo>
                    <a:pt x="7390" y="2463"/>
                    <a:pt x="7825" y="1768"/>
                    <a:pt x="8287" y="1110"/>
                  </a:cubicBezTo>
                  <a:cubicBezTo>
                    <a:pt x="9144" y="-132"/>
                    <a:pt x="11115" y="-454"/>
                    <a:pt x="12325" y="774"/>
                  </a:cubicBezTo>
                  <a:cubicBezTo>
                    <a:pt x="13371" y="1855"/>
                    <a:pt x="14309" y="2997"/>
                    <a:pt x="14935" y="4338"/>
                  </a:cubicBezTo>
                  <a:cubicBezTo>
                    <a:pt x="16199" y="7007"/>
                    <a:pt x="17395" y="9700"/>
                    <a:pt x="18672" y="12357"/>
                  </a:cubicBezTo>
                  <a:cubicBezTo>
                    <a:pt x="19312" y="13673"/>
                    <a:pt x="20059" y="14939"/>
                    <a:pt x="20753" y="16230"/>
                  </a:cubicBezTo>
                  <a:cubicBezTo>
                    <a:pt x="21120" y="16900"/>
                    <a:pt x="21269" y="17571"/>
                    <a:pt x="20916" y="18291"/>
                  </a:cubicBezTo>
                  <a:cubicBezTo>
                    <a:pt x="20684" y="18726"/>
                    <a:pt x="20358" y="19011"/>
                    <a:pt x="19869" y="19234"/>
                  </a:cubicBezTo>
                  <a:cubicBezTo>
                    <a:pt x="17164" y="20463"/>
                    <a:pt x="14242" y="20786"/>
                    <a:pt x="11291" y="20960"/>
                  </a:cubicBezTo>
                  <a:cubicBezTo>
                    <a:pt x="10694" y="20997"/>
                    <a:pt x="10109" y="20973"/>
                    <a:pt x="9810" y="20973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59" name="Google Shape;4722;p51"/>
            <p:cNvSpPr/>
            <p:nvPr/>
          </p:nvSpPr>
          <p:spPr>
            <a:xfrm>
              <a:off x="2081346" y="1455796"/>
              <a:ext cx="694129" cy="1307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600" fill="norm" stroke="1" extrusionOk="0">
                  <a:moveTo>
                    <a:pt x="2451" y="0"/>
                  </a:moveTo>
                  <a:cubicBezTo>
                    <a:pt x="2072" y="0"/>
                    <a:pt x="1696" y="27"/>
                    <a:pt x="1334" y="79"/>
                  </a:cubicBezTo>
                  <a:cubicBezTo>
                    <a:pt x="901" y="1947"/>
                    <a:pt x="83" y="3801"/>
                    <a:pt x="11" y="5696"/>
                  </a:cubicBezTo>
                  <a:cubicBezTo>
                    <a:pt x="-38" y="7071"/>
                    <a:pt x="-61" y="9730"/>
                    <a:pt x="3403" y="9808"/>
                  </a:cubicBezTo>
                  <a:cubicBezTo>
                    <a:pt x="7202" y="9885"/>
                    <a:pt x="11869" y="10586"/>
                    <a:pt x="13289" y="12779"/>
                  </a:cubicBezTo>
                  <a:cubicBezTo>
                    <a:pt x="14515" y="14686"/>
                    <a:pt x="12446" y="16671"/>
                    <a:pt x="11100" y="18383"/>
                  </a:cubicBezTo>
                  <a:cubicBezTo>
                    <a:pt x="10210" y="19485"/>
                    <a:pt x="9584" y="20575"/>
                    <a:pt x="9512" y="21600"/>
                  </a:cubicBezTo>
                  <a:cubicBezTo>
                    <a:pt x="12784" y="21354"/>
                    <a:pt x="16007" y="20913"/>
                    <a:pt x="19062" y="20095"/>
                  </a:cubicBezTo>
                  <a:cubicBezTo>
                    <a:pt x="19928" y="19862"/>
                    <a:pt x="20505" y="19564"/>
                    <a:pt x="20914" y="19110"/>
                  </a:cubicBezTo>
                  <a:cubicBezTo>
                    <a:pt x="21539" y="18357"/>
                    <a:pt x="21275" y="17656"/>
                    <a:pt x="20626" y="16956"/>
                  </a:cubicBezTo>
                  <a:cubicBezTo>
                    <a:pt x="19398" y="15607"/>
                    <a:pt x="18075" y="14284"/>
                    <a:pt x="16944" y="12909"/>
                  </a:cubicBezTo>
                  <a:cubicBezTo>
                    <a:pt x="14684" y="10132"/>
                    <a:pt x="12568" y="7317"/>
                    <a:pt x="10330" y="4528"/>
                  </a:cubicBezTo>
                  <a:cubicBezTo>
                    <a:pt x="9224" y="3127"/>
                    <a:pt x="7563" y="1933"/>
                    <a:pt x="5712" y="804"/>
                  </a:cubicBezTo>
                  <a:cubicBezTo>
                    <a:pt x="4788" y="248"/>
                    <a:pt x="3605" y="0"/>
                    <a:pt x="2451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0" name="Google Shape;4723;p51"/>
            <p:cNvSpPr/>
            <p:nvPr/>
          </p:nvSpPr>
          <p:spPr>
            <a:xfrm>
              <a:off x="1847757" y="1455495"/>
              <a:ext cx="668815" cy="527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104" y="0"/>
                  </a:moveTo>
                  <a:cubicBezTo>
                    <a:pt x="8505" y="0"/>
                    <a:pt x="6937" y="1056"/>
                    <a:pt x="6033" y="2873"/>
                  </a:cubicBezTo>
                  <a:cubicBezTo>
                    <a:pt x="5171" y="4575"/>
                    <a:pt x="4361" y="6374"/>
                    <a:pt x="3651" y="8206"/>
                  </a:cubicBezTo>
                  <a:cubicBezTo>
                    <a:pt x="2383" y="11418"/>
                    <a:pt x="1216" y="14695"/>
                    <a:pt x="0" y="17972"/>
                  </a:cubicBezTo>
                  <a:cubicBezTo>
                    <a:pt x="364" y="18893"/>
                    <a:pt x="982" y="19550"/>
                    <a:pt x="2032" y="19550"/>
                  </a:cubicBezTo>
                  <a:cubicBezTo>
                    <a:pt x="2080" y="19550"/>
                    <a:pt x="2130" y="19548"/>
                    <a:pt x="2180" y="19546"/>
                  </a:cubicBezTo>
                  <a:cubicBezTo>
                    <a:pt x="4665" y="19417"/>
                    <a:pt x="6211" y="16847"/>
                    <a:pt x="7175" y="14181"/>
                  </a:cubicBezTo>
                  <a:cubicBezTo>
                    <a:pt x="7314" y="13785"/>
                    <a:pt x="7605" y="13611"/>
                    <a:pt x="7906" y="13611"/>
                  </a:cubicBezTo>
                  <a:cubicBezTo>
                    <a:pt x="8316" y="13611"/>
                    <a:pt x="8746" y="13933"/>
                    <a:pt x="8848" y="14470"/>
                  </a:cubicBezTo>
                  <a:cubicBezTo>
                    <a:pt x="9152" y="16044"/>
                    <a:pt x="9406" y="17972"/>
                    <a:pt x="10142" y="19321"/>
                  </a:cubicBezTo>
                  <a:cubicBezTo>
                    <a:pt x="10367" y="19731"/>
                    <a:pt x="10591" y="19895"/>
                    <a:pt x="10811" y="19895"/>
                  </a:cubicBezTo>
                  <a:cubicBezTo>
                    <a:pt x="11604" y="19895"/>
                    <a:pt x="12306" y="17728"/>
                    <a:pt x="12524" y="17200"/>
                  </a:cubicBezTo>
                  <a:cubicBezTo>
                    <a:pt x="12691" y="16827"/>
                    <a:pt x="13019" y="16634"/>
                    <a:pt x="13343" y="16634"/>
                  </a:cubicBezTo>
                  <a:cubicBezTo>
                    <a:pt x="13660" y="16634"/>
                    <a:pt x="13970" y="16818"/>
                    <a:pt x="14121" y="17200"/>
                  </a:cubicBezTo>
                  <a:cubicBezTo>
                    <a:pt x="15335" y="20256"/>
                    <a:pt x="17173" y="21600"/>
                    <a:pt x="19010" y="21600"/>
                  </a:cubicBezTo>
                  <a:cubicBezTo>
                    <a:pt x="19897" y="21600"/>
                    <a:pt x="20783" y="21288"/>
                    <a:pt x="21600" y="20702"/>
                  </a:cubicBezTo>
                  <a:cubicBezTo>
                    <a:pt x="20562" y="17554"/>
                    <a:pt x="19496" y="14373"/>
                    <a:pt x="18431" y="11225"/>
                  </a:cubicBezTo>
                  <a:cubicBezTo>
                    <a:pt x="17265" y="7755"/>
                    <a:pt x="15515" y="4800"/>
                    <a:pt x="13564" y="2004"/>
                  </a:cubicBezTo>
                  <a:cubicBezTo>
                    <a:pt x="12582" y="623"/>
                    <a:pt x="11335" y="0"/>
                    <a:pt x="1010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1" name="Google Shape;4724;p51"/>
            <p:cNvSpPr/>
            <p:nvPr/>
          </p:nvSpPr>
          <p:spPr>
            <a:xfrm>
              <a:off x="1847757" y="1455487"/>
              <a:ext cx="668815" cy="527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707" fill="norm" stroke="1" extrusionOk="0">
                  <a:moveTo>
                    <a:pt x="2180" y="17833"/>
                  </a:moveTo>
                  <a:cubicBezTo>
                    <a:pt x="4665" y="17715"/>
                    <a:pt x="6211" y="15370"/>
                    <a:pt x="7175" y="12938"/>
                  </a:cubicBezTo>
                  <a:cubicBezTo>
                    <a:pt x="7504" y="12087"/>
                    <a:pt x="8670" y="12352"/>
                    <a:pt x="8848" y="13201"/>
                  </a:cubicBezTo>
                  <a:cubicBezTo>
                    <a:pt x="9152" y="14637"/>
                    <a:pt x="9406" y="16397"/>
                    <a:pt x="10142" y="17627"/>
                  </a:cubicBezTo>
                  <a:cubicBezTo>
                    <a:pt x="11180" y="19357"/>
                    <a:pt x="12244" y="16309"/>
                    <a:pt x="12524" y="15692"/>
                  </a:cubicBezTo>
                  <a:cubicBezTo>
                    <a:pt x="12854" y="15019"/>
                    <a:pt x="13817" y="14989"/>
                    <a:pt x="14121" y="15692"/>
                  </a:cubicBezTo>
                  <a:cubicBezTo>
                    <a:pt x="15921" y="19824"/>
                    <a:pt x="19091" y="20529"/>
                    <a:pt x="21600" y="18887"/>
                  </a:cubicBezTo>
                  <a:cubicBezTo>
                    <a:pt x="20562" y="16015"/>
                    <a:pt x="19496" y="13113"/>
                    <a:pt x="18431" y="10241"/>
                  </a:cubicBezTo>
                  <a:cubicBezTo>
                    <a:pt x="17265" y="7076"/>
                    <a:pt x="15515" y="4379"/>
                    <a:pt x="13564" y="1829"/>
                  </a:cubicBezTo>
                  <a:cubicBezTo>
                    <a:pt x="11308" y="-1071"/>
                    <a:pt x="7631" y="-310"/>
                    <a:pt x="6033" y="2622"/>
                  </a:cubicBezTo>
                  <a:cubicBezTo>
                    <a:pt x="5171" y="4174"/>
                    <a:pt x="4361" y="5815"/>
                    <a:pt x="3651" y="7487"/>
                  </a:cubicBezTo>
                  <a:cubicBezTo>
                    <a:pt x="2383" y="10417"/>
                    <a:pt x="1216" y="13407"/>
                    <a:pt x="0" y="16397"/>
                  </a:cubicBezTo>
                  <a:cubicBezTo>
                    <a:pt x="380" y="17276"/>
                    <a:pt x="1038" y="17891"/>
                    <a:pt x="2180" y="17833"/>
                  </a:cubicBezTo>
                  <a:close/>
                </a:path>
              </a:pathLst>
            </a:custGeom>
            <a:noFill/>
            <a:ln w="9400" cap="rnd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2" name="Google Shape;4725;p51"/>
            <p:cNvSpPr/>
            <p:nvPr/>
          </p:nvSpPr>
          <p:spPr>
            <a:xfrm>
              <a:off x="1961557" y="2142733"/>
              <a:ext cx="98941" cy="10202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3" name="Google Shape;4726;p51"/>
            <p:cNvSpPr/>
            <p:nvPr/>
          </p:nvSpPr>
          <p:spPr>
            <a:xfrm>
              <a:off x="2233958" y="2132516"/>
              <a:ext cx="98941" cy="102071"/>
            </a:xfrm>
            <a:prstGeom prst="ellipse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4" name="Google Shape;4727;p51"/>
            <p:cNvSpPr/>
            <p:nvPr/>
          </p:nvSpPr>
          <p:spPr>
            <a:xfrm>
              <a:off x="2067463" y="2248108"/>
              <a:ext cx="186133" cy="126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600" fill="norm" stroke="1" extrusionOk="0">
                  <a:moveTo>
                    <a:pt x="19063" y="0"/>
                  </a:moveTo>
                  <a:cubicBezTo>
                    <a:pt x="17935" y="0"/>
                    <a:pt x="16831" y="1106"/>
                    <a:pt x="16877" y="3326"/>
                  </a:cubicBezTo>
                  <a:cubicBezTo>
                    <a:pt x="16877" y="8837"/>
                    <a:pt x="15254" y="14340"/>
                    <a:pt x="11106" y="14880"/>
                  </a:cubicBezTo>
                  <a:cubicBezTo>
                    <a:pt x="10956" y="14897"/>
                    <a:pt x="10818" y="14897"/>
                    <a:pt x="10674" y="14897"/>
                  </a:cubicBezTo>
                  <a:cubicBezTo>
                    <a:pt x="6969" y="14897"/>
                    <a:pt x="4782" y="9849"/>
                    <a:pt x="4517" y="4671"/>
                  </a:cubicBezTo>
                  <a:cubicBezTo>
                    <a:pt x="4385" y="2503"/>
                    <a:pt x="3171" y="1397"/>
                    <a:pt x="2037" y="1397"/>
                  </a:cubicBezTo>
                  <a:cubicBezTo>
                    <a:pt x="915" y="1397"/>
                    <a:pt x="-126" y="2469"/>
                    <a:pt x="12" y="4671"/>
                  </a:cubicBezTo>
                  <a:cubicBezTo>
                    <a:pt x="455" y="13860"/>
                    <a:pt x="4448" y="21600"/>
                    <a:pt x="10933" y="21600"/>
                  </a:cubicBezTo>
                  <a:cubicBezTo>
                    <a:pt x="10990" y="21600"/>
                    <a:pt x="11048" y="21600"/>
                    <a:pt x="11106" y="21600"/>
                  </a:cubicBezTo>
                  <a:cubicBezTo>
                    <a:pt x="17774" y="21463"/>
                    <a:pt x="21474" y="12326"/>
                    <a:pt x="21382" y="3326"/>
                  </a:cubicBezTo>
                  <a:cubicBezTo>
                    <a:pt x="21342" y="1106"/>
                    <a:pt x="20191" y="0"/>
                    <a:pt x="19063" y="0"/>
                  </a:cubicBezTo>
                  <a:close/>
                </a:path>
              </a:pathLst>
            </a:cu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5" name="Google Shape;4728;p51"/>
            <p:cNvSpPr/>
            <p:nvPr/>
          </p:nvSpPr>
          <p:spPr>
            <a:xfrm>
              <a:off x="1854819" y="2262832"/>
              <a:ext cx="151503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10"/>
                  </a:moveTo>
                  <a:cubicBezTo>
                    <a:pt x="21600" y="16682"/>
                    <a:pt x="16787" y="21600"/>
                    <a:pt x="10854" y="21600"/>
                  </a:cubicBezTo>
                  <a:cubicBezTo>
                    <a:pt x="4813" y="21600"/>
                    <a:pt x="0" y="16682"/>
                    <a:pt x="0" y="10710"/>
                  </a:cubicBezTo>
                  <a:cubicBezTo>
                    <a:pt x="0" y="4739"/>
                    <a:pt x="4813" y="0"/>
                    <a:pt x="10854" y="0"/>
                  </a:cubicBezTo>
                  <a:cubicBezTo>
                    <a:pt x="16787" y="0"/>
                    <a:pt x="21600" y="4739"/>
                    <a:pt x="21600" y="1071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6" name="Google Shape;4729;p51"/>
            <p:cNvSpPr/>
            <p:nvPr/>
          </p:nvSpPr>
          <p:spPr>
            <a:xfrm>
              <a:off x="2310121" y="2262832"/>
              <a:ext cx="151503" cy="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710"/>
                  </a:moveTo>
                  <a:cubicBezTo>
                    <a:pt x="21600" y="16682"/>
                    <a:pt x="16787" y="21600"/>
                    <a:pt x="10854" y="21600"/>
                  </a:cubicBezTo>
                  <a:cubicBezTo>
                    <a:pt x="4813" y="21600"/>
                    <a:pt x="0" y="16682"/>
                    <a:pt x="0" y="10710"/>
                  </a:cubicBezTo>
                  <a:cubicBezTo>
                    <a:pt x="0" y="4739"/>
                    <a:pt x="4813" y="0"/>
                    <a:pt x="10854" y="0"/>
                  </a:cubicBezTo>
                  <a:cubicBezTo>
                    <a:pt x="16787" y="0"/>
                    <a:pt x="21600" y="4739"/>
                    <a:pt x="21600" y="10710"/>
                  </a:cubicBezTo>
                  <a:close/>
                </a:path>
              </a:pathLst>
            </a:custGeom>
            <a:solidFill>
              <a:srgbClr val="FF99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1767" name="Google Shape;4730;p51"/>
            <p:cNvSpPr/>
            <p:nvPr/>
          </p:nvSpPr>
          <p:spPr>
            <a:xfrm rot="21173965">
              <a:off x="50240" y="161376"/>
              <a:ext cx="1012500" cy="874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768" name="Google Shape;4731;p51"/>
            <p:cNvSpPr/>
            <p:nvPr/>
          </p:nvSpPr>
          <p:spPr>
            <a:xfrm rot="4539554">
              <a:off x="2260428" y="161400"/>
              <a:ext cx="1012504" cy="874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sp>
        <p:nvSpPr>
          <p:cNvPr id="1770" name="مادة الرياضيات…"/>
          <p:cNvSpPr txBox="1"/>
          <p:nvPr/>
        </p:nvSpPr>
        <p:spPr>
          <a:xfrm>
            <a:off x="4109057" y="1434478"/>
            <a:ext cx="3868064" cy="2773681"/>
          </a:xfrm>
          <a:prstGeom prst="rect">
            <a:avLst/>
          </a:prstGeom>
          <a:ln w="38100">
            <a:solidFill>
              <a:schemeClr val="accent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4289" tIns="34289" rIns="34289" bIns="34289">
            <a:spAutoFit/>
          </a:bodyPr>
          <a:lstStyle/>
          <a:p>
            <a:pPr algn="ctr" defTabSz="685800" rtl="0">
              <a:defRPr sz="4800">
                <a:solidFill>
                  <a:srgbClr val="98BBBA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  <a:r>
              <a:t>مادة الرياضيات </a:t>
            </a:r>
          </a:p>
          <a:p>
            <a:pPr algn="ctr" defTabSz="685800" rtl="0">
              <a:defRPr sz="4800">
                <a:solidFill>
                  <a:srgbClr val="98BBBA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</a:p>
          <a:p>
            <a:pPr algn="ctr" defTabSz="685800" rtl="0">
              <a:defRPr sz="4800">
                <a:solidFill>
                  <a:schemeClr val="accent1"/>
                </a:solidFill>
                <a:latin typeface="Mishafi Regular"/>
                <a:ea typeface="Mishafi Regular"/>
                <a:cs typeface="Mishafi Regular"/>
                <a:sym typeface="Mishafi Regular"/>
              </a:defRPr>
            </a:pPr>
            <a:r>
              <a:rPr>
                <a:solidFill>
                  <a:schemeClr val="accent2">
                    <a:satOff val="-22875"/>
                    <a:lumOff val="-16000"/>
                  </a:schemeClr>
                </a:solidFill>
              </a:rPr>
              <a:t>الصف الرابع</a:t>
            </a:r>
            <a:r>
              <a:t>  - </a:t>
            </a:r>
            <a:r>
              <a:rPr>
                <a:solidFill>
                  <a:schemeClr val="accent6">
                    <a:satOff val="-18234"/>
                    <a:lumOff val="-13294"/>
                  </a:schemeClr>
                </a:solidFill>
              </a:rPr>
              <a:t>الفصل الدراسي الأول</a:t>
            </a:r>
            <a:r>
              <a:t> </a:t>
            </a:r>
          </a:p>
        </p:txBody>
      </p:sp>
      <p:sp>
        <p:nvSpPr>
          <p:cNvPr id="1771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1776" name="تجميع"/>
          <p:cNvGrpSpPr/>
          <p:nvPr/>
        </p:nvGrpSpPr>
        <p:grpSpPr>
          <a:xfrm>
            <a:off x="5922574" y="256528"/>
            <a:ext cx="2378591" cy="776720"/>
            <a:chOff x="0" y="0"/>
            <a:chExt cx="2378590" cy="776719"/>
          </a:xfrm>
        </p:grpSpPr>
        <p:sp>
          <p:nvSpPr>
            <p:cNvPr id="1772" name="الفصل"/>
            <p:cNvSpPr txBox="1"/>
            <p:nvPr/>
          </p:nvSpPr>
          <p:spPr>
            <a:xfrm>
              <a:off x="1623240" y="0"/>
              <a:ext cx="755351" cy="288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1773" name="دائرة"/>
            <p:cNvSpPr/>
            <p:nvPr/>
          </p:nvSpPr>
          <p:spPr>
            <a:xfrm>
              <a:off x="1801900" y="314823"/>
              <a:ext cx="342283" cy="342283"/>
            </a:xfrm>
            <a:prstGeom prst="ellipse">
              <a:avLst/>
            </a:prstGeom>
            <a:solidFill>
              <a:schemeClr val="accent1"/>
            </a:solidFill>
            <a:ln w="3175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r" defTabSz="685800" rtl="0">
                <a:defRPr sz="1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1774" name="١"/>
            <p:cNvSpPr txBox="1"/>
            <p:nvPr/>
          </p:nvSpPr>
          <p:spPr>
            <a:xfrm>
              <a:off x="1668767" y="144409"/>
              <a:ext cx="583149" cy="632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b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31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775" name="القيمة المنزلية"/>
            <p:cNvSpPr txBox="1"/>
            <p:nvPr/>
          </p:nvSpPr>
          <p:spPr>
            <a:xfrm>
              <a:off x="0" y="217389"/>
              <a:ext cx="1818991" cy="526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rmAutofit fontScale="100000" lnSpcReduction="0"/>
            </a:bodyPr>
            <a:lstStyle>
              <a:lvl1pPr algn="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 القيمة المنزلية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0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9" name="Google Shape;4254;p45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210" name="Google Shape;4259;p45"/>
          <p:cNvGrpSpPr/>
          <p:nvPr/>
        </p:nvGrpSpPr>
        <p:grpSpPr>
          <a:xfrm>
            <a:off x="1208577" y="2945535"/>
            <a:ext cx="758288" cy="663215"/>
            <a:chOff x="0" y="0"/>
            <a:chExt cx="758287" cy="663214"/>
          </a:xfrm>
        </p:grpSpPr>
        <p:sp>
          <p:nvSpPr>
            <p:cNvPr id="2180" name="Google Shape;4260;p45"/>
            <p:cNvSpPr/>
            <p:nvPr/>
          </p:nvSpPr>
          <p:spPr>
            <a:xfrm>
              <a:off x="132387" y="182146"/>
              <a:ext cx="370330" cy="34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8" h="21600" fill="norm" stroke="1" extrusionOk="0">
                  <a:moveTo>
                    <a:pt x="8885" y="0"/>
                  </a:moveTo>
                  <a:cubicBezTo>
                    <a:pt x="8743" y="0"/>
                    <a:pt x="8601" y="5"/>
                    <a:pt x="8458" y="20"/>
                  </a:cubicBezTo>
                  <a:cubicBezTo>
                    <a:pt x="6345" y="190"/>
                    <a:pt x="3879" y="1315"/>
                    <a:pt x="1741" y="4724"/>
                  </a:cubicBezTo>
                  <a:cubicBezTo>
                    <a:pt x="-3168" y="12462"/>
                    <a:pt x="3644" y="19619"/>
                    <a:pt x="5781" y="21085"/>
                  </a:cubicBezTo>
                  <a:cubicBezTo>
                    <a:pt x="6246" y="21403"/>
                    <a:pt x="7039" y="21600"/>
                    <a:pt x="7985" y="21600"/>
                  </a:cubicBezTo>
                  <a:cubicBezTo>
                    <a:pt x="11904" y="21600"/>
                    <a:pt x="18432" y="18213"/>
                    <a:pt x="14988" y="6020"/>
                  </a:cubicBezTo>
                  <a:cubicBezTo>
                    <a:pt x="13963" y="2395"/>
                    <a:pt x="11539" y="0"/>
                    <a:pt x="88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1" name="Google Shape;4261;p45"/>
            <p:cNvSpPr/>
            <p:nvPr/>
          </p:nvSpPr>
          <p:spPr>
            <a:xfrm>
              <a:off x="266427" y="217882"/>
              <a:ext cx="180643" cy="38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8" h="21600" fill="norm" stroke="1" extrusionOk="0">
                  <a:moveTo>
                    <a:pt x="15404" y="0"/>
                  </a:moveTo>
                  <a:cubicBezTo>
                    <a:pt x="15404" y="0"/>
                    <a:pt x="-457" y="8548"/>
                    <a:pt x="10" y="17522"/>
                  </a:cubicBezTo>
                  <a:cubicBezTo>
                    <a:pt x="167" y="20239"/>
                    <a:pt x="2407" y="21600"/>
                    <a:pt x="5222" y="21600"/>
                  </a:cubicBezTo>
                  <a:cubicBezTo>
                    <a:pt x="11676" y="21600"/>
                    <a:pt x="21143" y="14435"/>
                    <a:pt x="154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2" name="Google Shape;4262;p45"/>
            <p:cNvSpPr/>
            <p:nvPr/>
          </p:nvSpPr>
          <p:spPr>
            <a:xfrm>
              <a:off x="315831" y="217882"/>
              <a:ext cx="162056" cy="39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33" h="21600" fill="norm" stroke="1" extrusionOk="0">
                  <a:moveTo>
                    <a:pt x="9888" y="0"/>
                  </a:moveTo>
                  <a:cubicBezTo>
                    <a:pt x="9888" y="0"/>
                    <a:pt x="-2368" y="9652"/>
                    <a:pt x="409" y="18151"/>
                  </a:cubicBezTo>
                  <a:cubicBezTo>
                    <a:pt x="1172" y="20483"/>
                    <a:pt x="3199" y="21600"/>
                    <a:pt x="5473" y="21600"/>
                  </a:cubicBezTo>
                  <a:cubicBezTo>
                    <a:pt x="11489" y="21600"/>
                    <a:pt x="19232" y="13791"/>
                    <a:pt x="98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3" name="Google Shape;4263;p45"/>
            <p:cNvSpPr/>
            <p:nvPr/>
          </p:nvSpPr>
          <p:spPr>
            <a:xfrm>
              <a:off x="422172" y="217882"/>
              <a:ext cx="191015" cy="37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7" h="21600" fill="norm" stroke="1" extrusionOk="0">
                  <a:moveTo>
                    <a:pt x="487" y="0"/>
                  </a:moveTo>
                  <a:cubicBezTo>
                    <a:pt x="487" y="0"/>
                    <a:pt x="-2358" y="12717"/>
                    <a:pt x="5712" y="19666"/>
                  </a:cubicBezTo>
                  <a:cubicBezTo>
                    <a:pt x="7256" y="21001"/>
                    <a:pt x="8867" y="21600"/>
                    <a:pt x="10300" y="21600"/>
                  </a:cubicBezTo>
                  <a:cubicBezTo>
                    <a:pt x="16359" y="21600"/>
                    <a:pt x="19242" y="10911"/>
                    <a:pt x="4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4" name="Google Shape;4264;p45"/>
            <p:cNvSpPr/>
            <p:nvPr/>
          </p:nvSpPr>
          <p:spPr>
            <a:xfrm>
              <a:off x="428414" y="217882"/>
              <a:ext cx="268151" cy="32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3" h="21600" fill="norm" stroke="1" extrusionOk="0">
                  <a:moveTo>
                    <a:pt x="0" y="0"/>
                  </a:moveTo>
                  <a:cubicBezTo>
                    <a:pt x="0" y="0"/>
                    <a:pt x="2148" y="14761"/>
                    <a:pt x="11623" y="20456"/>
                  </a:cubicBezTo>
                  <a:cubicBezTo>
                    <a:pt x="12938" y="21246"/>
                    <a:pt x="14142" y="21600"/>
                    <a:pt x="15177" y="21600"/>
                  </a:cubicBezTo>
                  <a:cubicBezTo>
                    <a:pt x="21600" y="21600"/>
                    <a:pt x="21444" y="79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5" name="Google Shape;4265;p45"/>
            <p:cNvSpPr/>
            <p:nvPr/>
          </p:nvSpPr>
          <p:spPr>
            <a:xfrm>
              <a:off x="428414" y="217882"/>
              <a:ext cx="329874" cy="26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1" h="21600" fill="norm" stroke="1" extrusionOk="0">
                  <a:moveTo>
                    <a:pt x="0" y="0"/>
                  </a:moveTo>
                  <a:cubicBezTo>
                    <a:pt x="0" y="0"/>
                    <a:pt x="4845" y="17053"/>
                    <a:pt x="13347" y="21094"/>
                  </a:cubicBezTo>
                  <a:cubicBezTo>
                    <a:pt x="14075" y="21440"/>
                    <a:pt x="14737" y="21600"/>
                    <a:pt x="15324" y="21600"/>
                  </a:cubicBezTo>
                  <a:cubicBezTo>
                    <a:pt x="21600" y="21600"/>
                    <a:pt x="19312" y="33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6" name="Google Shape;4266;p45"/>
            <p:cNvSpPr/>
            <p:nvPr/>
          </p:nvSpPr>
          <p:spPr>
            <a:xfrm>
              <a:off x="118967" y="217882"/>
              <a:ext cx="309448" cy="2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8603" y="0"/>
                  </a:moveTo>
                  <a:cubicBezTo>
                    <a:pt x="-1386" y="5289"/>
                    <a:pt x="-2997" y="21600"/>
                    <a:pt x="3216" y="21600"/>
                  </a:cubicBezTo>
                  <a:cubicBezTo>
                    <a:pt x="3950" y="21600"/>
                    <a:pt x="4791" y="21373"/>
                    <a:pt x="5726" y="20874"/>
                  </a:cubicBezTo>
                  <a:cubicBezTo>
                    <a:pt x="14572" y="16186"/>
                    <a:pt x="18603" y="0"/>
                    <a:pt x="1860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7" name="Google Shape;4267;p45"/>
            <p:cNvSpPr/>
            <p:nvPr/>
          </p:nvSpPr>
          <p:spPr>
            <a:xfrm>
              <a:off x="83808" y="217882"/>
              <a:ext cx="344608" cy="24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9" h="21600" fill="norm" stroke="1" extrusionOk="0">
                  <a:moveTo>
                    <a:pt x="18289" y="0"/>
                  </a:moveTo>
                  <a:cubicBezTo>
                    <a:pt x="-479" y="1351"/>
                    <a:pt x="-3311" y="21600"/>
                    <a:pt x="3093" y="21600"/>
                  </a:cubicBezTo>
                  <a:cubicBezTo>
                    <a:pt x="3559" y="21600"/>
                    <a:pt x="4074" y="21492"/>
                    <a:pt x="4636" y="21263"/>
                  </a:cubicBezTo>
                  <a:cubicBezTo>
                    <a:pt x="12879" y="17928"/>
                    <a:pt x="18289" y="0"/>
                    <a:pt x="182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8" name="Google Shape;4268;p45"/>
            <p:cNvSpPr/>
            <p:nvPr/>
          </p:nvSpPr>
          <p:spPr>
            <a:xfrm>
              <a:off x="27234" y="153676"/>
              <a:ext cx="401181" cy="15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7817" y="0"/>
                  </a:moveTo>
                  <a:cubicBezTo>
                    <a:pt x="-65" y="0"/>
                    <a:pt x="-2480" y="16335"/>
                    <a:pt x="2858" y="20471"/>
                  </a:cubicBezTo>
                  <a:cubicBezTo>
                    <a:pt x="3889" y="21260"/>
                    <a:pt x="4950" y="21600"/>
                    <a:pt x="6010" y="21600"/>
                  </a:cubicBezTo>
                  <a:cubicBezTo>
                    <a:pt x="12545" y="21600"/>
                    <a:pt x="19120" y="8744"/>
                    <a:pt x="19120" y="8744"/>
                  </a:cubicBezTo>
                  <a:cubicBezTo>
                    <a:pt x="14640" y="2385"/>
                    <a:pt x="10829" y="0"/>
                    <a:pt x="7817" y="0"/>
                  </a:cubicBez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89" name="Google Shape;4269;p45"/>
            <p:cNvSpPr/>
            <p:nvPr/>
          </p:nvSpPr>
          <p:spPr>
            <a:xfrm>
              <a:off x="34592" y="74425"/>
              <a:ext cx="393823" cy="16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6" h="21600" fill="norm" stroke="1" extrusionOk="0">
                  <a:moveTo>
                    <a:pt x="5327" y="0"/>
                  </a:moveTo>
                  <a:cubicBezTo>
                    <a:pt x="141" y="0"/>
                    <a:pt x="-1894" y="9693"/>
                    <a:pt x="2116" y="16113"/>
                  </a:cubicBezTo>
                  <a:cubicBezTo>
                    <a:pt x="4737" y="20312"/>
                    <a:pt x="7957" y="21600"/>
                    <a:pt x="10923" y="21600"/>
                  </a:cubicBezTo>
                  <a:cubicBezTo>
                    <a:pt x="15637" y="21600"/>
                    <a:pt x="19706" y="18341"/>
                    <a:pt x="19706" y="18341"/>
                  </a:cubicBezTo>
                  <a:cubicBezTo>
                    <a:pt x="14042" y="4667"/>
                    <a:pt x="8926" y="0"/>
                    <a:pt x="532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0" name="Google Shape;4270;p45"/>
            <p:cNvSpPr/>
            <p:nvPr/>
          </p:nvSpPr>
          <p:spPr>
            <a:xfrm>
              <a:off x="66047" y="0"/>
              <a:ext cx="362369" cy="21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4260" y="0"/>
                  </a:moveTo>
                  <a:cubicBezTo>
                    <a:pt x="307" y="0"/>
                    <a:pt x="-1509" y="5321"/>
                    <a:pt x="1506" y="11052"/>
                  </a:cubicBezTo>
                  <a:cubicBezTo>
                    <a:pt x="6664" y="20858"/>
                    <a:pt x="16463" y="21600"/>
                    <a:pt x="19303" y="21600"/>
                  </a:cubicBezTo>
                  <a:cubicBezTo>
                    <a:pt x="19806" y="21600"/>
                    <a:pt x="20091" y="21575"/>
                    <a:pt x="20091" y="21575"/>
                  </a:cubicBezTo>
                  <a:cubicBezTo>
                    <a:pt x="14488" y="5481"/>
                    <a:pt x="8274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1" name="Google Shape;4271;p45"/>
            <p:cNvSpPr/>
            <p:nvPr/>
          </p:nvSpPr>
          <p:spPr>
            <a:xfrm>
              <a:off x="344480" y="165142"/>
              <a:ext cx="141856" cy="14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1" h="21600" fill="norm" stroke="1" extrusionOk="0">
                  <a:moveTo>
                    <a:pt x="9668" y="0"/>
                  </a:moveTo>
                  <a:cubicBezTo>
                    <a:pt x="4802" y="0"/>
                    <a:pt x="0" y="5238"/>
                    <a:pt x="0" y="5238"/>
                  </a:cubicBezTo>
                  <a:lnTo>
                    <a:pt x="16148" y="21600"/>
                  </a:lnTo>
                  <a:cubicBezTo>
                    <a:pt x="16148" y="21600"/>
                    <a:pt x="21600" y="7829"/>
                    <a:pt x="13596" y="1400"/>
                  </a:cubicBezTo>
                  <a:cubicBezTo>
                    <a:pt x="12345" y="396"/>
                    <a:pt x="11005" y="0"/>
                    <a:pt x="966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2" name="Google Shape;4272;p45"/>
            <p:cNvSpPr/>
            <p:nvPr/>
          </p:nvSpPr>
          <p:spPr>
            <a:xfrm>
              <a:off x="366371" y="208090"/>
              <a:ext cx="190741" cy="45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593" h="21600" fill="norm" stroke="1" extrusionOk="0">
                  <a:moveTo>
                    <a:pt x="3448" y="0"/>
                  </a:moveTo>
                  <a:cubicBezTo>
                    <a:pt x="3448" y="0"/>
                    <a:pt x="-4473" y="10812"/>
                    <a:pt x="3695" y="21600"/>
                  </a:cubicBezTo>
                  <a:cubicBezTo>
                    <a:pt x="3695" y="21600"/>
                    <a:pt x="17127" y="14227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3" name="Google Shape;4273;p45"/>
            <p:cNvSpPr/>
            <p:nvPr/>
          </p:nvSpPr>
          <p:spPr>
            <a:xfrm>
              <a:off x="377800" y="361654"/>
              <a:ext cx="68787" cy="6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577" y="0"/>
                  </a:moveTo>
                  <a:cubicBezTo>
                    <a:pt x="8515" y="0"/>
                    <a:pt x="7430" y="204"/>
                    <a:pt x="6369" y="640"/>
                  </a:cubicBezTo>
                  <a:cubicBezTo>
                    <a:pt x="1347" y="2692"/>
                    <a:pt x="-1243" y="8832"/>
                    <a:pt x="587" y="14465"/>
                  </a:cubicBezTo>
                  <a:cubicBezTo>
                    <a:pt x="2012" y="18863"/>
                    <a:pt x="5680" y="21600"/>
                    <a:pt x="9608" y="21600"/>
                  </a:cubicBezTo>
                  <a:cubicBezTo>
                    <a:pt x="10702" y="21600"/>
                    <a:pt x="11810" y="21387"/>
                    <a:pt x="12904" y="20942"/>
                  </a:cubicBezTo>
                  <a:cubicBezTo>
                    <a:pt x="17775" y="18899"/>
                    <a:pt x="20357" y="12759"/>
                    <a:pt x="18686" y="7126"/>
                  </a:cubicBezTo>
                  <a:cubicBezTo>
                    <a:pt x="17244" y="2826"/>
                    <a:pt x="13545" y="0"/>
                    <a:pt x="957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4" name="Google Shape;4274;p45"/>
            <p:cNvSpPr/>
            <p:nvPr/>
          </p:nvSpPr>
          <p:spPr>
            <a:xfrm>
              <a:off x="471959" y="337884"/>
              <a:ext cx="33923" cy="3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485" y="0"/>
                  </a:moveTo>
                  <a:cubicBezTo>
                    <a:pt x="8436" y="0"/>
                    <a:pt x="7372" y="195"/>
                    <a:pt x="6338" y="603"/>
                  </a:cubicBezTo>
                  <a:cubicBezTo>
                    <a:pt x="1409" y="2727"/>
                    <a:pt x="-1202" y="8757"/>
                    <a:pt x="541" y="14465"/>
                  </a:cubicBezTo>
                  <a:cubicBezTo>
                    <a:pt x="1915" y="18848"/>
                    <a:pt x="5636" y="21600"/>
                    <a:pt x="9636" y="21600"/>
                  </a:cubicBezTo>
                  <a:cubicBezTo>
                    <a:pt x="10707" y="21600"/>
                    <a:pt x="11794" y="21405"/>
                    <a:pt x="12858" y="20988"/>
                  </a:cubicBezTo>
                  <a:cubicBezTo>
                    <a:pt x="17787" y="18873"/>
                    <a:pt x="20398" y="12834"/>
                    <a:pt x="18655" y="7126"/>
                  </a:cubicBezTo>
                  <a:cubicBezTo>
                    <a:pt x="17168" y="2752"/>
                    <a:pt x="13417" y="0"/>
                    <a:pt x="94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5" name="Google Shape;4275;p45"/>
            <p:cNvSpPr/>
            <p:nvPr/>
          </p:nvSpPr>
          <p:spPr>
            <a:xfrm>
              <a:off x="423731" y="279316"/>
              <a:ext cx="46440" cy="4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9712" y="0"/>
                  </a:moveTo>
                  <a:cubicBezTo>
                    <a:pt x="8622" y="0"/>
                    <a:pt x="7521" y="211"/>
                    <a:pt x="6432" y="660"/>
                  </a:cubicBezTo>
                  <a:cubicBezTo>
                    <a:pt x="1255" y="2680"/>
                    <a:pt x="-1217" y="8767"/>
                    <a:pt x="587" y="14352"/>
                  </a:cubicBezTo>
                  <a:cubicBezTo>
                    <a:pt x="1993" y="18893"/>
                    <a:pt x="5589" y="21600"/>
                    <a:pt x="9454" y="21600"/>
                  </a:cubicBezTo>
                  <a:cubicBezTo>
                    <a:pt x="10544" y="21600"/>
                    <a:pt x="11645" y="21376"/>
                    <a:pt x="12734" y="20940"/>
                  </a:cubicBezTo>
                  <a:cubicBezTo>
                    <a:pt x="17900" y="18907"/>
                    <a:pt x="20383" y="12820"/>
                    <a:pt x="18579" y="7248"/>
                  </a:cubicBezTo>
                  <a:cubicBezTo>
                    <a:pt x="17173" y="2693"/>
                    <a:pt x="13577" y="0"/>
                    <a:pt x="971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6" name="Google Shape;4276;p45"/>
            <p:cNvSpPr/>
            <p:nvPr/>
          </p:nvSpPr>
          <p:spPr>
            <a:xfrm>
              <a:off x="459069" y="401737"/>
              <a:ext cx="78776" cy="7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530" y="0"/>
                  </a:moveTo>
                  <a:cubicBezTo>
                    <a:pt x="8454" y="0"/>
                    <a:pt x="7361" y="203"/>
                    <a:pt x="6292" y="638"/>
                  </a:cubicBezTo>
                  <a:cubicBezTo>
                    <a:pt x="1402" y="2657"/>
                    <a:pt x="-1227" y="8848"/>
                    <a:pt x="563" y="14498"/>
                  </a:cubicBezTo>
                  <a:cubicBezTo>
                    <a:pt x="1973" y="18838"/>
                    <a:pt x="5664" y="21600"/>
                    <a:pt x="9554" y="21600"/>
                  </a:cubicBezTo>
                  <a:cubicBezTo>
                    <a:pt x="10617" y="21600"/>
                    <a:pt x="11692" y="21397"/>
                    <a:pt x="12736" y="20962"/>
                  </a:cubicBezTo>
                  <a:cubicBezTo>
                    <a:pt x="17744" y="18943"/>
                    <a:pt x="20373" y="12752"/>
                    <a:pt x="18583" y="7095"/>
                  </a:cubicBezTo>
                  <a:cubicBezTo>
                    <a:pt x="17173" y="2755"/>
                    <a:pt x="13482" y="0"/>
                    <a:pt x="953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7" name="Google Shape;4277;p45"/>
            <p:cNvSpPr/>
            <p:nvPr/>
          </p:nvSpPr>
          <p:spPr>
            <a:xfrm>
              <a:off x="388898" y="458814"/>
              <a:ext cx="46543" cy="4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600" fill="norm" stroke="1" extrusionOk="0">
                  <a:moveTo>
                    <a:pt x="9666" y="0"/>
                  </a:moveTo>
                  <a:cubicBezTo>
                    <a:pt x="8581" y="0"/>
                    <a:pt x="7480" y="211"/>
                    <a:pt x="6410" y="643"/>
                  </a:cubicBezTo>
                  <a:cubicBezTo>
                    <a:pt x="1459" y="2678"/>
                    <a:pt x="-1243" y="8765"/>
                    <a:pt x="561" y="14517"/>
                  </a:cubicBezTo>
                  <a:cubicBezTo>
                    <a:pt x="1967" y="18887"/>
                    <a:pt x="5668" y="21600"/>
                    <a:pt x="9588" y="21600"/>
                  </a:cubicBezTo>
                  <a:cubicBezTo>
                    <a:pt x="10674" y="21600"/>
                    <a:pt x="11783" y="21389"/>
                    <a:pt x="12852" y="20948"/>
                  </a:cubicBezTo>
                  <a:cubicBezTo>
                    <a:pt x="17803" y="18913"/>
                    <a:pt x="20357" y="12826"/>
                    <a:pt x="18701" y="7241"/>
                  </a:cubicBezTo>
                  <a:cubicBezTo>
                    <a:pt x="17296" y="2740"/>
                    <a:pt x="13587" y="0"/>
                    <a:pt x="966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8" name="Google Shape;4278;p45"/>
            <p:cNvSpPr/>
            <p:nvPr/>
          </p:nvSpPr>
          <p:spPr>
            <a:xfrm>
              <a:off x="417296" y="511048"/>
              <a:ext cx="98265" cy="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3" h="21600" fill="norm" stroke="1" extrusionOk="0">
                  <a:moveTo>
                    <a:pt x="9542" y="0"/>
                  </a:moveTo>
                  <a:cubicBezTo>
                    <a:pt x="8473" y="0"/>
                    <a:pt x="7381" y="206"/>
                    <a:pt x="6317" y="643"/>
                  </a:cubicBezTo>
                  <a:cubicBezTo>
                    <a:pt x="1419" y="2677"/>
                    <a:pt x="-1241" y="8785"/>
                    <a:pt x="571" y="14419"/>
                  </a:cubicBezTo>
                  <a:cubicBezTo>
                    <a:pt x="2001" y="18867"/>
                    <a:pt x="5691" y="21600"/>
                    <a:pt x="9648" y="21600"/>
                  </a:cubicBezTo>
                  <a:cubicBezTo>
                    <a:pt x="10695" y="21600"/>
                    <a:pt x="11759" y="21407"/>
                    <a:pt x="12806" y="21007"/>
                  </a:cubicBezTo>
                  <a:cubicBezTo>
                    <a:pt x="17804" y="18973"/>
                    <a:pt x="20359" y="12740"/>
                    <a:pt x="18658" y="7231"/>
                  </a:cubicBezTo>
                  <a:cubicBezTo>
                    <a:pt x="17234" y="2801"/>
                    <a:pt x="13504" y="0"/>
                    <a:pt x="954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199" name="Google Shape;4279;p45"/>
            <p:cNvSpPr/>
            <p:nvPr/>
          </p:nvSpPr>
          <p:spPr>
            <a:xfrm>
              <a:off x="428414" y="78370"/>
              <a:ext cx="28358" cy="9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0" y="0"/>
                  </a:moveTo>
                  <a:lnTo>
                    <a:pt x="0" y="21344"/>
                  </a:lnTo>
                  <a:lnTo>
                    <a:pt x="2897" y="21600"/>
                  </a:lnTo>
                  <a:lnTo>
                    <a:pt x="21600" y="256"/>
                  </a:lnTo>
                  <a:lnTo>
                    <a:pt x="18270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0" name="Google Shape;4280;p45"/>
            <p:cNvSpPr/>
            <p:nvPr/>
          </p:nvSpPr>
          <p:spPr>
            <a:xfrm>
              <a:off x="445867" y="70196"/>
              <a:ext cx="17423" cy="1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818" y="0"/>
                  </a:moveTo>
                  <a:cubicBezTo>
                    <a:pt x="8756" y="0"/>
                    <a:pt x="7662" y="211"/>
                    <a:pt x="6599" y="668"/>
                  </a:cubicBezTo>
                  <a:cubicBezTo>
                    <a:pt x="1191" y="2674"/>
                    <a:pt x="-1216" y="8760"/>
                    <a:pt x="597" y="14846"/>
                  </a:cubicBezTo>
                  <a:cubicBezTo>
                    <a:pt x="1972" y="19032"/>
                    <a:pt x="5536" y="21600"/>
                    <a:pt x="9318" y="21600"/>
                  </a:cubicBezTo>
                  <a:cubicBezTo>
                    <a:pt x="10412" y="21600"/>
                    <a:pt x="11506" y="21389"/>
                    <a:pt x="12600" y="20932"/>
                  </a:cubicBezTo>
                  <a:cubicBezTo>
                    <a:pt x="18008" y="18891"/>
                    <a:pt x="20384" y="12805"/>
                    <a:pt x="18602" y="7423"/>
                  </a:cubicBezTo>
                  <a:cubicBezTo>
                    <a:pt x="17196" y="2674"/>
                    <a:pt x="13601" y="0"/>
                    <a:pt x="9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1" name="Google Shape;4281;p45"/>
            <p:cNvSpPr/>
            <p:nvPr/>
          </p:nvSpPr>
          <p:spPr>
            <a:xfrm>
              <a:off x="464378" y="123587"/>
              <a:ext cx="68153" cy="6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6" y="0"/>
                  </a:moveTo>
                  <a:lnTo>
                    <a:pt x="0" y="20750"/>
                  </a:lnTo>
                  <a:lnTo>
                    <a:pt x="864" y="21600"/>
                  </a:lnTo>
                  <a:lnTo>
                    <a:pt x="21600" y="85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2" name="Google Shape;4282;p45"/>
            <p:cNvSpPr/>
            <p:nvPr/>
          </p:nvSpPr>
          <p:spPr>
            <a:xfrm>
              <a:off x="522111" y="116292"/>
              <a:ext cx="17704" cy="1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600" fill="norm" stroke="1" extrusionOk="0">
                  <a:moveTo>
                    <a:pt x="9644" y="0"/>
                  </a:moveTo>
                  <a:cubicBezTo>
                    <a:pt x="5016" y="0"/>
                    <a:pt x="1126" y="3704"/>
                    <a:pt x="66" y="8896"/>
                  </a:cubicBezTo>
                  <a:cubicBezTo>
                    <a:pt x="-545" y="14885"/>
                    <a:pt x="3151" y="20215"/>
                    <a:pt x="8069" y="21531"/>
                  </a:cubicBezTo>
                  <a:cubicBezTo>
                    <a:pt x="8487" y="21600"/>
                    <a:pt x="8905" y="21600"/>
                    <a:pt x="9291" y="21600"/>
                  </a:cubicBezTo>
                  <a:cubicBezTo>
                    <a:pt x="14434" y="21600"/>
                    <a:pt x="19255" y="17792"/>
                    <a:pt x="19801" y="12219"/>
                  </a:cubicBezTo>
                  <a:cubicBezTo>
                    <a:pt x="21055" y="6923"/>
                    <a:pt x="17359" y="935"/>
                    <a:pt x="11798" y="277"/>
                  </a:cubicBezTo>
                  <a:cubicBezTo>
                    <a:pt x="11059" y="104"/>
                    <a:pt x="10351" y="0"/>
                    <a:pt x="964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3" name="Google Shape;4283;p45"/>
            <p:cNvSpPr/>
            <p:nvPr/>
          </p:nvSpPr>
          <p:spPr>
            <a:xfrm>
              <a:off x="0" y="158188"/>
              <a:ext cx="434944" cy="20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0" y="0"/>
                  </a:moveTo>
                  <a:cubicBezTo>
                    <a:pt x="1999" y="0"/>
                    <a:pt x="0" y="19592"/>
                    <a:pt x="0" y="19592"/>
                  </a:cubicBezTo>
                  <a:cubicBezTo>
                    <a:pt x="2119" y="21008"/>
                    <a:pt x="4113" y="21600"/>
                    <a:pt x="5968" y="21600"/>
                  </a:cubicBezTo>
                  <a:cubicBezTo>
                    <a:pt x="15701" y="21600"/>
                    <a:pt x="21600" y="5252"/>
                    <a:pt x="21600" y="5252"/>
                  </a:cubicBezTo>
                  <a:cubicBezTo>
                    <a:pt x="17645" y="1479"/>
                    <a:pt x="14391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4" name="Google Shape;4284;p45"/>
            <p:cNvSpPr/>
            <p:nvPr/>
          </p:nvSpPr>
          <p:spPr>
            <a:xfrm>
              <a:off x="193487" y="252256"/>
              <a:ext cx="68721" cy="6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0663" y="0"/>
                  </a:moveTo>
                  <a:cubicBezTo>
                    <a:pt x="4899" y="0"/>
                    <a:pt x="171" y="4729"/>
                    <a:pt x="4" y="10457"/>
                  </a:cubicBezTo>
                  <a:cubicBezTo>
                    <a:pt x="-163" y="16452"/>
                    <a:pt x="4565" y="21422"/>
                    <a:pt x="10294" y="21591"/>
                  </a:cubicBezTo>
                  <a:cubicBezTo>
                    <a:pt x="10409" y="21591"/>
                    <a:pt x="10514" y="21600"/>
                    <a:pt x="10619" y="21600"/>
                  </a:cubicBezTo>
                  <a:cubicBezTo>
                    <a:pt x="16375" y="21600"/>
                    <a:pt x="21103" y="17032"/>
                    <a:pt x="21270" y="11143"/>
                  </a:cubicBezTo>
                  <a:cubicBezTo>
                    <a:pt x="21437" y="5148"/>
                    <a:pt x="16876" y="178"/>
                    <a:pt x="10971" y="9"/>
                  </a:cubicBezTo>
                  <a:cubicBezTo>
                    <a:pt x="10874" y="0"/>
                    <a:pt x="10769" y="0"/>
                    <a:pt x="1066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5" name="Google Shape;4285;p45"/>
            <p:cNvSpPr/>
            <p:nvPr/>
          </p:nvSpPr>
          <p:spPr>
            <a:xfrm>
              <a:off x="248260" y="178841"/>
              <a:ext cx="71984" cy="7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10389" y="0"/>
                  </a:moveTo>
                  <a:cubicBezTo>
                    <a:pt x="4689" y="0"/>
                    <a:pt x="164" y="4632"/>
                    <a:pt x="5" y="10481"/>
                  </a:cubicBezTo>
                  <a:cubicBezTo>
                    <a:pt x="-155" y="16364"/>
                    <a:pt x="4361" y="21438"/>
                    <a:pt x="10322" y="21600"/>
                  </a:cubicBezTo>
                  <a:cubicBezTo>
                    <a:pt x="10423" y="21600"/>
                    <a:pt x="10515" y="21600"/>
                    <a:pt x="10616" y="21600"/>
                  </a:cubicBezTo>
                  <a:cubicBezTo>
                    <a:pt x="16291" y="21600"/>
                    <a:pt x="21126" y="16926"/>
                    <a:pt x="21285" y="11136"/>
                  </a:cubicBezTo>
                  <a:cubicBezTo>
                    <a:pt x="21445" y="5083"/>
                    <a:pt x="16769" y="179"/>
                    <a:pt x="10968" y="17"/>
                  </a:cubicBezTo>
                  <a:cubicBezTo>
                    <a:pt x="10775" y="9"/>
                    <a:pt x="10582" y="0"/>
                    <a:pt x="1038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6" name="Google Shape;4286;p45"/>
            <p:cNvSpPr/>
            <p:nvPr/>
          </p:nvSpPr>
          <p:spPr>
            <a:xfrm>
              <a:off x="348876" y="185425"/>
              <a:ext cx="46395" cy="4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0493" y="0"/>
                  </a:moveTo>
                  <a:cubicBezTo>
                    <a:pt x="4728" y="0"/>
                    <a:pt x="10" y="4732"/>
                    <a:pt x="10" y="10417"/>
                  </a:cubicBezTo>
                  <a:cubicBezTo>
                    <a:pt x="-236" y="16511"/>
                    <a:pt x="4237" y="21587"/>
                    <a:pt x="10196" y="21587"/>
                  </a:cubicBezTo>
                  <a:cubicBezTo>
                    <a:pt x="10338" y="21600"/>
                    <a:pt x="10493" y="21600"/>
                    <a:pt x="10635" y="21600"/>
                  </a:cubicBezTo>
                  <a:cubicBezTo>
                    <a:pt x="16387" y="21600"/>
                    <a:pt x="20873" y="16868"/>
                    <a:pt x="21118" y="11183"/>
                  </a:cubicBezTo>
                  <a:cubicBezTo>
                    <a:pt x="21364" y="5089"/>
                    <a:pt x="16646" y="264"/>
                    <a:pt x="10932" y="13"/>
                  </a:cubicBezTo>
                  <a:cubicBezTo>
                    <a:pt x="10790" y="13"/>
                    <a:pt x="10635" y="0"/>
                    <a:pt x="1049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7" name="Google Shape;4287;p45"/>
            <p:cNvSpPr/>
            <p:nvPr/>
          </p:nvSpPr>
          <p:spPr>
            <a:xfrm>
              <a:off x="110346" y="184823"/>
              <a:ext cx="87790" cy="8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10520" y="0"/>
                  </a:moveTo>
                  <a:cubicBezTo>
                    <a:pt x="4785" y="0"/>
                    <a:pt x="265" y="4624"/>
                    <a:pt x="3" y="10399"/>
                  </a:cubicBezTo>
                  <a:cubicBezTo>
                    <a:pt x="-128" y="16471"/>
                    <a:pt x="4509" y="21466"/>
                    <a:pt x="10341" y="21600"/>
                  </a:cubicBezTo>
                  <a:cubicBezTo>
                    <a:pt x="10424" y="21600"/>
                    <a:pt x="10506" y="21600"/>
                    <a:pt x="10589" y="21600"/>
                  </a:cubicBezTo>
                  <a:cubicBezTo>
                    <a:pt x="16310" y="21600"/>
                    <a:pt x="21079" y="17061"/>
                    <a:pt x="21341" y="11074"/>
                  </a:cubicBezTo>
                  <a:cubicBezTo>
                    <a:pt x="21472" y="5136"/>
                    <a:pt x="16835" y="148"/>
                    <a:pt x="11003" y="14"/>
                  </a:cubicBezTo>
                  <a:cubicBezTo>
                    <a:pt x="10845" y="7"/>
                    <a:pt x="10679" y="0"/>
                    <a:pt x="1052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8" name="Google Shape;4288;p45"/>
            <p:cNvSpPr/>
            <p:nvPr/>
          </p:nvSpPr>
          <p:spPr>
            <a:xfrm>
              <a:off x="97004" y="295289"/>
              <a:ext cx="69261" cy="6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10582" y="0"/>
                  </a:moveTo>
                  <a:cubicBezTo>
                    <a:pt x="4862" y="0"/>
                    <a:pt x="170" y="4657"/>
                    <a:pt x="5" y="10466"/>
                  </a:cubicBezTo>
                  <a:cubicBezTo>
                    <a:pt x="-161" y="16371"/>
                    <a:pt x="4356" y="21433"/>
                    <a:pt x="10390" y="21600"/>
                  </a:cubicBezTo>
                  <a:cubicBezTo>
                    <a:pt x="10486" y="21600"/>
                    <a:pt x="10591" y="21600"/>
                    <a:pt x="10687" y="21600"/>
                  </a:cubicBezTo>
                  <a:cubicBezTo>
                    <a:pt x="16416" y="21600"/>
                    <a:pt x="21108" y="16943"/>
                    <a:pt x="21273" y="11134"/>
                  </a:cubicBezTo>
                  <a:cubicBezTo>
                    <a:pt x="21439" y="5229"/>
                    <a:pt x="16913" y="167"/>
                    <a:pt x="10888" y="0"/>
                  </a:cubicBezTo>
                  <a:cubicBezTo>
                    <a:pt x="10792" y="0"/>
                    <a:pt x="10687" y="0"/>
                    <a:pt x="1058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09" name="Google Shape;4289;p45"/>
            <p:cNvSpPr/>
            <p:nvPr/>
          </p:nvSpPr>
          <p:spPr>
            <a:xfrm>
              <a:off x="53067" y="256958"/>
              <a:ext cx="38304" cy="3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0818" y="0"/>
                  </a:moveTo>
                  <a:cubicBezTo>
                    <a:pt x="4984" y="0"/>
                    <a:pt x="120" y="4635"/>
                    <a:pt x="2" y="10556"/>
                  </a:cubicBezTo>
                  <a:cubicBezTo>
                    <a:pt x="-115" y="16434"/>
                    <a:pt x="4514" y="21469"/>
                    <a:pt x="10330" y="21588"/>
                  </a:cubicBezTo>
                  <a:cubicBezTo>
                    <a:pt x="10472" y="21594"/>
                    <a:pt x="10620" y="21600"/>
                    <a:pt x="10762" y="21600"/>
                  </a:cubicBezTo>
                  <a:cubicBezTo>
                    <a:pt x="16504" y="21600"/>
                    <a:pt x="21250" y="17003"/>
                    <a:pt x="21368" y="11156"/>
                  </a:cubicBezTo>
                  <a:cubicBezTo>
                    <a:pt x="21485" y="5160"/>
                    <a:pt x="16856" y="237"/>
                    <a:pt x="11040" y="0"/>
                  </a:cubicBezTo>
                  <a:cubicBezTo>
                    <a:pt x="10966" y="0"/>
                    <a:pt x="10892" y="0"/>
                    <a:pt x="10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14" name="Google Shape;4290;p45"/>
          <p:cNvGrpSpPr/>
          <p:nvPr/>
        </p:nvGrpSpPr>
        <p:grpSpPr>
          <a:xfrm>
            <a:off x="7797082" y="2889706"/>
            <a:ext cx="273734" cy="333917"/>
            <a:chOff x="13" y="0"/>
            <a:chExt cx="273733" cy="333915"/>
          </a:xfrm>
        </p:grpSpPr>
        <p:sp>
          <p:nvSpPr>
            <p:cNvPr id="2211" name="Google Shape;4291;p45"/>
            <p:cNvSpPr/>
            <p:nvPr/>
          </p:nvSpPr>
          <p:spPr>
            <a:xfrm>
              <a:off x="13" y="-1"/>
              <a:ext cx="273734" cy="3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35" y="0"/>
                  </a:moveTo>
                  <a:cubicBezTo>
                    <a:pt x="8204" y="4953"/>
                    <a:pt x="9275" y="9342"/>
                    <a:pt x="9275" y="9342"/>
                  </a:cubicBezTo>
                  <a:cubicBezTo>
                    <a:pt x="5851" y="5049"/>
                    <a:pt x="1512" y="4869"/>
                    <a:pt x="806" y="4869"/>
                  </a:cubicBezTo>
                  <a:cubicBezTo>
                    <a:pt x="742" y="4869"/>
                    <a:pt x="707" y="4870"/>
                    <a:pt x="707" y="4870"/>
                  </a:cubicBezTo>
                  <a:cubicBezTo>
                    <a:pt x="1273" y="10933"/>
                    <a:pt x="7698" y="12225"/>
                    <a:pt x="7698" y="12225"/>
                  </a:cubicBezTo>
                  <a:cubicBezTo>
                    <a:pt x="7214" y="12151"/>
                    <a:pt x="6751" y="12118"/>
                    <a:pt x="6312" y="12118"/>
                  </a:cubicBezTo>
                  <a:cubicBezTo>
                    <a:pt x="2193" y="12118"/>
                    <a:pt x="0" y="15024"/>
                    <a:pt x="0" y="15024"/>
                  </a:cubicBezTo>
                  <a:cubicBezTo>
                    <a:pt x="1010" y="15316"/>
                    <a:pt x="1930" y="15434"/>
                    <a:pt x="2756" y="15434"/>
                  </a:cubicBezTo>
                  <a:cubicBezTo>
                    <a:pt x="5953" y="15434"/>
                    <a:pt x="7756" y="13663"/>
                    <a:pt x="8073" y="13324"/>
                  </a:cubicBezTo>
                  <a:cubicBezTo>
                    <a:pt x="3607" y="18295"/>
                    <a:pt x="5011" y="21600"/>
                    <a:pt x="5011" y="21600"/>
                  </a:cubicBezTo>
                  <a:cubicBezTo>
                    <a:pt x="9376" y="19845"/>
                    <a:pt x="10245" y="14080"/>
                    <a:pt x="10245" y="14080"/>
                  </a:cubicBezTo>
                  <a:cubicBezTo>
                    <a:pt x="10406" y="21170"/>
                    <a:pt x="14831" y="21402"/>
                    <a:pt x="14831" y="21402"/>
                  </a:cubicBezTo>
                  <a:cubicBezTo>
                    <a:pt x="15820" y="16489"/>
                    <a:pt x="11731" y="13723"/>
                    <a:pt x="11719" y="13716"/>
                  </a:cubicBezTo>
                  <a:cubicBezTo>
                    <a:pt x="14969" y="15906"/>
                    <a:pt x="17254" y="16528"/>
                    <a:pt x="18803" y="16528"/>
                  </a:cubicBezTo>
                  <a:cubicBezTo>
                    <a:pt x="20838" y="16528"/>
                    <a:pt x="21600" y="15455"/>
                    <a:pt x="21600" y="15455"/>
                  </a:cubicBezTo>
                  <a:cubicBezTo>
                    <a:pt x="18185" y="13186"/>
                    <a:pt x="12710" y="12225"/>
                    <a:pt x="12709" y="12225"/>
                  </a:cubicBezTo>
                  <a:cubicBezTo>
                    <a:pt x="13213" y="12296"/>
                    <a:pt x="13691" y="12329"/>
                    <a:pt x="14144" y="12329"/>
                  </a:cubicBezTo>
                  <a:cubicBezTo>
                    <a:pt x="19821" y="12329"/>
                    <a:pt x="21519" y="7156"/>
                    <a:pt x="21519" y="7156"/>
                  </a:cubicBezTo>
                  <a:cubicBezTo>
                    <a:pt x="21294" y="7147"/>
                    <a:pt x="21072" y="7142"/>
                    <a:pt x="20855" y="7142"/>
                  </a:cubicBezTo>
                  <a:cubicBezTo>
                    <a:pt x="16092" y="7142"/>
                    <a:pt x="13436" y="9248"/>
                    <a:pt x="12488" y="10189"/>
                  </a:cubicBezTo>
                  <a:cubicBezTo>
                    <a:pt x="18324" y="3614"/>
                    <a:pt x="15135" y="1"/>
                    <a:pt x="151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2" name="Google Shape;4292;p45"/>
            <p:cNvSpPr/>
            <p:nvPr/>
          </p:nvSpPr>
          <p:spPr>
            <a:xfrm>
              <a:off x="33044" y="33551"/>
              <a:ext cx="212032" cy="26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9" y="0"/>
                  </a:moveTo>
                  <a:cubicBezTo>
                    <a:pt x="11582" y="2985"/>
                    <a:pt x="8844" y="12134"/>
                    <a:pt x="8844" y="12134"/>
                  </a:cubicBezTo>
                  <a:cubicBezTo>
                    <a:pt x="7852" y="10186"/>
                    <a:pt x="1" y="5125"/>
                    <a:pt x="0" y="5125"/>
                  </a:cubicBezTo>
                  <a:cubicBezTo>
                    <a:pt x="1591" y="8745"/>
                    <a:pt x="8348" y="12791"/>
                    <a:pt x="8348" y="12791"/>
                  </a:cubicBezTo>
                  <a:cubicBezTo>
                    <a:pt x="5687" y="13596"/>
                    <a:pt x="130" y="15607"/>
                    <a:pt x="130" y="15607"/>
                  </a:cubicBezTo>
                  <a:cubicBezTo>
                    <a:pt x="213" y="15609"/>
                    <a:pt x="296" y="15611"/>
                    <a:pt x="379" y="15611"/>
                  </a:cubicBezTo>
                  <a:cubicBezTo>
                    <a:pt x="4258" y="15611"/>
                    <a:pt x="8607" y="13236"/>
                    <a:pt x="8609" y="13235"/>
                  </a:cubicBezTo>
                  <a:cubicBezTo>
                    <a:pt x="7330" y="14611"/>
                    <a:pt x="5088" y="21346"/>
                    <a:pt x="5088" y="21346"/>
                  </a:cubicBezTo>
                  <a:cubicBezTo>
                    <a:pt x="7670" y="18106"/>
                    <a:pt x="9600" y="13362"/>
                    <a:pt x="9600" y="13362"/>
                  </a:cubicBezTo>
                  <a:cubicBezTo>
                    <a:pt x="10304" y="16581"/>
                    <a:pt x="14165" y="21600"/>
                    <a:pt x="14165" y="21600"/>
                  </a:cubicBezTo>
                  <a:cubicBezTo>
                    <a:pt x="13930" y="17746"/>
                    <a:pt x="10069" y="13130"/>
                    <a:pt x="10069" y="13129"/>
                  </a:cubicBezTo>
                  <a:cubicBezTo>
                    <a:pt x="16305" y="15777"/>
                    <a:pt x="21600" y="16857"/>
                    <a:pt x="21600" y="16857"/>
                  </a:cubicBezTo>
                  <a:cubicBezTo>
                    <a:pt x="18443" y="14929"/>
                    <a:pt x="10018" y="12473"/>
                    <a:pt x="10018" y="12473"/>
                  </a:cubicBezTo>
                  <a:cubicBezTo>
                    <a:pt x="15469" y="12240"/>
                    <a:pt x="21025" y="8089"/>
                    <a:pt x="21025" y="8089"/>
                  </a:cubicBezTo>
                  <a:cubicBezTo>
                    <a:pt x="18417" y="8174"/>
                    <a:pt x="10356" y="11732"/>
                    <a:pt x="10356" y="11732"/>
                  </a:cubicBezTo>
                  <a:cubicBezTo>
                    <a:pt x="12938" y="7369"/>
                    <a:pt x="14869" y="0"/>
                    <a:pt x="148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3" name="Google Shape;4293;p45"/>
            <p:cNvSpPr/>
            <p:nvPr/>
          </p:nvSpPr>
          <p:spPr>
            <a:xfrm>
              <a:off x="109081" y="153395"/>
              <a:ext cx="48135" cy="5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8683" y="0"/>
                  </a:moveTo>
                  <a:cubicBezTo>
                    <a:pt x="4131" y="0"/>
                    <a:pt x="-175" y="3603"/>
                    <a:pt x="5" y="11542"/>
                  </a:cubicBezTo>
                  <a:cubicBezTo>
                    <a:pt x="5" y="11542"/>
                    <a:pt x="699" y="19924"/>
                    <a:pt x="8107" y="21456"/>
                  </a:cubicBezTo>
                  <a:cubicBezTo>
                    <a:pt x="8575" y="21552"/>
                    <a:pt x="9043" y="21600"/>
                    <a:pt x="9501" y="21600"/>
                  </a:cubicBezTo>
                  <a:cubicBezTo>
                    <a:pt x="16260" y="21600"/>
                    <a:pt x="21425" y="11478"/>
                    <a:pt x="16800" y="4491"/>
                  </a:cubicBezTo>
                  <a:cubicBezTo>
                    <a:pt x="14794" y="1570"/>
                    <a:pt x="11682" y="0"/>
                    <a:pt x="86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17" name="تجميع"/>
          <p:cNvGrpSpPr/>
          <p:nvPr/>
        </p:nvGrpSpPr>
        <p:grpSpPr>
          <a:xfrm>
            <a:off x="1031269" y="507179"/>
            <a:ext cx="7141902" cy="3207441"/>
            <a:chOff x="-5" y="0"/>
            <a:chExt cx="7141900" cy="3207439"/>
          </a:xfrm>
        </p:grpSpPr>
        <p:sp>
          <p:nvSpPr>
            <p:cNvPr id="2215" name="Google Shape;4238;p45"/>
            <p:cNvSpPr/>
            <p:nvPr/>
          </p:nvSpPr>
          <p:spPr>
            <a:xfrm rot="599">
              <a:off x="159" y="1313314"/>
              <a:ext cx="7141571" cy="189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"/>
                  </a:moveTo>
                  <a:lnTo>
                    <a:pt x="21600" y="0"/>
                  </a:lnTo>
                  <a:lnTo>
                    <a:pt x="21600" y="21596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2216" name="Google Shape;4324;p45"/>
            <p:cNvSpPr/>
            <p:nvPr/>
          </p:nvSpPr>
          <p:spPr>
            <a:xfrm rot="2153969">
              <a:off x="2503749" y="456429"/>
              <a:ext cx="2133948" cy="178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65" y="0"/>
                  </a:moveTo>
                  <a:lnTo>
                    <a:pt x="0" y="16235"/>
                  </a:lnTo>
                  <a:cubicBezTo>
                    <a:pt x="0" y="16235"/>
                    <a:pt x="891" y="16076"/>
                    <a:pt x="1163" y="16499"/>
                  </a:cubicBezTo>
                  <a:cubicBezTo>
                    <a:pt x="1398" y="16964"/>
                    <a:pt x="1017" y="17773"/>
                    <a:pt x="1017" y="17773"/>
                  </a:cubicBezTo>
                  <a:cubicBezTo>
                    <a:pt x="1017" y="17773"/>
                    <a:pt x="1908" y="17614"/>
                    <a:pt x="2175" y="18072"/>
                  </a:cubicBezTo>
                  <a:cubicBezTo>
                    <a:pt x="2437" y="18565"/>
                    <a:pt x="1993" y="19825"/>
                    <a:pt x="1993" y="19825"/>
                  </a:cubicBezTo>
                  <a:cubicBezTo>
                    <a:pt x="1993" y="19825"/>
                    <a:pt x="2958" y="19787"/>
                    <a:pt x="3125" y="20095"/>
                  </a:cubicBezTo>
                  <a:cubicBezTo>
                    <a:pt x="3293" y="20402"/>
                    <a:pt x="3008" y="21600"/>
                    <a:pt x="3008" y="21600"/>
                  </a:cubicBezTo>
                  <a:lnTo>
                    <a:pt x="21600" y="5529"/>
                  </a:lnTo>
                  <a:cubicBezTo>
                    <a:pt x="20056" y="5637"/>
                    <a:pt x="20586" y="3755"/>
                    <a:pt x="20586" y="3755"/>
                  </a:cubicBezTo>
                  <a:cubicBezTo>
                    <a:pt x="20586" y="3755"/>
                    <a:pt x="19921" y="3570"/>
                    <a:pt x="19605" y="3255"/>
                  </a:cubicBezTo>
                  <a:cubicBezTo>
                    <a:pt x="19319" y="2935"/>
                    <a:pt x="19723" y="1751"/>
                    <a:pt x="19723" y="1751"/>
                  </a:cubicBezTo>
                  <a:cubicBezTo>
                    <a:pt x="19723" y="1751"/>
                    <a:pt x="18774" y="1887"/>
                    <a:pt x="18529" y="1492"/>
                  </a:cubicBezTo>
                  <a:cubicBezTo>
                    <a:pt x="18314" y="1092"/>
                    <a:pt x="18765" y="0"/>
                    <a:pt x="1876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grpSp>
        <p:nvGrpSpPr>
          <p:cNvPr id="2221" name="Google Shape;4255;p45"/>
          <p:cNvGrpSpPr/>
          <p:nvPr/>
        </p:nvGrpSpPr>
        <p:grpSpPr>
          <a:xfrm>
            <a:off x="7275597" y="1252836"/>
            <a:ext cx="683984" cy="721349"/>
            <a:chOff x="0" y="0"/>
            <a:chExt cx="683983" cy="721348"/>
          </a:xfrm>
        </p:grpSpPr>
        <p:sp>
          <p:nvSpPr>
            <p:cNvPr id="2218" name="Google Shape;4256;p45"/>
            <p:cNvSpPr/>
            <p:nvPr/>
          </p:nvSpPr>
          <p:spPr>
            <a:xfrm>
              <a:off x="0" y="0"/>
              <a:ext cx="683984" cy="72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1" h="21600" fill="norm" stroke="1" extrusionOk="0">
                  <a:moveTo>
                    <a:pt x="7198" y="0"/>
                  </a:moveTo>
                  <a:cubicBezTo>
                    <a:pt x="4306" y="0"/>
                    <a:pt x="7446" y="11298"/>
                    <a:pt x="7446" y="11298"/>
                  </a:cubicBezTo>
                  <a:cubicBezTo>
                    <a:pt x="7446" y="11298"/>
                    <a:pt x="4597" y="6422"/>
                    <a:pt x="2187" y="6422"/>
                  </a:cubicBezTo>
                  <a:cubicBezTo>
                    <a:pt x="1643" y="6422"/>
                    <a:pt x="1121" y="6671"/>
                    <a:pt x="659" y="7282"/>
                  </a:cubicBezTo>
                  <a:cubicBezTo>
                    <a:pt x="-2583" y="11591"/>
                    <a:pt x="7186" y="12277"/>
                    <a:pt x="7186" y="12277"/>
                  </a:cubicBezTo>
                  <a:cubicBezTo>
                    <a:pt x="7186" y="12277"/>
                    <a:pt x="384" y="13043"/>
                    <a:pt x="254" y="17190"/>
                  </a:cubicBezTo>
                  <a:cubicBezTo>
                    <a:pt x="227" y="18034"/>
                    <a:pt x="509" y="18370"/>
                    <a:pt x="974" y="18370"/>
                  </a:cubicBezTo>
                  <a:cubicBezTo>
                    <a:pt x="2786" y="18370"/>
                    <a:pt x="7372" y="13290"/>
                    <a:pt x="7374" y="13288"/>
                  </a:cubicBezTo>
                  <a:cubicBezTo>
                    <a:pt x="7372" y="13290"/>
                    <a:pt x="2772" y="18658"/>
                    <a:pt x="5087" y="21205"/>
                  </a:cubicBezTo>
                  <a:cubicBezTo>
                    <a:pt x="5335" y="21478"/>
                    <a:pt x="5567" y="21600"/>
                    <a:pt x="5786" y="21600"/>
                  </a:cubicBezTo>
                  <a:cubicBezTo>
                    <a:pt x="7603" y="21600"/>
                    <a:pt x="8445" y="13176"/>
                    <a:pt x="8445" y="13174"/>
                  </a:cubicBezTo>
                  <a:cubicBezTo>
                    <a:pt x="8445" y="13176"/>
                    <a:pt x="8272" y="18006"/>
                    <a:pt x="11803" y="20225"/>
                  </a:cubicBezTo>
                  <a:cubicBezTo>
                    <a:pt x="12262" y="20514"/>
                    <a:pt x="12623" y="20643"/>
                    <a:pt x="12893" y="20643"/>
                  </a:cubicBezTo>
                  <a:cubicBezTo>
                    <a:pt x="14548" y="20643"/>
                    <a:pt x="12846" y="15828"/>
                    <a:pt x="9527" y="13040"/>
                  </a:cubicBezTo>
                  <a:cubicBezTo>
                    <a:pt x="10833" y="13942"/>
                    <a:pt x="13177" y="15338"/>
                    <a:pt x="15179" y="15338"/>
                  </a:cubicBezTo>
                  <a:cubicBezTo>
                    <a:pt x="16202" y="15338"/>
                    <a:pt x="17136" y="14973"/>
                    <a:pt x="17795" y="13990"/>
                  </a:cubicBezTo>
                  <a:cubicBezTo>
                    <a:pt x="19017" y="12186"/>
                    <a:pt x="16990" y="11712"/>
                    <a:pt x="14523" y="11712"/>
                  </a:cubicBezTo>
                  <a:cubicBezTo>
                    <a:pt x="11790" y="11712"/>
                    <a:pt x="8517" y="12293"/>
                    <a:pt x="8517" y="12293"/>
                  </a:cubicBezTo>
                  <a:cubicBezTo>
                    <a:pt x="8517" y="12293"/>
                    <a:pt x="17519" y="9127"/>
                    <a:pt x="16101" y="6222"/>
                  </a:cubicBezTo>
                  <a:cubicBezTo>
                    <a:pt x="15695" y="5397"/>
                    <a:pt x="15154" y="5062"/>
                    <a:pt x="14542" y="5062"/>
                  </a:cubicBezTo>
                  <a:cubicBezTo>
                    <a:pt x="11921" y="5062"/>
                    <a:pt x="8011" y="11200"/>
                    <a:pt x="8011" y="11200"/>
                  </a:cubicBezTo>
                  <a:cubicBezTo>
                    <a:pt x="8011" y="11200"/>
                    <a:pt x="12512" y="2648"/>
                    <a:pt x="8112" y="280"/>
                  </a:cubicBezTo>
                  <a:cubicBezTo>
                    <a:pt x="7756" y="88"/>
                    <a:pt x="7453" y="0"/>
                    <a:pt x="7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19" name="Google Shape;4257;p45"/>
            <p:cNvSpPr/>
            <p:nvPr/>
          </p:nvSpPr>
          <p:spPr>
            <a:xfrm>
              <a:off x="82005" y="74227"/>
              <a:ext cx="540504" cy="57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600" fill="norm" stroke="1" extrusionOk="0">
                  <a:moveTo>
                    <a:pt x="7862" y="0"/>
                  </a:moveTo>
                  <a:cubicBezTo>
                    <a:pt x="7858" y="0"/>
                    <a:pt x="7853" y="0"/>
                    <a:pt x="7849" y="0"/>
                  </a:cubicBezTo>
                  <a:cubicBezTo>
                    <a:pt x="6180" y="61"/>
                    <a:pt x="8013" y="12051"/>
                    <a:pt x="8013" y="12051"/>
                  </a:cubicBezTo>
                  <a:cubicBezTo>
                    <a:pt x="8013" y="12051"/>
                    <a:pt x="1983" y="7937"/>
                    <a:pt x="385" y="7937"/>
                  </a:cubicBezTo>
                  <a:cubicBezTo>
                    <a:pt x="159" y="7937"/>
                    <a:pt x="22" y="8019"/>
                    <a:pt x="3" y="8204"/>
                  </a:cubicBezTo>
                  <a:cubicBezTo>
                    <a:pt x="-162" y="9691"/>
                    <a:pt x="7581" y="12295"/>
                    <a:pt x="7581" y="12295"/>
                  </a:cubicBezTo>
                  <a:cubicBezTo>
                    <a:pt x="7581" y="12295"/>
                    <a:pt x="-986" y="16978"/>
                    <a:pt x="435" y="17365"/>
                  </a:cubicBezTo>
                  <a:cubicBezTo>
                    <a:pt x="489" y="17379"/>
                    <a:pt x="549" y="17385"/>
                    <a:pt x="616" y="17385"/>
                  </a:cubicBezTo>
                  <a:cubicBezTo>
                    <a:pt x="2307" y="17385"/>
                    <a:pt x="8116" y="13131"/>
                    <a:pt x="8116" y="13131"/>
                  </a:cubicBezTo>
                  <a:cubicBezTo>
                    <a:pt x="8116" y="13131"/>
                    <a:pt x="3689" y="21477"/>
                    <a:pt x="5151" y="21599"/>
                  </a:cubicBezTo>
                  <a:cubicBezTo>
                    <a:pt x="5159" y="21599"/>
                    <a:pt x="5168" y="21600"/>
                    <a:pt x="5177" y="21600"/>
                  </a:cubicBezTo>
                  <a:cubicBezTo>
                    <a:pt x="6638" y="21600"/>
                    <a:pt x="8714" y="13131"/>
                    <a:pt x="8714" y="13131"/>
                  </a:cubicBezTo>
                  <a:cubicBezTo>
                    <a:pt x="8714" y="13131"/>
                    <a:pt x="12979" y="20818"/>
                    <a:pt x="14153" y="20818"/>
                  </a:cubicBezTo>
                  <a:cubicBezTo>
                    <a:pt x="14282" y="20818"/>
                    <a:pt x="14373" y="20725"/>
                    <a:pt x="14418" y="20520"/>
                  </a:cubicBezTo>
                  <a:cubicBezTo>
                    <a:pt x="14850" y="18444"/>
                    <a:pt x="9579" y="13069"/>
                    <a:pt x="9579" y="13069"/>
                  </a:cubicBezTo>
                  <a:cubicBezTo>
                    <a:pt x="9579" y="13069"/>
                    <a:pt x="15931" y="14703"/>
                    <a:pt x="18912" y="14703"/>
                  </a:cubicBezTo>
                  <a:cubicBezTo>
                    <a:pt x="19980" y="14703"/>
                    <a:pt x="20614" y="14493"/>
                    <a:pt x="20371" y="13925"/>
                  </a:cubicBezTo>
                  <a:cubicBezTo>
                    <a:pt x="19839" y="12698"/>
                    <a:pt x="16263" y="12436"/>
                    <a:pt x="13310" y="12436"/>
                  </a:cubicBezTo>
                  <a:cubicBezTo>
                    <a:pt x="11118" y="12436"/>
                    <a:pt x="9270" y="12580"/>
                    <a:pt x="9270" y="12580"/>
                  </a:cubicBezTo>
                  <a:cubicBezTo>
                    <a:pt x="9270" y="12580"/>
                    <a:pt x="19279" y="5355"/>
                    <a:pt x="17611" y="5150"/>
                  </a:cubicBezTo>
                  <a:cubicBezTo>
                    <a:pt x="17582" y="5147"/>
                    <a:pt x="17553" y="5145"/>
                    <a:pt x="17521" y="5145"/>
                  </a:cubicBezTo>
                  <a:cubicBezTo>
                    <a:pt x="15683" y="5145"/>
                    <a:pt x="8714" y="11522"/>
                    <a:pt x="8714" y="11522"/>
                  </a:cubicBezTo>
                  <a:cubicBezTo>
                    <a:pt x="8714" y="11522"/>
                    <a:pt x="9533" y="0"/>
                    <a:pt x="78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0" name="Google Shape;4258;p45"/>
            <p:cNvSpPr/>
            <p:nvPr/>
          </p:nvSpPr>
          <p:spPr>
            <a:xfrm>
              <a:off x="247865" y="338803"/>
              <a:ext cx="129519" cy="12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0" h="21600" fill="norm" stroke="1" extrusionOk="0">
                  <a:moveTo>
                    <a:pt x="7466" y="0"/>
                  </a:moveTo>
                  <a:cubicBezTo>
                    <a:pt x="3012" y="0"/>
                    <a:pt x="-389" y="5698"/>
                    <a:pt x="265" y="10408"/>
                  </a:cubicBezTo>
                  <a:cubicBezTo>
                    <a:pt x="265" y="10408"/>
                    <a:pt x="-1468" y="16035"/>
                    <a:pt x="3939" y="20484"/>
                  </a:cubicBezTo>
                  <a:cubicBezTo>
                    <a:pt x="4867" y="21250"/>
                    <a:pt x="5989" y="21600"/>
                    <a:pt x="7181" y="21600"/>
                  </a:cubicBezTo>
                  <a:cubicBezTo>
                    <a:pt x="12906" y="21600"/>
                    <a:pt x="20132" y="13500"/>
                    <a:pt x="14335" y="4776"/>
                  </a:cubicBezTo>
                  <a:cubicBezTo>
                    <a:pt x="12025" y="1338"/>
                    <a:pt x="9621" y="0"/>
                    <a:pt x="74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42" name="Google Shape;4294;p45"/>
          <p:cNvGrpSpPr/>
          <p:nvPr/>
        </p:nvGrpSpPr>
        <p:grpSpPr>
          <a:xfrm>
            <a:off x="7325329" y="3560515"/>
            <a:ext cx="678810" cy="760832"/>
            <a:chOff x="0" y="0"/>
            <a:chExt cx="678809" cy="760831"/>
          </a:xfrm>
        </p:grpSpPr>
        <p:sp>
          <p:nvSpPr>
            <p:cNvPr id="2222" name="Google Shape;4295;p45"/>
            <p:cNvSpPr/>
            <p:nvPr/>
          </p:nvSpPr>
          <p:spPr>
            <a:xfrm>
              <a:off x="468678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3" name="Google Shape;4296;p45"/>
            <p:cNvSpPr/>
            <p:nvPr/>
          </p:nvSpPr>
          <p:spPr>
            <a:xfrm>
              <a:off x="462212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4" name="Google Shape;4297;p45"/>
            <p:cNvSpPr/>
            <p:nvPr/>
          </p:nvSpPr>
          <p:spPr>
            <a:xfrm>
              <a:off x="439791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5" name="Google Shape;4298;p45"/>
            <p:cNvSpPr/>
            <p:nvPr/>
          </p:nvSpPr>
          <p:spPr>
            <a:xfrm>
              <a:off x="433324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6" name="Google Shape;4299;p45"/>
            <p:cNvSpPr/>
            <p:nvPr/>
          </p:nvSpPr>
          <p:spPr>
            <a:xfrm>
              <a:off x="504173" y="275730"/>
              <a:ext cx="38179" cy="11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22" y="0"/>
                  </a:moveTo>
                  <a:lnTo>
                    <a:pt x="0" y="21401"/>
                  </a:lnTo>
                  <a:lnTo>
                    <a:pt x="2778" y="21600"/>
                  </a:lnTo>
                  <a:lnTo>
                    <a:pt x="21600" y="199"/>
                  </a:lnTo>
                  <a:lnTo>
                    <a:pt x="18822" y="0"/>
                  </a:ln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7" name="Google Shape;4300;p45"/>
            <p:cNvSpPr/>
            <p:nvPr/>
          </p:nvSpPr>
          <p:spPr>
            <a:xfrm>
              <a:off x="528305" y="260573"/>
              <a:ext cx="23382" cy="2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8" h="21600" fill="norm" stroke="1" extrusionOk="0">
                  <a:moveTo>
                    <a:pt x="9719" y="0"/>
                  </a:moveTo>
                  <a:cubicBezTo>
                    <a:pt x="5361" y="0"/>
                    <a:pt x="1449" y="2961"/>
                    <a:pt x="348" y="8011"/>
                  </a:cubicBezTo>
                  <a:cubicBezTo>
                    <a:pt x="-1011" y="13589"/>
                    <a:pt x="1683" y="19696"/>
                    <a:pt x="7095" y="21203"/>
                  </a:cubicBezTo>
                  <a:cubicBezTo>
                    <a:pt x="7938" y="21468"/>
                    <a:pt x="8805" y="21600"/>
                    <a:pt x="9648" y="21600"/>
                  </a:cubicBezTo>
                  <a:cubicBezTo>
                    <a:pt x="13772" y="21600"/>
                    <a:pt x="17661" y="18639"/>
                    <a:pt x="18785" y="13589"/>
                  </a:cubicBezTo>
                  <a:cubicBezTo>
                    <a:pt x="20589" y="8011"/>
                    <a:pt x="17426" y="1930"/>
                    <a:pt x="12483" y="397"/>
                  </a:cubicBezTo>
                  <a:cubicBezTo>
                    <a:pt x="11546" y="132"/>
                    <a:pt x="10632" y="0"/>
                    <a:pt x="9719" y="0"/>
                  </a:cubicBezTo>
                  <a:close/>
                </a:path>
              </a:pathLst>
            </a:custGeom>
            <a:solidFill>
              <a:srgbClr val="4D23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8" name="Google Shape;4301;p45"/>
            <p:cNvSpPr/>
            <p:nvPr/>
          </p:nvSpPr>
          <p:spPr>
            <a:xfrm>
              <a:off x="0" y="77320"/>
              <a:ext cx="420780" cy="55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21600" fill="norm" stroke="1" extrusionOk="0">
                  <a:moveTo>
                    <a:pt x="4621" y="0"/>
                  </a:moveTo>
                  <a:cubicBezTo>
                    <a:pt x="3990" y="0"/>
                    <a:pt x="3313" y="142"/>
                    <a:pt x="2550" y="426"/>
                  </a:cubicBezTo>
                  <a:cubicBezTo>
                    <a:pt x="-1912" y="2108"/>
                    <a:pt x="4285" y="12756"/>
                    <a:pt x="4285" y="12756"/>
                  </a:cubicBezTo>
                  <a:cubicBezTo>
                    <a:pt x="4285" y="12756"/>
                    <a:pt x="0" y="15589"/>
                    <a:pt x="0" y="18634"/>
                  </a:cubicBezTo>
                  <a:cubicBezTo>
                    <a:pt x="0" y="20874"/>
                    <a:pt x="2096" y="21600"/>
                    <a:pt x="4739" y="21600"/>
                  </a:cubicBezTo>
                  <a:cubicBezTo>
                    <a:pt x="9010" y="21600"/>
                    <a:pt x="14713" y="19705"/>
                    <a:pt x="15328" y="19231"/>
                  </a:cubicBezTo>
                  <a:cubicBezTo>
                    <a:pt x="16323" y="18464"/>
                    <a:pt x="19688" y="12821"/>
                    <a:pt x="19688" y="12821"/>
                  </a:cubicBezTo>
                  <a:cubicBezTo>
                    <a:pt x="19688" y="12821"/>
                    <a:pt x="19614" y="12835"/>
                    <a:pt x="19470" y="12835"/>
                  </a:cubicBezTo>
                  <a:cubicBezTo>
                    <a:pt x="18748" y="12835"/>
                    <a:pt x="16291" y="12464"/>
                    <a:pt x="13033" y="7965"/>
                  </a:cubicBezTo>
                  <a:cubicBezTo>
                    <a:pt x="9180" y="2655"/>
                    <a:pt x="7346" y="0"/>
                    <a:pt x="46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29" name="Google Shape;4302;p45"/>
            <p:cNvSpPr/>
            <p:nvPr/>
          </p:nvSpPr>
          <p:spPr>
            <a:xfrm>
              <a:off x="6530" y="0"/>
              <a:ext cx="486206" cy="45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4663" y="0"/>
                  </a:moveTo>
                  <a:cubicBezTo>
                    <a:pt x="4577" y="0"/>
                    <a:pt x="4494" y="7"/>
                    <a:pt x="4416" y="22"/>
                  </a:cubicBezTo>
                  <a:cubicBezTo>
                    <a:pt x="1070" y="665"/>
                    <a:pt x="-654" y="6000"/>
                    <a:pt x="230" y="6000"/>
                  </a:cubicBezTo>
                  <a:cubicBezTo>
                    <a:pt x="389" y="6000"/>
                    <a:pt x="631" y="5829"/>
                    <a:pt x="964" y="5428"/>
                  </a:cubicBezTo>
                  <a:cubicBezTo>
                    <a:pt x="1734" y="4497"/>
                    <a:pt x="2593" y="3937"/>
                    <a:pt x="3501" y="3937"/>
                  </a:cubicBezTo>
                  <a:cubicBezTo>
                    <a:pt x="5168" y="3937"/>
                    <a:pt x="7005" y="5821"/>
                    <a:pt x="8783" y="10756"/>
                  </a:cubicBezTo>
                  <a:cubicBezTo>
                    <a:pt x="12479" y="21057"/>
                    <a:pt x="16590" y="21600"/>
                    <a:pt x="17416" y="21600"/>
                  </a:cubicBezTo>
                  <a:cubicBezTo>
                    <a:pt x="17514" y="21600"/>
                    <a:pt x="17565" y="21593"/>
                    <a:pt x="17565" y="21593"/>
                  </a:cubicBezTo>
                  <a:lnTo>
                    <a:pt x="20946" y="17780"/>
                  </a:lnTo>
                  <a:cubicBezTo>
                    <a:pt x="20946" y="17780"/>
                    <a:pt x="8860" y="0"/>
                    <a:pt x="46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0" name="Google Shape;4303;p45"/>
            <p:cNvSpPr/>
            <p:nvPr/>
          </p:nvSpPr>
          <p:spPr>
            <a:xfrm>
              <a:off x="33805" y="562959"/>
              <a:ext cx="20694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cubicBezTo>
                    <a:pt x="5126" y="0"/>
                    <a:pt x="0" y="4678"/>
                    <a:pt x="0" y="11089"/>
                  </a:cubicBezTo>
                  <a:cubicBezTo>
                    <a:pt x="0" y="16922"/>
                    <a:pt x="5126" y="21600"/>
                    <a:pt x="10815" y="21600"/>
                  </a:cubicBezTo>
                  <a:cubicBezTo>
                    <a:pt x="16504" y="21600"/>
                    <a:pt x="21600" y="16922"/>
                    <a:pt x="21600" y="11089"/>
                  </a:cubicBezTo>
                  <a:cubicBezTo>
                    <a:pt x="21600" y="4678"/>
                    <a:pt x="16504" y="0"/>
                    <a:pt x="10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1" name="Google Shape;4304;p45"/>
            <p:cNvSpPr/>
            <p:nvPr/>
          </p:nvSpPr>
          <p:spPr>
            <a:xfrm>
              <a:off x="78484" y="570055"/>
              <a:ext cx="31083" cy="3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4932" y="0"/>
                    <a:pt x="0" y="4916"/>
                    <a:pt x="0" y="10622"/>
                  </a:cubicBezTo>
                  <a:cubicBezTo>
                    <a:pt x="0" y="16684"/>
                    <a:pt x="4932" y="21600"/>
                    <a:pt x="10613" y="21600"/>
                  </a:cubicBezTo>
                  <a:cubicBezTo>
                    <a:pt x="16668" y="21600"/>
                    <a:pt x="21600" y="16684"/>
                    <a:pt x="21600" y="10622"/>
                  </a:cubicBezTo>
                  <a:cubicBezTo>
                    <a:pt x="21600" y="4916"/>
                    <a:pt x="16668" y="0"/>
                    <a:pt x="106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2" name="Google Shape;4305;p45"/>
            <p:cNvSpPr/>
            <p:nvPr/>
          </p:nvSpPr>
          <p:spPr>
            <a:xfrm>
              <a:off x="136275" y="556970"/>
              <a:ext cx="44680" cy="4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34" y="0"/>
                    <a:pt x="0" y="4745"/>
                    <a:pt x="0" y="10793"/>
                  </a:cubicBezTo>
                  <a:cubicBezTo>
                    <a:pt x="0" y="16855"/>
                    <a:pt x="4734" y="21600"/>
                    <a:pt x="10800" y="21600"/>
                  </a:cubicBezTo>
                  <a:cubicBezTo>
                    <a:pt x="16866" y="21600"/>
                    <a:pt x="21600" y="16855"/>
                    <a:pt x="21600" y="10793"/>
                  </a:cubicBezTo>
                  <a:cubicBezTo>
                    <a:pt x="21600" y="4745"/>
                    <a:pt x="16866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3" name="Google Shape;4306;p45"/>
            <p:cNvSpPr/>
            <p:nvPr/>
          </p:nvSpPr>
          <p:spPr>
            <a:xfrm>
              <a:off x="215299" y="554244"/>
              <a:ext cx="26712" cy="2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8" y="0"/>
                  </a:moveTo>
                  <a:cubicBezTo>
                    <a:pt x="4843" y="0"/>
                    <a:pt x="0" y="4943"/>
                    <a:pt x="0" y="10800"/>
                  </a:cubicBezTo>
                  <a:cubicBezTo>
                    <a:pt x="0" y="17102"/>
                    <a:pt x="4843" y="21600"/>
                    <a:pt x="11018" y="21600"/>
                  </a:cubicBezTo>
                  <a:cubicBezTo>
                    <a:pt x="16757" y="21600"/>
                    <a:pt x="21600" y="17102"/>
                    <a:pt x="21600" y="10800"/>
                  </a:cubicBezTo>
                  <a:cubicBezTo>
                    <a:pt x="21600" y="4943"/>
                    <a:pt x="16757" y="0"/>
                    <a:pt x="110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4" name="Google Shape;4307;p45"/>
            <p:cNvSpPr/>
            <p:nvPr/>
          </p:nvSpPr>
          <p:spPr>
            <a:xfrm>
              <a:off x="267074" y="542266"/>
              <a:ext cx="13626" cy="1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5" y="0"/>
                  </a:moveTo>
                  <a:cubicBezTo>
                    <a:pt x="4320" y="0"/>
                    <a:pt x="0" y="5175"/>
                    <a:pt x="0" y="11205"/>
                  </a:cubicBezTo>
                  <a:cubicBezTo>
                    <a:pt x="0" y="16380"/>
                    <a:pt x="4320" y="21600"/>
                    <a:pt x="10395" y="21600"/>
                  </a:cubicBezTo>
                  <a:cubicBezTo>
                    <a:pt x="16425" y="21600"/>
                    <a:pt x="21600" y="16380"/>
                    <a:pt x="21600" y="11205"/>
                  </a:cubicBezTo>
                  <a:cubicBezTo>
                    <a:pt x="21600" y="5175"/>
                    <a:pt x="16425" y="0"/>
                    <a:pt x="103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5" name="Google Shape;4308;p45"/>
            <p:cNvSpPr/>
            <p:nvPr/>
          </p:nvSpPr>
          <p:spPr>
            <a:xfrm>
              <a:off x="424716" y="144904"/>
              <a:ext cx="254094" cy="49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44" h="21600" fill="norm" stroke="1" extrusionOk="0">
                  <a:moveTo>
                    <a:pt x="13062" y="0"/>
                  </a:moveTo>
                  <a:cubicBezTo>
                    <a:pt x="13049" y="0"/>
                    <a:pt x="13038" y="0"/>
                    <a:pt x="13025" y="0"/>
                  </a:cubicBezTo>
                  <a:cubicBezTo>
                    <a:pt x="10097" y="72"/>
                    <a:pt x="9954" y="2879"/>
                    <a:pt x="9312" y="8158"/>
                  </a:cubicBezTo>
                  <a:cubicBezTo>
                    <a:pt x="8758" y="12703"/>
                    <a:pt x="5668" y="13018"/>
                    <a:pt x="4816" y="13018"/>
                  </a:cubicBezTo>
                  <a:cubicBezTo>
                    <a:pt x="4679" y="13018"/>
                    <a:pt x="4599" y="13011"/>
                    <a:pt x="4599" y="13011"/>
                  </a:cubicBezTo>
                  <a:cubicBezTo>
                    <a:pt x="4599" y="13011"/>
                    <a:pt x="-1578" y="17649"/>
                    <a:pt x="385" y="19124"/>
                  </a:cubicBezTo>
                  <a:cubicBezTo>
                    <a:pt x="1886" y="20251"/>
                    <a:pt x="4368" y="21600"/>
                    <a:pt x="7734" y="21600"/>
                  </a:cubicBezTo>
                  <a:cubicBezTo>
                    <a:pt x="8771" y="21600"/>
                    <a:pt x="9894" y="21471"/>
                    <a:pt x="11097" y="21169"/>
                  </a:cubicBezTo>
                  <a:cubicBezTo>
                    <a:pt x="16203" y="19908"/>
                    <a:pt x="11633" y="15485"/>
                    <a:pt x="11633" y="15485"/>
                  </a:cubicBezTo>
                  <a:cubicBezTo>
                    <a:pt x="20022" y="10819"/>
                    <a:pt x="15987" y="0"/>
                    <a:pt x="130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6" name="Google Shape;4309;p45"/>
            <p:cNvSpPr/>
            <p:nvPr/>
          </p:nvSpPr>
          <p:spPr>
            <a:xfrm>
              <a:off x="476385" y="53334"/>
              <a:ext cx="174736" cy="4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65" h="21600" fill="norm" stroke="1" extrusionOk="0">
                  <a:moveTo>
                    <a:pt x="7217" y="0"/>
                  </a:moveTo>
                  <a:lnTo>
                    <a:pt x="1778" y="9493"/>
                  </a:lnTo>
                  <a:lnTo>
                    <a:pt x="0" y="21360"/>
                  </a:lnTo>
                  <a:cubicBezTo>
                    <a:pt x="0" y="21360"/>
                    <a:pt x="1198" y="21600"/>
                    <a:pt x="2805" y="21600"/>
                  </a:cubicBezTo>
                  <a:cubicBezTo>
                    <a:pt x="5436" y="21600"/>
                    <a:pt x="9170" y="20958"/>
                    <a:pt x="10564" y="17574"/>
                  </a:cubicBezTo>
                  <a:cubicBezTo>
                    <a:pt x="12814" y="12121"/>
                    <a:pt x="8525" y="5538"/>
                    <a:pt x="15061" y="4747"/>
                  </a:cubicBezTo>
                  <a:cubicBezTo>
                    <a:pt x="21600" y="3927"/>
                    <a:pt x="7217" y="0"/>
                    <a:pt x="72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7" name="Google Shape;4310;p45"/>
            <p:cNvSpPr/>
            <p:nvPr/>
          </p:nvSpPr>
          <p:spPr>
            <a:xfrm>
              <a:off x="467670" y="579848"/>
              <a:ext cx="19076" cy="1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1" y="0"/>
                  </a:moveTo>
                  <a:cubicBezTo>
                    <a:pt x="4918" y="0"/>
                    <a:pt x="0" y="4943"/>
                    <a:pt x="0" y="11105"/>
                  </a:cubicBezTo>
                  <a:cubicBezTo>
                    <a:pt x="0" y="16657"/>
                    <a:pt x="4918" y="21600"/>
                    <a:pt x="11121" y="21600"/>
                  </a:cubicBezTo>
                  <a:cubicBezTo>
                    <a:pt x="16650" y="21600"/>
                    <a:pt x="21600" y="16657"/>
                    <a:pt x="21600" y="11105"/>
                  </a:cubicBezTo>
                  <a:cubicBezTo>
                    <a:pt x="21600" y="4943"/>
                    <a:pt x="16650" y="0"/>
                    <a:pt x="111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8" name="Google Shape;4311;p45"/>
            <p:cNvSpPr/>
            <p:nvPr/>
          </p:nvSpPr>
          <p:spPr>
            <a:xfrm>
              <a:off x="501448" y="596227"/>
              <a:ext cx="26712" cy="2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2" y="0"/>
                  </a:moveTo>
                  <a:cubicBezTo>
                    <a:pt x="4866" y="0"/>
                    <a:pt x="0" y="4747"/>
                    <a:pt x="0" y="10800"/>
                  </a:cubicBezTo>
                  <a:cubicBezTo>
                    <a:pt x="0" y="16830"/>
                    <a:pt x="4866" y="21600"/>
                    <a:pt x="10582" y="21600"/>
                  </a:cubicBezTo>
                  <a:cubicBezTo>
                    <a:pt x="16757" y="21600"/>
                    <a:pt x="21600" y="16830"/>
                    <a:pt x="21600" y="10800"/>
                  </a:cubicBezTo>
                  <a:cubicBezTo>
                    <a:pt x="21600" y="4747"/>
                    <a:pt x="16757" y="0"/>
                    <a:pt x="1058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39" name="Google Shape;4312;p45"/>
            <p:cNvSpPr/>
            <p:nvPr/>
          </p:nvSpPr>
          <p:spPr>
            <a:xfrm>
              <a:off x="547233" y="596765"/>
              <a:ext cx="28358" cy="2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cubicBezTo>
                    <a:pt x="4995" y="0"/>
                    <a:pt x="0" y="4978"/>
                    <a:pt x="0" y="10800"/>
                  </a:cubicBezTo>
                  <a:cubicBezTo>
                    <a:pt x="0" y="17033"/>
                    <a:pt x="4995" y="21600"/>
                    <a:pt x="10811" y="21600"/>
                  </a:cubicBezTo>
                  <a:cubicBezTo>
                    <a:pt x="17038" y="21600"/>
                    <a:pt x="21600" y="17033"/>
                    <a:pt x="21600" y="10800"/>
                  </a:cubicBezTo>
                  <a:cubicBezTo>
                    <a:pt x="21600" y="4978"/>
                    <a:pt x="17038" y="0"/>
                    <a:pt x="108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0" name="Google Shape;4313;p45"/>
            <p:cNvSpPr/>
            <p:nvPr/>
          </p:nvSpPr>
          <p:spPr>
            <a:xfrm>
              <a:off x="592479" y="587483"/>
              <a:ext cx="14165" cy="1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4978" y="0"/>
                    <a:pt x="0" y="5011"/>
                    <a:pt x="0" y="10800"/>
                  </a:cubicBezTo>
                  <a:cubicBezTo>
                    <a:pt x="0" y="16589"/>
                    <a:pt x="4978" y="21600"/>
                    <a:pt x="10822" y="21600"/>
                  </a:cubicBezTo>
                  <a:cubicBezTo>
                    <a:pt x="16622" y="21600"/>
                    <a:pt x="21600" y="16589"/>
                    <a:pt x="21600" y="10800"/>
                  </a:cubicBezTo>
                  <a:cubicBezTo>
                    <a:pt x="21600" y="5011"/>
                    <a:pt x="1662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1" name="Google Shape;4314;p45"/>
            <p:cNvSpPr/>
            <p:nvPr/>
          </p:nvSpPr>
          <p:spPr>
            <a:xfrm>
              <a:off x="242059" y="364888"/>
              <a:ext cx="281411" cy="39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2" h="21600" fill="norm" stroke="1" extrusionOk="0">
                  <a:moveTo>
                    <a:pt x="14779" y="0"/>
                  </a:moveTo>
                  <a:cubicBezTo>
                    <a:pt x="12938" y="0"/>
                    <a:pt x="9551" y="1112"/>
                    <a:pt x="5042" y="7357"/>
                  </a:cubicBezTo>
                  <a:cubicBezTo>
                    <a:pt x="-1957" y="17020"/>
                    <a:pt x="-288" y="21481"/>
                    <a:pt x="1880" y="21600"/>
                  </a:cubicBezTo>
                  <a:cubicBezTo>
                    <a:pt x="1893" y="21600"/>
                    <a:pt x="1906" y="21600"/>
                    <a:pt x="1919" y="21600"/>
                  </a:cubicBezTo>
                  <a:cubicBezTo>
                    <a:pt x="4119" y="21600"/>
                    <a:pt x="13055" y="14221"/>
                    <a:pt x="16339" y="8605"/>
                  </a:cubicBezTo>
                  <a:cubicBezTo>
                    <a:pt x="19643" y="2986"/>
                    <a:pt x="18292" y="636"/>
                    <a:pt x="16339" y="339"/>
                  </a:cubicBezTo>
                  <a:cubicBezTo>
                    <a:pt x="16339" y="339"/>
                    <a:pt x="15795" y="0"/>
                    <a:pt x="1477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46" name="Google Shape;4315;p45"/>
          <p:cNvGrpSpPr/>
          <p:nvPr/>
        </p:nvGrpSpPr>
        <p:grpSpPr>
          <a:xfrm>
            <a:off x="1587721" y="3839780"/>
            <a:ext cx="439112" cy="456513"/>
            <a:chOff x="0" y="0"/>
            <a:chExt cx="439111" cy="456512"/>
          </a:xfrm>
        </p:grpSpPr>
        <p:sp>
          <p:nvSpPr>
            <p:cNvPr id="2243" name="Google Shape;4316;p45"/>
            <p:cNvSpPr/>
            <p:nvPr/>
          </p:nvSpPr>
          <p:spPr>
            <a:xfrm>
              <a:off x="-1" y="0"/>
              <a:ext cx="439113" cy="4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6" h="21600" fill="norm" stroke="1" extrusionOk="0">
                  <a:moveTo>
                    <a:pt x="8027" y="0"/>
                  </a:moveTo>
                  <a:cubicBezTo>
                    <a:pt x="7922" y="0"/>
                    <a:pt x="7812" y="7"/>
                    <a:pt x="7699" y="24"/>
                  </a:cubicBezTo>
                  <a:cubicBezTo>
                    <a:pt x="2319" y="795"/>
                    <a:pt x="7879" y="10781"/>
                    <a:pt x="7879" y="10781"/>
                  </a:cubicBezTo>
                  <a:cubicBezTo>
                    <a:pt x="7879" y="10781"/>
                    <a:pt x="6023" y="10374"/>
                    <a:pt x="4113" y="10374"/>
                  </a:cubicBezTo>
                  <a:cubicBezTo>
                    <a:pt x="1921" y="10374"/>
                    <a:pt x="-342" y="10910"/>
                    <a:pt x="43" y="13214"/>
                  </a:cubicBezTo>
                  <a:cubicBezTo>
                    <a:pt x="300" y="14752"/>
                    <a:pt x="1430" y="15247"/>
                    <a:pt x="2781" y="15247"/>
                  </a:cubicBezTo>
                  <a:cubicBezTo>
                    <a:pt x="5235" y="15247"/>
                    <a:pt x="8421" y="13609"/>
                    <a:pt x="8421" y="13609"/>
                  </a:cubicBezTo>
                  <a:cubicBezTo>
                    <a:pt x="8421" y="13609"/>
                    <a:pt x="2048" y="20867"/>
                    <a:pt x="7139" y="21559"/>
                  </a:cubicBezTo>
                  <a:cubicBezTo>
                    <a:pt x="7344" y="21587"/>
                    <a:pt x="7540" y="21600"/>
                    <a:pt x="7725" y="21600"/>
                  </a:cubicBezTo>
                  <a:cubicBezTo>
                    <a:pt x="12155" y="21600"/>
                    <a:pt x="11057" y="13985"/>
                    <a:pt x="11057" y="13985"/>
                  </a:cubicBezTo>
                  <a:cubicBezTo>
                    <a:pt x="11057" y="13985"/>
                    <a:pt x="14868" y="19432"/>
                    <a:pt x="17270" y="19432"/>
                  </a:cubicBezTo>
                  <a:cubicBezTo>
                    <a:pt x="17863" y="19432"/>
                    <a:pt x="18370" y="19102"/>
                    <a:pt x="18712" y="18277"/>
                  </a:cubicBezTo>
                  <a:cubicBezTo>
                    <a:pt x="20464" y="14084"/>
                    <a:pt x="12610" y="11790"/>
                    <a:pt x="12610" y="11790"/>
                  </a:cubicBezTo>
                  <a:cubicBezTo>
                    <a:pt x="12610" y="11790"/>
                    <a:pt x="21258" y="9101"/>
                    <a:pt x="17972" y="5798"/>
                  </a:cubicBezTo>
                  <a:cubicBezTo>
                    <a:pt x="17341" y="5165"/>
                    <a:pt x="16704" y="4909"/>
                    <a:pt x="16084" y="4909"/>
                  </a:cubicBezTo>
                  <a:cubicBezTo>
                    <a:pt x="13495" y="4909"/>
                    <a:pt x="11238" y="9378"/>
                    <a:pt x="11238" y="9378"/>
                  </a:cubicBezTo>
                  <a:cubicBezTo>
                    <a:pt x="11238" y="9378"/>
                    <a:pt x="11698" y="0"/>
                    <a:pt x="8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4" name="Google Shape;4317;p45"/>
            <p:cNvSpPr/>
            <p:nvPr/>
          </p:nvSpPr>
          <p:spPr>
            <a:xfrm>
              <a:off x="35901" y="47057"/>
              <a:ext cx="374576" cy="37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7855" y="0"/>
                  </a:moveTo>
                  <a:cubicBezTo>
                    <a:pt x="7776" y="0"/>
                    <a:pt x="7696" y="13"/>
                    <a:pt x="7615" y="39"/>
                  </a:cubicBezTo>
                  <a:cubicBezTo>
                    <a:pt x="5088" y="861"/>
                    <a:pt x="10463" y="11977"/>
                    <a:pt x="10463" y="11977"/>
                  </a:cubicBezTo>
                  <a:cubicBezTo>
                    <a:pt x="10463" y="11977"/>
                    <a:pt x="7720" y="11731"/>
                    <a:pt x="5042" y="11731"/>
                  </a:cubicBezTo>
                  <a:cubicBezTo>
                    <a:pt x="2269" y="11731"/>
                    <a:pt x="-433" y="11994"/>
                    <a:pt x="59" y="13064"/>
                  </a:cubicBezTo>
                  <a:cubicBezTo>
                    <a:pt x="374" y="13754"/>
                    <a:pt x="1566" y="13986"/>
                    <a:pt x="3023" y="13986"/>
                  </a:cubicBezTo>
                  <a:cubicBezTo>
                    <a:pt x="6002" y="13986"/>
                    <a:pt x="10095" y="13016"/>
                    <a:pt x="10095" y="13015"/>
                  </a:cubicBezTo>
                  <a:cubicBezTo>
                    <a:pt x="10095" y="13016"/>
                    <a:pt x="5203" y="21328"/>
                    <a:pt x="7867" y="21594"/>
                  </a:cubicBezTo>
                  <a:cubicBezTo>
                    <a:pt x="7908" y="21597"/>
                    <a:pt x="7947" y="21600"/>
                    <a:pt x="7987" y="21600"/>
                  </a:cubicBezTo>
                  <a:cubicBezTo>
                    <a:pt x="10557" y="21600"/>
                    <a:pt x="11381" y="13136"/>
                    <a:pt x="11381" y="13136"/>
                  </a:cubicBezTo>
                  <a:cubicBezTo>
                    <a:pt x="11381" y="13136"/>
                    <a:pt x="17721" y="18440"/>
                    <a:pt x="19878" y="18440"/>
                  </a:cubicBezTo>
                  <a:cubicBezTo>
                    <a:pt x="20256" y="18440"/>
                    <a:pt x="20504" y="18278"/>
                    <a:pt x="20569" y="17896"/>
                  </a:cubicBezTo>
                  <a:cubicBezTo>
                    <a:pt x="20983" y="15359"/>
                    <a:pt x="11979" y="11977"/>
                    <a:pt x="11979" y="11977"/>
                  </a:cubicBezTo>
                  <a:cubicBezTo>
                    <a:pt x="11979" y="11977"/>
                    <a:pt x="21167" y="5959"/>
                    <a:pt x="18617" y="5162"/>
                  </a:cubicBezTo>
                  <a:cubicBezTo>
                    <a:pt x="18486" y="5121"/>
                    <a:pt x="18349" y="5100"/>
                    <a:pt x="18208" y="5100"/>
                  </a:cubicBezTo>
                  <a:cubicBezTo>
                    <a:pt x="15616" y="5100"/>
                    <a:pt x="11381" y="11662"/>
                    <a:pt x="11381" y="11662"/>
                  </a:cubicBezTo>
                  <a:cubicBezTo>
                    <a:pt x="11381" y="11662"/>
                    <a:pt x="10241" y="0"/>
                    <a:pt x="78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45" name="Google Shape;4318;p45"/>
            <p:cNvSpPr/>
            <p:nvPr/>
          </p:nvSpPr>
          <p:spPr>
            <a:xfrm>
              <a:off x="194956" y="208036"/>
              <a:ext cx="86036" cy="9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600" fill="norm" stroke="1" extrusionOk="0">
                  <a:moveTo>
                    <a:pt x="10844" y="0"/>
                  </a:moveTo>
                  <a:cubicBezTo>
                    <a:pt x="5728" y="0"/>
                    <a:pt x="711" y="3637"/>
                    <a:pt x="99" y="9228"/>
                  </a:cubicBezTo>
                  <a:cubicBezTo>
                    <a:pt x="0" y="9716"/>
                    <a:pt x="0" y="10301"/>
                    <a:pt x="0" y="10886"/>
                  </a:cubicBezTo>
                  <a:cubicBezTo>
                    <a:pt x="0" y="17179"/>
                    <a:pt x="5880" y="21600"/>
                    <a:pt x="11289" y="21600"/>
                  </a:cubicBezTo>
                  <a:cubicBezTo>
                    <a:pt x="14365" y="21600"/>
                    <a:pt x="17284" y="20171"/>
                    <a:pt x="18885" y="16844"/>
                  </a:cubicBezTo>
                  <a:cubicBezTo>
                    <a:pt x="21600" y="11080"/>
                    <a:pt x="21197" y="5804"/>
                    <a:pt x="17881" y="2778"/>
                  </a:cubicBezTo>
                  <a:cubicBezTo>
                    <a:pt x="15846" y="860"/>
                    <a:pt x="13329" y="0"/>
                    <a:pt x="1084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247" name="Google Shape;4765;p51"/>
          <p:cNvSpPr/>
          <p:nvPr/>
        </p:nvSpPr>
        <p:spPr>
          <a:xfrm rot="8100000">
            <a:off x="8027236" y="6675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252" name="تجميع"/>
          <p:cNvGrpSpPr/>
          <p:nvPr/>
        </p:nvGrpSpPr>
        <p:grpSpPr>
          <a:xfrm>
            <a:off x="5922574" y="243828"/>
            <a:ext cx="2378591" cy="776720"/>
            <a:chOff x="0" y="0"/>
            <a:chExt cx="2378590" cy="776719"/>
          </a:xfrm>
        </p:grpSpPr>
        <p:sp>
          <p:nvSpPr>
            <p:cNvPr id="2248" name="الفصل"/>
            <p:cNvSpPr txBox="1"/>
            <p:nvPr/>
          </p:nvSpPr>
          <p:spPr>
            <a:xfrm>
              <a:off x="1623240" y="0"/>
              <a:ext cx="755351" cy="288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2249" name="دائرة"/>
            <p:cNvSpPr/>
            <p:nvPr/>
          </p:nvSpPr>
          <p:spPr>
            <a:xfrm>
              <a:off x="1801900" y="314823"/>
              <a:ext cx="342283" cy="342283"/>
            </a:xfrm>
            <a:prstGeom prst="ellipse">
              <a:avLst/>
            </a:prstGeom>
            <a:solidFill>
              <a:schemeClr val="accent1"/>
            </a:solidFill>
            <a:ln w="3175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r" defTabSz="685800" rtl="0">
                <a:def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250" name="١"/>
            <p:cNvSpPr txBox="1"/>
            <p:nvPr/>
          </p:nvSpPr>
          <p:spPr>
            <a:xfrm>
              <a:off x="1668767" y="144409"/>
              <a:ext cx="583149" cy="632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b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29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251" name="القيمة المنزلية"/>
            <p:cNvSpPr txBox="1"/>
            <p:nvPr/>
          </p:nvSpPr>
          <p:spPr>
            <a:xfrm>
              <a:off x="0" y="217389"/>
              <a:ext cx="1818991" cy="526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rmAutofit fontScale="100000" lnSpcReduction="0"/>
            </a:bodyPr>
            <a:lstStyle>
              <a:lvl1pPr algn="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 القيمة المنزلية</a:t>
              </a:r>
            </a:p>
          </p:txBody>
        </p:sp>
      </p:grpSp>
      <p:pic>
        <p:nvPicPr>
          <p:cNvPr id="2253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12288" t="39642" r="2665" b="55923"/>
          <a:stretch>
            <a:fillRect/>
          </a:stretch>
        </p:blipFill>
        <p:spPr>
          <a:xfrm>
            <a:off x="1389576" y="2360262"/>
            <a:ext cx="6425299" cy="233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0924" fill="norm" stroke="1" extrusionOk="0">
                <a:moveTo>
                  <a:pt x="1699" y="56"/>
                </a:moveTo>
                <a:cubicBezTo>
                  <a:pt x="1549" y="94"/>
                  <a:pt x="1472" y="722"/>
                  <a:pt x="1400" y="2469"/>
                </a:cubicBezTo>
                <a:cubicBezTo>
                  <a:pt x="1316" y="4477"/>
                  <a:pt x="1288" y="6394"/>
                  <a:pt x="1285" y="10278"/>
                </a:cubicBezTo>
                <a:cubicBezTo>
                  <a:pt x="1283" y="13964"/>
                  <a:pt x="1306" y="15817"/>
                  <a:pt x="1378" y="17838"/>
                </a:cubicBezTo>
                <a:cubicBezTo>
                  <a:pt x="1432" y="19317"/>
                  <a:pt x="1481" y="20090"/>
                  <a:pt x="1558" y="20606"/>
                </a:cubicBezTo>
                <a:cubicBezTo>
                  <a:pt x="1629" y="21078"/>
                  <a:pt x="1763" y="20768"/>
                  <a:pt x="1832" y="20003"/>
                </a:cubicBezTo>
                <a:cubicBezTo>
                  <a:pt x="1956" y="18626"/>
                  <a:pt x="2064" y="14497"/>
                  <a:pt x="2077" y="10597"/>
                </a:cubicBezTo>
                <a:cubicBezTo>
                  <a:pt x="2091" y="6638"/>
                  <a:pt x="2020" y="3065"/>
                  <a:pt x="1891" y="1156"/>
                </a:cubicBezTo>
                <a:cubicBezTo>
                  <a:pt x="1823" y="149"/>
                  <a:pt x="1801" y="30"/>
                  <a:pt x="1699" y="56"/>
                </a:cubicBezTo>
                <a:close/>
                <a:moveTo>
                  <a:pt x="15246" y="56"/>
                </a:moveTo>
                <a:cubicBezTo>
                  <a:pt x="15202" y="-50"/>
                  <a:pt x="15154" y="-7"/>
                  <a:pt x="15102" y="198"/>
                </a:cubicBezTo>
                <a:cubicBezTo>
                  <a:pt x="14950" y="802"/>
                  <a:pt x="14854" y="2589"/>
                  <a:pt x="14805" y="5699"/>
                </a:cubicBezTo>
                <a:cubicBezTo>
                  <a:pt x="14775" y="7620"/>
                  <a:pt x="14775" y="13222"/>
                  <a:pt x="14805" y="15140"/>
                </a:cubicBezTo>
                <a:cubicBezTo>
                  <a:pt x="14845" y="17670"/>
                  <a:pt x="14933" y="19686"/>
                  <a:pt x="15041" y="20499"/>
                </a:cubicBezTo>
                <a:cubicBezTo>
                  <a:pt x="15134" y="21203"/>
                  <a:pt x="15260" y="20866"/>
                  <a:pt x="15351" y="19683"/>
                </a:cubicBezTo>
                <a:cubicBezTo>
                  <a:pt x="15548" y="17113"/>
                  <a:pt x="15636" y="10245"/>
                  <a:pt x="15536" y="5167"/>
                </a:cubicBezTo>
                <a:cubicBezTo>
                  <a:pt x="15475" y="2066"/>
                  <a:pt x="15378" y="374"/>
                  <a:pt x="15246" y="56"/>
                </a:cubicBezTo>
                <a:close/>
                <a:moveTo>
                  <a:pt x="21221" y="56"/>
                </a:moveTo>
                <a:cubicBezTo>
                  <a:pt x="21177" y="-50"/>
                  <a:pt x="21130" y="-7"/>
                  <a:pt x="21078" y="198"/>
                </a:cubicBezTo>
                <a:cubicBezTo>
                  <a:pt x="20925" y="805"/>
                  <a:pt x="20828" y="2578"/>
                  <a:pt x="20779" y="5735"/>
                </a:cubicBezTo>
                <a:cubicBezTo>
                  <a:pt x="20748" y="7720"/>
                  <a:pt x="20748" y="13122"/>
                  <a:pt x="20779" y="15105"/>
                </a:cubicBezTo>
                <a:cubicBezTo>
                  <a:pt x="20819" y="17696"/>
                  <a:pt x="20908" y="19689"/>
                  <a:pt x="21016" y="20464"/>
                </a:cubicBezTo>
                <a:cubicBezTo>
                  <a:pt x="21167" y="21550"/>
                  <a:pt x="21301" y="20712"/>
                  <a:pt x="21411" y="17979"/>
                </a:cubicBezTo>
                <a:cubicBezTo>
                  <a:pt x="21555" y="14411"/>
                  <a:pt x="21594" y="9397"/>
                  <a:pt x="21511" y="5167"/>
                </a:cubicBezTo>
                <a:cubicBezTo>
                  <a:pt x="21450" y="2066"/>
                  <a:pt x="21353" y="374"/>
                  <a:pt x="21221" y="56"/>
                </a:cubicBezTo>
                <a:close/>
                <a:moveTo>
                  <a:pt x="8793" y="92"/>
                </a:moveTo>
                <a:cubicBezTo>
                  <a:pt x="8597" y="89"/>
                  <a:pt x="8497" y="1328"/>
                  <a:pt x="8421" y="4741"/>
                </a:cubicBezTo>
                <a:cubicBezTo>
                  <a:pt x="8385" y="6397"/>
                  <a:pt x="8381" y="6909"/>
                  <a:pt x="8381" y="10420"/>
                </a:cubicBezTo>
                <a:cubicBezTo>
                  <a:pt x="8381" y="13924"/>
                  <a:pt x="8385" y="14421"/>
                  <a:pt x="8421" y="16063"/>
                </a:cubicBezTo>
                <a:cubicBezTo>
                  <a:pt x="8467" y="18157"/>
                  <a:pt x="8525" y="19355"/>
                  <a:pt x="8626" y="20322"/>
                </a:cubicBezTo>
                <a:cubicBezTo>
                  <a:pt x="8704" y="21062"/>
                  <a:pt x="8810" y="21026"/>
                  <a:pt x="8914" y="20215"/>
                </a:cubicBezTo>
                <a:cubicBezTo>
                  <a:pt x="8984" y="19666"/>
                  <a:pt x="9102" y="16568"/>
                  <a:pt x="9140" y="14288"/>
                </a:cubicBezTo>
                <a:cubicBezTo>
                  <a:pt x="9204" y="10425"/>
                  <a:pt x="9184" y="6386"/>
                  <a:pt x="9087" y="3357"/>
                </a:cubicBezTo>
                <a:cubicBezTo>
                  <a:pt x="9005" y="818"/>
                  <a:pt x="8939" y="93"/>
                  <a:pt x="8793" y="92"/>
                </a:cubicBezTo>
                <a:close/>
                <a:moveTo>
                  <a:pt x="14046" y="4422"/>
                </a:moveTo>
                <a:cubicBezTo>
                  <a:pt x="14047" y="4203"/>
                  <a:pt x="14037" y="4185"/>
                  <a:pt x="14014" y="4493"/>
                </a:cubicBezTo>
                <a:cubicBezTo>
                  <a:pt x="13928" y="5670"/>
                  <a:pt x="13906" y="7943"/>
                  <a:pt x="13969" y="9284"/>
                </a:cubicBezTo>
                <a:lnTo>
                  <a:pt x="14009" y="10100"/>
                </a:lnTo>
                <a:lnTo>
                  <a:pt x="13962" y="11591"/>
                </a:lnTo>
                <a:cubicBezTo>
                  <a:pt x="13900" y="13610"/>
                  <a:pt x="13902" y="14587"/>
                  <a:pt x="13970" y="15353"/>
                </a:cubicBezTo>
                <a:cubicBezTo>
                  <a:pt x="14000" y="15686"/>
                  <a:pt x="14038" y="15931"/>
                  <a:pt x="14053" y="15885"/>
                </a:cubicBezTo>
                <a:cubicBezTo>
                  <a:pt x="14099" y="15745"/>
                  <a:pt x="14094" y="14888"/>
                  <a:pt x="14044" y="14324"/>
                </a:cubicBezTo>
                <a:cubicBezTo>
                  <a:pt x="13957" y="13358"/>
                  <a:pt x="13950" y="12782"/>
                  <a:pt x="14009" y="11059"/>
                </a:cubicBezTo>
                <a:cubicBezTo>
                  <a:pt x="14071" y="9213"/>
                  <a:pt x="14073" y="8676"/>
                  <a:pt x="14017" y="7829"/>
                </a:cubicBezTo>
                <a:cubicBezTo>
                  <a:pt x="13964" y="7030"/>
                  <a:pt x="13962" y="6285"/>
                  <a:pt x="14010" y="5451"/>
                </a:cubicBezTo>
                <a:cubicBezTo>
                  <a:pt x="14033" y="5051"/>
                  <a:pt x="14045" y="4640"/>
                  <a:pt x="14046" y="4422"/>
                </a:cubicBezTo>
                <a:close/>
                <a:moveTo>
                  <a:pt x="7319" y="4457"/>
                </a:moveTo>
                <a:cubicBezTo>
                  <a:pt x="7290" y="4457"/>
                  <a:pt x="7294" y="6050"/>
                  <a:pt x="7327" y="7758"/>
                </a:cubicBezTo>
                <a:cubicBezTo>
                  <a:pt x="7347" y="8792"/>
                  <a:pt x="7375" y="10855"/>
                  <a:pt x="7389" y="12336"/>
                </a:cubicBezTo>
                <a:cubicBezTo>
                  <a:pt x="7409" y="14396"/>
                  <a:pt x="7415" y="14774"/>
                  <a:pt x="7419" y="13933"/>
                </a:cubicBezTo>
                <a:cubicBezTo>
                  <a:pt x="7428" y="11749"/>
                  <a:pt x="7351" y="4457"/>
                  <a:pt x="7319" y="4457"/>
                </a:cubicBezTo>
                <a:close/>
                <a:moveTo>
                  <a:pt x="19535" y="4670"/>
                </a:moveTo>
                <a:cubicBezTo>
                  <a:pt x="19526" y="4582"/>
                  <a:pt x="19519" y="4607"/>
                  <a:pt x="19513" y="4776"/>
                </a:cubicBezTo>
                <a:cubicBezTo>
                  <a:pt x="19500" y="5115"/>
                  <a:pt x="19501" y="5506"/>
                  <a:pt x="19521" y="6303"/>
                </a:cubicBezTo>
                <a:cubicBezTo>
                  <a:pt x="19571" y="8369"/>
                  <a:pt x="19606" y="10861"/>
                  <a:pt x="19622" y="13437"/>
                </a:cubicBezTo>
                <a:cubicBezTo>
                  <a:pt x="19634" y="15401"/>
                  <a:pt x="19640" y="15798"/>
                  <a:pt x="19647" y="15105"/>
                </a:cubicBezTo>
                <a:cubicBezTo>
                  <a:pt x="19652" y="14596"/>
                  <a:pt x="19650" y="13159"/>
                  <a:pt x="19642" y="11910"/>
                </a:cubicBezTo>
                <a:cubicBezTo>
                  <a:pt x="19619" y="8348"/>
                  <a:pt x="19621" y="8192"/>
                  <a:pt x="19660" y="7935"/>
                </a:cubicBezTo>
                <a:cubicBezTo>
                  <a:pt x="19685" y="7776"/>
                  <a:pt x="19702" y="7289"/>
                  <a:pt x="19714" y="6374"/>
                </a:cubicBezTo>
                <a:cubicBezTo>
                  <a:pt x="19723" y="5642"/>
                  <a:pt x="19727" y="4960"/>
                  <a:pt x="19724" y="4883"/>
                </a:cubicBezTo>
                <a:cubicBezTo>
                  <a:pt x="19722" y="4806"/>
                  <a:pt x="19702" y="5110"/>
                  <a:pt x="19680" y="5557"/>
                </a:cubicBezTo>
                <a:cubicBezTo>
                  <a:pt x="19631" y="6585"/>
                  <a:pt x="19629" y="6604"/>
                  <a:pt x="19574" y="5380"/>
                </a:cubicBezTo>
                <a:cubicBezTo>
                  <a:pt x="19557" y="4995"/>
                  <a:pt x="19545" y="4758"/>
                  <a:pt x="19535" y="4670"/>
                </a:cubicBezTo>
                <a:close/>
                <a:moveTo>
                  <a:pt x="7764" y="4705"/>
                </a:moveTo>
                <a:lnTo>
                  <a:pt x="7717" y="8255"/>
                </a:lnTo>
                <a:cubicBezTo>
                  <a:pt x="7691" y="10201"/>
                  <a:pt x="7656" y="12407"/>
                  <a:pt x="7640" y="13153"/>
                </a:cubicBezTo>
                <a:cubicBezTo>
                  <a:pt x="7623" y="13898"/>
                  <a:pt x="7609" y="14782"/>
                  <a:pt x="7609" y="15140"/>
                </a:cubicBezTo>
                <a:cubicBezTo>
                  <a:pt x="7610" y="16475"/>
                  <a:pt x="7697" y="12011"/>
                  <a:pt x="7734" y="8716"/>
                </a:cubicBezTo>
                <a:cubicBezTo>
                  <a:pt x="7744" y="7868"/>
                  <a:pt x="7772" y="8873"/>
                  <a:pt x="7803" y="11165"/>
                </a:cubicBezTo>
                <a:cubicBezTo>
                  <a:pt x="7837" y="13595"/>
                  <a:pt x="7883" y="15665"/>
                  <a:pt x="7898" y="15424"/>
                </a:cubicBezTo>
                <a:cubicBezTo>
                  <a:pt x="7916" y="15124"/>
                  <a:pt x="7925" y="13712"/>
                  <a:pt x="7910" y="13472"/>
                </a:cubicBezTo>
                <a:cubicBezTo>
                  <a:pt x="7890" y="13145"/>
                  <a:pt x="7820" y="9187"/>
                  <a:pt x="7790" y="6800"/>
                </a:cubicBezTo>
                <a:lnTo>
                  <a:pt x="7764" y="4705"/>
                </a:lnTo>
                <a:close/>
                <a:moveTo>
                  <a:pt x="19925" y="5096"/>
                </a:moveTo>
                <a:cubicBezTo>
                  <a:pt x="19918" y="5090"/>
                  <a:pt x="19914" y="5206"/>
                  <a:pt x="19911" y="5451"/>
                </a:cubicBezTo>
                <a:cubicBezTo>
                  <a:pt x="19897" y="6407"/>
                  <a:pt x="19934" y="7104"/>
                  <a:pt x="20004" y="7225"/>
                </a:cubicBezTo>
                <a:lnTo>
                  <a:pt x="20072" y="7332"/>
                </a:lnTo>
                <a:lnTo>
                  <a:pt x="20075" y="10100"/>
                </a:lnTo>
                <a:cubicBezTo>
                  <a:pt x="20076" y="11615"/>
                  <a:pt x="20088" y="13458"/>
                  <a:pt x="20100" y="14217"/>
                </a:cubicBezTo>
                <a:cubicBezTo>
                  <a:pt x="20112" y="14977"/>
                  <a:pt x="20127" y="15602"/>
                  <a:pt x="20134" y="15602"/>
                </a:cubicBezTo>
                <a:cubicBezTo>
                  <a:pt x="20164" y="15602"/>
                  <a:pt x="20162" y="13945"/>
                  <a:pt x="20132" y="12585"/>
                </a:cubicBezTo>
                <a:cubicBezTo>
                  <a:pt x="20107" y="11487"/>
                  <a:pt x="20101" y="10564"/>
                  <a:pt x="20101" y="8432"/>
                </a:cubicBezTo>
                <a:lnTo>
                  <a:pt x="20101" y="5699"/>
                </a:lnTo>
                <a:lnTo>
                  <a:pt x="20055" y="5877"/>
                </a:lnTo>
                <a:cubicBezTo>
                  <a:pt x="20028" y="5992"/>
                  <a:pt x="19991" y="5839"/>
                  <a:pt x="19964" y="5486"/>
                </a:cubicBezTo>
                <a:cubicBezTo>
                  <a:pt x="19944" y="5225"/>
                  <a:pt x="19933" y="5102"/>
                  <a:pt x="19925" y="5096"/>
                </a:cubicBezTo>
                <a:close/>
                <a:moveTo>
                  <a:pt x="24" y="5238"/>
                </a:moveTo>
                <a:cubicBezTo>
                  <a:pt x="21" y="5238"/>
                  <a:pt x="12" y="5532"/>
                  <a:pt x="4" y="5912"/>
                </a:cubicBezTo>
                <a:cubicBezTo>
                  <a:pt x="-6" y="6432"/>
                  <a:pt x="1" y="7037"/>
                  <a:pt x="31" y="8326"/>
                </a:cubicBezTo>
                <a:cubicBezTo>
                  <a:pt x="53" y="9268"/>
                  <a:pt x="85" y="11380"/>
                  <a:pt x="104" y="13011"/>
                </a:cubicBezTo>
                <a:cubicBezTo>
                  <a:pt x="125" y="14796"/>
                  <a:pt x="144" y="15775"/>
                  <a:pt x="151" y="15495"/>
                </a:cubicBezTo>
                <a:cubicBezTo>
                  <a:pt x="157" y="15239"/>
                  <a:pt x="161" y="14802"/>
                  <a:pt x="162" y="14501"/>
                </a:cubicBezTo>
                <a:cubicBezTo>
                  <a:pt x="162" y="13791"/>
                  <a:pt x="246" y="8803"/>
                  <a:pt x="281" y="7438"/>
                </a:cubicBezTo>
                <a:cubicBezTo>
                  <a:pt x="296" y="6856"/>
                  <a:pt x="307" y="5985"/>
                  <a:pt x="304" y="5522"/>
                </a:cubicBezTo>
                <a:cubicBezTo>
                  <a:pt x="299" y="4656"/>
                  <a:pt x="268" y="6091"/>
                  <a:pt x="191" y="10739"/>
                </a:cubicBezTo>
                <a:cubicBezTo>
                  <a:pt x="158" y="12715"/>
                  <a:pt x="137" y="12736"/>
                  <a:pt x="124" y="10810"/>
                </a:cubicBezTo>
                <a:cubicBezTo>
                  <a:pt x="117" y="9728"/>
                  <a:pt x="36" y="5238"/>
                  <a:pt x="24" y="5238"/>
                </a:cubicBezTo>
                <a:close/>
                <a:moveTo>
                  <a:pt x="589" y="6267"/>
                </a:moveTo>
                <a:cubicBezTo>
                  <a:pt x="554" y="5913"/>
                  <a:pt x="498" y="7385"/>
                  <a:pt x="473" y="9319"/>
                </a:cubicBezTo>
                <a:cubicBezTo>
                  <a:pt x="443" y="11699"/>
                  <a:pt x="445" y="12756"/>
                  <a:pt x="480" y="13685"/>
                </a:cubicBezTo>
                <a:cubicBezTo>
                  <a:pt x="514" y="14606"/>
                  <a:pt x="539" y="14636"/>
                  <a:pt x="596" y="13862"/>
                </a:cubicBezTo>
                <a:cubicBezTo>
                  <a:pt x="646" y="13163"/>
                  <a:pt x="667" y="12232"/>
                  <a:pt x="667" y="10633"/>
                </a:cubicBezTo>
                <a:cubicBezTo>
                  <a:pt x="667" y="9229"/>
                  <a:pt x="620" y="6580"/>
                  <a:pt x="589" y="62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54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10936" t="50054" r="2669" b="45487"/>
          <a:stretch>
            <a:fillRect/>
          </a:stretch>
        </p:blipFill>
        <p:spPr>
          <a:xfrm>
            <a:off x="1270631" y="3208854"/>
            <a:ext cx="6652793" cy="239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111" fill="norm" stroke="1" extrusionOk="0">
                <a:moveTo>
                  <a:pt x="2003" y="5"/>
                </a:moveTo>
                <a:cubicBezTo>
                  <a:pt x="1970" y="29"/>
                  <a:pt x="1936" y="140"/>
                  <a:pt x="1899" y="354"/>
                </a:cubicBezTo>
                <a:cubicBezTo>
                  <a:pt x="1753" y="1191"/>
                  <a:pt x="1655" y="3297"/>
                  <a:pt x="1616" y="6364"/>
                </a:cubicBezTo>
                <a:cubicBezTo>
                  <a:pt x="1585" y="8832"/>
                  <a:pt x="1592" y="13732"/>
                  <a:pt x="1630" y="15869"/>
                </a:cubicBezTo>
                <a:cubicBezTo>
                  <a:pt x="1667" y="17963"/>
                  <a:pt x="1740" y="19757"/>
                  <a:pt x="1823" y="20586"/>
                </a:cubicBezTo>
                <a:cubicBezTo>
                  <a:pt x="1861" y="20968"/>
                  <a:pt x="1919" y="21115"/>
                  <a:pt x="1995" y="21040"/>
                </a:cubicBezTo>
                <a:cubicBezTo>
                  <a:pt x="2128" y="20909"/>
                  <a:pt x="2209" y="19866"/>
                  <a:pt x="2280" y="17406"/>
                </a:cubicBezTo>
                <a:cubicBezTo>
                  <a:pt x="2360" y="14638"/>
                  <a:pt x="2376" y="13493"/>
                  <a:pt x="2376" y="10173"/>
                </a:cubicBezTo>
                <a:cubicBezTo>
                  <a:pt x="2376" y="6510"/>
                  <a:pt x="2346" y="4660"/>
                  <a:pt x="2254" y="2521"/>
                </a:cubicBezTo>
                <a:cubicBezTo>
                  <a:pt x="2178" y="753"/>
                  <a:pt x="2100" y="-67"/>
                  <a:pt x="2003" y="5"/>
                </a:cubicBezTo>
                <a:close/>
                <a:moveTo>
                  <a:pt x="15243" y="75"/>
                </a:moveTo>
                <a:cubicBezTo>
                  <a:pt x="15201" y="147"/>
                  <a:pt x="15157" y="345"/>
                  <a:pt x="15111" y="704"/>
                </a:cubicBezTo>
                <a:cubicBezTo>
                  <a:pt x="15035" y="1296"/>
                  <a:pt x="14945" y="3350"/>
                  <a:pt x="14907" y="5316"/>
                </a:cubicBezTo>
                <a:cubicBezTo>
                  <a:pt x="14859" y="7787"/>
                  <a:pt x="14858" y="13176"/>
                  <a:pt x="14907" y="16008"/>
                </a:cubicBezTo>
                <a:cubicBezTo>
                  <a:pt x="14943" y="18141"/>
                  <a:pt x="15006" y="19674"/>
                  <a:pt x="15094" y="20586"/>
                </a:cubicBezTo>
                <a:cubicBezTo>
                  <a:pt x="15175" y="21424"/>
                  <a:pt x="15359" y="21157"/>
                  <a:pt x="15435" y="20097"/>
                </a:cubicBezTo>
                <a:cubicBezTo>
                  <a:pt x="15560" y="18340"/>
                  <a:pt x="15654" y="14072"/>
                  <a:pt x="15654" y="10103"/>
                </a:cubicBezTo>
                <a:cubicBezTo>
                  <a:pt x="15654" y="7203"/>
                  <a:pt x="15628" y="5432"/>
                  <a:pt x="15553" y="3219"/>
                </a:cubicBezTo>
                <a:cubicBezTo>
                  <a:pt x="15475" y="924"/>
                  <a:pt x="15369" y="-144"/>
                  <a:pt x="15243" y="75"/>
                </a:cubicBezTo>
                <a:close/>
                <a:moveTo>
                  <a:pt x="21186" y="75"/>
                </a:moveTo>
                <a:cubicBezTo>
                  <a:pt x="21077" y="-176"/>
                  <a:pt x="20957" y="660"/>
                  <a:pt x="20874" y="2381"/>
                </a:cubicBezTo>
                <a:cubicBezTo>
                  <a:pt x="20780" y="4343"/>
                  <a:pt x="20747" y="6444"/>
                  <a:pt x="20747" y="10662"/>
                </a:cubicBezTo>
                <a:cubicBezTo>
                  <a:pt x="20747" y="13650"/>
                  <a:pt x="20753" y="14478"/>
                  <a:pt x="20783" y="16113"/>
                </a:cubicBezTo>
                <a:cubicBezTo>
                  <a:pt x="20822" y="18221"/>
                  <a:pt x="20885" y="19697"/>
                  <a:pt x="20971" y="20586"/>
                </a:cubicBezTo>
                <a:cubicBezTo>
                  <a:pt x="21051" y="21420"/>
                  <a:pt x="21236" y="21146"/>
                  <a:pt x="21310" y="20097"/>
                </a:cubicBezTo>
                <a:cubicBezTo>
                  <a:pt x="21483" y="17636"/>
                  <a:pt x="21579" y="10976"/>
                  <a:pt x="21508" y="6329"/>
                </a:cubicBezTo>
                <a:cubicBezTo>
                  <a:pt x="21472" y="3982"/>
                  <a:pt x="21380" y="1592"/>
                  <a:pt x="21291" y="669"/>
                </a:cubicBezTo>
                <a:cubicBezTo>
                  <a:pt x="21258" y="337"/>
                  <a:pt x="21223" y="158"/>
                  <a:pt x="21186" y="75"/>
                </a:cubicBezTo>
                <a:close/>
                <a:moveTo>
                  <a:pt x="9030" y="110"/>
                </a:moveTo>
                <a:cubicBezTo>
                  <a:pt x="8982" y="-26"/>
                  <a:pt x="8928" y="93"/>
                  <a:pt x="8862" y="494"/>
                </a:cubicBezTo>
                <a:cubicBezTo>
                  <a:pt x="8763" y="1091"/>
                  <a:pt x="8746" y="1356"/>
                  <a:pt x="8678" y="3150"/>
                </a:cubicBezTo>
                <a:cubicBezTo>
                  <a:pt x="8588" y="5542"/>
                  <a:pt x="8565" y="7297"/>
                  <a:pt x="8574" y="11501"/>
                </a:cubicBezTo>
                <a:cubicBezTo>
                  <a:pt x="8585" y="16379"/>
                  <a:pt x="8670" y="19495"/>
                  <a:pt x="8827" y="20796"/>
                </a:cubicBezTo>
                <a:cubicBezTo>
                  <a:pt x="8889" y="21307"/>
                  <a:pt x="9032" y="21178"/>
                  <a:pt x="9099" y="20551"/>
                </a:cubicBezTo>
                <a:cubicBezTo>
                  <a:pt x="9245" y="19205"/>
                  <a:pt x="9377" y="13549"/>
                  <a:pt x="9361" y="9334"/>
                </a:cubicBezTo>
                <a:cubicBezTo>
                  <a:pt x="9349" y="5884"/>
                  <a:pt x="9280" y="2974"/>
                  <a:pt x="9171" y="1367"/>
                </a:cubicBezTo>
                <a:cubicBezTo>
                  <a:pt x="9122" y="644"/>
                  <a:pt x="9078" y="246"/>
                  <a:pt x="9030" y="110"/>
                </a:cubicBezTo>
                <a:close/>
                <a:moveTo>
                  <a:pt x="7618" y="4373"/>
                </a:moveTo>
                <a:cubicBezTo>
                  <a:pt x="7619" y="4216"/>
                  <a:pt x="7606" y="4372"/>
                  <a:pt x="7580" y="4792"/>
                </a:cubicBezTo>
                <a:cubicBezTo>
                  <a:pt x="7529" y="5611"/>
                  <a:pt x="7488" y="7427"/>
                  <a:pt x="7499" y="8391"/>
                </a:cubicBezTo>
                <a:cubicBezTo>
                  <a:pt x="7504" y="8794"/>
                  <a:pt x="7523" y="9414"/>
                  <a:pt x="7543" y="9754"/>
                </a:cubicBezTo>
                <a:lnTo>
                  <a:pt x="7577" y="10383"/>
                </a:lnTo>
                <a:lnTo>
                  <a:pt x="7528" y="12130"/>
                </a:lnTo>
                <a:cubicBezTo>
                  <a:pt x="7501" y="13099"/>
                  <a:pt x="7478" y="14014"/>
                  <a:pt x="7478" y="14156"/>
                </a:cubicBezTo>
                <a:cubicBezTo>
                  <a:pt x="7479" y="14771"/>
                  <a:pt x="7504" y="15362"/>
                  <a:pt x="7550" y="15904"/>
                </a:cubicBezTo>
                <a:cubicBezTo>
                  <a:pt x="7617" y="16696"/>
                  <a:pt x="7644" y="16675"/>
                  <a:pt x="7653" y="15764"/>
                </a:cubicBezTo>
                <a:cubicBezTo>
                  <a:pt x="7658" y="15253"/>
                  <a:pt x="7654" y="14995"/>
                  <a:pt x="7640" y="14995"/>
                </a:cubicBezTo>
                <a:cubicBezTo>
                  <a:pt x="7603" y="14995"/>
                  <a:pt x="7535" y="13813"/>
                  <a:pt x="7535" y="13178"/>
                </a:cubicBezTo>
                <a:cubicBezTo>
                  <a:pt x="7535" y="12838"/>
                  <a:pt x="7558" y="11904"/>
                  <a:pt x="7585" y="11082"/>
                </a:cubicBezTo>
                <a:cubicBezTo>
                  <a:pt x="7642" y="9378"/>
                  <a:pt x="7645" y="8958"/>
                  <a:pt x="7608" y="8636"/>
                </a:cubicBezTo>
                <a:cubicBezTo>
                  <a:pt x="7594" y="8510"/>
                  <a:pt x="7571" y="8090"/>
                  <a:pt x="7558" y="7692"/>
                </a:cubicBezTo>
                <a:cubicBezTo>
                  <a:pt x="7535" y="7006"/>
                  <a:pt x="7536" y="6883"/>
                  <a:pt x="7577" y="5735"/>
                </a:cubicBezTo>
                <a:cubicBezTo>
                  <a:pt x="7604" y="4980"/>
                  <a:pt x="7618" y="4529"/>
                  <a:pt x="7618" y="4373"/>
                </a:cubicBezTo>
                <a:close/>
                <a:moveTo>
                  <a:pt x="7212" y="4442"/>
                </a:moveTo>
                <a:cubicBezTo>
                  <a:pt x="7207" y="4492"/>
                  <a:pt x="7198" y="4759"/>
                  <a:pt x="7183" y="5316"/>
                </a:cubicBezTo>
                <a:cubicBezTo>
                  <a:pt x="7144" y="6757"/>
                  <a:pt x="7116" y="6786"/>
                  <a:pt x="7065" y="5456"/>
                </a:cubicBezTo>
                <a:cubicBezTo>
                  <a:pt x="7003" y="3834"/>
                  <a:pt x="6996" y="5209"/>
                  <a:pt x="7052" y="8216"/>
                </a:cubicBezTo>
                <a:cubicBezTo>
                  <a:pt x="7079" y="9689"/>
                  <a:pt x="7105" y="11795"/>
                  <a:pt x="7115" y="13493"/>
                </a:cubicBezTo>
                <a:lnTo>
                  <a:pt x="7130" y="16323"/>
                </a:lnTo>
                <a:lnTo>
                  <a:pt x="7135" y="14261"/>
                </a:lnTo>
                <a:cubicBezTo>
                  <a:pt x="7138" y="13122"/>
                  <a:pt x="7134" y="11422"/>
                  <a:pt x="7126" y="10487"/>
                </a:cubicBezTo>
                <a:cubicBezTo>
                  <a:pt x="7114" y="8888"/>
                  <a:pt x="7115" y="8751"/>
                  <a:pt x="7152" y="8042"/>
                </a:cubicBezTo>
                <a:cubicBezTo>
                  <a:pt x="7186" y="7387"/>
                  <a:pt x="7197" y="7354"/>
                  <a:pt x="7237" y="7762"/>
                </a:cubicBezTo>
                <a:cubicBezTo>
                  <a:pt x="7277" y="8178"/>
                  <a:pt x="7285" y="8145"/>
                  <a:pt x="7302" y="7482"/>
                </a:cubicBezTo>
                <a:cubicBezTo>
                  <a:pt x="7313" y="7070"/>
                  <a:pt x="7323" y="6301"/>
                  <a:pt x="7323" y="5770"/>
                </a:cubicBezTo>
                <a:cubicBezTo>
                  <a:pt x="7323" y="4864"/>
                  <a:pt x="7322" y="4854"/>
                  <a:pt x="7304" y="5526"/>
                </a:cubicBezTo>
                <a:cubicBezTo>
                  <a:pt x="7281" y="6384"/>
                  <a:pt x="7241" y="6076"/>
                  <a:pt x="7225" y="4932"/>
                </a:cubicBezTo>
                <a:cubicBezTo>
                  <a:pt x="7220" y="4554"/>
                  <a:pt x="7218" y="4393"/>
                  <a:pt x="7212" y="4442"/>
                </a:cubicBezTo>
                <a:close/>
                <a:moveTo>
                  <a:pt x="889" y="4792"/>
                </a:moveTo>
                <a:lnTo>
                  <a:pt x="852" y="7902"/>
                </a:lnTo>
                <a:cubicBezTo>
                  <a:pt x="831" y="9598"/>
                  <a:pt x="796" y="11805"/>
                  <a:pt x="775" y="12829"/>
                </a:cubicBezTo>
                <a:cubicBezTo>
                  <a:pt x="754" y="13852"/>
                  <a:pt x="737" y="15068"/>
                  <a:pt x="737" y="15519"/>
                </a:cubicBezTo>
                <a:cubicBezTo>
                  <a:pt x="737" y="16193"/>
                  <a:pt x="743" y="16105"/>
                  <a:pt x="768" y="14995"/>
                </a:cubicBezTo>
                <a:cubicBezTo>
                  <a:pt x="785" y="14252"/>
                  <a:pt x="813" y="12630"/>
                  <a:pt x="830" y="11396"/>
                </a:cubicBezTo>
                <a:cubicBezTo>
                  <a:pt x="847" y="10162"/>
                  <a:pt x="865" y="9129"/>
                  <a:pt x="871" y="9090"/>
                </a:cubicBezTo>
                <a:cubicBezTo>
                  <a:pt x="884" y="9007"/>
                  <a:pt x="887" y="9116"/>
                  <a:pt x="957" y="13248"/>
                </a:cubicBezTo>
                <a:cubicBezTo>
                  <a:pt x="1005" y="16105"/>
                  <a:pt x="1011" y="16274"/>
                  <a:pt x="1025" y="15449"/>
                </a:cubicBezTo>
                <a:cubicBezTo>
                  <a:pt x="1038" y="14704"/>
                  <a:pt x="1032" y="14149"/>
                  <a:pt x="989" y="11990"/>
                </a:cubicBezTo>
                <a:cubicBezTo>
                  <a:pt x="961" y="10570"/>
                  <a:pt x="927" y="8358"/>
                  <a:pt x="913" y="7098"/>
                </a:cubicBezTo>
                <a:lnTo>
                  <a:pt x="889" y="4792"/>
                </a:lnTo>
                <a:close/>
                <a:moveTo>
                  <a:pt x="13286" y="4967"/>
                </a:moveTo>
                <a:cubicBezTo>
                  <a:pt x="13257" y="4967"/>
                  <a:pt x="13262" y="6389"/>
                  <a:pt x="13301" y="8670"/>
                </a:cubicBezTo>
                <a:cubicBezTo>
                  <a:pt x="13323" y="9972"/>
                  <a:pt x="13349" y="12141"/>
                  <a:pt x="13359" y="13493"/>
                </a:cubicBezTo>
                <a:lnTo>
                  <a:pt x="13375" y="15939"/>
                </a:lnTo>
                <a:lnTo>
                  <a:pt x="13381" y="14122"/>
                </a:lnTo>
                <a:cubicBezTo>
                  <a:pt x="13387" y="11395"/>
                  <a:pt x="13320" y="4967"/>
                  <a:pt x="13286" y="4967"/>
                </a:cubicBezTo>
                <a:close/>
                <a:moveTo>
                  <a:pt x="19215" y="4967"/>
                </a:moveTo>
                <a:cubicBezTo>
                  <a:pt x="19189" y="4967"/>
                  <a:pt x="19189" y="6477"/>
                  <a:pt x="19215" y="7692"/>
                </a:cubicBezTo>
                <a:cubicBezTo>
                  <a:pt x="19240" y="8870"/>
                  <a:pt x="19269" y="11324"/>
                  <a:pt x="19296" y="14401"/>
                </a:cubicBezTo>
                <a:cubicBezTo>
                  <a:pt x="19305" y="15476"/>
                  <a:pt x="19307" y="15491"/>
                  <a:pt x="19312" y="14646"/>
                </a:cubicBezTo>
                <a:cubicBezTo>
                  <a:pt x="19326" y="12517"/>
                  <a:pt x="19249" y="4967"/>
                  <a:pt x="19215" y="4967"/>
                </a:cubicBezTo>
                <a:close/>
                <a:moveTo>
                  <a:pt x="19939" y="5002"/>
                </a:moveTo>
                <a:cubicBezTo>
                  <a:pt x="19911" y="4770"/>
                  <a:pt x="19909" y="5943"/>
                  <a:pt x="19947" y="7482"/>
                </a:cubicBezTo>
                <a:cubicBezTo>
                  <a:pt x="19990" y="9209"/>
                  <a:pt x="20039" y="13328"/>
                  <a:pt x="20041" y="15310"/>
                </a:cubicBezTo>
                <a:cubicBezTo>
                  <a:pt x="20042" y="16598"/>
                  <a:pt x="20042" y="16643"/>
                  <a:pt x="20055" y="15799"/>
                </a:cubicBezTo>
                <a:cubicBezTo>
                  <a:pt x="20067" y="14964"/>
                  <a:pt x="20054" y="11683"/>
                  <a:pt x="20030" y="9474"/>
                </a:cubicBezTo>
                <a:cubicBezTo>
                  <a:pt x="20025" y="8971"/>
                  <a:pt x="20035" y="8693"/>
                  <a:pt x="20066" y="8391"/>
                </a:cubicBezTo>
                <a:cubicBezTo>
                  <a:pt x="20099" y="8083"/>
                  <a:pt x="20114" y="7616"/>
                  <a:pt x="20124" y="6574"/>
                </a:cubicBezTo>
                <a:cubicBezTo>
                  <a:pt x="20141" y="4893"/>
                  <a:pt x="20132" y="4518"/>
                  <a:pt x="20102" y="5665"/>
                </a:cubicBezTo>
                <a:cubicBezTo>
                  <a:pt x="20075" y="6739"/>
                  <a:pt x="20010" y="6773"/>
                  <a:pt x="19975" y="5735"/>
                </a:cubicBezTo>
                <a:cubicBezTo>
                  <a:pt x="19961" y="5308"/>
                  <a:pt x="19949" y="5079"/>
                  <a:pt x="19939" y="5002"/>
                </a:cubicBezTo>
                <a:close/>
                <a:moveTo>
                  <a:pt x="13575" y="5351"/>
                </a:moveTo>
                <a:cubicBezTo>
                  <a:pt x="13570" y="5351"/>
                  <a:pt x="13562" y="5696"/>
                  <a:pt x="13555" y="6155"/>
                </a:cubicBezTo>
                <a:cubicBezTo>
                  <a:pt x="13547" y="6778"/>
                  <a:pt x="13555" y="7547"/>
                  <a:pt x="13591" y="9160"/>
                </a:cubicBezTo>
                <a:cubicBezTo>
                  <a:pt x="13618" y="10346"/>
                  <a:pt x="13650" y="12290"/>
                  <a:pt x="13662" y="13458"/>
                </a:cubicBezTo>
                <a:cubicBezTo>
                  <a:pt x="13674" y="14625"/>
                  <a:pt x="13687" y="15715"/>
                  <a:pt x="13691" y="15904"/>
                </a:cubicBezTo>
                <a:cubicBezTo>
                  <a:pt x="13696" y="16093"/>
                  <a:pt x="13719" y="14716"/>
                  <a:pt x="13744" y="12829"/>
                </a:cubicBezTo>
                <a:cubicBezTo>
                  <a:pt x="13769" y="10942"/>
                  <a:pt x="13805" y="8761"/>
                  <a:pt x="13822" y="7972"/>
                </a:cubicBezTo>
                <a:cubicBezTo>
                  <a:pt x="13840" y="7182"/>
                  <a:pt x="13851" y="6219"/>
                  <a:pt x="13848" y="5840"/>
                </a:cubicBezTo>
                <a:cubicBezTo>
                  <a:pt x="13842" y="5033"/>
                  <a:pt x="13771" y="8488"/>
                  <a:pt x="13744" y="10942"/>
                </a:cubicBezTo>
                <a:cubicBezTo>
                  <a:pt x="13718" y="13344"/>
                  <a:pt x="13717" y="13291"/>
                  <a:pt x="13634" y="8321"/>
                </a:cubicBezTo>
                <a:cubicBezTo>
                  <a:pt x="13606" y="6676"/>
                  <a:pt x="13579" y="5351"/>
                  <a:pt x="13575" y="5351"/>
                </a:cubicBezTo>
                <a:close/>
                <a:moveTo>
                  <a:pt x="8110" y="5421"/>
                </a:moveTo>
                <a:cubicBezTo>
                  <a:pt x="8097" y="5433"/>
                  <a:pt x="8066" y="6852"/>
                  <a:pt x="8032" y="9125"/>
                </a:cubicBezTo>
                <a:cubicBezTo>
                  <a:pt x="7976" y="12812"/>
                  <a:pt x="7967" y="13082"/>
                  <a:pt x="7946" y="11676"/>
                </a:cubicBezTo>
                <a:cubicBezTo>
                  <a:pt x="7891" y="8082"/>
                  <a:pt x="7848" y="5735"/>
                  <a:pt x="7835" y="5735"/>
                </a:cubicBezTo>
                <a:cubicBezTo>
                  <a:pt x="7809" y="5735"/>
                  <a:pt x="7802" y="7281"/>
                  <a:pt x="7825" y="7972"/>
                </a:cubicBezTo>
                <a:cubicBezTo>
                  <a:pt x="7854" y="8825"/>
                  <a:pt x="7927" y="13254"/>
                  <a:pt x="7939" y="14890"/>
                </a:cubicBezTo>
                <a:cubicBezTo>
                  <a:pt x="7951" y="16363"/>
                  <a:pt x="7970" y="16232"/>
                  <a:pt x="7983" y="14576"/>
                </a:cubicBezTo>
                <a:cubicBezTo>
                  <a:pt x="7997" y="12853"/>
                  <a:pt x="8060" y="8768"/>
                  <a:pt x="8091" y="7587"/>
                </a:cubicBezTo>
                <a:cubicBezTo>
                  <a:pt x="8106" y="7024"/>
                  <a:pt x="8117" y="6275"/>
                  <a:pt x="8117" y="5910"/>
                </a:cubicBezTo>
                <a:cubicBezTo>
                  <a:pt x="8117" y="5584"/>
                  <a:pt x="8115" y="5417"/>
                  <a:pt x="8110" y="5421"/>
                </a:cubicBezTo>
                <a:close/>
                <a:moveTo>
                  <a:pt x="14118" y="6609"/>
                </a:moveTo>
                <a:cubicBezTo>
                  <a:pt x="14102" y="6597"/>
                  <a:pt x="14087" y="6803"/>
                  <a:pt x="14073" y="7238"/>
                </a:cubicBezTo>
                <a:cubicBezTo>
                  <a:pt x="14018" y="8887"/>
                  <a:pt x="13988" y="13131"/>
                  <a:pt x="14024" y="14122"/>
                </a:cubicBezTo>
                <a:cubicBezTo>
                  <a:pt x="14052" y="14884"/>
                  <a:pt x="14130" y="14694"/>
                  <a:pt x="14171" y="13737"/>
                </a:cubicBezTo>
                <a:cubicBezTo>
                  <a:pt x="14201" y="13019"/>
                  <a:pt x="14208" y="12512"/>
                  <a:pt x="14208" y="11012"/>
                </a:cubicBezTo>
                <a:cubicBezTo>
                  <a:pt x="14208" y="8496"/>
                  <a:pt x="14164" y="6645"/>
                  <a:pt x="14118" y="6609"/>
                </a:cubicBezTo>
                <a:close/>
                <a:moveTo>
                  <a:pt x="19641" y="6609"/>
                </a:moveTo>
                <a:cubicBezTo>
                  <a:pt x="19614" y="6711"/>
                  <a:pt x="19585" y="7448"/>
                  <a:pt x="19565" y="8810"/>
                </a:cubicBezTo>
                <a:cubicBezTo>
                  <a:pt x="19538" y="10684"/>
                  <a:pt x="19535" y="14051"/>
                  <a:pt x="19560" y="14331"/>
                </a:cubicBezTo>
                <a:cubicBezTo>
                  <a:pt x="19570" y="14438"/>
                  <a:pt x="19599" y="14559"/>
                  <a:pt x="19625" y="14576"/>
                </a:cubicBezTo>
                <a:cubicBezTo>
                  <a:pt x="19726" y="14642"/>
                  <a:pt x="19773" y="11439"/>
                  <a:pt x="19717" y="8251"/>
                </a:cubicBezTo>
                <a:cubicBezTo>
                  <a:pt x="19696" y="7041"/>
                  <a:pt x="19669" y="6507"/>
                  <a:pt x="19641" y="6609"/>
                </a:cubicBezTo>
                <a:close/>
                <a:moveTo>
                  <a:pt x="121" y="6644"/>
                </a:moveTo>
                <a:cubicBezTo>
                  <a:pt x="102" y="6502"/>
                  <a:pt x="82" y="6692"/>
                  <a:pt x="64" y="7238"/>
                </a:cubicBezTo>
                <a:cubicBezTo>
                  <a:pt x="9" y="8887"/>
                  <a:pt x="-21" y="13131"/>
                  <a:pt x="15" y="14122"/>
                </a:cubicBezTo>
                <a:cubicBezTo>
                  <a:pt x="45" y="14932"/>
                  <a:pt x="125" y="14701"/>
                  <a:pt x="163" y="13667"/>
                </a:cubicBezTo>
                <a:cubicBezTo>
                  <a:pt x="206" y="12505"/>
                  <a:pt x="209" y="10060"/>
                  <a:pt x="172" y="8042"/>
                </a:cubicBezTo>
                <a:cubicBezTo>
                  <a:pt x="158" y="7251"/>
                  <a:pt x="140" y="6786"/>
                  <a:pt x="121" y="6644"/>
                </a:cubicBezTo>
                <a:close/>
                <a:moveTo>
                  <a:pt x="466" y="8705"/>
                </a:moveTo>
                <a:cubicBezTo>
                  <a:pt x="458" y="8820"/>
                  <a:pt x="453" y="9246"/>
                  <a:pt x="447" y="10033"/>
                </a:cubicBezTo>
                <a:cubicBezTo>
                  <a:pt x="441" y="10905"/>
                  <a:pt x="446" y="11452"/>
                  <a:pt x="462" y="11955"/>
                </a:cubicBezTo>
                <a:cubicBezTo>
                  <a:pt x="498" y="13026"/>
                  <a:pt x="520" y="12809"/>
                  <a:pt x="531" y="11291"/>
                </a:cubicBezTo>
                <a:cubicBezTo>
                  <a:pt x="538" y="10151"/>
                  <a:pt x="535" y="9828"/>
                  <a:pt x="507" y="9230"/>
                </a:cubicBezTo>
                <a:cubicBezTo>
                  <a:pt x="488" y="8791"/>
                  <a:pt x="475" y="8591"/>
                  <a:pt x="466" y="870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55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52387" t="29200" r="2850" b="62991"/>
          <a:stretch>
            <a:fillRect/>
          </a:stretch>
        </p:blipFill>
        <p:spPr>
          <a:xfrm>
            <a:off x="2764957" y="1736115"/>
            <a:ext cx="2810915" cy="342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0" h="21600" fill="norm" stroke="1" extrusionOk="0">
                <a:moveTo>
                  <a:pt x="18169" y="0"/>
                </a:moveTo>
                <a:lnTo>
                  <a:pt x="18048" y="476"/>
                </a:lnTo>
                <a:cubicBezTo>
                  <a:pt x="17853" y="1224"/>
                  <a:pt x="17839" y="1327"/>
                  <a:pt x="17893" y="1577"/>
                </a:cubicBezTo>
                <a:cubicBezTo>
                  <a:pt x="17937" y="1778"/>
                  <a:pt x="17938" y="1794"/>
                  <a:pt x="17893" y="2203"/>
                </a:cubicBezTo>
                <a:cubicBezTo>
                  <a:pt x="17848" y="2611"/>
                  <a:pt x="17854" y="2633"/>
                  <a:pt x="17981" y="2178"/>
                </a:cubicBezTo>
                <a:cubicBezTo>
                  <a:pt x="18162" y="1527"/>
                  <a:pt x="18181" y="1350"/>
                  <a:pt x="18175" y="626"/>
                </a:cubicBezTo>
                <a:lnTo>
                  <a:pt x="18169" y="0"/>
                </a:lnTo>
                <a:close/>
                <a:moveTo>
                  <a:pt x="12768" y="2828"/>
                </a:moveTo>
                <a:cubicBezTo>
                  <a:pt x="12768" y="2579"/>
                  <a:pt x="12767" y="2577"/>
                  <a:pt x="12595" y="3204"/>
                </a:cubicBezTo>
                <a:cubicBezTo>
                  <a:pt x="12511" y="3512"/>
                  <a:pt x="12440" y="3854"/>
                  <a:pt x="12440" y="3980"/>
                </a:cubicBezTo>
                <a:cubicBezTo>
                  <a:pt x="12440" y="4105"/>
                  <a:pt x="12448" y="4230"/>
                  <a:pt x="12456" y="4230"/>
                </a:cubicBezTo>
                <a:cubicBezTo>
                  <a:pt x="12491" y="4230"/>
                  <a:pt x="12768" y="2984"/>
                  <a:pt x="12768" y="2828"/>
                </a:cubicBezTo>
                <a:close/>
                <a:moveTo>
                  <a:pt x="18151" y="2928"/>
                </a:moveTo>
                <a:cubicBezTo>
                  <a:pt x="18148" y="2895"/>
                  <a:pt x="18139" y="2978"/>
                  <a:pt x="18126" y="3154"/>
                </a:cubicBezTo>
                <a:cubicBezTo>
                  <a:pt x="18103" y="3475"/>
                  <a:pt x="18087" y="3513"/>
                  <a:pt x="18057" y="3304"/>
                </a:cubicBezTo>
                <a:cubicBezTo>
                  <a:pt x="18026" y="3094"/>
                  <a:pt x="18020" y="3100"/>
                  <a:pt x="18020" y="3379"/>
                </a:cubicBezTo>
                <a:cubicBezTo>
                  <a:pt x="18020" y="3879"/>
                  <a:pt x="17970" y="4075"/>
                  <a:pt x="17923" y="3754"/>
                </a:cubicBezTo>
                <a:cubicBezTo>
                  <a:pt x="17890" y="3528"/>
                  <a:pt x="17881" y="3588"/>
                  <a:pt x="17881" y="4080"/>
                </a:cubicBezTo>
                <a:cubicBezTo>
                  <a:pt x="17881" y="4762"/>
                  <a:pt x="17886" y="4772"/>
                  <a:pt x="18032" y="4355"/>
                </a:cubicBezTo>
                <a:cubicBezTo>
                  <a:pt x="18122" y="4099"/>
                  <a:pt x="18145" y="3930"/>
                  <a:pt x="18151" y="3404"/>
                </a:cubicBezTo>
                <a:cubicBezTo>
                  <a:pt x="18154" y="3127"/>
                  <a:pt x="18154" y="2962"/>
                  <a:pt x="18151" y="2928"/>
                </a:cubicBezTo>
                <a:close/>
                <a:moveTo>
                  <a:pt x="11063" y="4330"/>
                </a:moveTo>
                <a:cubicBezTo>
                  <a:pt x="11040" y="4305"/>
                  <a:pt x="11011" y="4379"/>
                  <a:pt x="10978" y="4555"/>
                </a:cubicBezTo>
                <a:cubicBezTo>
                  <a:pt x="10911" y="4919"/>
                  <a:pt x="10887" y="5658"/>
                  <a:pt x="10935" y="5907"/>
                </a:cubicBezTo>
                <a:cubicBezTo>
                  <a:pt x="10950" y="5980"/>
                  <a:pt x="10957" y="6189"/>
                  <a:pt x="10948" y="6382"/>
                </a:cubicBezTo>
                <a:cubicBezTo>
                  <a:pt x="10934" y="6668"/>
                  <a:pt x="10951" y="6663"/>
                  <a:pt x="11042" y="6282"/>
                </a:cubicBezTo>
                <a:cubicBezTo>
                  <a:pt x="11192" y="5651"/>
                  <a:pt x="11203" y="5401"/>
                  <a:pt x="11081" y="5431"/>
                </a:cubicBezTo>
                <a:cubicBezTo>
                  <a:pt x="11007" y="5450"/>
                  <a:pt x="10978" y="5376"/>
                  <a:pt x="10978" y="5131"/>
                </a:cubicBezTo>
                <a:cubicBezTo>
                  <a:pt x="10978" y="4915"/>
                  <a:pt x="11002" y="4796"/>
                  <a:pt x="11042" y="4831"/>
                </a:cubicBezTo>
                <a:cubicBezTo>
                  <a:pt x="11075" y="4860"/>
                  <a:pt x="11102" y="4796"/>
                  <a:pt x="11102" y="4680"/>
                </a:cubicBezTo>
                <a:cubicBezTo>
                  <a:pt x="11102" y="4468"/>
                  <a:pt x="11086" y="4355"/>
                  <a:pt x="11063" y="4330"/>
                </a:cubicBezTo>
                <a:close/>
                <a:moveTo>
                  <a:pt x="16282" y="5181"/>
                </a:moveTo>
                <a:cubicBezTo>
                  <a:pt x="16297" y="4856"/>
                  <a:pt x="15982" y="6081"/>
                  <a:pt x="15954" y="6457"/>
                </a:cubicBezTo>
                <a:cubicBezTo>
                  <a:pt x="15928" y="6801"/>
                  <a:pt x="15953" y="6748"/>
                  <a:pt x="16118" y="6082"/>
                </a:cubicBezTo>
                <a:cubicBezTo>
                  <a:pt x="16200" y="5748"/>
                  <a:pt x="16274" y="5343"/>
                  <a:pt x="16282" y="5181"/>
                </a:cubicBezTo>
                <a:close/>
                <a:moveTo>
                  <a:pt x="20942" y="5682"/>
                </a:moveTo>
                <a:lnTo>
                  <a:pt x="20915" y="6207"/>
                </a:lnTo>
                <a:cubicBezTo>
                  <a:pt x="20895" y="6607"/>
                  <a:pt x="20880" y="6687"/>
                  <a:pt x="20854" y="6508"/>
                </a:cubicBezTo>
                <a:cubicBezTo>
                  <a:pt x="20828" y="6330"/>
                  <a:pt x="20808" y="6400"/>
                  <a:pt x="20781" y="6758"/>
                </a:cubicBezTo>
                <a:cubicBezTo>
                  <a:pt x="20746" y="7225"/>
                  <a:pt x="20745" y="7219"/>
                  <a:pt x="20709" y="6808"/>
                </a:cubicBezTo>
                <a:cubicBezTo>
                  <a:pt x="20674" y="6417"/>
                  <a:pt x="20672" y="6447"/>
                  <a:pt x="20672" y="7133"/>
                </a:cubicBezTo>
                <a:cubicBezTo>
                  <a:pt x="20672" y="7754"/>
                  <a:pt x="20678" y="7847"/>
                  <a:pt x="20718" y="7709"/>
                </a:cubicBezTo>
                <a:cubicBezTo>
                  <a:pt x="20744" y="7618"/>
                  <a:pt x="20798" y="7498"/>
                  <a:pt x="20836" y="7434"/>
                </a:cubicBezTo>
                <a:cubicBezTo>
                  <a:pt x="20919" y="7292"/>
                  <a:pt x="20944" y="7003"/>
                  <a:pt x="20942" y="6257"/>
                </a:cubicBezTo>
                <a:lnTo>
                  <a:pt x="20942" y="5682"/>
                </a:lnTo>
                <a:close/>
                <a:moveTo>
                  <a:pt x="19868" y="5832"/>
                </a:moveTo>
                <a:cubicBezTo>
                  <a:pt x="19803" y="5909"/>
                  <a:pt x="19750" y="6873"/>
                  <a:pt x="19777" y="7459"/>
                </a:cubicBezTo>
                <a:cubicBezTo>
                  <a:pt x="19805" y="8053"/>
                  <a:pt x="19927" y="7928"/>
                  <a:pt x="19947" y="7283"/>
                </a:cubicBezTo>
                <a:cubicBezTo>
                  <a:pt x="19973" y="6429"/>
                  <a:pt x="19937" y="5751"/>
                  <a:pt x="19868" y="5832"/>
                </a:cubicBezTo>
                <a:close/>
                <a:moveTo>
                  <a:pt x="14540" y="6157"/>
                </a:moveTo>
                <a:cubicBezTo>
                  <a:pt x="14534" y="6078"/>
                  <a:pt x="14523" y="6123"/>
                  <a:pt x="14504" y="6257"/>
                </a:cubicBezTo>
                <a:cubicBezTo>
                  <a:pt x="14466" y="6512"/>
                  <a:pt x="14461" y="6890"/>
                  <a:pt x="14476" y="8610"/>
                </a:cubicBezTo>
                <a:cubicBezTo>
                  <a:pt x="14486" y="9730"/>
                  <a:pt x="14502" y="10972"/>
                  <a:pt x="14510" y="11363"/>
                </a:cubicBezTo>
                <a:cubicBezTo>
                  <a:pt x="14530" y="12339"/>
                  <a:pt x="14446" y="13015"/>
                  <a:pt x="14306" y="13015"/>
                </a:cubicBezTo>
                <a:cubicBezTo>
                  <a:pt x="14178" y="13015"/>
                  <a:pt x="14104" y="13429"/>
                  <a:pt x="14042" y="14492"/>
                </a:cubicBezTo>
                <a:cubicBezTo>
                  <a:pt x="13992" y="15371"/>
                  <a:pt x="14011" y="15710"/>
                  <a:pt x="14115" y="15718"/>
                </a:cubicBezTo>
                <a:cubicBezTo>
                  <a:pt x="14185" y="15723"/>
                  <a:pt x="14206" y="16192"/>
                  <a:pt x="14152" y="16519"/>
                </a:cubicBezTo>
                <a:cubicBezTo>
                  <a:pt x="14125" y="16678"/>
                  <a:pt x="14025" y="16886"/>
                  <a:pt x="13930" y="16970"/>
                </a:cubicBezTo>
                <a:cubicBezTo>
                  <a:pt x="13649" y="17218"/>
                  <a:pt x="13477" y="16467"/>
                  <a:pt x="13521" y="15193"/>
                </a:cubicBezTo>
                <a:cubicBezTo>
                  <a:pt x="13534" y="14800"/>
                  <a:pt x="13531" y="14776"/>
                  <a:pt x="13508" y="15042"/>
                </a:cubicBezTo>
                <a:cubicBezTo>
                  <a:pt x="13493" y="15228"/>
                  <a:pt x="13481" y="15786"/>
                  <a:pt x="13481" y="16294"/>
                </a:cubicBezTo>
                <a:cubicBezTo>
                  <a:pt x="13481" y="17205"/>
                  <a:pt x="13523" y="17759"/>
                  <a:pt x="13618" y="18046"/>
                </a:cubicBezTo>
                <a:cubicBezTo>
                  <a:pt x="13775" y="18523"/>
                  <a:pt x="14145" y="17732"/>
                  <a:pt x="14264" y="16669"/>
                </a:cubicBezTo>
                <a:cubicBezTo>
                  <a:pt x="14358" y="15834"/>
                  <a:pt x="14346" y="15321"/>
                  <a:pt x="14231" y="15143"/>
                </a:cubicBezTo>
                <a:cubicBezTo>
                  <a:pt x="14178" y="15061"/>
                  <a:pt x="14129" y="14896"/>
                  <a:pt x="14121" y="14792"/>
                </a:cubicBezTo>
                <a:cubicBezTo>
                  <a:pt x="14098" y="14483"/>
                  <a:pt x="14206" y="14141"/>
                  <a:pt x="14325" y="14141"/>
                </a:cubicBezTo>
                <a:cubicBezTo>
                  <a:pt x="14414" y="14141"/>
                  <a:pt x="14445" y="14013"/>
                  <a:pt x="14482" y="13541"/>
                </a:cubicBezTo>
                <a:lnTo>
                  <a:pt x="14528" y="12965"/>
                </a:lnTo>
                <a:lnTo>
                  <a:pt x="14583" y="13541"/>
                </a:lnTo>
                <a:cubicBezTo>
                  <a:pt x="14628" y="14058"/>
                  <a:pt x="14651" y="14141"/>
                  <a:pt x="14792" y="14141"/>
                </a:cubicBezTo>
                <a:cubicBezTo>
                  <a:pt x="14926" y="14141"/>
                  <a:pt x="14959" y="14062"/>
                  <a:pt x="14995" y="13641"/>
                </a:cubicBezTo>
                <a:cubicBezTo>
                  <a:pt x="15046" y="13039"/>
                  <a:pt x="15049" y="11976"/>
                  <a:pt x="15001" y="11263"/>
                </a:cubicBezTo>
                <a:lnTo>
                  <a:pt x="14968" y="10737"/>
                </a:lnTo>
                <a:lnTo>
                  <a:pt x="14934" y="11288"/>
                </a:lnTo>
                <a:cubicBezTo>
                  <a:pt x="14910" y="11733"/>
                  <a:pt x="14912" y="11897"/>
                  <a:pt x="14944" y="12114"/>
                </a:cubicBezTo>
                <a:cubicBezTo>
                  <a:pt x="15008" y="12553"/>
                  <a:pt x="14939" y="13015"/>
                  <a:pt x="14807" y="13015"/>
                </a:cubicBezTo>
                <a:cubicBezTo>
                  <a:pt x="14632" y="13015"/>
                  <a:pt x="14596" y="12549"/>
                  <a:pt x="14570" y="9911"/>
                </a:cubicBezTo>
                <a:cubicBezTo>
                  <a:pt x="14559" y="8704"/>
                  <a:pt x="14550" y="7313"/>
                  <a:pt x="14549" y="6833"/>
                </a:cubicBezTo>
                <a:cubicBezTo>
                  <a:pt x="14549" y="6444"/>
                  <a:pt x="14546" y="6236"/>
                  <a:pt x="14540" y="6157"/>
                </a:cubicBezTo>
                <a:close/>
                <a:moveTo>
                  <a:pt x="12595" y="6282"/>
                </a:moveTo>
                <a:cubicBezTo>
                  <a:pt x="12558" y="6354"/>
                  <a:pt x="12563" y="7259"/>
                  <a:pt x="12598" y="9486"/>
                </a:cubicBezTo>
                <a:cubicBezTo>
                  <a:pt x="12643" y="12295"/>
                  <a:pt x="12642" y="12388"/>
                  <a:pt x="12592" y="12690"/>
                </a:cubicBezTo>
                <a:cubicBezTo>
                  <a:pt x="12564" y="12861"/>
                  <a:pt x="12488" y="13015"/>
                  <a:pt x="12425" y="13015"/>
                </a:cubicBezTo>
                <a:cubicBezTo>
                  <a:pt x="12289" y="13015"/>
                  <a:pt x="12213" y="13471"/>
                  <a:pt x="12155" y="14642"/>
                </a:cubicBezTo>
                <a:lnTo>
                  <a:pt x="12113" y="15468"/>
                </a:lnTo>
                <a:lnTo>
                  <a:pt x="12201" y="15668"/>
                </a:lnTo>
                <a:cubicBezTo>
                  <a:pt x="12415" y="16125"/>
                  <a:pt x="12275" y="16911"/>
                  <a:pt x="11973" y="16945"/>
                </a:cubicBezTo>
                <a:cubicBezTo>
                  <a:pt x="11803" y="16963"/>
                  <a:pt x="11753" y="16868"/>
                  <a:pt x="11706" y="16519"/>
                </a:cubicBezTo>
                <a:cubicBezTo>
                  <a:pt x="11643" y="16051"/>
                  <a:pt x="11634" y="15288"/>
                  <a:pt x="11679" y="14517"/>
                </a:cubicBezTo>
                <a:cubicBezTo>
                  <a:pt x="11707" y="14044"/>
                  <a:pt x="11704" y="14050"/>
                  <a:pt x="11664" y="14467"/>
                </a:cubicBezTo>
                <a:cubicBezTo>
                  <a:pt x="11611" y="15010"/>
                  <a:pt x="11584" y="16209"/>
                  <a:pt x="11606" y="16945"/>
                </a:cubicBezTo>
                <a:cubicBezTo>
                  <a:pt x="11615" y="17252"/>
                  <a:pt x="11656" y="17661"/>
                  <a:pt x="11697" y="17846"/>
                </a:cubicBezTo>
                <a:cubicBezTo>
                  <a:pt x="11855" y="18554"/>
                  <a:pt x="12207" y="18007"/>
                  <a:pt x="12362" y="16819"/>
                </a:cubicBezTo>
                <a:cubicBezTo>
                  <a:pt x="12473" y="15957"/>
                  <a:pt x="12469" y="15332"/>
                  <a:pt x="12346" y="15143"/>
                </a:cubicBezTo>
                <a:cubicBezTo>
                  <a:pt x="12294" y="15061"/>
                  <a:pt x="12242" y="14896"/>
                  <a:pt x="12234" y="14792"/>
                </a:cubicBezTo>
                <a:cubicBezTo>
                  <a:pt x="12211" y="14490"/>
                  <a:pt x="12318" y="14145"/>
                  <a:pt x="12431" y="14141"/>
                </a:cubicBezTo>
                <a:cubicBezTo>
                  <a:pt x="12612" y="14136"/>
                  <a:pt x="12657" y="13932"/>
                  <a:pt x="12692" y="12965"/>
                </a:cubicBezTo>
                <a:cubicBezTo>
                  <a:pt x="12717" y="12270"/>
                  <a:pt x="12716" y="11628"/>
                  <a:pt x="12689" y="10062"/>
                </a:cubicBezTo>
                <a:cubicBezTo>
                  <a:pt x="12670" y="8956"/>
                  <a:pt x="12665" y="7762"/>
                  <a:pt x="12674" y="7409"/>
                </a:cubicBezTo>
                <a:cubicBezTo>
                  <a:pt x="12686" y="6963"/>
                  <a:pt x="12677" y="6689"/>
                  <a:pt x="12647" y="6483"/>
                </a:cubicBezTo>
                <a:cubicBezTo>
                  <a:pt x="12625" y="6335"/>
                  <a:pt x="12607" y="6258"/>
                  <a:pt x="12595" y="6282"/>
                </a:cubicBezTo>
                <a:close/>
                <a:moveTo>
                  <a:pt x="10717" y="6533"/>
                </a:moveTo>
                <a:cubicBezTo>
                  <a:pt x="10705" y="6552"/>
                  <a:pt x="10696" y="6660"/>
                  <a:pt x="10681" y="6833"/>
                </a:cubicBezTo>
                <a:cubicBezTo>
                  <a:pt x="10650" y="7172"/>
                  <a:pt x="10634" y="7181"/>
                  <a:pt x="10602" y="6958"/>
                </a:cubicBezTo>
                <a:cubicBezTo>
                  <a:pt x="10543" y="6554"/>
                  <a:pt x="10479" y="7214"/>
                  <a:pt x="10529" y="7709"/>
                </a:cubicBezTo>
                <a:cubicBezTo>
                  <a:pt x="10570" y="8115"/>
                  <a:pt x="10587" y="8128"/>
                  <a:pt x="10629" y="7784"/>
                </a:cubicBezTo>
                <a:cubicBezTo>
                  <a:pt x="10653" y="7586"/>
                  <a:pt x="10671" y="7605"/>
                  <a:pt x="10705" y="7834"/>
                </a:cubicBezTo>
                <a:cubicBezTo>
                  <a:pt x="10742" y="8089"/>
                  <a:pt x="10754" y="8081"/>
                  <a:pt x="10775" y="7809"/>
                </a:cubicBezTo>
                <a:cubicBezTo>
                  <a:pt x="10811" y="7340"/>
                  <a:pt x="10807" y="7008"/>
                  <a:pt x="10759" y="6683"/>
                </a:cubicBezTo>
                <a:cubicBezTo>
                  <a:pt x="10742" y="6564"/>
                  <a:pt x="10729" y="6513"/>
                  <a:pt x="10717" y="6533"/>
                </a:cubicBezTo>
                <a:close/>
                <a:moveTo>
                  <a:pt x="18888" y="6708"/>
                </a:moveTo>
                <a:cubicBezTo>
                  <a:pt x="18832" y="6708"/>
                  <a:pt x="18604" y="7516"/>
                  <a:pt x="18463" y="8235"/>
                </a:cubicBezTo>
                <a:cubicBezTo>
                  <a:pt x="18366" y="8734"/>
                  <a:pt x="18348" y="8948"/>
                  <a:pt x="18348" y="9561"/>
                </a:cubicBezTo>
                <a:cubicBezTo>
                  <a:pt x="18348" y="10175"/>
                  <a:pt x="18362" y="10372"/>
                  <a:pt x="18448" y="10737"/>
                </a:cubicBezTo>
                <a:cubicBezTo>
                  <a:pt x="18504" y="10976"/>
                  <a:pt x="18583" y="11432"/>
                  <a:pt x="18621" y="11764"/>
                </a:cubicBezTo>
                <a:cubicBezTo>
                  <a:pt x="18688" y="12354"/>
                  <a:pt x="18688" y="12377"/>
                  <a:pt x="18636" y="12690"/>
                </a:cubicBezTo>
                <a:cubicBezTo>
                  <a:pt x="18604" y="12884"/>
                  <a:pt x="18517" y="13015"/>
                  <a:pt x="18415" y="13015"/>
                </a:cubicBezTo>
                <a:cubicBezTo>
                  <a:pt x="18282" y="13015"/>
                  <a:pt x="18235" y="12913"/>
                  <a:pt x="18196" y="12565"/>
                </a:cubicBezTo>
                <a:cubicBezTo>
                  <a:pt x="18139" y="12042"/>
                  <a:pt x="18088" y="10317"/>
                  <a:pt x="18060" y="8034"/>
                </a:cubicBezTo>
                <a:cubicBezTo>
                  <a:pt x="18043" y="6654"/>
                  <a:pt x="18034" y="6437"/>
                  <a:pt x="18005" y="6758"/>
                </a:cubicBezTo>
                <a:cubicBezTo>
                  <a:pt x="17987" y="6967"/>
                  <a:pt x="17965" y="7979"/>
                  <a:pt x="17957" y="8985"/>
                </a:cubicBezTo>
                <a:cubicBezTo>
                  <a:pt x="17948" y="9992"/>
                  <a:pt x="17931" y="10898"/>
                  <a:pt x="17917" y="11013"/>
                </a:cubicBezTo>
                <a:cubicBezTo>
                  <a:pt x="17902" y="11140"/>
                  <a:pt x="17862" y="10856"/>
                  <a:pt x="17814" y="10287"/>
                </a:cubicBezTo>
                <a:cubicBezTo>
                  <a:pt x="17736" y="9358"/>
                  <a:pt x="17465" y="7609"/>
                  <a:pt x="17401" y="7609"/>
                </a:cubicBezTo>
                <a:cubicBezTo>
                  <a:pt x="17358" y="7609"/>
                  <a:pt x="17330" y="8223"/>
                  <a:pt x="17350" y="8735"/>
                </a:cubicBezTo>
                <a:cubicBezTo>
                  <a:pt x="17369" y="9227"/>
                  <a:pt x="17493" y="9920"/>
                  <a:pt x="17529" y="9736"/>
                </a:cubicBezTo>
                <a:cubicBezTo>
                  <a:pt x="17567" y="9541"/>
                  <a:pt x="17734" y="10684"/>
                  <a:pt x="17802" y="11588"/>
                </a:cubicBezTo>
                <a:cubicBezTo>
                  <a:pt x="17859" y="12347"/>
                  <a:pt x="17861" y="12376"/>
                  <a:pt x="17811" y="12840"/>
                </a:cubicBezTo>
                <a:cubicBezTo>
                  <a:pt x="17783" y="13101"/>
                  <a:pt x="17687" y="13689"/>
                  <a:pt x="17599" y="14166"/>
                </a:cubicBezTo>
                <a:cubicBezTo>
                  <a:pt x="17433" y="15054"/>
                  <a:pt x="17447" y="15243"/>
                  <a:pt x="17644" y="14792"/>
                </a:cubicBezTo>
                <a:cubicBezTo>
                  <a:pt x="17791" y="14455"/>
                  <a:pt x="17877" y="13736"/>
                  <a:pt x="17932" y="12364"/>
                </a:cubicBezTo>
                <a:cubicBezTo>
                  <a:pt x="17959" y="11704"/>
                  <a:pt x="17991" y="11186"/>
                  <a:pt x="18005" y="11188"/>
                </a:cubicBezTo>
                <a:cubicBezTo>
                  <a:pt x="18019" y="11190"/>
                  <a:pt x="18049" y="11707"/>
                  <a:pt x="18069" y="12364"/>
                </a:cubicBezTo>
                <a:cubicBezTo>
                  <a:pt x="18089" y="13022"/>
                  <a:pt x="18117" y="13710"/>
                  <a:pt x="18133" y="13866"/>
                </a:cubicBezTo>
                <a:cubicBezTo>
                  <a:pt x="18151" y="14048"/>
                  <a:pt x="18238" y="14141"/>
                  <a:pt x="18372" y="14141"/>
                </a:cubicBezTo>
                <a:cubicBezTo>
                  <a:pt x="18646" y="14141"/>
                  <a:pt x="18703" y="13834"/>
                  <a:pt x="18703" y="12389"/>
                </a:cubicBezTo>
                <a:cubicBezTo>
                  <a:pt x="18703" y="11424"/>
                  <a:pt x="18690" y="11269"/>
                  <a:pt x="18563" y="10287"/>
                </a:cubicBezTo>
                <a:cubicBezTo>
                  <a:pt x="18408" y="9087"/>
                  <a:pt x="18405" y="9152"/>
                  <a:pt x="18673" y="8260"/>
                </a:cubicBezTo>
                <a:cubicBezTo>
                  <a:pt x="18845" y="7684"/>
                  <a:pt x="18981" y="6708"/>
                  <a:pt x="18888" y="6708"/>
                </a:cubicBezTo>
                <a:close/>
                <a:moveTo>
                  <a:pt x="15550" y="6783"/>
                </a:moveTo>
                <a:cubicBezTo>
                  <a:pt x="15544" y="6731"/>
                  <a:pt x="15525" y="6837"/>
                  <a:pt x="15508" y="7008"/>
                </a:cubicBezTo>
                <a:cubicBezTo>
                  <a:pt x="15459" y="7493"/>
                  <a:pt x="15544" y="13489"/>
                  <a:pt x="15605" y="13866"/>
                </a:cubicBezTo>
                <a:cubicBezTo>
                  <a:pt x="15672" y="14281"/>
                  <a:pt x="15815" y="14203"/>
                  <a:pt x="15890" y="13716"/>
                </a:cubicBezTo>
                <a:cubicBezTo>
                  <a:pt x="15955" y="13294"/>
                  <a:pt x="15955" y="13304"/>
                  <a:pt x="16063" y="13941"/>
                </a:cubicBezTo>
                <a:cubicBezTo>
                  <a:pt x="16185" y="14657"/>
                  <a:pt x="16242" y="14752"/>
                  <a:pt x="16242" y="14267"/>
                </a:cubicBezTo>
                <a:cubicBezTo>
                  <a:pt x="16242" y="13813"/>
                  <a:pt x="16294" y="13590"/>
                  <a:pt x="16330" y="13891"/>
                </a:cubicBezTo>
                <a:cubicBezTo>
                  <a:pt x="16387" y="14357"/>
                  <a:pt x="16554" y="14183"/>
                  <a:pt x="16622" y="13591"/>
                </a:cubicBezTo>
                <a:cubicBezTo>
                  <a:pt x="16682" y="13061"/>
                  <a:pt x="16688" y="13043"/>
                  <a:pt x="16776" y="13390"/>
                </a:cubicBezTo>
                <a:cubicBezTo>
                  <a:pt x="16910" y="13918"/>
                  <a:pt x="16963" y="13503"/>
                  <a:pt x="16946" y="12039"/>
                </a:cubicBezTo>
                <a:cubicBezTo>
                  <a:pt x="16939" y="11438"/>
                  <a:pt x="16919" y="10841"/>
                  <a:pt x="16904" y="10712"/>
                </a:cubicBezTo>
                <a:cubicBezTo>
                  <a:pt x="16864" y="10384"/>
                  <a:pt x="16769" y="10700"/>
                  <a:pt x="16749" y="11213"/>
                </a:cubicBezTo>
                <a:cubicBezTo>
                  <a:pt x="16740" y="11448"/>
                  <a:pt x="16695" y="11936"/>
                  <a:pt x="16652" y="12314"/>
                </a:cubicBezTo>
                <a:cubicBezTo>
                  <a:pt x="16536" y="13339"/>
                  <a:pt x="16412" y="13286"/>
                  <a:pt x="16257" y="12114"/>
                </a:cubicBezTo>
                <a:cubicBezTo>
                  <a:pt x="16192" y="11618"/>
                  <a:pt x="16125" y="11213"/>
                  <a:pt x="16106" y="11213"/>
                </a:cubicBezTo>
                <a:cubicBezTo>
                  <a:pt x="16086" y="11213"/>
                  <a:pt x="16025" y="11618"/>
                  <a:pt x="15969" y="12114"/>
                </a:cubicBezTo>
                <a:cubicBezTo>
                  <a:pt x="15895" y="12781"/>
                  <a:pt x="15845" y="13015"/>
                  <a:pt x="15784" y="13015"/>
                </a:cubicBezTo>
                <a:cubicBezTo>
                  <a:pt x="15643" y="13015"/>
                  <a:pt x="15614" y="12451"/>
                  <a:pt x="15587" y="9511"/>
                </a:cubicBezTo>
                <a:cubicBezTo>
                  <a:pt x="15574" y="8058"/>
                  <a:pt x="15557" y="6834"/>
                  <a:pt x="15550" y="6783"/>
                </a:cubicBezTo>
                <a:close/>
                <a:moveTo>
                  <a:pt x="21446" y="6808"/>
                </a:moveTo>
                <a:cubicBezTo>
                  <a:pt x="21404" y="6554"/>
                  <a:pt x="21388" y="6566"/>
                  <a:pt x="21352" y="6833"/>
                </a:cubicBezTo>
                <a:cubicBezTo>
                  <a:pt x="21318" y="7085"/>
                  <a:pt x="21303" y="7079"/>
                  <a:pt x="21276" y="6858"/>
                </a:cubicBezTo>
                <a:cubicBezTo>
                  <a:pt x="21227" y="6461"/>
                  <a:pt x="21149" y="7316"/>
                  <a:pt x="21194" y="7759"/>
                </a:cubicBezTo>
                <a:cubicBezTo>
                  <a:pt x="21231" y="8129"/>
                  <a:pt x="21280" y="8129"/>
                  <a:pt x="21321" y="7784"/>
                </a:cubicBezTo>
                <a:cubicBezTo>
                  <a:pt x="21345" y="7586"/>
                  <a:pt x="21361" y="7600"/>
                  <a:pt x="21391" y="7809"/>
                </a:cubicBezTo>
                <a:cubicBezTo>
                  <a:pt x="21424" y="8034"/>
                  <a:pt x="21438" y="8003"/>
                  <a:pt x="21464" y="7609"/>
                </a:cubicBezTo>
                <a:cubicBezTo>
                  <a:pt x="21490" y="7210"/>
                  <a:pt x="21487" y="7057"/>
                  <a:pt x="21446" y="6808"/>
                </a:cubicBezTo>
                <a:close/>
                <a:moveTo>
                  <a:pt x="16260" y="7008"/>
                </a:moveTo>
                <a:cubicBezTo>
                  <a:pt x="16256" y="7027"/>
                  <a:pt x="16249" y="7126"/>
                  <a:pt x="16239" y="7333"/>
                </a:cubicBezTo>
                <a:cubicBezTo>
                  <a:pt x="16223" y="7659"/>
                  <a:pt x="16199" y="7834"/>
                  <a:pt x="16175" y="7759"/>
                </a:cubicBezTo>
                <a:cubicBezTo>
                  <a:pt x="16154" y="7691"/>
                  <a:pt x="16122" y="7794"/>
                  <a:pt x="16103" y="7984"/>
                </a:cubicBezTo>
                <a:cubicBezTo>
                  <a:pt x="16072" y="8293"/>
                  <a:pt x="16065" y="8285"/>
                  <a:pt x="16036" y="7959"/>
                </a:cubicBezTo>
                <a:cubicBezTo>
                  <a:pt x="16007" y="7632"/>
                  <a:pt x="16000" y="7635"/>
                  <a:pt x="15987" y="8034"/>
                </a:cubicBezTo>
                <a:cubicBezTo>
                  <a:pt x="15980" y="8278"/>
                  <a:pt x="15982" y="8541"/>
                  <a:pt x="15990" y="8610"/>
                </a:cubicBezTo>
                <a:cubicBezTo>
                  <a:pt x="16015" y="8814"/>
                  <a:pt x="16100" y="8743"/>
                  <a:pt x="16118" y="8510"/>
                </a:cubicBezTo>
                <a:cubicBezTo>
                  <a:pt x="16127" y="8391"/>
                  <a:pt x="16152" y="8344"/>
                  <a:pt x="16172" y="8410"/>
                </a:cubicBezTo>
                <a:cubicBezTo>
                  <a:pt x="16215" y="8544"/>
                  <a:pt x="16269" y="7866"/>
                  <a:pt x="16267" y="7233"/>
                </a:cubicBezTo>
                <a:cubicBezTo>
                  <a:pt x="16266" y="7074"/>
                  <a:pt x="16265" y="6990"/>
                  <a:pt x="16260" y="7008"/>
                </a:cubicBezTo>
                <a:close/>
                <a:moveTo>
                  <a:pt x="12971" y="7133"/>
                </a:moveTo>
                <a:cubicBezTo>
                  <a:pt x="12964" y="6999"/>
                  <a:pt x="12955" y="7067"/>
                  <a:pt x="12938" y="7233"/>
                </a:cubicBezTo>
                <a:cubicBezTo>
                  <a:pt x="12906" y="7551"/>
                  <a:pt x="12905" y="8136"/>
                  <a:pt x="12935" y="10938"/>
                </a:cubicBezTo>
                <a:cubicBezTo>
                  <a:pt x="12957" y="13033"/>
                  <a:pt x="12976" y="14075"/>
                  <a:pt x="12990" y="13791"/>
                </a:cubicBezTo>
                <a:cubicBezTo>
                  <a:pt x="13015" y="13255"/>
                  <a:pt x="13017" y="10058"/>
                  <a:pt x="12993" y="8184"/>
                </a:cubicBezTo>
                <a:cubicBezTo>
                  <a:pt x="12985" y="7597"/>
                  <a:pt x="12979" y="7267"/>
                  <a:pt x="12971" y="7133"/>
                </a:cubicBezTo>
                <a:close/>
                <a:moveTo>
                  <a:pt x="11093" y="7183"/>
                </a:moveTo>
                <a:cubicBezTo>
                  <a:pt x="11085" y="7021"/>
                  <a:pt x="11075" y="7057"/>
                  <a:pt x="11057" y="7208"/>
                </a:cubicBezTo>
                <a:cubicBezTo>
                  <a:pt x="11021" y="7507"/>
                  <a:pt x="11020" y="7961"/>
                  <a:pt x="11051" y="10863"/>
                </a:cubicBezTo>
                <a:cubicBezTo>
                  <a:pt x="11077" y="13334"/>
                  <a:pt x="11093" y="14041"/>
                  <a:pt x="11114" y="13741"/>
                </a:cubicBezTo>
                <a:cubicBezTo>
                  <a:pt x="11146" y="13291"/>
                  <a:pt x="11147" y="10672"/>
                  <a:pt x="11117" y="8385"/>
                </a:cubicBezTo>
                <a:cubicBezTo>
                  <a:pt x="11109" y="7711"/>
                  <a:pt x="11102" y="7346"/>
                  <a:pt x="11093" y="7183"/>
                </a:cubicBezTo>
                <a:close/>
                <a:moveTo>
                  <a:pt x="7231" y="7734"/>
                </a:moveTo>
                <a:cubicBezTo>
                  <a:pt x="7220" y="7767"/>
                  <a:pt x="7214" y="7866"/>
                  <a:pt x="7206" y="8059"/>
                </a:cubicBezTo>
                <a:cubicBezTo>
                  <a:pt x="7194" y="8370"/>
                  <a:pt x="7203" y="8624"/>
                  <a:pt x="7234" y="8810"/>
                </a:cubicBezTo>
                <a:cubicBezTo>
                  <a:pt x="7276" y="9066"/>
                  <a:pt x="7273" y="9125"/>
                  <a:pt x="7206" y="9486"/>
                </a:cubicBezTo>
                <a:cubicBezTo>
                  <a:pt x="7147" y="9805"/>
                  <a:pt x="7141" y="9951"/>
                  <a:pt x="7167" y="10212"/>
                </a:cubicBezTo>
                <a:cubicBezTo>
                  <a:pt x="7206" y="10603"/>
                  <a:pt x="7226" y="10604"/>
                  <a:pt x="7267" y="10262"/>
                </a:cubicBezTo>
                <a:cubicBezTo>
                  <a:pt x="7291" y="10064"/>
                  <a:pt x="7309" y="10078"/>
                  <a:pt x="7340" y="10287"/>
                </a:cubicBezTo>
                <a:cubicBezTo>
                  <a:pt x="7373" y="10511"/>
                  <a:pt x="7386" y="10484"/>
                  <a:pt x="7410" y="10112"/>
                </a:cubicBezTo>
                <a:cubicBezTo>
                  <a:pt x="7435" y="9727"/>
                  <a:pt x="7429" y="9576"/>
                  <a:pt x="7370" y="9261"/>
                </a:cubicBezTo>
                <a:cubicBezTo>
                  <a:pt x="7323" y="9005"/>
                  <a:pt x="7305" y="8762"/>
                  <a:pt x="7316" y="8485"/>
                </a:cubicBezTo>
                <a:cubicBezTo>
                  <a:pt x="7326" y="8219"/>
                  <a:pt x="7312" y="7990"/>
                  <a:pt x="7276" y="7834"/>
                </a:cubicBezTo>
                <a:cubicBezTo>
                  <a:pt x="7254" y="7735"/>
                  <a:pt x="7241" y="7700"/>
                  <a:pt x="7231" y="7734"/>
                </a:cubicBezTo>
                <a:close/>
                <a:moveTo>
                  <a:pt x="20973" y="7884"/>
                </a:moveTo>
                <a:cubicBezTo>
                  <a:pt x="20947" y="7949"/>
                  <a:pt x="20894" y="8143"/>
                  <a:pt x="20806" y="8510"/>
                </a:cubicBezTo>
                <a:cubicBezTo>
                  <a:pt x="20716" y="8884"/>
                  <a:pt x="20645" y="9287"/>
                  <a:pt x="20645" y="9411"/>
                </a:cubicBezTo>
                <a:cubicBezTo>
                  <a:pt x="20645" y="9664"/>
                  <a:pt x="20958" y="8419"/>
                  <a:pt x="20985" y="8059"/>
                </a:cubicBezTo>
                <a:cubicBezTo>
                  <a:pt x="20998" y="7881"/>
                  <a:pt x="20998" y="7819"/>
                  <a:pt x="20973" y="7884"/>
                </a:cubicBezTo>
                <a:close/>
                <a:moveTo>
                  <a:pt x="5865" y="8059"/>
                </a:moveTo>
                <a:cubicBezTo>
                  <a:pt x="5834" y="8274"/>
                  <a:pt x="5816" y="8275"/>
                  <a:pt x="5792" y="8084"/>
                </a:cubicBezTo>
                <a:cubicBezTo>
                  <a:pt x="5770" y="7898"/>
                  <a:pt x="5752" y="7904"/>
                  <a:pt x="5726" y="8084"/>
                </a:cubicBezTo>
                <a:cubicBezTo>
                  <a:pt x="5681" y="8392"/>
                  <a:pt x="5677" y="8782"/>
                  <a:pt x="5720" y="9136"/>
                </a:cubicBezTo>
                <a:cubicBezTo>
                  <a:pt x="5762" y="9489"/>
                  <a:pt x="5773" y="9469"/>
                  <a:pt x="5814" y="9010"/>
                </a:cubicBezTo>
                <a:cubicBezTo>
                  <a:pt x="5843" y="8676"/>
                  <a:pt x="5853" y="8662"/>
                  <a:pt x="5893" y="8935"/>
                </a:cubicBezTo>
                <a:cubicBezTo>
                  <a:pt x="5932" y="9206"/>
                  <a:pt x="5941" y="9213"/>
                  <a:pt x="5962" y="8935"/>
                </a:cubicBezTo>
                <a:cubicBezTo>
                  <a:pt x="5996" y="8491"/>
                  <a:pt x="5995" y="8383"/>
                  <a:pt x="5947" y="8059"/>
                </a:cubicBezTo>
                <a:cubicBezTo>
                  <a:pt x="5914" y="7835"/>
                  <a:pt x="5899" y="7829"/>
                  <a:pt x="5865" y="8059"/>
                </a:cubicBezTo>
                <a:close/>
                <a:moveTo>
                  <a:pt x="225" y="8310"/>
                </a:moveTo>
                <a:cubicBezTo>
                  <a:pt x="215" y="8275"/>
                  <a:pt x="182" y="8446"/>
                  <a:pt x="131" y="8885"/>
                </a:cubicBezTo>
                <a:cubicBezTo>
                  <a:pt x="-44" y="10395"/>
                  <a:pt x="-44" y="12683"/>
                  <a:pt x="131" y="14191"/>
                </a:cubicBezTo>
                <a:cubicBezTo>
                  <a:pt x="221" y="14974"/>
                  <a:pt x="245" y="14832"/>
                  <a:pt x="167" y="13966"/>
                </a:cubicBezTo>
                <a:cubicBezTo>
                  <a:pt x="39" y="12534"/>
                  <a:pt x="44" y="10524"/>
                  <a:pt x="179" y="9060"/>
                </a:cubicBezTo>
                <a:cubicBezTo>
                  <a:pt x="222" y="8594"/>
                  <a:pt x="234" y="8344"/>
                  <a:pt x="225" y="8310"/>
                </a:cubicBezTo>
                <a:close/>
                <a:moveTo>
                  <a:pt x="4618" y="8485"/>
                </a:moveTo>
                <a:cubicBezTo>
                  <a:pt x="4622" y="8593"/>
                  <a:pt x="4639" y="8822"/>
                  <a:pt x="4670" y="9211"/>
                </a:cubicBezTo>
                <a:cubicBezTo>
                  <a:pt x="4779" y="10570"/>
                  <a:pt x="4778" y="12515"/>
                  <a:pt x="4670" y="13866"/>
                </a:cubicBezTo>
                <a:cubicBezTo>
                  <a:pt x="4628" y="14384"/>
                  <a:pt x="4605" y="14817"/>
                  <a:pt x="4618" y="14817"/>
                </a:cubicBezTo>
                <a:cubicBezTo>
                  <a:pt x="4660" y="14817"/>
                  <a:pt x="4780" y="13377"/>
                  <a:pt x="4809" y="12514"/>
                </a:cubicBezTo>
                <a:cubicBezTo>
                  <a:pt x="4856" y="11114"/>
                  <a:pt x="4769" y="9044"/>
                  <a:pt x="4643" y="8485"/>
                </a:cubicBezTo>
                <a:cubicBezTo>
                  <a:pt x="4621" y="8391"/>
                  <a:pt x="4615" y="8377"/>
                  <a:pt x="4618" y="8485"/>
                </a:cubicBezTo>
                <a:close/>
                <a:moveTo>
                  <a:pt x="5389" y="8735"/>
                </a:moveTo>
                <a:cubicBezTo>
                  <a:pt x="5352" y="8735"/>
                  <a:pt x="5334" y="8885"/>
                  <a:pt x="5334" y="9186"/>
                </a:cubicBezTo>
                <a:cubicBezTo>
                  <a:pt x="5334" y="9486"/>
                  <a:pt x="5352" y="9636"/>
                  <a:pt x="5389" y="9636"/>
                </a:cubicBezTo>
                <a:cubicBezTo>
                  <a:pt x="5425" y="9636"/>
                  <a:pt x="5444" y="9486"/>
                  <a:pt x="5444" y="9186"/>
                </a:cubicBezTo>
                <a:cubicBezTo>
                  <a:pt x="5444" y="8885"/>
                  <a:pt x="5425" y="8735"/>
                  <a:pt x="5389" y="8735"/>
                </a:cubicBezTo>
                <a:close/>
                <a:moveTo>
                  <a:pt x="3408" y="8760"/>
                </a:moveTo>
                <a:cubicBezTo>
                  <a:pt x="3382" y="9239"/>
                  <a:pt x="3443" y="13491"/>
                  <a:pt x="3480" y="13866"/>
                </a:cubicBezTo>
                <a:cubicBezTo>
                  <a:pt x="3496" y="14021"/>
                  <a:pt x="3548" y="14141"/>
                  <a:pt x="3596" y="14141"/>
                </a:cubicBezTo>
                <a:cubicBezTo>
                  <a:pt x="3690" y="14141"/>
                  <a:pt x="3747" y="14485"/>
                  <a:pt x="3747" y="15042"/>
                </a:cubicBezTo>
                <a:cubicBezTo>
                  <a:pt x="3747" y="15238"/>
                  <a:pt x="3766" y="15618"/>
                  <a:pt x="3790" y="15893"/>
                </a:cubicBezTo>
                <a:cubicBezTo>
                  <a:pt x="3868" y="16815"/>
                  <a:pt x="3956" y="16407"/>
                  <a:pt x="3972" y="15042"/>
                </a:cubicBezTo>
                <a:cubicBezTo>
                  <a:pt x="3980" y="14323"/>
                  <a:pt x="3988" y="14234"/>
                  <a:pt x="4075" y="14166"/>
                </a:cubicBezTo>
                <a:cubicBezTo>
                  <a:pt x="4128" y="14125"/>
                  <a:pt x="4181" y="13967"/>
                  <a:pt x="4193" y="13791"/>
                </a:cubicBezTo>
                <a:cubicBezTo>
                  <a:pt x="4209" y="13559"/>
                  <a:pt x="4242" y="13491"/>
                  <a:pt x="4318" y="13591"/>
                </a:cubicBezTo>
                <a:cubicBezTo>
                  <a:pt x="4440" y="13752"/>
                  <a:pt x="4456" y="13632"/>
                  <a:pt x="4439" y="12514"/>
                </a:cubicBezTo>
                <a:cubicBezTo>
                  <a:pt x="4426" y="11643"/>
                  <a:pt x="4366" y="11248"/>
                  <a:pt x="4321" y="11714"/>
                </a:cubicBezTo>
                <a:cubicBezTo>
                  <a:pt x="4179" y="13161"/>
                  <a:pt x="4170" y="13231"/>
                  <a:pt x="4048" y="13290"/>
                </a:cubicBezTo>
                <a:cubicBezTo>
                  <a:pt x="3914" y="13355"/>
                  <a:pt x="3918" y="13439"/>
                  <a:pt x="3957" y="11839"/>
                </a:cubicBezTo>
                <a:cubicBezTo>
                  <a:pt x="3967" y="11405"/>
                  <a:pt x="3962" y="11211"/>
                  <a:pt x="3936" y="11213"/>
                </a:cubicBezTo>
                <a:cubicBezTo>
                  <a:pt x="3877" y="11218"/>
                  <a:pt x="3838" y="11491"/>
                  <a:pt x="3781" y="12339"/>
                </a:cubicBezTo>
                <a:cubicBezTo>
                  <a:pt x="3739" y="12961"/>
                  <a:pt x="3711" y="13132"/>
                  <a:pt x="3638" y="13190"/>
                </a:cubicBezTo>
                <a:cubicBezTo>
                  <a:pt x="3518" y="13287"/>
                  <a:pt x="3473" y="12818"/>
                  <a:pt x="3471" y="11338"/>
                </a:cubicBezTo>
                <a:cubicBezTo>
                  <a:pt x="3469" y="9740"/>
                  <a:pt x="3433" y="8274"/>
                  <a:pt x="3408" y="8760"/>
                </a:cubicBezTo>
                <a:close/>
                <a:moveTo>
                  <a:pt x="634" y="8885"/>
                </a:moveTo>
                <a:cubicBezTo>
                  <a:pt x="612" y="8701"/>
                  <a:pt x="594" y="8716"/>
                  <a:pt x="571" y="8910"/>
                </a:cubicBezTo>
                <a:cubicBezTo>
                  <a:pt x="547" y="9103"/>
                  <a:pt x="530" y="9088"/>
                  <a:pt x="504" y="8910"/>
                </a:cubicBezTo>
                <a:cubicBezTo>
                  <a:pt x="477" y="8726"/>
                  <a:pt x="463" y="8771"/>
                  <a:pt x="449" y="9060"/>
                </a:cubicBezTo>
                <a:cubicBezTo>
                  <a:pt x="439" y="9287"/>
                  <a:pt x="445" y="9523"/>
                  <a:pt x="467" y="9636"/>
                </a:cubicBezTo>
                <a:cubicBezTo>
                  <a:pt x="489" y="9745"/>
                  <a:pt x="518" y="9747"/>
                  <a:pt x="531" y="9636"/>
                </a:cubicBezTo>
                <a:cubicBezTo>
                  <a:pt x="544" y="9527"/>
                  <a:pt x="570" y="9500"/>
                  <a:pt x="589" y="9561"/>
                </a:cubicBezTo>
                <a:cubicBezTo>
                  <a:pt x="637" y="9713"/>
                  <a:pt x="672" y="9194"/>
                  <a:pt x="634" y="8885"/>
                </a:cubicBezTo>
                <a:close/>
                <a:moveTo>
                  <a:pt x="1469" y="8885"/>
                </a:moveTo>
                <a:cubicBezTo>
                  <a:pt x="1443" y="9228"/>
                  <a:pt x="1502" y="13494"/>
                  <a:pt x="1539" y="13866"/>
                </a:cubicBezTo>
                <a:cubicBezTo>
                  <a:pt x="1571" y="14202"/>
                  <a:pt x="1728" y="14234"/>
                  <a:pt x="1766" y="13916"/>
                </a:cubicBezTo>
                <a:cubicBezTo>
                  <a:pt x="1784" y="13768"/>
                  <a:pt x="1826" y="13784"/>
                  <a:pt x="1884" y="13966"/>
                </a:cubicBezTo>
                <a:cubicBezTo>
                  <a:pt x="1954" y="14181"/>
                  <a:pt x="1982" y="14180"/>
                  <a:pt x="2024" y="13966"/>
                </a:cubicBezTo>
                <a:cubicBezTo>
                  <a:pt x="2054" y="13812"/>
                  <a:pt x="2114" y="13764"/>
                  <a:pt x="2161" y="13841"/>
                </a:cubicBezTo>
                <a:cubicBezTo>
                  <a:pt x="2232" y="13959"/>
                  <a:pt x="2245" y="13880"/>
                  <a:pt x="2270" y="13340"/>
                </a:cubicBezTo>
                <a:cubicBezTo>
                  <a:pt x="2303" y="12630"/>
                  <a:pt x="2280" y="11612"/>
                  <a:pt x="2242" y="12114"/>
                </a:cubicBezTo>
                <a:cubicBezTo>
                  <a:pt x="2230" y="12279"/>
                  <a:pt x="2227" y="12499"/>
                  <a:pt x="2233" y="12590"/>
                </a:cubicBezTo>
                <a:cubicBezTo>
                  <a:pt x="2257" y="12901"/>
                  <a:pt x="2186" y="13040"/>
                  <a:pt x="2145" y="12765"/>
                </a:cubicBezTo>
                <a:cubicBezTo>
                  <a:pt x="2113" y="12544"/>
                  <a:pt x="2097" y="12569"/>
                  <a:pt x="2057" y="12865"/>
                </a:cubicBezTo>
                <a:cubicBezTo>
                  <a:pt x="1999" y="13300"/>
                  <a:pt x="1912" y="13346"/>
                  <a:pt x="1866" y="12965"/>
                </a:cubicBezTo>
                <a:cubicBezTo>
                  <a:pt x="1841" y="12755"/>
                  <a:pt x="1825" y="12755"/>
                  <a:pt x="1799" y="12965"/>
                </a:cubicBezTo>
                <a:cubicBezTo>
                  <a:pt x="1757" y="13314"/>
                  <a:pt x="1608" y="13314"/>
                  <a:pt x="1566" y="12965"/>
                </a:cubicBezTo>
                <a:cubicBezTo>
                  <a:pt x="1548" y="12816"/>
                  <a:pt x="1531" y="12088"/>
                  <a:pt x="1529" y="11338"/>
                </a:cubicBezTo>
                <a:cubicBezTo>
                  <a:pt x="1525" y="9652"/>
                  <a:pt x="1497" y="8520"/>
                  <a:pt x="1469" y="8885"/>
                </a:cubicBezTo>
                <a:close/>
                <a:moveTo>
                  <a:pt x="944" y="9286"/>
                </a:moveTo>
                <a:cubicBezTo>
                  <a:pt x="854" y="9281"/>
                  <a:pt x="788" y="9567"/>
                  <a:pt x="810" y="9861"/>
                </a:cubicBezTo>
                <a:cubicBezTo>
                  <a:pt x="818" y="9964"/>
                  <a:pt x="870" y="10041"/>
                  <a:pt x="926" y="10012"/>
                </a:cubicBezTo>
                <a:cubicBezTo>
                  <a:pt x="1053" y="9944"/>
                  <a:pt x="1069" y="9293"/>
                  <a:pt x="944" y="9286"/>
                </a:cubicBezTo>
                <a:close/>
                <a:moveTo>
                  <a:pt x="10662" y="9411"/>
                </a:moveTo>
                <a:cubicBezTo>
                  <a:pt x="10606" y="9411"/>
                  <a:pt x="10509" y="11231"/>
                  <a:pt x="10541" y="11663"/>
                </a:cubicBezTo>
                <a:cubicBezTo>
                  <a:pt x="10552" y="11805"/>
                  <a:pt x="10603" y="11878"/>
                  <a:pt x="10656" y="11839"/>
                </a:cubicBezTo>
                <a:cubicBezTo>
                  <a:pt x="10784" y="11745"/>
                  <a:pt x="10802" y="12211"/>
                  <a:pt x="10690" y="12690"/>
                </a:cubicBezTo>
                <a:cubicBezTo>
                  <a:pt x="10602" y="13062"/>
                  <a:pt x="10402" y="13054"/>
                  <a:pt x="10304" y="12690"/>
                </a:cubicBezTo>
                <a:cubicBezTo>
                  <a:pt x="10241" y="12453"/>
                  <a:pt x="10208" y="13356"/>
                  <a:pt x="10262" y="13866"/>
                </a:cubicBezTo>
                <a:cubicBezTo>
                  <a:pt x="10284" y="14074"/>
                  <a:pt x="10294" y="14406"/>
                  <a:pt x="10286" y="14592"/>
                </a:cubicBezTo>
                <a:cubicBezTo>
                  <a:pt x="10241" y="15664"/>
                  <a:pt x="10025" y="17058"/>
                  <a:pt x="9898" y="17095"/>
                </a:cubicBezTo>
                <a:cubicBezTo>
                  <a:pt x="9831" y="17114"/>
                  <a:pt x="9833" y="17117"/>
                  <a:pt x="9913" y="17420"/>
                </a:cubicBezTo>
                <a:cubicBezTo>
                  <a:pt x="10024" y="17838"/>
                  <a:pt x="10061" y="17825"/>
                  <a:pt x="10162" y="17320"/>
                </a:cubicBezTo>
                <a:cubicBezTo>
                  <a:pt x="10219" y="17031"/>
                  <a:pt x="10265" y="16524"/>
                  <a:pt x="10298" y="15793"/>
                </a:cubicBezTo>
                <a:cubicBezTo>
                  <a:pt x="10364" y="14319"/>
                  <a:pt x="10384" y="14141"/>
                  <a:pt x="10486" y="14141"/>
                </a:cubicBezTo>
                <a:cubicBezTo>
                  <a:pt x="10610" y="14141"/>
                  <a:pt x="10743" y="13730"/>
                  <a:pt x="10775" y="13240"/>
                </a:cubicBezTo>
                <a:cubicBezTo>
                  <a:pt x="10846" y="12144"/>
                  <a:pt x="10765" y="9411"/>
                  <a:pt x="10662" y="9411"/>
                </a:cubicBezTo>
                <a:close/>
                <a:moveTo>
                  <a:pt x="21312" y="9461"/>
                </a:moveTo>
                <a:cubicBezTo>
                  <a:pt x="21273" y="9580"/>
                  <a:pt x="21239" y="10106"/>
                  <a:pt x="21224" y="11013"/>
                </a:cubicBezTo>
                <a:lnTo>
                  <a:pt x="21209" y="11964"/>
                </a:lnTo>
                <a:lnTo>
                  <a:pt x="21321" y="11839"/>
                </a:lnTo>
                <a:cubicBezTo>
                  <a:pt x="21467" y="11678"/>
                  <a:pt x="21491" y="11986"/>
                  <a:pt x="21376" y="12565"/>
                </a:cubicBezTo>
                <a:cubicBezTo>
                  <a:pt x="21271" y="13093"/>
                  <a:pt x="21088" y="13149"/>
                  <a:pt x="21012" y="12690"/>
                </a:cubicBezTo>
                <a:cubicBezTo>
                  <a:pt x="20966" y="12411"/>
                  <a:pt x="20954" y="12425"/>
                  <a:pt x="20921" y="12815"/>
                </a:cubicBezTo>
                <a:cubicBezTo>
                  <a:pt x="20888" y="13198"/>
                  <a:pt x="20891" y="13333"/>
                  <a:pt x="20933" y="13716"/>
                </a:cubicBezTo>
                <a:cubicBezTo>
                  <a:pt x="20978" y="14128"/>
                  <a:pt x="20977" y="14207"/>
                  <a:pt x="20936" y="14917"/>
                </a:cubicBezTo>
                <a:cubicBezTo>
                  <a:pt x="20882" y="15853"/>
                  <a:pt x="20738" y="16796"/>
                  <a:pt x="20618" y="16995"/>
                </a:cubicBezTo>
                <a:lnTo>
                  <a:pt x="20527" y="17145"/>
                </a:lnTo>
                <a:lnTo>
                  <a:pt x="20593" y="17445"/>
                </a:lnTo>
                <a:cubicBezTo>
                  <a:pt x="20629" y="17608"/>
                  <a:pt x="20684" y="17741"/>
                  <a:pt x="20718" y="17746"/>
                </a:cubicBezTo>
                <a:cubicBezTo>
                  <a:pt x="20808" y="17757"/>
                  <a:pt x="20935" y="16645"/>
                  <a:pt x="20991" y="15368"/>
                </a:cubicBezTo>
                <a:lnTo>
                  <a:pt x="21042" y="14241"/>
                </a:lnTo>
                <a:lnTo>
                  <a:pt x="21203" y="14116"/>
                </a:lnTo>
                <a:cubicBezTo>
                  <a:pt x="21472" y="13877"/>
                  <a:pt x="21556" y="12528"/>
                  <a:pt x="21437" y="10362"/>
                </a:cubicBezTo>
                <a:cubicBezTo>
                  <a:pt x="21396" y="9623"/>
                  <a:pt x="21352" y="9342"/>
                  <a:pt x="21312" y="9461"/>
                </a:cubicBezTo>
                <a:close/>
                <a:moveTo>
                  <a:pt x="2698" y="9611"/>
                </a:moveTo>
                <a:cubicBezTo>
                  <a:pt x="2684" y="9720"/>
                  <a:pt x="2659" y="9772"/>
                  <a:pt x="2640" y="9711"/>
                </a:cubicBezTo>
                <a:cubicBezTo>
                  <a:pt x="2599" y="9580"/>
                  <a:pt x="2561" y="9990"/>
                  <a:pt x="2585" y="10312"/>
                </a:cubicBezTo>
                <a:cubicBezTo>
                  <a:pt x="2607" y="10605"/>
                  <a:pt x="2645" y="10586"/>
                  <a:pt x="2667" y="10287"/>
                </a:cubicBezTo>
                <a:cubicBezTo>
                  <a:pt x="2680" y="10123"/>
                  <a:pt x="2697" y="10144"/>
                  <a:pt x="2722" y="10312"/>
                </a:cubicBezTo>
                <a:cubicBezTo>
                  <a:pt x="2748" y="10492"/>
                  <a:pt x="2760" y="10445"/>
                  <a:pt x="2773" y="10162"/>
                </a:cubicBezTo>
                <a:cubicBezTo>
                  <a:pt x="2793" y="9731"/>
                  <a:pt x="2735" y="9303"/>
                  <a:pt x="2698" y="9611"/>
                </a:cubicBezTo>
                <a:close/>
                <a:moveTo>
                  <a:pt x="7962" y="9636"/>
                </a:moveTo>
                <a:cubicBezTo>
                  <a:pt x="7908" y="9684"/>
                  <a:pt x="7851" y="9912"/>
                  <a:pt x="7810" y="10312"/>
                </a:cubicBezTo>
                <a:cubicBezTo>
                  <a:pt x="7722" y="11174"/>
                  <a:pt x="7702" y="11749"/>
                  <a:pt x="7737" y="12289"/>
                </a:cubicBezTo>
                <a:cubicBezTo>
                  <a:pt x="7773" y="12845"/>
                  <a:pt x="7749" y="13015"/>
                  <a:pt x="7637" y="13015"/>
                </a:cubicBezTo>
                <a:cubicBezTo>
                  <a:pt x="7583" y="13015"/>
                  <a:pt x="7527" y="12830"/>
                  <a:pt x="7495" y="12565"/>
                </a:cubicBezTo>
                <a:cubicBezTo>
                  <a:pt x="7441" y="12121"/>
                  <a:pt x="7439" y="12121"/>
                  <a:pt x="7410" y="12565"/>
                </a:cubicBezTo>
                <a:cubicBezTo>
                  <a:pt x="7373" y="13130"/>
                  <a:pt x="7312" y="13148"/>
                  <a:pt x="7270" y="12590"/>
                </a:cubicBezTo>
                <a:cubicBezTo>
                  <a:pt x="7238" y="12162"/>
                  <a:pt x="7236" y="12162"/>
                  <a:pt x="7170" y="12590"/>
                </a:cubicBezTo>
                <a:cubicBezTo>
                  <a:pt x="7086" y="13134"/>
                  <a:pt x="7016" y="13121"/>
                  <a:pt x="6952" y="12590"/>
                </a:cubicBezTo>
                <a:cubicBezTo>
                  <a:pt x="6903" y="12187"/>
                  <a:pt x="6900" y="12187"/>
                  <a:pt x="6839" y="12590"/>
                </a:cubicBezTo>
                <a:cubicBezTo>
                  <a:pt x="6765" y="13083"/>
                  <a:pt x="6648" y="13128"/>
                  <a:pt x="6575" y="12690"/>
                </a:cubicBezTo>
                <a:cubicBezTo>
                  <a:pt x="6529" y="12411"/>
                  <a:pt x="6520" y="12425"/>
                  <a:pt x="6487" y="12815"/>
                </a:cubicBezTo>
                <a:cubicBezTo>
                  <a:pt x="6455" y="13198"/>
                  <a:pt x="6454" y="13333"/>
                  <a:pt x="6496" y="13716"/>
                </a:cubicBezTo>
                <a:cubicBezTo>
                  <a:pt x="6542" y="14128"/>
                  <a:pt x="6544" y="14207"/>
                  <a:pt x="6502" y="14917"/>
                </a:cubicBezTo>
                <a:cubicBezTo>
                  <a:pt x="6448" y="15853"/>
                  <a:pt x="6301" y="16796"/>
                  <a:pt x="6181" y="16995"/>
                </a:cubicBezTo>
                <a:lnTo>
                  <a:pt x="6093" y="17145"/>
                </a:lnTo>
                <a:lnTo>
                  <a:pt x="6157" y="17445"/>
                </a:lnTo>
                <a:cubicBezTo>
                  <a:pt x="6192" y="17608"/>
                  <a:pt x="6250" y="17741"/>
                  <a:pt x="6284" y="17746"/>
                </a:cubicBezTo>
                <a:cubicBezTo>
                  <a:pt x="6375" y="17757"/>
                  <a:pt x="6501" y="16667"/>
                  <a:pt x="6557" y="15393"/>
                </a:cubicBezTo>
                <a:cubicBezTo>
                  <a:pt x="6602" y="14375"/>
                  <a:pt x="6615" y="14238"/>
                  <a:pt x="6706" y="14116"/>
                </a:cubicBezTo>
                <a:cubicBezTo>
                  <a:pt x="6761" y="14042"/>
                  <a:pt x="6823" y="13875"/>
                  <a:pt x="6842" y="13741"/>
                </a:cubicBezTo>
                <a:cubicBezTo>
                  <a:pt x="6868" y="13563"/>
                  <a:pt x="6892" y="13583"/>
                  <a:pt x="6930" y="13816"/>
                </a:cubicBezTo>
                <a:cubicBezTo>
                  <a:pt x="6999" y="14228"/>
                  <a:pt x="7082" y="14237"/>
                  <a:pt x="7155" y="13816"/>
                </a:cubicBezTo>
                <a:cubicBezTo>
                  <a:pt x="7206" y="13521"/>
                  <a:pt x="7216" y="13521"/>
                  <a:pt x="7246" y="13816"/>
                </a:cubicBezTo>
                <a:cubicBezTo>
                  <a:pt x="7286" y="14216"/>
                  <a:pt x="7360" y="14227"/>
                  <a:pt x="7404" y="13866"/>
                </a:cubicBezTo>
                <a:cubicBezTo>
                  <a:pt x="7428" y="13668"/>
                  <a:pt x="7447" y="13695"/>
                  <a:pt x="7479" y="13916"/>
                </a:cubicBezTo>
                <a:cubicBezTo>
                  <a:pt x="7548" y="14386"/>
                  <a:pt x="7790" y="14051"/>
                  <a:pt x="8023" y="13165"/>
                </a:cubicBezTo>
                <a:cubicBezTo>
                  <a:pt x="8204" y="12476"/>
                  <a:pt x="8232" y="12295"/>
                  <a:pt x="8232" y="11789"/>
                </a:cubicBezTo>
                <a:lnTo>
                  <a:pt x="8232" y="11188"/>
                </a:lnTo>
                <a:lnTo>
                  <a:pt x="8123" y="11663"/>
                </a:lnTo>
                <a:cubicBezTo>
                  <a:pt x="7988" y="12229"/>
                  <a:pt x="7952" y="12213"/>
                  <a:pt x="7871" y="11663"/>
                </a:cubicBezTo>
                <a:cubicBezTo>
                  <a:pt x="7811" y="11260"/>
                  <a:pt x="7812" y="11207"/>
                  <a:pt x="7853" y="10863"/>
                </a:cubicBezTo>
                <a:cubicBezTo>
                  <a:pt x="7881" y="10628"/>
                  <a:pt x="7943" y="10497"/>
                  <a:pt x="8023" y="10487"/>
                </a:cubicBezTo>
                <a:cubicBezTo>
                  <a:pt x="8144" y="10472"/>
                  <a:pt x="8148" y="10434"/>
                  <a:pt x="8105" y="10037"/>
                </a:cubicBezTo>
                <a:cubicBezTo>
                  <a:pt x="8068" y="9705"/>
                  <a:pt x="8016" y="9588"/>
                  <a:pt x="7962" y="9636"/>
                </a:cubicBezTo>
                <a:close/>
                <a:moveTo>
                  <a:pt x="9710" y="10437"/>
                </a:moveTo>
                <a:cubicBezTo>
                  <a:pt x="9669" y="10232"/>
                  <a:pt x="9646" y="11201"/>
                  <a:pt x="9682" y="11563"/>
                </a:cubicBezTo>
                <a:cubicBezTo>
                  <a:pt x="9756" y="12300"/>
                  <a:pt x="9589" y="12859"/>
                  <a:pt x="9221" y="13140"/>
                </a:cubicBezTo>
                <a:cubicBezTo>
                  <a:pt x="8969" y="13334"/>
                  <a:pt x="8851" y="13126"/>
                  <a:pt x="8736" y="12289"/>
                </a:cubicBezTo>
                <a:lnTo>
                  <a:pt x="8642" y="11613"/>
                </a:lnTo>
                <a:lnTo>
                  <a:pt x="8642" y="12540"/>
                </a:lnTo>
                <a:cubicBezTo>
                  <a:pt x="8642" y="13345"/>
                  <a:pt x="8652" y="13529"/>
                  <a:pt x="8730" y="13916"/>
                </a:cubicBezTo>
                <a:cubicBezTo>
                  <a:pt x="8945" y="14998"/>
                  <a:pt x="9622" y="14109"/>
                  <a:pt x="9704" y="12640"/>
                </a:cubicBezTo>
                <a:cubicBezTo>
                  <a:pt x="9741" y="11970"/>
                  <a:pt x="9745" y="10616"/>
                  <a:pt x="9710" y="10437"/>
                </a:cubicBezTo>
                <a:close/>
                <a:moveTo>
                  <a:pt x="20402" y="10487"/>
                </a:moveTo>
                <a:cubicBezTo>
                  <a:pt x="20362" y="10152"/>
                  <a:pt x="20333" y="11175"/>
                  <a:pt x="20372" y="11563"/>
                </a:cubicBezTo>
                <a:cubicBezTo>
                  <a:pt x="20457" y="12407"/>
                  <a:pt x="20202" y="13098"/>
                  <a:pt x="19804" y="13115"/>
                </a:cubicBezTo>
                <a:cubicBezTo>
                  <a:pt x="19591" y="13124"/>
                  <a:pt x="19542" y="13065"/>
                  <a:pt x="19477" y="12665"/>
                </a:cubicBezTo>
                <a:cubicBezTo>
                  <a:pt x="19434" y="12405"/>
                  <a:pt x="19394" y="11937"/>
                  <a:pt x="19386" y="11638"/>
                </a:cubicBezTo>
                <a:cubicBezTo>
                  <a:pt x="19372" y="11159"/>
                  <a:pt x="19366" y="11149"/>
                  <a:pt x="19349" y="11513"/>
                </a:cubicBezTo>
                <a:cubicBezTo>
                  <a:pt x="19339" y="11740"/>
                  <a:pt x="19331" y="12264"/>
                  <a:pt x="19331" y="12690"/>
                </a:cubicBezTo>
                <a:cubicBezTo>
                  <a:pt x="19331" y="13318"/>
                  <a:pt x="19347" y="13566"/>
                  <a:pt x="19419" y="13941"/>
                </a:cubicBezTo>
                <a:cubicBezTo>
                  <a:pt x="19497" y="14349"/>
                  <a:pt x="19542" y="14382"/>
                  <a:pt x="19783" y="14292"/>
                </a:cubicBezTo>
                <a:cubicBezTo>
                  <a:pt x="20134" y="14161"/>
                  <a:pt x="20331" y="13637"/>
                  <a:pt x="20390" y="12690"/>
                </a:cubicBezTo>
                <a:cubicBezTo>
                  <a:pt x="20437" y="11933"/>
                  <a:pt x="20443" y="10828"/>
                  <a:pt x="20402" y="10487"/>
                </a:cubicBezTo>
                <a:close/>
                <a:moveTo>
                  <a:pt x="5856" y="10537"/>
                </a:moveTo>
                <a:cubicBezTo>
                  <a:pt x="5758" y="10537"/>
                  <a:pt x="5673" y="13229"/>
                  <a:pt x="5750" y="13866"/>
                </a:cubicBezTo>
                <a:cubicBezTo>
                  <a:pt x="5796" y="14249"/>
                  <a:pt x="5924" y="14210"/>
                  <a:pt x="5975" y="13791"/>
                </a:cubicBezTo>
                <a:cubicBezTo>
                  <a:pt x="6067" y="13028"/>
                  <a:pt x="5976" y="10537"/>
                  <a:pt x="5856" y="10537"/>
                </a:cubicBezTo>
                <a:close/>
                <a:moveTo>
                  <a:pt x="580" y="10963"/>
                </a:moveTo>
                <a:cubicBezTo>
                  <a:pt x="578" y="11140"/>
                  <a:pt x="532" y="11616"/>
                  <a:pt x="480" y="12014"/>
                </a:cubicBezTo>
                <a:cubicBezTo>
                  <a:pt x="350" y="12994"/>
                  <a:pt x="351" y="13542"/>
                  <a:pt x="483" y="13416"/>
                </a:cubicBezTo>
                <a:cubicBezTo>
                  <a:pt x="558" y="13343"/>
                  <a:pt x="589" y="13418"/>
                  <a:pt x="613" y="13741"/>
                </a:cubicBezTo>
                <a:cubicBezTo>
                  <a:pt x="638" y="14083"/>
                  <a:pt x="664" y="14146"/>
                  <a:pt x="753" y="14041"/>
                </a:cubicBezTo>
                <a:cubicBezTo>
                  <a:pt x="885" y="13885"/>
                  <a:pt x="906" y="13873"/>
                  <a:pt x="1089" y="14041"/>
                </a:cubicBezTo>
                <a:cubicBezTo>
                  <a:pt x="1185" y="14128"/>
                  <a:pt x="1248" y="14098"/>
                  <a:pt x="1275" y="13916"/>
                </a:cubicBezTo>
                <a:cubicBezTo>
                  <a:pt x="1319" y="13613"/>
                  <a:pt x="1330" y="12220"/>
                  <a:pt x="1290" y="12014"/>
                </a:cubicBezTo>
                <a:cubicBezTo>
                  <a:pt x="1248" y="11802"/>
                  <a:pt x="1224" y="12337"/>
                  <a:pt x="1259" y="12690"/>
                </a:cubicBezTo>
                <a:cubicBezTo>
                  <a:pt x="1302" y="13108"/>
                  <a:pt x="1246" y="13292"/>
                  <a:pt x="1117" y="13190"/>
                </a:cubicBezTo>
                <a:cubicBezTo>
                  <a:pt x="1051" y="13139"/>
                  <a:pt x="1030" y="13032"/>
                  <a:pt x="1038" y="12790"/>
                </a:cubicBezTo>
                <a:cubicBezTo>
                  <a:pt x="1068" y="11851"/>
                  <a:pt x="1070" y="11248"/>
                  <a:pt x="1044" y="11113"/>
                </a:cubicBezTo>
                <a:cubicBezTo>
                  <a:pt x="994" y="10857"/>
                  <a:pt x="905" y="11416"/>
                  <a:pt x="847" y="12364"/>
                </a:cubicBezTo>
                <a:cubicBezTo>
                  <a:pt x="799" y="13128"/>
                  <a:pt x="781" y="13249"/>
                  <a:pt x="719" y="13190"/>
                </a:cubicBezTo>
                <a:cubicBezTo>
                  <a:pt x="654" y="13128"/>
                  <a:pt x="641" y="12988"/>
                  <a:pt x="613" y="11889"/>
                </a:cubicBezTo>
                <a:cubicBezTo>
                  <a:pt x="596" y="11207"/>
                  <a:pt x="581" y="10785"/>
                  <a:pt x="580" y="10963"/>
                </a:cubicBezTo>
                <a:close/>
                <a:moveTo>
                  <a:pt x="2695" y="11438"/>
                </a:moveTo>
                <a:cubicBezTo>
                  <a:pt x="2624" y="11438"/>
                  <a:pt x="2560" y="13529"/>
                  <a:pt x="2616" y="13991"/>
                </a:cubicBezTo>
                <a:cubicBezTo>
                  <a:pt x="2662" y="14370"/>
                  <a:pt x="2766" y="14119"/>
                  <a:pt x="2792" y="13566"/>
                </a:cubicBezTo>
                <a:cubicBezTo>
                  <a:pt x="2824" y="12856"/>
                  <a:pt x="2759" y="11438"/>
                  <a:pt x="2695" y="11438"/>
                </a:cubicBezTo>
                <a:close/>
                <a:moveTo>
                  <a:pt x="3201" y="12164"/>
                </a:moveTo>
                <a:cubicBezTo>
                  <a:pt x="3178" y="12223"/>
                  <a:pt x="3170" y="12885"/>
                  <a:pt x="3201" y="13365"/>
                </a:cubicBezTo>
                <a:cubicBezTo>
                  <a:pt x="3234" y="13872"/>
                  <a:pt x="3230" y="13981"/>
                  <a:pt x="3147" y="14692"/>
                </a:cubicBezTo>
                <a:cubicBezTo>
                  <a:pt x="3097" y="15118"/>
                  <a:pt x="3017" y="15533"/>
                  <a:pt x="2971" y="15618"/>
                </a:cubicBezTo>
                <a:cubicBezTo>
                  <a:pt x="2895" y="15756"/>
                  <a:pt x="2892" y="15807"/>
                  <a:pt x="2940" y="15968"/>
                </a:cubicBezTo>
                <a:cubicBezTo>
                  <a:pt x="3096" y="16487"/>
                  <a:pt x="3256" y="15333"/>
                  <a:pt x="3256" y="13691"/>
                </a:cubicBezTo>
                <a:cubicBezTo>
                  <a:pt x="3256" y="13133"/>
                  <a:pt x="3243" y="12522"/>
                  <a:pt x="3229" y="12339"/>
                </a:cubicBezTo>
                <a:cubicBezTo>
                  <a:pt x="3218" y="12197"/>
                  <a:pt x="3209" y="12144"/>
                  <a:pt x="3201" y="12164"/>
                </a:cubicBezTo>
                <a:close/>
                <a:moveTo>
                  <a:pt x="5389" y="13240"/>
                </a:moveTo>
                <a:cubicBezTo>
                  <a:pt x="5333" y="13240"/>
                  <a:pt x="5310" y="13869"/>
                  <a:pt x="5353" y="14216"/>
                </a:cubicBezTo>
                <a:cubicBezTo>
                  <a:pt x="5385" y="14485"/>
                  <a:pt x="5428" y="14224"/>
                  <a:pt x="5437" y="13716"/>
                </a:cubicBezTo>
                <a:cubicBezTo>
                  <a:pt x="5444" y="13348"/>
                  <a:pt x="5431" y="13240"/>
                  <a:pt x="5389" y="13240"/>
                </a:cubicBezTo>
                <a:close/>
                <a:moveTo>
                  <a:pt x="12984" y="14842"/>
                </a:moveTo>
                <a:cubicBezTo>
                  <a:pt x="12965" y="14812"/>
                  <a:pt x="12942" y="14855"/>
                  <a:pt x="12917" y="14992"/>
                </a:cubicBezTo>
                <a:cubicBezTo>
                  <a:pt x="12862" y="15296"/>
                  <a:pt x="12827" y="16053"/>
                  <a:pt x="12853" y="16394"/>
                </a:cubicBezTo>
                <a:cubicBezTo>
                  <a:pt x="12867" y="16573"/>
                  <a:pt x="12870" y="16900"/>
                  <a:pt x="12862" y="17120"/>
                </a:cubicBezTo>
                <a:cubicBezTo>
                  <a:pt x="12850" y="17451"/>
                  <a:pt x="12866" y="17441"/>
                  <a:pt x="12950" y="16970"/>
                </a:cubicBezTo>
                <a:cubicBezTo>
                  <a:pt x="13006" y="16657"/>
                  <a:pt x="13062" y="16394"/>
                  <a:pt x="13075" y="16394"/>
                </a:cubicBezTo>
                <a:cubicBezTo>
                  <a:pt x="13087" y="16394"/>
                  <a:pt x="13099" y="16301"/>
                  <a:pt x="13099" y="16194"/>
                </a:cubicBezTo>
                <a:cubicBezTo>
                  <a:pt x="13099" y="16087"/>
                  <a:pt x="13052" y="16004"/>
                  <a:pt x="12996" y="16019"/>
                </a:cubicBezTo>
                <a:cubicBezTo>
                  <a:pt x="12921" y="16037"/>
                  <a:pt x="12892" y="15963"/>
                  <a:pt x="12892" y="15718"/>
                </a:cubicBezTo>
                <a:cubicBezTo>
                  <a:pt x="12892" y="15502"/>
                  <a:pt x="12914" y="15409"/>
                  <a:pt x="12953" y="15443"/>
                </a:cubicBezTo>
                <a:cubicBezTo>
                  <a:pt x="12992" y="15477"/>
                  <a:pt x="13017" y="15356"/>
                  <a:pt x="13017" y="15143"/>
                </a:cubicBezTo>
                <a:cubicBezTo>
                  <a:pt x="13017" y="14964"/>
                  <a:pt x="13002" y="14873"/>
                  <a:pt x="12984" y="14842"/>
                </a:cubicBezTo>
                <a:close/>
                <a:moveTo>
                  <a:pt x="1290" y="15643"/>
                </a:moveTo>
                <a:cubicBezTo>
                  <a:pt x="1275" y="15505"/>
                  <a:pt x="1252" y="15478"/>
                  <a:pt x="1229" y="15668"/>
                </a:cubicBezTo>
                <a:cubicBezTo>
                  <a:pt x="1205" y="15866"/>
                  <a:pt x="1204" y="16020"/>
                  <a:pt x="1232" y="16294"/>
                </a:cubicBezTo>
                <a:cubicBezTo>
                  <a:pt x="1265" y="16626"/>
                  <a:pt x="1269" y="16612"/>
                  <a:pt x="1293" y="16269"/>
                </a:cubicBezTo>
                <a:cubicBezTo>
                  <a:pt x="1310" y="16021"/>
                  <a:pt x="1305" y="15781"/>
                  <a:pt x="1290" y="15643"/>
                </a:cubicBezTo>
                <a:close/>
                <a:moveTo>
                  <a:pt x="15056" y="15693"/>
                </a:moveTo>
                <a:cubicBezTo>
                  <a:pt x="15036" y="15535"/>
                  <a:pt x="15002" y="15509"/>
                  <a:pt x="14971" y="15718"/>
                </a:cubicBezTo>
                <a:cubicBezTo>
                  <a:pt x="14949" y="15868"/>
                  <a:pt x="14917" y="15902"/>
                  <a:pt x="14901" y="15818"/>
                </a:cubicBezTo>
                <a:cubicBezTo>
                  <a:pt x="14885" y="15735"/>
                  <a:pt x="14853" y="15792"/>
                  <a:pt x="14831" y="15943"/>
                </a:cubicBezTo>
                <a:cubicBezTo>
                  <a:pt x="14801" y="16152"/>
                  <a:pt x="14799" y="16310"/>
                  <a:pt x="14822" y="16544"/>
                </a:cubicBezTo>
                <a:cubicBezTo>
                  <a:pt x="14860" y="16921"/>
                  <a:pt x="14881" y="16933"/>
                  <a:pt x="14922" y="16594"/>
                </a:cubicBezTo>
                <a:cubicBezTo>
                  <a:pt x="14946" y="16397"/>
                  <a:pt x="14965" y="16385"/>
                  <a:pt x="14995" y="16594"/>
                </a:cubicBezTo>
                <a:cubicBezTo>
                  <a:pt x="15028" y="16818"/>
                  <a:pt x="15042" y="16778"/>
                  <a:pt x="15065" y="16419"/>
                </a:cubicBezTo>
                <a:cubicBezTo>
                  <a:pt x="15084" y="16121"/>
                  <a:pt x="15076" y="15852"/>
                  <a:pt x="15056" y="15693"/>
                </a:cubicBezTo>
                <a:close/>
                <a:moveTo>
                  <a:pt x="9179" y="16870"/>
                </a:moveTo>
                <a:cubicBezTo>
                  <a:pt x="9166" y="16887"/>
                  <a:pt x="9158" y="17004"/>
                  <a:pt x="9148" y="17220"/>
                </a:cubicBezTo>
                <a:cubicBezTo>
                  <a:pt x="9139" y="17422"/>
                  <a:pt x="9146" y="17725"/>
                  <a:pt x="9163" y="17896"/>
                </a:cubicBezTo>
                <a:cubicBezTo>
                  <a:pt x="9206" y="18321"/>
                  <a:pt x="9236" y="18266"/>
                  <a:pt x="9270" y="17746"/>
                </a:cubicBezTo>
                <a:cubicBezTo>
                  <a:pt x="9293" y="17391"/>
                  <a:pt x="9288" y="17258"/>
                  <a:pt x="9245" y="17070"/>
                </a:cubicBezTo>
                <a:cubicBezTo>
                  <a:pt x="9211" y="16916"/>
                  <a:pt x="9191" y="16852"/>
                  <a:pt x="9179" y="16870"/>
                </a:cubicBezTo>
                <a:close/>
                <a:moveTo>
                  <a:pt x="19905" y="16870"/>
                </a:moveTo>
                <a:cubicBezTo>
                  <a:pt x="19892" y="16870"/>
                  <a:pt x="19880" y="16945"/>
                  <a:pt x="19859" y="17120"/>
                </a:cubicBezTo>
                <a:cubicBezTo>
                  <a:pt x="19821" y="17430"/>
                  <a:pt x="19821" y="17557"/>
                  <a:pt x="19850" y="17846"/>
                </a:cubicBezTo>
                <a:cubicBezTo>
                  <a:pt x="19869" y="18038"/>
                  <a:pt x="19893" y="18196"/>
                  <a:pt x="19905" y="18196"/>
                </a:cubicBezTo>
                <a:cubicBezTo>
                  <a:pt x="19916" y="18196"/>
                  <a:pt x="19943" y="18038"/>
                  <a:pt x="19962" y="17846"/>
                </a:cubicBezTo>
                <a:cubicBezTo>
                  <a:pt x="19991" y="17557"/>
                  <a:pt x="19988" y="17430"/>
                  <a:pt x="19950" y="17120"/>
                </a:cubicBezTo>
                <a:cubicBezTo>
                  <a:pt x="19929" y="16945"/>
                  <a:pt x="19917" y="16870"/>
                  <a:pt x="19905" y="16870"/>
                </a:cubicBezTo>
                <a:close/>
                <a:moveTo>
                  <a:pt x="5996" y="17320"/>
                </a:moveTo>
                <a:cubicBezTo>
                  <a:pt x="5974" y="17360"/>
                  <a:pt x="5929" y="17541"/>
                  <a:pt x="5850" y="17871"/>
                </a:cubicBezTo>
                <a:cubicBezTo>
                  <a:pt x="5746" y="18306"/>
                  <a:pt x="5713" y="18543"/>
                  <a:pt x="5723" y="18847"/>
                </a:cubicBezTo>
                <a:cubicBezTo>
                  <a:pt x="5730" y="19069"/>
                  <a:pt x="5725" y="19437"/>
                  <a:pt x="5711" y="19648"/>
                </a:cubicBezTo>
                <a:cubicBezTo>
                  <a:pt x="5691" y="19934"/>
                  <a:pt x="5726" y="19840"/>
                  <a:pt x="5850" y="19322"/>
                </a:cubicBezTo>
                <a:cubicBezTo>
                  <a:pt x="6013" y="18643"/>
                  <a:pt x="6044" y="18361"/>
                  <a:pt x="5987" y="18071"/>
                </a:cubicBezTo>
                <a:cubicBezTo>
                  <a:pt x="5967" y="17971"/>
                  <a:pt x="5968" y="17838"/>
                  <a:pt x="5990" y="17620"/>
                </a:cubicBezTo>
                <a:cubicBezTo>
                  <a:pt x="6013" y="17394"/>
                  <a:pt x="6017" y="17281"/>
                  <a:pt x="5996" y="17320"/>
                </a:cubicBezTo>
                <a:close/>
                <a:moveTo>
                  <a:pt x="14698" y="17345"/>
                </a:moveTo>
                <a:cubicBezTo>
                  <a:pt x="14680" y="17200"/>
                  <a:pt x="14355" y="18648"/>
                  <a:pt x="14355" y="18872"/>
                </a:cubicBezTo>
                <a:cubicBezTo>
                  <a:pt x="14355" y="19190"/>
                  <a:pt x="14369" y="19157"/>
                  <a:pt x="14528" y="18496"/>
                </a:cubicBezTo>
                <a:cubicBezTo>
                  <a:pt x="14660" y="17948"/>
                  <a:pt x="14721" y="17535"/>
                  <a:pt x="14698" y="17345"/>
                </a:cubicBezTo>
                <a:close/>
                <a:moveTo>
                  <a:pt x="13888" y="19022"/>
                </a:moveTo>
                <a:cubicBezTo>
                  <a:pt x="13867" y="19127"/>
                  <a:pt x="13828" y="19181"/>
                  <a:pt x="13803" y="19147"/>
                </a:cubicBezTo>
                <a:cubicBezTo>
                  <a:pt x="13748" y="19073"/>
                  <a:pt x="13715" y="19446"/>
                  <a:pt x="13736" y="19898"/>
                </a:cubicBezTo>
                <a:cubicBezTo>
                  <a:pt x="13754" y="20278"/>
                  <a:pt x="13825" y="20343"/>
                  <a:pt x="13851" y="19998"/>
                </a:cubicBezTo>
                <a:cubicBezTo>
                  <a:pt x="13864" y="19834"/>
                  <a:pt x="13879" y="19832"/>
                  <a:pt x="13903" y="19998"/>
                </a:cubicBezTo>
                <a:cubicBezTo>
                  <a:pt x="13928" y="20172"/>
                  <a:pt x="13947" y="20128"/>
                  <a:pt x="13973" y="19873"/>
                </a:cubicBezTo>
                <a:cubicBezTo>
                  <a:pt x="14002" y="19581"/>
                  <a:pt x="14002" y="19465"/>
                  <a:pt x="13967" y="19172"/>
                </a:cubicBezTo>
                <a:cubicBezTo>
                  <a:pt x="13940" y="18951"/>
                  <a:pt x="13911" y="18903"/>
                  <a:pt x="13888" y="19022"/>
                </a:cubicBezTo>
                <a:close/>
                <a:moveTo>
                  <a:pt x="9358" y="20549"/>
                </a:moveTo>
                <a:cubicBezTo>
                  <a:pt x="9361" y="20421"/>
                  <a:pt x="9316" y="20507"/>
                  <a:pt x="9215" y="20874"/>
                </a:cubicBezTo>
                <a:cubicBezTo>
                  <a:pt x="9142" y="21142"/>
                  <a:pt x="9094" y="21410"/>
                  <a:pt x="9069" y="21600"/>
                </a:cubicBezTo>
                <a:lnTo>
                  <a:pt x="9154" y="21600"/>
                </a:lnTo>
                <a:cubicBezTo>
                  <a:pt x="9173" y="21525"/>
                  <a:pt x="9174" y="21529"/>
                  <a:pt x="9200" y="21425"/>
                </a:cubicBezTo>
                <a:cubicBezTo>
                  <a:pt x="9302" y="21013"/>
                  <a:pt x="9355" y="20676"/>
                  <a:pt x="9358" y="2054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56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7023428" y="3536130"/>
            <a:ext cx="1149817" cy="13061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" name="Google Shape;4254;p45"/>
          <p:cNvSpPr/>
          <p:nvPr/>
        </p:nvSpPr>
        <p:spPr>
          <a:xfrm rot="8100000">
            <a:off x="8027236" y="6421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289" name="Google Shape;4259;p45"/>
          <p:cNvGrpSpPr/>
          <p:nvPr/>
        </p:nvGrpSpPr>
        <p:grpSpPr>
          <a:xfrm>
            <a:off x="1208577" y="2945535"/>
            <a:ext cx="758288" cy="663215"/>
            <a:chOff x="0" y="0"/>
            <a:chExt cx="758287" cy="663214"/>
          </a:xfrm>
        </p:grpSpPr>
        <p:sp>
          <p:nvSpPr>
            <p:cNvPr id="2259" name="Google Shape;4260;p45"/>
            <p:cNvSpPr/>
            <p:nvPr/>
          </p:nvSpPr>
          <p:spPr>
            <a:xfrm>
              <a:off x="132387" y="182146"/>
              <a:ext cx="370330" cy="34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958" h="21600" fill="norm" stroke="1" extrusionOk="0">
                  <a:moveTo>
                    <a:pt x="8885" y="0"/>
                  </a:moveTo>
                  <a:cubicBezTo>
                    <a:pt x="8743" y="0"/>
                    <a:pt x="8601" y="5"/>
                    <a:pt x="8458" y="20"/>
                  </a:cubicBezTo>
                  <a:cubicBezTo>
                    <a:pt x="6345" y="190"/>
                    <a:pt x="3879" y="1315"/>
                    <a:pt x="1741" y="4724"/>
                  </a:cubicBezTo>
                  <a:cubicBezTo>
                    <a:pt x="-3168" y="12462"/>
                    <a:pt x="3644" y="19619"/>
                    <a:pt x="5781" y="21085"/>
                  </a:cubicBezTo>
                  <a:cubicBezTo>
                    <a:pt x="6246" y="21403"/>
                    <a:pt x="7039" y="21600"/>
                    <a:pt x="7985" y="21600"/>
                  </a:cubicBezTo>
                  <a:cubicBezTo>
                    <a:pt x="11904" y="21600"/>
                    <a:pt x="18432" y="18213"/>
                    <a:pt x="14988" y="6020"/>
                  </a:cubicBezTo>
                  <a:cubicBezTo>
                    <a:pt x="13963" y="2395"/>
                    <a:pt x="11539" y="0"/>
                    <a:pt x="88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0" name="Google Shape;4261;p45"/>
            <p:cNvSpPr/>
            <p:nvPr/>
          </p:nvSpPr>
          <p:spPr>
            <a:xfrm>
              <a:off x="266427" y="217882"/>
              <a:ext cx="180643" cy="385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78" h="21600" fill="norm" stroke="1" extrusionOk="0">
                  <a:moveTo>
                    <a:pt x="15404" y="0"/>
                  </a:moveTo>
                  <a:cubicBezTo>
                    <a:pt x="15404" y="0"/>
                    <a:pt x="-457" y="8548"/>
                    <a:pt x="10" y="17522"/>
                  </a:cubicBezTo>
                  <a:cubicBezTo>
                    <a:pt x="167" y="20239"/>
                    <a:pt x="2407" y="21600"/>
                    <a:pt x="5222" y="21600"/>
                  </a:cubicBezTo>
                  <a:cubicBezTo>
                    <a:pt x="11676" y="21600"/>
                    <a:pt x="21143" y="14435"/>
                    <a:pt x="15404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1" name="Google Shape;4262;p45"/>
            <p:cNvSpPr/>
            <p:nvPr/>
          </p:nvSpPr>
          <p:spPr>
            <a:xfrm>
              <a:off x="315831" y="217882"/>
              <a:ext cx="162056" cy="398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233" h="21600" fill="norm" stroke="1" extrusionOk="0">
                  <a:moveTo>
                    <a:pt x="9888" y="0"/>
                  </a:moveTo>
                  <a:cubicBezTo>
                    <a:pt x="9888" y="0"/>
                    <a:pt x="-2368" y="9652"/>
                    <a:pt x="409" y="18151"/>
                  </a:cubicBezTo>
                  <a:cubicBezTo>
                    <a:pt x="1172" y="20483"/>
                    <a:pt x="3199" y="21600"/>
                    <a:pt x="5473" y="21600"/>
                  </a:cubicBezTo>
                  <a:cubicBezTo>
                    <a:pt x="11489" y="21600"/>
                    <a:pt x="19232" y="13791"/>
                    <a:pt x="988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2" name="Google Shape;4263;p45"/>
            <p:cNvSpPr/>
            <p:nvPr/>
          </p:nvSpPr>
          <p:spPr>
            <a:xfrm>
              <a:off x="422172" y="217882"/>
              <a:ext cx="191015" cy="379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887" h="21600" fill="norm" stroke="1" extrusionOk="0">
                  <a:moveTo>
                    <a:pt x="487" y="0"/>
                  </a:moveTo>
                  <a:cubicBezTo>
                    <a:pt x="487" y="0"/>
                    <a:pt x="-2358" y="12717"/>
                    <a:pt x="5712" y="19666"/>
                  </a:cubicBezTo>
                  <a:cubicBezTo>
                    <a:pt x="7256" y="21001"/>
                    <a:pt x="8867" y="21600"/>
                    <a:pt x="10300" y="21600"/>
                  </a:cubicBezTo>
                  <a:cubicBezTo>
                    <a:pt x="16359" y="21600"/>
                    <a:pt x="19242" y="10911"/>
                    <a:pt x="48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3" name="Google Shape;4264;p45"/>
            <p:cNvSpPr/>
            <p:nvPr/>
          </p:nvSpPr>
          <p:spPr>
            <a:xfrm>
              <a:off x="428414" y="217882"/>
              <a:ext cx="268151" cy="328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873" h="21600" fill="norm" stroke="1" extrusionOk="0">
                  <a:moveTo>
                    <a:pt x="0" y="0"/>
                  </a:moveTo>
                  <a:cubicBezTo>
                    <a:pt x="0" y="0"/>
                    <a:pt x="2148" y="14761"/>
                    <a:pt x="11623" y="20456"/>
                  </a:cubicBezTo>
                  <a:cubicBezTo>
                    <a:pt x="12938" y="21246"/>
                    <a:pt x="14142" y="21600"/>
                    <a:pt x="15177" y="21600"/>
                  </a:cubicBezTo>
                  <a:cubicBezTo>
                    <a:pt x="21600" y="21600"/>
                    <a:pt x="21444" y="79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4" name="Google Shape;4265;p45"/>
            <p:cNvSpPr/>
            <p:nvPr/>
          </p:nvSpPr>
          <p:spPr>
            <a:xfrm>
              <a:off x="428414" y="217882"/>
              <a:ext cx="329874" cy="265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441" h="21600" fill="norm" stroke="1" extrusionOk="0">
                  <a:moveTo>
                    <a:pt x="0" y="0"/>
                  </a:moveTo>
                  <a:cubicBezTo>
                    <a:pt x="0" y="0"/>
                    <a:pt x="4845" y="17053"/>
                    <a:pt x="13347" y="21094"/>
                  </a:cubicBezTo>
                  <a:cubicBezTo>
                    <a:pt x="14075" y="21440"/>
                    <a:pt x="14737" y="21600"/>
                    <a:pt x="15324" y="21600"/>
                  </a:cubicBezTo>
                  <a:cubicBezTo>
                    <a:pt x="21600" y="21600"/>
                    <a:pt x="19312" y="337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5" name="Google Shape;4266;p45"/>
            <p:cNvSpPr/>
            <p:nvPr/>
          </p:nvSpPr>
          <p:spPr>
            <a:xfrm>
              <a:off x="118967" y="217882"/>
              <a:ext cx="309448" cy="288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603" h="21600" fill="norm" stroke="1" extrusionOk="0">
                  <a:moveTo>
                    <a:pt x="18603" y="0"/>
                  </a:moveTo>
                  <a:cubicBezTo>
                    <a:pt x="-1386" y="5289"/>
                    <a:pt x="-2997" y="21600"/>
                    <a:pt x="3216" y="21600"/>
                  </a:cubicBezTo>
                  <a:cubicBezTo>
                    <a:pt x="3950" y="21600"/>
                    <a:pt x="4791" y="21373"/>
                    <a:pt x="5726" y="20874"/>
                  </a:cubicBezTo>
                  <a:cubicBezTo>
                    <a:pt x="14572" y="16186"/>
                    <a:pt x="18603" y="0"/>
                    <a:pt x="1860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6" name="Google Shape;4267;p45"/>
            <p:cNvSpPr/>
            <p:nvPr/>
          </p:nvSpPr>
          <p:spPr>
            <a:xfrm>
              <a:off x="83808" y="217882"/>
              <a:ext cx="344608" cy="243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289" h="21600" fill="norm" stroke="1" extrusionOk="0">
                  <a:moveTo>
                    <a:pt x="18289" y="0"/>
                  </a:moveTo>
                  <a:cubicBezTo>
                    <a:pt x="-479" y="1351"/>
                    <a:pt x="-3311" y="21600"/>
                    <a:pt x="3093" y="21600"/>
                  </a:cubicBezTo>
                  <a:cubicBezTo>
                    <a:pt x="3559" y="21600"/>
                    <a:pt x="4074" y="21492"/>
                    <a:pt x="4636" y="21263"/>
                  </a:cubicBezTo>
                  <a:cubicBezTo>
                    <a:pt x="12879" y="17928"/>
                    <a:pt x="18289" y="0"/>
                    <a:pt x="1828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7" name="Google Shape;4268;p45"/>
            <p:cNvSpPr/>
            <p:nvPr/>
          </p:nvSpPr>
          <p:spPr>
            <a:xfrm>
              <a:off x="27234" y="153676"/>
              <a:ext cx="401181" cy="158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20" h="21600" fill="norm" stroke="1" extrusionOk="0">
                  <a:moveTo>
                    <a:pt x="7817" y="0"/>
                  </a:moveTo>
                  <a:cubicBezTo>
                    <a:pt x="-65" y="0"/>
                    <a:pt x="-2480" y="16335"/>
                    <a:pt x="2858" y="20471"/>
                  </a:cubicBezTo>
                  <a:cubicBezTo>
                    <a:pt x="3889" y="21260"/>
                    <a:pt x="4950" y="21600"/>
                    <a:pt x="6010" y="21600"/>
                  </a:cubicBezTo>
                  <a:cubicBezTo>
                    <a:pt x="12545" y="21600"/>
                    <a:pt x="19120" y="8744"/>
                    <a:pt x="19120" y="8744"/>
                  </a:cubicBezTo>
                  <a:cubicBezTo>
                    <a:pt x="14640" y="2385"/>
                    <a:pt x="10829" y="0"/>
                    <a:pt x="7817" y="0"/>
                  </a:cubicBez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8" name="Google Shape;4269;p45"/>
            <p:cNvSpPr/>
            <p:nvPr/>
          </p:nvSpPr>
          <p:spPr>
            <a:xfrm>
              <a:off x="34592" y="74425"/>
              <a:ext cx="393823" cy="16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06" h="21600" fill="norm" stroke="1" extrusionOk="0">
                  <a:moveTo>
                    <a:pt x="5327" y="0"/>
                  </a:moveTo>
                  <a:cubicBezTo>
                    <a:pt x="141" y="0"/>
                    <a:pt x="-1894" y="9693"/>
                    <a:pt x="2116" y="16113"/>
                  </a:cubicBezTo>
                  <a:cubicBezTo>
                    <a:pt x="4737" y="20312"/>
                    <a:pt x="7957" y="21600"/>
                    <a:pt x="10923" y="21600"/>
                  </a:cubicBezTo>
                  <a:cubicBezTo>
                    <a:pt x="15637" y="21600"/>
                    <a:pt x="19706" y="18341"/>
                    <a:pt x="19706" y="18341"/>
                  </a:cubicBezTo>
                  <a:cubicBezTo>
                    <a:pt x="14042" y="4667"/>
                    <a:pt x="8926" y="0"/>
                    <a:pt x="5327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69" name="Google Shape;4270;p45"/>
            <p:cNvSpPr/>
            <p:nvPr/>
          </p:nvSpPr>
          <p:spPr>
            <a:xfrm>
              <a:off x="66047" y="0"/>
              <a:ext cx="362369" cy="218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1" h="21600" fill="norm" stroke="1" extrusionOk="0">
                  <a:moveTo>
                    <a:pt x="4260" y="0"/>
                  </a:moveTo>
                  <a:cubicBezTo>
                    <a:pt x="307" y="0"/>
                    <a:pt x="-1509" y="5321"/>
                    <a:pt x="1506" y="11052"/>
                  </a:cubicBezTo>
                  <a:cubicBezTo>
                    <a:pt x="6664" y="20858"/>
                    <a:pt x="16463" y="21600"/>
                    <a:pt x="19303" y="21600"/>
                  </a:cubicBezTo>
                  <a:cubicBezTo>
                    <a:pt x="19806" y="21600"/>
                    <a:pt x="20091" y="21575"/>
                    <a:pt x="20091" y="21575"/>
                  </a:cubicBezTo>
                  <a:cubicBezTo>
                    <a:pt x="14488" y="5481"/>
                    <a:pt x="8274" y="0"/>
                    <a:pt x="4260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0" name="Google Shape;4271;p45"/>
            <p:cNvSpPr/>
            <p:nvPr/>
          </p:nvSpPr>
          <p:spPr>
            <a:xfrm>
              <a:off x="344480" y="165142"/>
              <a:ext cx="141856" cy="141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1" h="21600" fill="norm" stroke="1" extrusionOk="0">
                  <a:moveTo>
                    <a:pt x="9668" y="0"/>
                  </a:moveTo>
                  <a:cubicBezTo>
                    <a:pt x="4802" y="0"/>
                    <a:pt x="0" y="5238"/>
                    <a:pt x="0" y="5238"/>
                  </a:cubicBezTo>
                  <a:lnTo>
                    <a:pt x="16148" y="21600"/>
                  </a:lnTo>
                  <a:cubicBezTo>
                    <a:pt x="16148" y="21600"/>
                    <a:pt x="21600" y="7829"/>
                    <a:pt x="13596" y="1400"/>
                  </a:cubicBezTo>
                  <a:cubicBezTo>
                    <a:pt x="12345" y="396"/>
                    <a:pt x="11005" y="0"/>
                    <a:pt x="966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1" name="Google Shape;4272;p45"/>
            <p:cNvSpPr/>
            <p:nvPr/>
          </p:nvSpPr>
          <p:spPr>
            <a:xfrm>
              <a:off x="366371" y="208090"/>
              <a:ext cx="190741" cy="455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9593" h="21600" fill="norm" stroke="1" extrusionOk="0">
                  <a:moveTo>
                    <a:pt x="3448" y="0"/>
                  </a:moveTo>
                  <a:cubicBezTo>
                    <a:pt x="3448" y="0"/>
                    <a:pt x="-4473" y="10812"/>
                    <a:pt x="3695" y="21600"/>
                  </a:cubicBezTo>
                  <a:cubicBezTo>
                    <a:pt x="3695" y="21600"/>
                    <a:pt x="17127" y="14227"/>
                    <a:pt x="3448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2" name="Google Shape;4273;p45"/>
            <p:cNvSpPr/>
            <p:nvPr/>
          </p:nvSpPr>
          <p:spPr>
            <a:xfrm>
              <a:off x="377800" y="361654"/>
              <a:ext cx="68787" cy="69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577" y="0"/>
                  </a:moveTo>
                  <a:cubicBezTo>
                    <a:pt x="8515" y="0"/>
                    <a:pt x="7430" y="204"/>
                    <a:pt x="6369" y="640"/>
                  </a:cubicBezTo>
                  <a:cubicBezTo>
                    <a:pt x="1347" y="2692"/>
                    <a:pt x="-1243" y="8832"/>
                    <a:pt x="587" y="14465"/>
                  </a:cubicBezTo>
                  <a:cubicBezTo>
                    <a:pt x="2012" y="18863"/>
                    <a:pt x="5680" y="21600"/>
                    <a:pt x="9608" y="21600"/>
                  </a:cubicBezTo>
                  <a:cubicBezTo>
                    <a:pt x="10702" y="21600"/>
                    <a:pt x="11810" y="21387"/>
                    <a:pt x="12904" y="20942"/>
                  </a:cubicBezTo>
                  <a:cubicBezTo>
                    <a:pt x="17775" y="18899"/>
                    <a:pt x="20357" y="12759"/>
                    <a:pt x="18686" y="7126"/>
                  </a:cubicBezTo>
                  <a:cubicBezTo>
                    <a:pt x="17244" y="2826"/>
                    <a:pt x="13545" y="0"/>
                    <a:pt x="957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3" name="Google Shape;4274;p45"/>
            <p:cNvSpPr/>
            <p:nvPr/>
          </p:nvSpPr>
          <p:spPr>
            <a:xfrm>
              <a:off x="471959" y="337884"/>
              <a:ext cx="33923" cy="3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95" h="21600" fill="norm" stroke="1" extrusionOk="0">
                  <a:moveTo>
                    <a:pt x="9485" y="0"/>
                  </a:moveTo>
                  <a:cubicBezTo>
                    <a:pt x="8436" y="0"/>
                    <a:pt x="7372" y="195"/>
                    <a:pt x="6338" y="603"/>
                  </a:cubicBezTo>
                  <a:cubicBezTo>
                    <a:pt x="1409" y="2727"/>
                    <a:pt x="-1202" y="8757"/>
                    <a:pt x="541" y="14465"/>
                  </a:cubicBezTo>
                  <a:cubicBezTo>
                    <a:pt x="1915" y="18848"/>
                    <a:pt x="5636" y="21600"/>
                    <a:pt x="9636" y="21600"/>
                  </a:cubicBezTo>
                  <a:cubicBezTo>
                    <a:pt x="10707" y="21600"/>
                    <a:pt x="11794" y="21405"/>
                    <a:pt x="12858" y="20988"/>
                  </a:cubicBezTo>
                  <a:cubicBezTo>
                    <a:pt x="17787" y="18873"/>
                    <a:pt x="20398" y="12834"/>
                    <a:pt x="18655" y="7126"/>
                  </a:cubicBezTo>
                  <a:cubicBezTo>
                    <a:pt x="17168" y="2752"/>
                    <a:pt x="13417" y="0"/>
                    <a:pt x="948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4" name="Google Shape;4275;p45"/>
            <p:cNvSpPr/>
            <p:nvPr/>
          </p:nvSpPr>
          <p:spPr>
            <a:xfrm>
              <a:off x="423731" y="279316"/>
              <a:ext cx="46440" cy="46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64" h="21600" fill="norm" stroke="1" extrusionOk="0">
                  <a:moveTo>
                    <a:pt x="9712" y="0"/>
                  </a:moveTo>
                  <a:cubicBezTo>
                    <a:pt x="8622" y="0"/>
                    <a:pt x="7521" y="211"/>
                    <a:pt x="6432" y="660"/>
                  </a:cubicBezTo>
                  <a:cubicBezTo>
                    <a:pt x="1255" y="2680"/>
                    <a:pt x="-1217" y="8767"/>
                    <a:pt x="587" y="14352"/>
                  </a:cubicBezTo>
                  <a:cubicBezTo>
                    <a:pt x="1993" y="18893"/>
                    <a:pt x="5589" y="21600"/>
                    <a:pt x="9454" y="21600"/>
                  </a:cubicBezTo>
                  <a:cubicBezTo>
                    <a:pt x="10544" y="21600"/>
                    <a:pt x="11645" y="21376"/>
                    <a:pt x="12734" y="20940"/>
                  </a:cubicBezTo>
                  <a:cubicBezTo>
                    <a:pt x="17900" y="18907"/>
                    <a:pt x="20383" y="12820"/>
                    <a:pt x="18579" y="7248"/>
                  </a:cubicBezTo>
                  <a:cubicBezTo>
                    <a:pt x="17173" y="2693"/>
                    <a:pt x="13577" y="0"/>
                    <a:pt x="971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5" name="Google Shape;4276;p45"/>
            <p:cNvSpPr/>
            <p:nvPr/>
          </p:nvSpPr>
          <p:spPr>
            <a:xfrm>
              <a:off x="459069" y="401737"/>
              <a:ext cx="78776" cy="78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6" h="21600" fill="norm" stroke="1" extrusionOk="0">
                  <a:moveTo>
                    <a:pt x="9530" y="0"/>
                  </a:moveTo>
                  <a:cubicBezTo>
                    <a:pt x="8454" y="0"/>
                    <a:pt x="7361" y="203"/>
                    <a:pt x="6292" y="638"/>
                  </a:cubicBezTo>
                  <a:cubicBezTo>
                    <a:pt x="1402" y="2657"/>
                    <a:pt x="-1227" y="8848"/>
                    <a:pt x="563" y="14498"/>
                  </a:cubicBezTo>
                  <a:cubicBezTo>
                    <a:pt x="1973" y="18838"/>
                    <a:pt x="5664" y="21600"/>
                    <a:pt x="9554" y="21600"/>
                  </a:cubicBezTo>
                  <a:cubicBezTo>
                    <a:pt x="10617" y="21600"/>
                    <a:pt x="11692" y="21397"/>
                    <a:pt x="12736" y="20962"/>
                  </a:cubicBezTo>
                  <a:cubicBezTo>
                    <a:pt x="17744" y="18943"/>
                    <a:pt x="20373" y="12752"/>
                    <a:pt x="18583" y="7095"/>
                  </a:cubicBezTo>
                  <a:cubicBezTo>
                    <a:pt x="17173" y="2755"/>
                    <a:pt x="13482" y="0"/>
                    <a:pt x="953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6" name="Google Shape;4277;p45"/>
            <p:cNvSpPr/>
            <p:nvPr/>
          </p:nvSpPr>
          <p:spPr>
            <a:xfrm>
              <a:off x="388898" y="458814"/>
              <a:ext cx="46543" cy="46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05" h="21600" fill="norm" stroke="1" extrusionOk="0">
                  <a:moveTo>
                    <a:pt x="9666" y="0"/>
                  </a:moveTo>
                  <a:cubicBezTo>
                    <a:pt x="8581" y="0"/>
                    <a:pt x="7480" y="211"/>
                    <a:pt x="6410" y="643"/>
                  </a:cubicBezTo>
                  <a:cubicBezTo>
                    <a:pt x="1459" y="2678"/>
                    <a:pt x="-1243" y="8765"/>
                    <a:pt x="561" y="14517"/>
                  </a:cubicBezTo>
                  <a:cubicBezTo>
                    <a:pt x="1967" y="18887"/>
                    <a:pt x="5668" y="21600"/>
                    <a:pt x="9588" y="21600"/>
                  </a:cubicBezTo>
                  <a:cubicBezTo>
                    <a:pt x="10674" y="21600"/>
                    <a:pt x="11783" y="21389"/>
                    <a:pt x="12852" y="20948"/>
                  </a:cubicBezTo>
                  <a:cubicBezTo>
                    <a:pt x="17803" y="18913"/>
                    <a:pt x="20357" y="12826"/>
                    <a:pt x="18701" y="7241"/>
                  </a:cubicBezTo>
                  <a:cubicBezTo>
                    <a:pt x="17296" y="2740"/>
                    <a:pt x="13587" y="0"/>
                    <a:pt x="9666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7" name="Google Shape;4278;p45"/>
            <p:cNvSpPr/>
            <p:nvPr/>
          </p:nvSpPr>
          <p:spPr>
            <a:xfrm>
              <a:off x="417296" y="511048"/>
              <a:ext cx="98265" cy="98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3" h="21600" fill="norm" stroke="1" extrusionOk="0">
                  <a:moveTo>
                    <a:pt x="9542" y="0"/>
                  </a:moveTo>
                  <a:cubicBezTo>
                    <a:pt x="8473" y="0"/>
                    <a:pt x="7381" y="206"/>
                    <a:pt x="6317" y="643"/>
                  </a:cubicBezTo>
                  <a:cubicBezTo>
                    <a:pt x="1419" y="2677"/>
                    <a:pt x="-1241" y="8785"/>
                    <a:pt x="571" y="14419"/>
                  </a:cubicBezTo>
                  <a:cubicBezTo>
                    <a:pt x="2001" y="18867"/>
                    <a:pt x="5691" y="21600"/>
                    <a:pt x="9648" y="21600"/>
                  </a:cubicBezTo>
                  <a:cubicBezTo>
                    <a:pt x="10695" y="21600"/>
                    <a:pt x="11759" y="21407"/>
                    <a:pt x="12806" y="21007"/>
                  </a:cubicBezTo>
                  <a:cubicBezTo>
                    <a:pt x="17804" y="18973"/>
                    <a:pt x="20359" y="12740"/>
                    <a:pt x="18658" y="7231"/>
                  </a:cubicBezTo>
                  <a:cubicBezTo>
                    <a:pt x="17234" y="2801"/>
                    <a:pt x="13504" y="0"/>
                    <a:pt x="954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8" name="Google Shape;4279;p45"/>
            <p:cNvSpPr/>
            <p:nvPr/>
          </p:nvSpPr>
          <p:spPr>
            <a:xfrm>
              <a:off x="428414" y="78370"/>
              <a:ext cx="28358" cy="91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0" y="0"/>
                  </a:moveTo>
                  <a:lnTo>
                    <a:pt x="0" y="21344"/>
                  </a:lnTo>
                  <a:lnTo>
                    <a:pt x="2897" y="21600"/>
                  </a:lnTo>
                  <a:lnTo>
                    <a:pt x="21600" y="256"/>
                  </a:lnTo>
                  <a:lnTo>
                    <a:pt x="18270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79" name="Google Shape;4280;p45"/>
            <p:cNvSpPr/>
            <p:nvPr/>
          </p:nvSpPr>
          <p:spPr>
            <a:xfrm>
              <a:off x="445867" y="70196"/>
              <a:ext cx="17423" cy="17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86" h="21600" fill="norm" stroke="1" extrusionOk="0">
                  <a:moveTo>
                    <a:pt x="9818" y="0"/>
                  </a:moveTo>
                  <a:cubicBezTo>
                    <a:pt x="8756" y="0"/>
                    <a:pt x="7662" y="211"/>
                    <a:pt x="6599" y="668"/>
                  </a:cubicBezTo>
                  <a:cubicBezTo>
                    <a:pt x="1191" y="2674"/>
                    <a:pt x="-1216" y="8760"/>
                    <a:pt x="597" y="14846"/>
                  </a:cubicBezTo>
                  <a:cubicBezTo>
                    <a:pt x="1972" y="19032"/>
                    <a:pt x="5536" y="21600"/>
                    <a:pt x="9318" y="21600"/>
                  </a:cubicBezTo>
                  <a:cubicBezTo>
                    <a:pt x="10412" y="21600"/>
                    <a:pt x="11506" y="21389"/>
                    <a:pt x="12600" y="20932"/>
                  </a:cubicBezTo>
                  <a:cubicBezTo>
                    <a:pt x="18008" y="18891"/>
                    <a:pt x="20384" y="12805"/>
                    <a:pt x="18602" y="7423"/>
                  </a:cubicBezTo>
                  <a:cubicBezTo>
                    <a:pt x="17196" y="2674"/>
                    <a:pt x="13601" y="0"/>
                    <a:pt x="9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0" name="Google Shape;4281;p45"/>
            <p:cNvSpPr/>
            <p:nvPr/>
          </p:nvSpPr>
          <p:spPr>
            <a:xfrm>
              <a:off x="464378" y="123587"/>
              <a:ext cx="68153" cy="69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0556" y="0"/>
                  </a:moveTo>
                  <a:lnTo>
                    <a:pt x="0" y="20750"/>
                  </a:lnTo>
                  <a:lnTo>
                    <a:pt x="864" y="21600"/>
                  </a:lnTo>
                  <a:lnTo>
                    <a:pt x="21600" y="850"/>
                  </a:lnTo>
                  <a:lnTo>
                    <a:pt x="20556" y="0"/>
                  </a:ln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1" name="Google Shape;4282;p45"/>
            <p:cNvSpPr/>
            <p:nvPr/>
          </p:nvSpPr>
          <p:spPr>
            <a:xfrm>
              <a:off x="522111" y="116292"/>
              <a:ext cx="17704" cy="17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47" h="21600" fill="norm" stroke="1" extrusionOk="0">
                  <a:moveTo>
                    <a:pt x="9644" y="0"/>
                  </a:moveTo>
                  <a:cubicBezTo>
                    <a:pt x="5016" y="0"/>
                    <a:pt x="1126" y="3704"/>
                    <a:pt x="66" y="8896"/>
                  </a:cubicBezTo>
                  <a:cubicBezTo>
                    <a:pt x="-545" y="14885"/>
                    <a:pt x="3151" y="20215"/>
                    <a:pt x="8069" y="21531"/>
                  </a:cubicBezTo>
                  <a:cubicBezTo>
                    <a:pt x="8487" y="21600"/>
                    <a:pt x="8905" y="21600"/>
                    <a:pt x="9291" y="21600"/>
                  </a:cubicBezTo>
                  <a:cubicBezTo>
                    <a:pt x="14434" y="21600"/>
                    <a:pt x="19255" y="17792"/>
                    <a:pt x="19801" y="12219"/>
                  </a:cubicBezTo>
                  <a:cubicBezTo>
                    <a:pt x="21055" y="6923"/>
                    <a:pt x="17359" y="935"/>
                    <a:pt x="11798" y="277"/>
                  </a:cubicBezTo>
                  <a:cubicBezTo>
                    <a:pt x="11059" y="104"/>
                    <a:pt x="10351" y="0"/>
                    <a:pt x="9644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2" name="Google Shape;4283;p45"/>
            <p:cNvSpPr/>
            <p:nvPr/>
          </p:nvSpPr>
          <p:spPr>
            <a:xfrm>
              <a:off x="0" y="158188"/>
              <a:ext cx="434944" cy="205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720" y="0"/>
                  </a:moveTo>
                  <a:cubicBezTo>
                    <a:pt x="1999" y="0"/>
                    <a:pt x="0" y="19592"/>
                    <a:pt x="0" y="19592"/>
                  </a:cubicBezTo>
                  <a:cubicBezTo>
                    <a:pt x="2119" y="21008"/>
                    <a:pt x="4113" y="21600"/>
                    <a:pt x="5968" y="21600"/>
                  </a:cubicBezTo>
                  <a:cubicBezTo>
                    <a:pt x="15701" y="21600"/>
                    <a:pt x="21600" y="5252"/>
                    <a:pt x="21600" y="5252"/>
                  </a:cubicBezTo>
                  <a:cubicBezTo>
                    <a:pt x="17645" y="1479"/>
                    <a:pt x="14391" y="0"/>
                    <a:pt x="11720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3" name="Google Shape;4284;p45"/>
            <p:cNvSpPr/>
            <p:nvPr/>
          </p:nvSpPr>
          <p:spPr>
            <a:xfrm>
              <a:off x="193487" y="252256"/>
              <a:ext cx="68721" cy="6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0663" y="0"/>
                  </a:moveTo>
                  <a:cubicBezTo>
                    <a:pt x="4899" y="0"/>
                    <a:pt x="171" y="4729"/>
                    <a:pt x="4" y="10457"/>
                  </a:cubicBezTo>
                  <a:cubicBezTo>
                    <a:pt x="-163" y="16452"/>
                    <a:pt x="4565" y="21422"/>
                    <a:pt x="10294" y="21591"/>
                  </a:cubicBezTo>
                  <a:cubicBezTo>
                    <a:pt x="10409" y="21591"/>
                    <a:pt x="10514" y="21600"/>
                    <a:pt x="10619" y="21600"/>
                  </a:cubicBezTo>
                  <a:cubicBezTo>
                    <a:pt x="16375" y="21600"/>
                    <a:pt x="21103" y="17032"/>
                    <a:pt x="21270" y="11143"/>
                  </a:cubicBezTo>
                  <a:cubicBezTo>
                    <a:pt x="21437" y="5148"/>
                    <a:pt x="16876" y="178"/>
                    <a:pt x="10971" y="9"/>
                  </a:cubicBezTo>
                  <a:cubicBezTo>
                    <a:pt x="10874" y="0"/>
                    <a:pt x="10769" y="0"/>
                    <a:pt x="1066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4" name="Google Shape;4285;p45"/>
            <p:cNvSpPr/>
            <p:nvPr/>
          </p:nvSpPr>
          <p:spPr>
            <a:xfrm>
              <a:off x="248260" y="178841"/>
              <a:ext cx="71984" cy="7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10389" y="0"/>
                  </a:moveTo>
                  <a:cubicBezTo>
                    <a:pt x="4689" y="0"/>
                    <a:pt x="164" y="4632"/>
                    <a:pt x="5" y="10481"/>
                  </a:cubicBezTo>
                  <a:cubicBezTo>
                    <a:pt x="-155" y="16364"/>
                    <a:pt x="4361" y="21438"/>
                    <a:pt x="10322" y="21600"/>
                  </a:cubicBezTo>
                  <a:cubicBezTo>
                    <a:pt x="10423" y="21600"/>
                    <a:pt x="10515" y="21600"/>
                    <a:pt x="10616" y="21600"/>
                  </a:cubicBezTo>
                  <a:cubicBezTo>
                    <a:pt x="16291" y="21600"/>
                    <a:pt x="21126" y="16926"/>
                    <a:pt x="21285" y="11136"/>
                  </a:cubicBezTo>
                  <a:cubicBezTo>
                    <a:pt x="21445" y="5083"/>
                    <a:pt x="16769" y="179"/>
                    <a:pt x="10968" y="17"/>
                  </a:cubicBezTo>
                  <a:cubicBezTo>
                    <a:pt x="10775" y="9"/>
                    <a:pt x="10582" y="0"/>
                    <a:pt x="1038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5" name="Google Shape;4286;p45"/>
            <p:cNvSpPr/>
            <p:nvPr/>
          </p:nvSpPr>
          <p:spPr>
            <a:xfrm>
              <a:off x="348876" y="185425"/>
              <a:ext cx="46395" cy="4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600" fill="norm" stroke="1" extrusionOk="0">
                  <a:moveTo>
                    <a:pt x="10493" y="0"/>
                  </a:moveTo>
                  <a:cubicBezTo>
                    <a:pt x="4728" y="0"/>
                    <a:pt x="10" y="4732"/>
                    <a:pt x="10" y="10417"/>
                  </a:cubicBezTo>
                  <a:cubicBezTo>
                    <a:pt x="-236" y="16511"/>
                    <a:pt x="4237" y="21587"/>
                    <a:pt x="10196" y="21587"/>
                  </a:cubicBezTo>
                  <a:cubicBezTo>
                    <a:pt x="10338" y="21600"/>
                    <a:pt x="10493" y="21600"/>
                    <a:pt x="10635" y="21600"/>
                  </a:cubicBezTo>
                  <a:cubicBezTo>
                    <a:pt x="16387" y="21600"/>
                    <a:pt x="20873" y="16868"/>
                    <a:pt x="21118" y="11183"/>
                  </a:cubicBezTo>
                  <a:cubicBezTo>
                    <a:pt x="21364" y="5089"/>
                    <a:pt x="16646" y="264"/>
                    <a:pt x="10932" y="13"/>
                  </a:cubicBezTo>
                  <a:cubicBezTo>
                    <a:pt x="10790" y="13"/>
                    <a:pt x="10635" y="0"/>
                    <a:pt x="1049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6" name="Google Shape;4287;p45"/>
            <p:cNvSpPr/>
            <p:nvPr/>
          </p:nvSpPr>
          <p:spPr>
            <a:xfrm>
              <a:off x="110346" y="184823"/>
              <a:ext cx="87790" cy="8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10520" y="0"/>
                  </a:moveTo>
                  <a:cubicBezTo>
                    <a:pt x="4785" y="0"/>
                    <a:pt x="265" y="4624"/>
                    <a:pt x="3" y="10399"/>
                  </a:cubicBezTo>
                  <a:cubicBezTo>
                    <a:pt x="-128" y="16471"/>
                    <a:pt x="4509" y="21466"/>
                    <a:pt x="10341" y="21600"/>
                  </a:cubicBezTo>
                  <a:cubicBezTo>
                    <a:pt x="10424" y="21600"/>
                    <a:pt x="10506" y="21600"/>
                    <a:pt x="10589" y="21600"/>
                  </a:cubicBezTo>
                  <a:cubicBezTo>
                    <a:pt x="16310" y="21600"/>
                    <a:pt x="21079" y="17061"/>
                    <a:pt x="21341" y="11074"/>
                  </a:cubicBezTo>
                  <a:cubicBezTo>
                    <a:pt x="21472" y="5136"/>
                    <a:pt x="16835" y="148"/>
                    <a:pt x="11003" y="14"/>
                  </a:cubicBezTo>
                  <a:cubicBezTo>
                    <a:pt x="10845" y="7"/>
                    <a:pt x="10679" y="0"/>
                    <a:pt x="1052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7" name="Google Shape;4288;p45"/>
            <p:cNvSpPr/>
            <p:nvPr/>
          </p:nvSpPr>
          <p:spPr>
            <a:xfrm>
              <a:off x="97004" y="295289"/>
              <a:ext cx="69261" cy="69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600" fill="norm" stroke="1" extrusionOk="0">
                  <a:moveTo>
                    <a:pt x="10582" y="0"/>
                  </a:moveTo>
                  <a:cubicBezTo>
                    <a:pt x="4862" y="0"/>
                    <a:pt x="170" y="4657"/>
                    <a:pt x="5" y="10466"/>
                  </a:cubicBezTo>
                  <a:cubicBezTo>
                    <a:pt x="-161" y="16371"/>
                    <a:pt x="4356" y="21433"/>
                    <a:pt x="10390" y="21600"/>
                  </a:cubicBezTo>
                  <a:cubicBezTo>
                    <a:pt x="10486" y="21600"/>
                    <a:pt x="10591" y="21600"/>
                    <a:pt x="10687" y="21600"/>
                  </a:cubicBezTo>
                  <a:cubicBezTo>
                    <a:pt x="16416" y="21600"/>
                    <a:pt x="21108" y="16943"/>
                    <a:pt x="21273" y="11134"/>
                  </a:cubicBezTo>
                  <a:cubicBezTo>
                    <a:pt x="21439" y="5229"/>
                    <a:pt x="16913" y="167"/>
                    <a:pt x="10888" y="0"/>
                  </a:cubicBezTo>
                  <a:cubicBezTo>
                    <a:pt x="10792" y="0"/>
                    <a:pt x="10687" y="0"/>
                    <a:pt x="1058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88" name="Google Shape;4289;p45"/>
            <p:cNvSpPr/>
            <p:nvPr/>
          </p:nvSpPr>
          <p:spPr>
            <a:xfrm>
              <a:off x="53067" y="256958"/>
              <a:ext cx="38304" cy="38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0818" y="0"/>
                  </a:moveTo>
                  <a:cubicBezTo>
                    <a:pt x="4984" y="0"/>
                    <a:pt x="120" y="4635"/>
                    <a:pt x="2" y="10556"/>
                  </a:cubicBezTo>
                  <a:cubicBezTo>
                    <a:pt x="-115" y="16434"/>
                    <a:pt x="4514" y="21469"/>
                    <a:pt x="10330" y="21588"/>
                  </a:cubicBezTo>
                  <a:cubicBezTo>
                    <a:pt x="10472" y="21594"/>
                    <a:pt x="10620" y="21600"/>
                    <a:pt x="10762" y="21600"/>
                  </a:cubicBezTo>
                  <a:cubicBezTo>
                    <a:pt x="16504" y="21600"/>
                    <a:pt x="21250" y="17003"/>
                    <a:pt x="21368" y="11156"/>
                  </a:cubicBezTo>
                  <a:cubicBezTo>
                    <a:pt x="21485" y="5160"/>
                    <a:pt x="16856" y="237"/>
                    <a:pt x="11040" y="0"/>
                  </a:cubicBezTo>
                  <a:cubicBezTo>
                    <a:pt x="10966" y="0"/>
                    <a:pt x="10892" y="0"/>
                    <a:pt x="10818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93" name="Google Shape;4290;p45"/>
          <p:cNvGrpSpPr/>
          <p:nvPr/>
        </p:nvGrpSpPr>
        <p:grpSpPr>
          <a:xfrm>
            <a:off x="7797082" y="2889706"/>
            <a:ext cx="273734" cy="333917"/>
            <a:chOff x="13" y="0"/>
            <a:chExt cx="273733" cy="333915"/>
          </a:xfrm>
        </p:grpSpPr>
        <p:sp>
          <p:nvSpPr>
            <p:cNvPr id="2290" name="Google Shape;4291;p45"/>
            <p:cNvSpPr/>
            <p:nvPr/>
          </p:nvSpPr>
          <p:spPr>
            <a:xfrm>
              <a:off x="13" y="-1"/>
              <a:ext cx="273734" cy="33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5135" y="0"/>
                  </a:moveTo>
                  <a:cubicBezTo>
                    <a:pt x="8204" y="4953"/>
                    <a:pt x="9275" y="9342"/>
                    <a:pt x="9275" y="9342"/>
                  </a:cubicBezTo>
                  <a:cubicBezTo>
                    <a:pt x="5851" y="5049"/>
                    <a:pt x="1512" y="4869"/>
                    <a:pt x="806" y="4869"/>
                  </a:cubicBezTo>
                  <a:cubicBezTo>
                    <a:pt x="742" y="4869"/>
                    <a:pt x="707" y="4870"/>
                    <a:pt x="707" y="4870"/>
                  </a:cubicBezTo>
                  <a:cubicBezTo>
                    <a:pt x="1273" y="10933"/>
                    <a:pt x="7698" y="12225"/>
                    <a:pt x="7698" y="12225"/>
                  </a:cubicBezTo>
                  <a:cubicBezTo>
                    <a:pt x="7214" y="12151"/>
                    <a:pt x="6751" y="12118"/>
                    <a:pt x="6312" y="12118"/>
                  </a:cubicBezTo>
                  <a:cubicBezTo>
                    <a:pt x="2193" y="12118"/>
                    <a:pt x="0" y="15024"/>
                    <a:pt x="0" y="15024"/>
                  </a:cubicBezTo>
                  <a:cubicBezTo>
                    <a:pt x="1010" y="15316"/>
                    <a:pt x="1930" y="15434"/>
                    <a:pt x="2756" y="15434"/>
                  </a:cubicBezTo>
                  <a:cubicBezTo>
                    <a:pt x="5953" y="15434"/>
                    <a:pt x="7756" y="13663"/>
                    <a:pt x="8073" y="13324"/>
                  </a:cubicBezTo>
                  <a:cubicBezTo>
                    <a:pt x="3607" y="18295"/>
                    <a:pt x="5011" y="21600"/>
                    <a:pt x="5011" y="21600"/>
                  </a:cubicBezTo>
                  <a:cubicBezTo>
                    <a:pt x="9376" y="19845"/>
                    <a:pt x="10245" y="14080"/>
                    <a:pt x="10245" y="14080"/>
                  </a:cubicBezTo>
                  <a:cubicBezTo>
                    <a:pt x="10406" y="21170"/>
                    <a:pt x="14831" y="21402"/>
                    <a:pt x="14831" y="21402"/>
                  </a:cubicBezTo>
                  <a:cubicBezTo>
                    <a:pt x="15820" y="16489"/>
                    <a:pt x="11731" y="13723"/>
                    <a:pt x="11719" y="13716"/>
                  </a:cubicBezTo>
                  <a:cubicBezTo>
                    <a:pt x="14969" y="15906"/>
                    <a:pt x="17254" y="16528"/>
                    <a:pt x="18803" y="16528"/>
                  </a:cubicBezTo>
                  <a:cubicBezTo>
                    <a:pt x="20838" y="16528"/>
                    <a:pt x="21600" y="15455"/>
                    <a:pt x="21600" y="15455"/>
                  </a:cubicBezTo>
                  <a:cubicBezTo>
                    <a:pt x="18185" y="13186"/>
                    <a:pt x="12710" y="12225"/>
                    <a:pt x="12709" y="12225"/>
                  </a:cubicBezTo>
                  <a:cubicBezTo>
                    <a:pt x="13213" y="12296"/>
                    <a:pt x="13691" y="12329"/>
                    <a:pt x="14144" y="12329"/>
                  </a:cubicBezTo>
                  <a:cubicBezTo>
                    <a:pt x="19821" y="12329"/>
                    <a:pt x="21519" y="7156"/>
                    <a:pt x="21519" y="7156"/>
                  </a:cubicBezTo>
                  <a:cubicBezTo>
                    <a:pt x="21294" y="7147"/>
                    <a:pt x="21072" y="7142"/>
                    <a:pt x="20855" y="7142"/>
                  </a:cubicBezTo>
                  <a:cubicBezTo>
                    <a:pt x="16092" y="7142"/>
                    <a:pt x="13436" y="9248"/>
                    <a:pt x="12488" y="10189"/>
                  </a:cubicBezTo>
                  <a:cubicBezTo>
                    <a:pt x="18324" y="3614"/>
                    <a:pt x="15135" y="1"/>
                    <a:pt x="1513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1" name="Google Shape;4292;p45"/>
            <p:cNvSpPr/>
            <p:nvPr/>
          </p:nvSpPr>
          <p:spPr>
            <a:xfrm>
              <a:off x="33044" y="33551"/>
              <a:ext cx="212032" cy="261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869" y="0"/>
                  </a:moveTo>
                  <a:cubicBezTo>
                    <a:pt x="11582" y="2985"/>
                    <a:pt x="8844" y="12134"/>
                    <a:pt x="8844" y="12134"/>
                  </a:cubicBezTo>
                  <a:cubicBezTo>
                    <a:pt x="7852" y="10186"/>
                    <a:pt x="1" y="5125"/>
                    <a:pt x="0" y="5125"/>
                  </a:cubicBezTo>
                  <a:cubicBezTo>
                    <a:pt x="1591" y="8745"/>
                    <a:pt x="8348" y="12791"/>
                    <a:pt x="8348" y="12791"/>
                  </a:cubicBezTo>
                  <a:cubicBezTo>
                    <a:pt x="5687" y="13596"/>
                    <a:pt x="130" y="15607"/>
                    <a:pt x="130" y="15607"/>
                  </a:cubicBezTo>
                  <a:cubicBezTo>
                    <a:pt x="213" y="15609"/>
                    <a:pt x="296" y="15611"/>
                    <a:pt x="379" y="15611"/>
                  </a:cubicBezTo>
                  <a:cubicBezTo>
                    <a:pt x="4258" y="15611"/>
                    <a:pt x="8607" y="13236"/>
                    <a:pt x="8609" y="13235"/>
                  </a:cubicBezTo>
                  <a:cubicBezTo>
                    <a:pt x="7330" y="14611"/>
                    <a:pt x="5088" y="21346"/>
                    <a:pt x="5088" y="21346"/>
                  </a:cubicBezTo>
                  <a:cubicBezTo>
                    <a:pt x="7670" y="18106"/>
                    <a:pt x="9600" y="13362"/>
                    <a:pt x="9600" y="13362"/>
                  </a:cubicBezTo>
                  <a:cubicBezTo>
                    <a:pt x="10304" y="16581"/>
                    <a:pt x="14165" y="21600"/>
                    <a:pt x="14165" y="21600"/>
                  </a:cubicBezTo>
                  <a:cubicBezTo>
                    <a:pt x="13930" y="17746"/>
                    <a:pt x="10069" y="13130"/>
                    <a:pt x="10069" y="13129"/>
                  </a:cubicBezTo>
                  <a:cubicBezTo>
                    <a:pt x="16305" y="15777"/>
                    <a:pt x="21600" y="16857"/>
                    <a:pt x="21600" y="16857"/>
                  </a:cubicBezTo>
                  <a:cubicBezTo>
                    <a:pt x="18443" y="14929"/>
                    <a:pt x="10018" y="12473"/>
                    <a:pt x="10018" y="12473"/>
                  </a:cubicBezTo>
                  <a:cubicBezTo>
                    <a:pt x="15469" y="12240"/>
                    <a:pt x="21025" y="8089"/>
                    <a:pt x="21025" y="8089"/>
                  </a:cubicBezTo>
                  <a:cubicBezTo>
                    <a:pt x="18417" y="8174"/>
                    <a:pt x="10356" y="11732"/>
                    <a:pt x="10356" y="11732"/>
                  </a:cubicBezTo>
                  <a:cubicBezTo>
                    <a:pt x="12938" y="7369"/>
                    <a:pt x="14869" y="0"/>
                    <a:pt x="14869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2" name="Google Shape;4293;p45"/>
            <p:cNvSpPr/>
            <p:nvPr/>
          </p:nvSpPr>
          <p:spPr>
            <a:xfrm>
              <a:off x="109081" y="153395"/>
              <a:ext cx="48135" cy="54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568" h="21600" fill="norm" stroke="1" extrusionOk="0">
                  <a:moveTo>
                    <a:pt x="8683" y="0"/>
                  </a:moveTo>
                  <a:cubicBezTo>
                    <a:pt x="4131" y="0"/>
                    <a:pt x="-175" y="3603"/>
                    <a:pt x="5" y="11542"/>
                  </a:cubicBezTo>
                  <a:cubicBezTo>
                    <a:pt x="5" y="11542"/>
                    <a:pt x="699" y="19924"/>
                    <a:pt x="8107" y="21456"/>
                  </a:cubicBezTo>
                  <a:cubicBezTo>
                    <a:pt x="8575" y="21552"/>
                    <a:pt x="9043" y="21600"/>
                    <a:pt x="9501" y="21600"/>
                  </a:cubicBezTo>
                  <a:cubicBezTo>
                    <a:pt x="16260" y="21600"/>
                    <a:pt x="21425" y="11478"/>
                    <a:pt x="16800" y="4491"/>
                  </a:cubicBezTo>
                  <a:cubicBezTo>
                    <a:pt x="14794" y="1570"/>
                    <a:pt x="11682" y="0"/>
                    <a:pt x="8683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296" name="تجميع"/>
          <p:cNvGrpSpPr/>
          <p:nvPr/>
        </p:nvGrpSpPr>
        <p:grpSpPr>
          <a:xfrm>
            <a:off x="1031269" y="507179"/>
            <a:ext cx="7141902" cy="3207441"/>
            <a:chOff x="-5" y="0"/>
            <a:chExt cx="7141900" cy="3207439"/>
          </a:xfrm>
        </p:grpSpPr>
        <p:sp>
          <p:nvSpPr>
            <p:cNvPr id="2294" name="Google Shape;4238;p45"/>
            <p:cNvSpPr/>
            <p:nvPr/>
          </p:nvSpPr>
          <p:spPr>
            <a:xfrm rot="599">
              <a:off x="159" y="1313314"/>
              <a:ext cx="7141571" cy="18935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"/>
                  </a:moveTo>
                  <a:lnTo>
                    <a:pt x="21600" y="0"/>
                  </a:lnTo>
                  <a:lnTo>
                    <a:pt x="21600" y="21596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2295" name="Google Shape;4324;p45"/>
            <p:cNvSpPr/>
            <p:nvPr/>
          </p:nvSpPr>
          <p:spPr>
            <a:xfrm rot="2153969">
              <a:off x="2503749" y="456429"/>
              <a:ext cx="2133948" cy="1781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765" y="0"/>
                  </a:moveTo>
                  <a:lnTo>
                    <a:pt x="0" y="16235"/>
                  </a:lnTo>
                  <a:cubicBezTo>
                    <a:pt x="0" y="16235"/>
                    <a:pt x="891" y="16076"/>
                    <a:pt x="1163" y="16499"/>
                  </a:cubicBezTo>
                  <a:cubicBezTo>
                    <a:pt x="1398" y="16964"/>
                    <a:pt x="1017" y="17773"/>
                    <a:pt x="1017" y="17773"/>
                  </a:cubicBezTo>
                  <a:cubicBezTo>
                    <a:pt x="1017" y="17773"/>
                    <a:pt x="1908" y="17614"/>
                    <a:pt x="2175" y="18072"/>
                  </a:cubicBezTo>
                  <a:cubicBezTo>
                    <a:pt x="2437" y="18565"/>
                    <a:pt x="1993" y="19825"/>
                    <a:pt x="1993" y="19825"/>
                  </a:cubicBezTo>
                  <a:cubicBezTo>
                    <a:pt x="1993" y="19825"/>
                    <a:pt x="2958" y="19787"/>
                    <a:pt x="3125" y="20095"/>
                  </a:cubicBezTo>
                  <a:cubicBezTo>
                    <a:pt x="3293" y="20402"/>
                    <a:pt x="3008" y="21600"/>
                    <a:pt x="3008" y="21600"/>
                  </a:cubicBezTo>
                  <a:lnTo>
                    <a:pt x="21600" y="5529"/>
                  </a:lnTo>
                  <a:cubicBezTo>
                    <a:pt x="20056" y="5637"/>
                    <a:pt x="20586" y="3755"/>
                    <a:pt x="20586" y="3755"/>
                  </a:cubicBezTo>
                  <a:cubicBezTo>
                    <a:pt x="20586" y="3755"/>
                    <a:pt x="19921" y="3570"/>
                    <a:pt x="19605" y="3255"/>
                  </a:cubicBezTo>
                  <a:cubicBezTo>
                    <a:pt x="19319" y="2935"/>
                    <a:pt x="19723" y="1751"/>
                    <a:pt x="19723" y="1751"/>
                  </a:cubicBezTo>
                  <a:cubicBezTo>
                    <a:pt x="19723" y="1751"/>
                    <a:pt x="18774" y="1887"/>
                    <a:pt x="18529" y="1492"/>
                  </a:cubicBezTo>
                  <a:cubicBezTo>
                    <a:pt x="18314" y="1092"/>
                    <a:pt x="18765" y="0"/>
                    <a:pt x="18765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grpSp>
        <p:nvGrpSpPr>
          <p:cNvPr id="2300" name="Google Shape;4255;p45"/>
          <p:cNvGrpSpPr/>
          <p:nvPr/>
        </p:nvGrpSpPr>
        <p:grpSpPr>
          <a:xfrm>
            <a:off x="7275597" y="1252836"/>
            <a:ext cx="683984" cy="721349"/>
            <a:chOff x="0" y="0"/>
            <a:chExt cx="683983" cy="721348"/>
          </a:xfrm>
        </p:grpSpPr>
        <p:sp>
          <p:nvSpPr>
            <p:cNvPr id="2297" name="Google Shape;4256;p45"/>
            <p:cNvSpPr/>
            <p:nvPr/>
          </p:nvSpPr>
          <p:spPr>
            <a:xfrm>
              <a:off x="0" y="0"/>
              <a:ext cx="683984" cy="721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161" h="21600" fill="norm" stroke="1" extrusionOk="0">
                  <a:moveTo>
                    <a:pt x="7198" y="0"/>
                  </a:moveTo>
                  <a:cubicBezTo>
                    <a:pt x="4306" y="0"/>
                    <a:pt x="7446" y="11298"/>
                    <a:pt x="7446" y="11298"/>
                  </a:cubicBezTo>
                  <a:cubicBezTo>
                    <a:pt x="7446" y="11298"/>
                    <a:pt x="4597" y="6422"/>
                    <a:pt x="2187" y="6422"/>
                  </a:cubicBezTo>
                  <a:cubicBezTo>
                    <a:pt x="1643" y="6422"/>
                    <a:pt x="1121" y="6671"/>
                    <a:pt x="659" y="7282"/>
                  </a:cubicBezTo>
                  <a:cubicBezTo>
                    <a:pt x="-2583" y="11591"/>
                    <a:pt x="7186" y="12277"/>
                    <a:pt x="7186" y="12277"/>
                  </a:cubicBezTo>
                  <a:cubicBezTo>
                    <a:pt x="7186" y="12277"/>
                    <a:pt x="384" y="13043"/>
                    <a:pt x="254" y="17190"/>
                  </a:cubicBezTo>
                  <a:cubicBezTo>
                    <a:pt x="227" y="18034"/>
                    <a:pt x="509" y="18370"/>
                    <a:pt x="974" y="18370"/>
                  </a:cubicBezTo>
                  <a:cubicBezTo>
                    <a:pt x="2786" y="18370"/>
                    <a:pt x="7372" y="13290"/>
                    <a:pt x="7374" y="13288"/>
                  </a:cubicBezTo>
                  <a:cubicBezTo>
                    <a:pt x="7372" y="13290"/>
                    <a:pt x="2772" y="18658"/>
                    <a:pt x="5087" y="21205"/>
                  </a:cubicBezTo>
                  <a:cubicBezTo>
                    <a:pt x="5335" y="21478"/>
                    <a:pt x="5567" y="21600"/>
                    <a:pt x="5786" y="21600"/>
                  </a:cubicBezTo>
                  <a:cubicBezTo>
                    <a:pt x="7603" y="21600"/>
                    <a:pt x="8445" y="13176"/>
                    <a:pt x="8445" y="13174"/>
                  </a:cubicBezTo>
                  <a:cubicBezTo>
                    <a:pt x="8445" y="13176"/>
                    <a:pt x="8272" y="18006"/>
                    <a:pt x="11803" y="20225"/>
                  </a:cubicBezTo>
                  <a:cubicBezTo>
                    <a:pt x="12262" y="20514"/>
                    <a:pt x="12623" y="20643"/>
                    <a:pt x="12893" y="20643"/>
                  </a:cubicBezTo>
                  <a:cubicBezTo>
                    <a:pt x="14548" y="20643"/>
                    <a:pt x="12846" y="15828"/>
                    <a:pt x="9527" y="13040"/>
                  </a:cubicBezTo>
                  <a:cubicBezTo>
                    <a:pt x="10833" y="13942"/>
                    <a:pt x="13177" y="15338"/>
                    <a:pt x="15179" y="15338"/>
                  </a:cubicBezTo>
                  <a:cubicBezTo>
                    <a:pt x="16202" y="15338"/>
                    <a:pt x="17136" y="14973"/>
                    <a:pt x="17795" y="13990"/>
                  </a:cubicBezTo>
                  <a:cubicBezTo>
                    <a:pt x="19017" y="12186"/>
                    <a:pt x="16990" y="11712"/>
                    <a:pt x="14523" y="11712"/>
                  </a:cubicBezTo>
                  <a:cubicBezTo>
                    <a:pt x="11790" y="11712"/>
                    <a:pt x="8517" y="12293"/>
                    <a:pt x="8517" y="12293"/>
                  </a:cubicBezTo>
                  <a:cubicBezTo>
                    <a:pt x="8517" y="12293"/>
                    <a:pt x="17519" y="9127"/>
                    <a:pt x="16101" y="6222"/>
                  </a:cubicBezTo>
                  <a:cubicBezTo>
                    <a:pt x="15695" y="5397"/>
                    <a:pt x="15154" y="5062"/>
                    <a:pt x="14542" y="5062"/>
                  </a:cubicBezTo>
                  <a:cubicBezTo>
                    <a:pt x="11921" y="5062"/>
                    <a:pt x="8011" y="11200"/>
                    <a:pt x="8011" y="11200"/>
                  </a:cubicBezTo>
                  <a:cubicBezTo>
                    <a:pt x="8011" y="11200"/>
                    <a:pt x="12512" y="2648"/>
                    <a:pt x="8112" y="280"/>
                  </a:cubicBezTo>
                  <a:cubicBezTo>
                    <a:pt x="7756" y="88"/>
                    <a:pt x="7453" y="0"/>
                    <a:pt x="719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8" name="Google Shape;4257;p45"/>
            <p:cNvSpPr/>
            <p:nvPr/>
          </p:nvSpPr>
          <p:spPr>
            <a:xfrm>
              <a:off x="82005" y="74227"/>
              <a:ext cx="540504" cy="57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2" h="21600" fill="norm" stroke="1" extrusionOk="0">
                  <a:moveTo>
                    <a:pt x="7862" y="0"/>
                  </a:moveTo>
                  <a:cubicBezTo>
                    <a:pt x="7858" y="0"/>
                    <a:pt x="7853" y="0"/>
                    <a:pt x="7849" y="0"/>
                  </a:cubicBezTo>
                  <a:cubicBezTo>
                    <a:pt x="6180" y="61"/>
                    <a:pt x="8013" y="12051"/>
                    <a:pt x="8013" y="12051"/>
                  </a:cubicBezTo>
                  <a:cubicBezTo>
                    <a:pt x="8013" y="12051"/>
                    <a:pt x="1983" y="7937"/>
                    <a:pt x="385" y="7937"/>
                  </a:cubicBezTo>
                  <a:cubicBezTo>
                    <a:pt x="159" y="7937"/>
                    <a:pt x="22" y="8019"/>
                    <a:pt x="3" y="8204"/>
                  </a:cubicBezTo>
                  <a:cubicBezTo>
                    <a:pt x="-162" y="9691"/>
                    <a:pt x="7581" y="12295"/>
                    <a:pt x="7581" y="12295"/>
                  </a:cubicBezTo>
                  <a:cubicBezTo>
                    <a:pt x="7581" y="12295"/>
                    <a:pt x="-986" y="16978"/>
                    <a:pt x="435" y="17365"/>
                  </a:cubicBezTo>
                  <a:cubicBezTo>
                    <a:pt x="489" y="17379"/>
                    <a:pt x="549" y="17385"/>
                    <a:pt x="616" y="17385"/>
                  </a:cubicBezTo>
                  <a:cubicBezTo>
                    <a:pt x="2307" y="17385"/>
                    <a:pt x="8116" y="13131"/>
                    <a:pt x="8116" y="13131"/>
                  </a:cubicBezTo>
                  <a:cubicBezTo>
                    <a:pt x="8116" y="13131"/>
                    <a:pt x="3689" y="21477"/>
                    <a:pt x="5151" y="21599"/>
                  </a:cubicBezTo>
                  <a:cubicBezTo>
                    <a:pt x="5159" y="21599"/>
                    <a:pt x="5168" y="21600"/>
                    <a:pt x="5177" y="21600"/>
                  </a:cubicBezTo>
                  <a:cubicBezTo>
                    <a:pt x="6638" y="21600"/>
                    <a:pt x="8714" y="13131"/>
                    <a:pt x="8714" y="13131"/>
                  </a:cubicBezTo>
                  <a:cubicBezTo>
                    <a:pt x="8714" y="13131"/>
                    <a:pt x="12979" y="20818"/>
                    <a:pt x="14153" y="20818"/>
                  </a:cubicBezTo>
                  <a:cubicBezTo>
                    <a:pt x="14282" y="20818"/>
                    <a:pt x="14373" y="20725"/>
                    <a:pt x="14418" y="20520"/>
                  </a:cubicBezTo>
                  <a:cubicBezTo>
                    <a:pt x="14850" y="18444"/>
                    <a:pt x="9579" y="13069"/>
                    <a:pt x="9579" y="13069"/>
                  </a:cubicBezTo>
                  <a:cubicBezTo>
                    <a:pt x="9579" y="13069"/>
                    <a:pt x="15931" y="14703"/>
                    <a:pt x="18912" y="14703"/>
                  </a:cubicBezTo>
                  <a:cubicBezTo>
                    <a:pt x="19980" y="14703"/>
                    <a:pt x="20614" y="14493"/>
                    <a:pt x="20371" y="13925"/>
                  </a:cubicBezTo>
                  <a:cubicBezTo>
                    <a:pt x="19839" y="12698"/>
                    <a:pt x="16263" y="12436"/>
                    <a:pt x="13310" y="12436"/>
                  </a:cubicBezTo>
                  <a:cubicBezTo>
                    <a:pt x="11118" y="12436"/>
                    <a:pt x="9270" y="12580"/>
                    <a:pt x="9270" y="12580"/>
                  </a:cubicBezTo>
                  <a:cubicBezTo>
                    <a:pt x="9270" y="12580"/>
                    <a:pt x="19279" y="5355"/>
                    <a:pt x="17611" y="5150"/>
                  </a:cubicBezTo>
                  <a:cubicBezTo>
                    <a:pt x="17582" y="5147"/>
                    <a:pt x="17553" y="5145"/>
                    <a:pt x="17521" y="5145"/>
                  </a:cubicBezTo>
                  <a:cubicBezTo>
                    <a:pt x="15683" y="5145"/>
                    <a:pt x="8714" y="11522"/>
                    <a:pt x="8714" y="11522"/>
                  </a:cubicBezTo>
                  <a:cubicBezTo>
                    <a:pt x="8714" y="11522"/>
                    <a:pt x="9533" y="0"/>
                    <a:pt x="7862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299" name="Google Shape;4258;p45"/>
            <p:cNvSpPr/>
            <p:nvPr/>
          </p:nvSpPr>
          <p:spPr>
            <a:xfrm>
              <a:off x="247865" y="338803"/>
              <a:ext cx="129519" cy="129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470" h="21600" fill="norm" stroke="1" extrusionOk="0">
                  <a:moveTo>
                    <a:pt x="7466" y="0"/>
                  </a:moveTo>
                  <a:cubicBezTo>
                    <a:pt x="3012" y="0"/>
                    <a:pt x="-389" y="5698"/>
                    <a:pt x="265" y="10408"/>
                  </a:cubicBezTo>
                  <a:cubicBezTo>
                    <a:pt x="265" y="10408"/>
                    <a:pt x="-1468" y="16035"/>
                    <a:pt x="3939" y="20484"/>
                  </a:cubicBezTo>
                  <a:cubicBezTo>
                    <a:pt x="4867" y="21250"/>
                    <a:pt x="5989" y="21600"/>
                    <a:pt x="7181" y="21600"/>
                  </a:cubicBezTo>
                  <a:cubicBezTo>
                    <a:pt x="12906" y="21600"/>
                    <a:pt x="20132" y="13500"/>
                    <a:pt x="14335" y="4776"/>
                  </a:cubicBezTo>
                  <a:cubicBezTo>
                    <a:pt x="12025" y="1338"/>
                    <a:pt x="9621" y="0"/>
                    <a:pt x="7466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21" name="Google Shape;4294;p45"/>
          <p:cNvGrpSpPr/>
          <p:nvPr/>
        </p:nvGrpSpPr>
        <p:grpSpPr>
          <a:xfrm>
            <a:off x="7325329" y="3560515"/>
            <a:ext cx="678810" cy="760832"/>
            <a:chOff x="0" y="0"/>
            <a:chExt cx="678809" cy="760831"/>
          </a:xfrm>
        </p:grpSpPr>
        <p:sp>
          <p:nvSpPr>
            <p:cNvPr id="2301" name="Google Shape;4295;p45"/>
            <p:cNvSpPr/>
            <p:nvPr/>
          </p:nvSpPr>
          <p:spPr>
            <a:xfrm>
              <a:off x="468678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2" name="Google Shape;4296;p45"/>
            <p:cNvSpPr/>
            <p:nvPr/>
          </p:nvSpPr>
          <p:spPr>
            <a:xfrm>
              <a:off x="462212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3" name="Google Shape;4297;p45"/>
            <p:cNvSpPr/>
            <p:nvPr/>
          </p:nvSpPr>
          <p:spPr>
            <a:xfrm>
              <a:off x="439791" y="259921"/>
              <a:ext cx="12701" cy="120438"/>
            </a:xfrm>
            <a:prstGeom prst="rect">
              <a:avLst/>
            </a:pr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4" name="Google Shape;4298;p45"/>
            <p:cNvSpPr/>
            <p:nvPr/>
          </p:nvSpPr>
          <p:spPr>
            <a:xfrm>
              <a:off x="433324" y="244110"/>
              <a:ext cx="23447" cy="23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62" y="0"/>
                  </a:moveTo>
                  <a:cubicBezTo>
                    <a:pt x="5021" y="0"/>
                    <a:pt x="0" y="5021"/>
                    <a:pt x="0" y="11035"/>
                  </a:cubicBezTo>
                  <a:cubicBezTo>
                    <a:pt x="0" y="16579"/>
                    <a:pt x="5021" y="21600"/>
                    <a:pt x="11062" y="21600"/>
                  </a:cubicBezTo>
                  <a:cubicBezTo>
                    <a:pt x="17076" y="21600"/>
                    <a:pt x="21600" y="16579"/>
                    <a:pt x="21600" y="11035"/>
                  </a:cubicBezTo>
                  <a:cubicBezTo>
                    <a:pt x="21600" y="5021"/>
                    <a:pt x="17076" y="0"/>
                    <a:pt x="11062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5" name="Google Shape;4299;p45"/>
            <p:cNvSpPr/>
            <p:nvPr/>
          </p:nvSpPr>
          <p:spPr>
            <a:xfrm>
              <a:off x="504173" y="275730"/>
              <a:ext cx="38179" cy="117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822" y="0"/>
                  </a:moveTo>
                  <a:lnTo>
                    <a:pt x="0" y="21401"/>
                  </a:lnTo>
                  <a:lnTo>
                    <a:pt x="2778" y="21600"/>
                  </a:lnTo>
                  <a:lnTo>
                    <a:pt x="21600" y="199"/>
                  </a:lnTo>
                  <a:lnTo>
                    <a:pt x="18822" y="0"/>
                  </a:lnTo>
                  <a:close/>
                </a:path>
              </a:pathLst>
            </a:custGeom>
            <a:solidFill>
              <a:srgbClr val="FFDB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6" name="Google Shape;4300;p45"/>
            <p:cNvSpPr/>
            <p:nvPr/>
          </p:nvSpPr>
          <p:spPr>
            <a:xfrm>
              <a:off x="528305" y="260573"/>
              <a:ext cx="23382" cy="23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98" h="21600" fill="norm" stroke="1" extrusionOk="0">
                  <a:moveTo>
                    <a:pt x="9719" y="0"/>
                  </a:moveTo>
                  <a:cubicBezTo>
                    <a:pt x="5361" y="0"/>
                    <a:pt x="1449" y="2961"/>
                    <a:pt x="348" y="8011"/>
                  </a:cubicBezTo>
                  <a:cubicBezTo>
                    <a:pt x="-1011" y="13589"/>
                    <a:pt x="1683" y="19696"/>
                    <a:pt x="7095" y="21203"/>
                  </a:cubicBezTo>
                  <a:cubicBezTo>
                    <a:pt x="7938" y="21468"/>
                    <a:pt x="8805" y="21600"/>
                    <a:pt x="9648" y="21600"/>
                  </a:cubicBezTo>
                  <a:cubicBezTo>
                    <a:pt x="13772" y="21600"/>
                    <a:pt x="17661" y="18639"/>
                    <a:pt x="18785" y="13589"/>
                  </a:cubicBezTo>
                  <a:cubicBezTo>
                    <a:pt x="20589" y="8011"/>
                    <a:pt x="17426" y="1930"/>
                    <a:pt x="12483" y="397"/>
                  </a:cubicBezTo>
                  <a:cubicBezTo>
                    <a:pt x="11546" y="132"/>
                    <a:pt x="10632" y="0"/>
                    <a:pt x="9719" y="0"/>
                  </a:cubicBezTo>
                  <a:close/>
                </a:path>
              </a:pathLst>
            </a:custGeom>
            <a:solidFill>
              <a:srgbClr val="4D237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7" name="Google Shape;4301;p45"/>
            <p:cNvSpPr/>
            <p:nvPr/>
          </p:nvSpPr>
          <p:spPr>
            <a:xfrm>
              <a:off x="0" y="77320"/>
              <a:ext cx="420780" cy="552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88" h="21600" fill="norm" stroke="1" extrusionOk="0">
                  <a:moveTo>
                    <a:pt x="4621" y="0"/>
                  </a:moveTo>
                  <a:cubicBezTo>
                    <a:pt x="3990" y="0"/>
                    <a:pt x="3313" y="142"/>
                    <a:pt x="2550" y="426"/>
                  </a:cubicBezTo>
                  <a:cubicBezTo>
                    <a:pt x="-1912" y="2108"/>
                    <a:pt x="4285" y="12756"/>
                    <a:pt x="4285" y="12756"/>
                  </a:cubicBezTo>
                  <a:cubicBezTo>
                    <a:pt x="4285" y="12756"/>
                    <a:pt x="0" y="15589"/>
                    <a:pt x="0" y="18634"/>
                  </a:cubicBezTo>
                  <a:cubicBezTo>
                    <a:pt x="0" y="20874"/>
                    <a:pt x="2096" y="21600"/>
                    <a:pt x="4739" y="21600"/>
                  </a:cubicBezTo>
                  <a:cubicBezTo>
                    <a:pt x="9010" y="21600"/>
                    <a:pt x="14713" y="19705"/>
                    <a:pt x="15328" y="19231"/>
                  </a:cubicBezTo>
                  <a:cubicBezTo>
                    <a:pt x="16323" y="18464"/>
                    <a:pt x="19688" y="12821"/>
                    <a:pt x="19688" y="12821"/>
                  </a:cubicBezTo>
                  <a:cubicBezTo>
                    <a:pt x="19688" y="12821"/>
                    <a:pt x="19614" y="12835"/>
                    <a:pt x="19470" y="12835"/>
                  </a:cubicBezTo>
                  <a:cubicBezTo>
                    <a:pt x="18748" y="12835"/>
                    <a:pt x="16291" y="12464"/>
                    <a:pt x="13033" y="7965"/>
                  </a:cubicBezTo>
                  <a:cubicBezTo>
                    <a:pt x="9180" y="2655"/>
                    <a:pt x="7346" y="0"/>
                    <a:pt x="4621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8" name="Google Shape;4302;p45"/>
            <p:cNvSpPr/>
            <p:nvPr/>
          </p:nvSpPr>
          <p:spPr>
            <a:xfrm>
              <a:off x="6530" y="0"/>
              <a:ext cx="486206" cy="450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4663" y="0"/>
                  </a:moveTo>
                  <a:cubicBezTo>
                    <a:pt x="4577" y="0"/>
                    <a:pt x="4494" y="7"/>
                    <a:pt x="4416" y="22"/>
                  </a:cubicBezTo>
                  <a:cubicBezTo>
                    <a:pt x="1070" y="665"/>
                    <a:pt x="-654" y="6000"/>
                    <a:pt x="230" y="6000"/>
                  </a:cubicBezTo>
                  <a:cubicBezTo>
                    <a:pt x="389" y="6000"/>
                    <a:pt x="631" y="5829"/>
                    <a:pt x="964" y="5428"/>
                  </a:cubicBezTo>
                  <a:cubicBezTo>
                    <a:pt x="1734" y="4497"/>
                    <a:pt x="2593" y="3937"/>
                    <a:pt x="3501" y="3937"/>
                  </a:cubicBezTo>
                  <a:cubicBezTo>
                    <a:pt x="5168" y="3937"/>
                    <a:pt x="7005" y="5821"/>
                    <a:pt x="8783" y="10756"/>
                  </a:cubicBezTo>
                  <a:cubicBezTo>
                    <a:pt x="12479" y="21057"/>
                    <a:pt x="16590" y="21600"/>
                    <a:pt x="17416" y="21600"/>
                  </a:cubicBezTo>
                  <a:cubicBezTo>
                    <a:pt x="17514" y="21600"/>
                    <a:pt x="17565" y="21593"/>
                    <a:pt x="17565" y="21593"/>
                  </a:cubicBezTo>
                  <a:lnTo>
                    <a:pt x="20946" y="17780"/>
                  </a:lnTo>
                  <a:cubicBezTo>
                    <a:pt x="20946" y="17780"/>
                    <a:pt x="8860" y="0"/>
                    <a:pt x="466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09" name="Google Shape;4303;p45"/>
            <p:cNvSpPr/>
            <p:nvPr/>
          </p:nvSpPr>
          <p:spPr>
            <a:xfrm>
              <a:off x="33805" y="562959"/>
              <a:ext cx="20694" cy="20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5" y="0"/>
                  </a:moveTo>
                  <a:cubicBezTo>
                    <a:pt x="5126" y="0"/>
                    <a:pt x="0" y="4678"/>
                    <a:pt x="0" y="11089"/>
                  </a:cubicBezTo>
                  <a:cubicBezTo>
                    <a:pt x="0" y="16922"/>
                    <a:pt x="5126" y="21600"/>
                    <a:pt x="10815" y="21600"/>
                  </a:cubicBezTo>
                  <a:cubicBezTo>
                    <a:pt x="16504" y="21600"/>
                    <a:pt x="21600" y="16922"/>
                    <a:pt x="21600" y="11089"/>
                  </a:cubicBezTo>
                  <a:cubicBezTo>
                    <a:pt x="21600" y="4678"/>
                    <a:pt x="16504" y="0"/>
                    <a:pt x="1081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0" name="Google Shape;4304;p45"/>
            <p:cNvSpPr/>
            <p:nvPr/>
          </p:nvSpPr>
          <p:spPr>
            <a:xfrm>
              <a:off x="78484" y="570055"/>
              <a:ext cx="31083" cy="31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4932" y="0"/>
                    <a:pt x="0" y="4916"/>
                    <a:pt x="0" y="10622"/>
                  </a:cubicBezTo>
                  <a:cubicBezTo>
                    <a:pt x="0" y="16684"/>
                    <a:pt x="4932" y="21600"/>
                    <a:pt x="10613" y="21600"/>
                  </a:cubicBezTo>
                  <a:cubicBezTo>
                    <a:pt x="16668" y="21600"/>
                    <a:pt x="21600" y="16684"/>
                    <a:pt x="21600" y="10622"/>
                  </a:cubicBezTo>
                  <a:cubicBezTo>
                    <a:pt x="21600" y="4916"/>
                    <a:pt x="16668" y="0"/>
                    <a:pt x="10613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1" name="Google Shape;4305;p45"/>
            <p:cNvSpPr/>
            <p:nvPr/>
          </p:nvSpPr>
          <p:spPr>
            <a:xfrm>
              <a:off x="136275" y="556970"/>
              <a:ext cx="44680" cy="44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734" y="0"/>
                    <a:pt x="0" y="4745"/>
                    <a:pt x="0" y="10793"/>
                  </a:cubicBezTo>
                  <a:cubicBezTo>
                    <a:pt x="0" y="16855"/>
                    <a:pt x="4734" y="21600"/>
                    <a:pt x="10800" y="21600"/>
                  </a:cubicBezTo>
                  <a:cubicBezTo>
                    <a:pt x="16866" y="21600"/>
                    <a:pt x="21600" y="16855"/>
                    <a:pt x="21600" y="10793"/>
                  </a:cubicBezTo>
                  <a:cubicBezTo>
                    <a:pt x="21600" y="4745"/>
                    <a:pt x="16866" y="0"/>
                    <a:pt x="10800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2" name="Google Shape;4306;p45"/>
            <p:cNvSpPr/>
            <p:nvPr/>
          </p:nvSpPr>
          <p:spPr>
            <a:xfrm>
              <a:off x="215299" y="554244"/>
              <a:ext cx="26712" cy="2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018" y="0"/>
                  </a:moveTo>
                  <a:cubicBezTo>
                    <a:pt x="4843" y="0"/>
                    <a:pt x="0" y="4943"/>
                    <a:pt x="0" y="10800"/>
                  </a:cubicBezTo>
                  <a:cubicBezTo>
                    <a:pt x="0" y="17102"/>
                    <a:pt x="4843" y="21600"/>
                    <a:pt x="11018" y="21600"/>
                  </a:cubicBezTo>
                  <a:cubicBezTo>
                    <a:pt x="16757" y="21600"/>
                    <a:pt x="21600" y="17102"/>
                    <a:pt x="21600" y="10800"/>
                  </a:cubicBezTo>
                  <a:cubicBezTo>
                    <a:pt x="21600" y="4943"/>
                    <a:pt x="16757" y="0"/>
                    <a:pt x="11018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3" name="Google Shape;4307;p45"/>
            <p:cNvSpPr/>
            <p:nvPr/>
          </p:nvSpPr>
          <p:spPr>
            <a:xfrm>
              <a:off x="267074" y="542266"/>
              <a:ext cx="13626" cy="13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395" y="0"/>
                  </a:moveTo>
                  <a:cubicBezTo>
                    <a:pt x="4320" y="0"/>
                    <a:pt x="0" y="5175"/>
                    <a:pt x="0" y="11205"/>
                  </a:cubicBezTo>
                  <a:cubicBezTo>
                    <a:pt x="0" y="16380"/>
                    <a:pt x="4320" y="21600"/>
                    <a:pt x="10395" y="21600"/>
                  </a:cubicBezTo>
                  <a:cubicBezTo>
                    <a:pt x="16425" y="21600"/>
                    <a:pt x="21600" y="16380"/>
                    <a:pt x="21600" y="11205"/>
                  </a:cubicBezTo>
                  <a:cubicBezTo>
                    <a:pt x="21600" y="5175"/>
                    <a:pt x="16425" y="0"/>
                    <a:pt x="10395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4" name="Google Shape;4308;p45"/>
            <p:cNvSpPr/>
            <p:nvPr/>
          </p:nvSpPr>
          <p:spPr>
            <a:xfrm>
              <a:off x="424716" y="144904"/>
              <a:ext cx="254094" cy="49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644" h="21600" fill="norm" stroke="1" extrusionOk="0">
                  <a:moveTo>
                    <a:pt x="13062" y="0"/>
                  </a:moveTo>
                  <a:cubicBezTo>
                    <a:pt x="13049" y="0"/>
                    <a:pt x="13038" y="0"/>
                    <a:pt x="13025" y="0"/>
                  </a:cubicBezTo>
                  <a:cubicBezTo>
                    <a:pt x="10097" y="72"/>
                    <a:pt x="9954" y="2879"/>
                    <a:pt x="9312" y="8158"/>
                  </a:cubicBezTo>
                  <a:cubicBezTo>
                    <a:pt x="8758" y="12703"/>
                    <a:pt x="5668" y="13018"/>
                    <a:pt x="4816" y="13018"/>
                  </a:cubicBezTo>
                  <a:cubicBezTo>
                    <a:pt x="4679" y="13018"/>
                    <a:pt x="4599" y="13011"/>
                    <a:pt x="4599" y="13011"/>
                  </a:cubicBezTo>
                  <a:cubicBezTo>
                    <a:pt x="4599" y="13011"/>
                    <a:pt x="-1578" y="17649"/>
                    <a:pt x="385" y="19124"/>
                  </a:cubicBezTo>
                  <a:cubicBezTo>
                    <a:pt x="1886" y="20251"/>
                    <a:pt x="4368" y="21600"/>
                    <a:pt x="7734" y="21600"/>
                  </a:cubicBezTo>
                  <a:cubicBezTo>
                    <a:pt x="8771" y="21600"/>
                    <a:pt x="9894" y="21471"/>
                    <a:pt x="11097" y="21169"/>
                  </a:cubicBezTo>
                  <a:cubicBezTo>
                    <a:pt x="16203" y="19908"/>
                    <a:pt x="11633" y="15485"/>
                    <a:pt x="11633" y="15485"/>
                  </a:cubicBezTo>
                  <a:cubicBezTo>
                    <a:pt x="20022" y="10819"/>
                    <a:pt x="15987" y="0"/>
                    <a:pt x="13062" y="0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5" name="Google Shape;4309;p45"/>
            <p:cNvSpPr/>
            <p:nvPr/>
          </p:nvSpPr>
          <p:spPr>
            <a:xfrm>
              <a:off x="476385" y="53334"/>
              <a:ext cx="174736" cy="416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765" h="21600" fill="norm" stroke="1" extrusionOk="0">
                  <a:moveTo>
                    <a:pt x="7217" y="0"/>
                  </a:moveTo>
                  <a:lnTo>
                    <a:pt x="1778" y="9493"/>
                  </a:lnTo>
                  <a:lnTo>
                    <a:pt x="0" y="21360"/>
                  </a:lnTo>
                  <a:cubicBezTo>
                    <a:pt x="0" y="21360"/>
                    <a:pt x="1198" y="21600"/>
                    <a:pt x="2805" y="21600"/>
                  </a:cubicBezTo>
                  <a:cubicBezTo>
                    <a:pt x="5436" y="21600"/>
                    <a:pt x="9170" y="20958"/>
                    <a:pt x="10564" y="17574"/>
                  </a:cubicBezTo>
                  <a:cubicBezTo>
                    <a:pt x="12814" y="12121"/>
                    <a:pt x="8525" y="5538"/>
                    <a:pt x="15061" y="4747"/>
                  </a:cubicBezTo>
                  <a:cubicBezTo>
                    <a:pt x="21600" y="3927"/>
                    <a:pt x="7217" y="0"/>
                    <a:pt x="72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6" name="Google Shape;4310;p45"/>
            <p:cNvSpPr/>
            <p:nvPr/>
          </p:nvSpPr>
          <p:spPr>
            <a:xfrm>
              <a:off x="467670" y="579848"/>
              <a:ext cx="19076" cy="1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1121" y="0"/>
                  </a:moveTo>
                  <a:cubicBezTo>
                    <a:pt x="4918" y="0"/>
                    <a:pt x="0" y="4943"/>
                    <a:pt x="0" y="11105"/>
                  </a:cubicBezTo>
                  <a:cubicBezTo>
                    <a:pt x="0" y="16657"/>
                    <a:pt x="4918" y="21600"/>
                    <a:pt x="11121" y="21600"/>
                  </a:cubicBezTo>
                  <a:cubicBezTo>
                    <a:pt x="16650" y="21600"/>
                    <a:pt x="21600" y="16657"/>
                    <a:pt x="21600" y="11105"/>
                  </a:cubicBezTo>
                  <a:cubicBezTo>
                    <a:pt x="21600" y="4943"/>
                    <a:pt x="16650" y="0"/>
                    <a:pt x="1112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7" name="Google Shape;4311;p45"/>
            <p:cNvSpPr/>
            <p:nvPr/>
          </p:nvSpPr>
          <p:spPr>
            <a:xfrm>
              <a:off x="501448" y="596227"/>
              <a:ext cx="26712" cy="27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82" y="0"/>
                  </a:moveTo>
                  <a:cubicBezTo>
                    <a:pt x="4866" y="0"/>
                    <a:pt x="0" y="4747"/>
                    <a:pt x="0" y="10800"/>
                  </a:cubicBezTo>
                  <a:cubicBezTo>
                    <a:pt x="0" y="16830"/>
                    <a:pt x="4866" y="21600"/>
                    <a:pt x="10582" y="21600"/>
                  </a:cubicBezTo>
                  <a:cubicBezTo>
                    <a:pt x="16757" y="21600"/>
                    <a:pt x="21600" y="16830"/>
                    <a:pt x="21600" y="10800"/>
                  </a:cubicBezTo>
                  <a:cubicBezTo>
                    <a:pt x="21600" y="4747"/>
                    <a:pt x="16757" y="0"/>
                    <a:pt x="1058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8" name="Google Shape;4312;p45"/>
            <p:cNvSpPr/>
            <p:nvPr/>
          </p:nvSpPr>
          <p:spPr>
            <a:xfrm>
              <a:off x="547233" y="596765"/>
              <a:ext cx="28358" cy="2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1" y="0"/>
                  </a:moveTo>
                  <a:cubicBezTo>
                    <a:pt x="4995" y="0"/>
                    <a:pt x="0" y="4978"/>
                    <a:pt x="0" y="10800"/>
                  </a:cubicBezTo>
                  <a:cubicBezTo>
                    <a:pt x="0" y="17033"/>
                    <a:pt x="4995" y="21600"/>
                    <a:pt x="10811" y="21600"/>
                  </a:cubicBezTo>
                  <a:cubicBezTo>
                    <a:pt x="17038" y="21600"/>
                    <a:pt x="21600" y="17033"/>
                    <a:pt x="21600" y="10800"/>
                  </a:cubicBezTo>
                  <a:cubicBezTo>
                    <a:pt x="21600" y="4978"/>
                    <a:pt x="17038" y="0"/>
                    <a:pt x="10811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19" name="Google Shape;4313;p45"/>
            <p:cNvSpPr/>
            <p:nvPr/>
          </p:nvSpPr>
          <p:spPr>
            <a:xfrm>
              <a:off x="592479" y="587483"/>
              <a:ext cx="14165" cy="14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22" y="0"/>
                  </a:moveTo>
                  <a:cubicBezTo>
                    <a:pt x="4978" y="0"/>
                    <a:pt x="0" y="5011"/>
                    <a:pt x="0" y="10800"/>
                  </a:cubicBezTo>
                  <a:cubicBezTo>
                    <a:pt x="0" y="16589"/>
                    <a:pt x="4978" y="21600"/>
                    <a:pt x="10822" y="21600"/>
                  </a:cubicBezTo>
                  <a:cubicBezTo>
                    <a:pt x="16622" y="21600"/>
                    <a:pt x="21600" y="16589"/>
                    <a:pt x="21600" y="10800"/>
                  </a:cubicBezTo>
                  <a:cubicBezTo>
                    <a:pt x="21600" y="5011"/>
                    <a:pt x="16622" y="0"/>
                    <a:pt x="10822" y="0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0" name="Google Shape;4314;p45"/>
            <p:cNvSpPr/>
            <p:nvPr/>
          </p:nvSpPr>
          <p:spPr>
            <a:xfrm>
              <a:off x="242059" y="364888"/>
              <a:ext cx="281411" cy="395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342" h="21600" fill="norm" stroke="1" extrusionOk="0">
                  <a:moveTo>
                    <a:pt x="14779" y="0"/>
                  </a:moveTo>
                  <a:cubicBezTo>
                    <a:pt x="12938" y="0"/>
                    <a:pt x="9551" y="1112"/>
                    <a:pt x="5042" y="7357"/>
                  </a:cubicBezTo>
                  <a:cubicBezTo>
                    <a:pt x="-1957" y="17020"/>
                    <a:pt x="-288" y="21481"/>
                    <a:pt x="1880" y="21600"/>
                  </a:cubicBezTo>
                  <a:cubicBezTo>
                    <a:pt x="1893" y="21600"/>
                    <a:pt x="1906" y="21600"/>
                    <a:pt x="1919" y="21600"/>
                  </a:cubicBezTo>
                  <a:cubicBezTo>
                    <a:pt x="4119" y="21600"/>
                    <a:pt x="13055" y="14221"/>
                    <a:pt x="16339" y="8605"/>
                  </a:cubicBezTo>
                  <a:cubicBezTo>
                    <a:pt x="19643" y="2986"/>
                    <a:pt x="18292" y="636"/>
                    <a:pt x="16339" y="339"/>
                  </a:cubicBezTo>
                  <a:cubicBezTo>
                    <a:pt x="16339" y="339"/>
                    <a:pt x="15795" y="0"/>
                    <a:pt x="14779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325" name="Google Shape;4315;p45"/>
          <p:cNvGrpSpPr/>
          <p:nvPr/>
        </p:nvGrpSpPr>
        <p:grpSpPr>
          <a:xfrm>
            <a:off x="1587721" y="3839780"/>
            <a:ext cx="439112" cy="456513"/>
            <a:chOff x="0" y="0"/>
            <a:chExt cx="439111" cy="456512"/>
          </a:xfrm>
        </p:grpSpPr>
        <p:sp>
          <p:nvSpPr>
            <p:cNvPr id="2322" name="Google Shape;4316;p45"/>
            <p:cNvSpPr/>
            <p:nvPr/>
          </p:nvSpPr>
          <p:spPr>
            <a:xfrm>
              <a:off x="-1" y="0"/>
              <a:ext cx="439113" cy="456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66" h="21600" fill="norm" stroke="1" extrusionOk="0">
                  <a:moveTo>
                    <a:pt x="8027" y="0"/>
                  </a:moveTo>
                  <a:cubicBezTo>
                    <a:pt x="7922" y="0"/>
                    <a:pt x="7812" y="7"/>
                    <a:pt x="7699" y="24"/>
                  </a:cubicBezTo>
                  <a:cubicBezTo>
                    <a:pt x="2319" y="795"/>
                    <a:pt x="7879" y="10781"/>
                    <a:pt x="7879" y="10781"/>
                  </a:cubicBezTo>
                  <a:cubicBezTo>
                    <a:pt x="7879" y="10781"/>
                    <a:pt x="6023" y="10374"/>
                    <a:pt x="4113" y="10374"/>
                  </a:cubicBezTo>
                  <a:cubicBezTo>
                    <a:pt x="1921" y="10374"/>
                    <a:pt x="-342" y="10910"/>
                    <a:pt x="43" y="13214"/>
                  </a:cubicBezTo>
                  <a:cubicBezTo>
                    <a:pt x="300" y="14752"/>
                    <a:pt x="1430" y="15247"/>
                    <a:pt x="2781" y="15247"/>
                  </a:cubicBezTo>
                  <a:cubicBezTo>
                    <a:pt x="5235" y="15247"/>
                    <a:pt x="8421" y="13609"/>
                    <a:pt x="8421" y="13609"/>
                  </a:cubicBezTo>
                  <a:cubicBezTo>
                    <a:pt x="8421" y="13609"/>
                    <a:pt x="2048" y="20867"/>
                    <a:pt x="7139" y="21559"/>
                  </a:cubicBezTo>
                  <a:cubicBezTo>
                    <a:pt x="7344" y="21587"/>
                    <a:pt x="7540" y="21600"/>
                    <a:pt x="7725" y="21600"/>
                  </a:cubicBezTo>
                  <a:cubicBezTo>
                    <a:pt x="12155" y="21600"/>
                    <a:pt x="11057" y="13985"/>
                    <a:pt x="11057" y="13985"/>
                  </a:cubicBezTo>
                  <a:cubicBezTo>
                    <a:pt x="11057" y="13985"/>
                    <a:pt x="14868" y="19432"/>
                    <a:pt x="17270" y="19432"/>
                  </a:cubicBezTo>
                  <a:cubicBezTo>
                    <a:pt x="17863" y="19432"/>
                    <a:pt x="18370" y="19102"/>
                    <a:pt x="18712" y="18277"/>
                  </a:cubicBezTo>
                  <a:cubicBezTo>
                    <a:pt x="20464" y="14084"/>
                    <a:pt x="12610" y="11790"/>
                    <a:pt x="12610" y="11790"/>
                  </a:cubicBezTo>
                  <a:cubicBezTo>
                    <a:pt x="12610" y="11790"/>
                    <a:pt x="21258" y="9101"/>
                    <a:pt x="17972" y="5798"/>
                  </a:cubicBezTo>
                  <a:cubicBezTo>
                    <a:pt x="17341" y="5165"/>
                    <a:pt x="16704" y="4909"/>
                    <a:pt x="16084" y="4909"/>
                  </a:cubicBezTo>
                  <a:cubicBezTo>
                    <a:pt x="13495" y="4909"/>
                    <a:pt x="11238" y="9378"/>
                    <a:pt x="11238" y="9378"/>
                  </a:cubicBezTo>
                  <a:cubicBezTo>
                    <a:pt x="11238" y="9378"/>
                    <a:pt x="11698" y="0"/>
                    <a:pt x="802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3" name="Google Shape;4317;p45"/>
            <p:cNvSpPr/>
            <p:nvPr/>
          </p:nvSpPr>
          <p:spPr>
            <a:xfrm>
              <a:off x="35901" y="47057"/>
              <a:ext cx="374576" cy="373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2" h="21600" fill="norm" stroke="1" extrusionOk="0">
                  <a:moveTo>
                    <a:pt x="7855" y="0"/>
                  </a:moveTo>
                  <a:cubicBezTo>
                    <a:pt x="7776" y="0"/>
                    <a:pt x="7696" y="13"/>
                    <a:pt x="7615" y="39"/>
                  </a:cubicBezTo>
                  <a:cubicBezTo>
                    <a:pt x="5088" y="861"/>
                    <a:pt x="10463" y="11977"/>
                    <a:pt x="10463" y="11977"/>
                  </a:cubicBezTo>
                  <a:cubicBezTo>
                    <a:pt x="10463" y="11977"/>
                    <a:pt x="7720" y="11731"/>
                    <a:pt x="5042" y="11731"/>
                  </a:cubicBezTo>
                  <a:cubicBezTo>
                    <a:pt x="2269" y="11731"/>
                    <a:pt x="-433" y="11994"/>
                    <a:pt x="59" y="13064"/>
                  </a:cubicBezTo>
                  <a:cubicBezTo>
                    <a:pt x="374" y="13754"/>
                    <a:pt x="1566" y="13986"/>
                    <a:pt x="3023" y="13986"/>
                  </a:cubicBezTo>
                  <a:cubicBezTo>
                    <a:pt x="6002" y="13986"/>
                    <a:pt x="10095" y="13016"/>
                    <a:pt x="10095" y="13015"/>
                  </a:cubicBezTo>
                  <a:cubicBezTo>
                    <a:pt x="10095" y="13016"/>
                    <a:pt x="5203" y="21328"/>
                    <a:pt x="7867" y="21594"/>
                  </a:cubicBezTo>
                  <a:cubicBezTo>
                    <a:pt x="7908" y="21597"/>
                    <a:pt x="7947" y="21600"/>
                    <a:pt x="7987" y="21600"/>
                  </a:cubicBezTo>
                  <a:cubicBezTo>
                    <a:pt x="10557" y="21600"/>
                    <a:pt x="11381" y="13136"/>
                    <a:pt x="11381" y="13136"/>
                  </a:cubicBezTo>
                  <a:cubicBezTo>
                    <a:pt x="11381" y="13136"/>
                    <a:pt x="17721" y="18440"/>
                    <a:pt x="19878" y="18440"/>
                  </a:cubicBezTo>
                  <a:cubicBezTo>
                    <a:pt x="20256" y="18440"/>
                    <a:pt x="20504" y="18278"/>
                    <a:pt x="20569" y="17896"/>
                  </a:cubicBezTo>
                  <a:cubicBezTo>
                    <a:pt x="20983" y="15359"/>
                    <a:pt x="11979" y="11977"/>
                    <a:pt x="11979" y="11977"/>
                  </a:cubicBezTo>
                  <a:cubicBezTo>
                    <a:pt x="11979" y="11977"/>
                    <a:pt x="21167" y="5959"/>
                    <a:pt x="18617" y="5162"/>
                  </a:cubicBezTo>
                  <a:cubicBezTo>
                    <a:pt x="18486" y="5121"/>
                    <a:pt x="18349" y="5100"/>
                    <a:pt x="18208" y="5100"/>
                  </a:cubicBezTo>
                  <a:cubicBezTo>
                    <a:pt x="15616" y="5100"/>
                    <a:pt x="11381" y="11662"/>
                    <a:pt x="11381" y="11662"/>
                  </a:cubicBezTo>
                  <a:cubicBezTo>
                    <a:pt x="11381" y="11662"/>
                    <a:pt x="10241" y="0"/>
                    <a:pt x="78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24" name="Google Shape;4318;p45"/>
            <p:cNvSpPr/>
            <p:nvPr/>
          </p:nvSpPr>
          <p:spPr>
            <a:xfrm>
              <a:off x="194956" y="208036"/>
              <a:ext cx="86036" cy="92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5" h="21600" fill="norm" stroke="1" extrusionOk="0">
                  <a:moveTo>
                    <a:pt x="10844" y="0"/>
                  </a:moveTo>
                  <a:cubicBezTo>
                    <a:pt x="5728" y="0"/>
                    <a:pt x="711" y="3637"/>
                    <a:pt x="99" y="9228"/>
                  </a:cubicBezTo>
                  <a:cubicBezTo>
                    <a:pt x="0" y="9716"/>
                    <a:pt x="0" y="10301"/>
                    <a:pt x="0" y="10886"/>
                  </a:cubicBezTo>
                  <a:cubicBezTo>
                    <a:pt x="0" y="17179"/>
                    <a:pt x="5880" y="21600"/>
                    <a:pt x="11289" y="21600"/>
                  </a:cubicBezTo>
                  <a:cubicBezTo>
                    <a:pt x="14365" y="21600"/>
                    <a:pt x="17284" y="20171"/>
                    <a:pt x="18885" y="16844"/>
                  </a:cubicBezTo>
                  <a:cubicBezTo>
                    <a:pt x="21600" y="11080"/>
                    <a:pt x="21197" y="5804"/>
                    <a:pt x="17881" y="2778"/>
                  </a:cubicBezTo>
                  <a:cubicBezTo>
                    <a:pt x="15846" y="860"/>
                    <a:pt x="13329" y="0"/>
                    <a:pt x="10844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326" name="Google Shape;4765;p51"/>
          <p:cNvSpPr/>
          <p:nvPr/>
        </p:nvSpPr>
        <p:spPr>
          <a:xfrm rot="8100000">
            <a:off x="8027236" y="6675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331" name="تجميع"/>
          <p:cNvGrpSpPr/>
          <p:nvPr/>
        </p:nvGrpSpPr>
        <p:grpSpPr>
          <a:xfrm>
            <a:off x="5922574" y="243828"/>
            <a:ext cx="2378591" cy="776720"/>
            <a:chOff x="0" y="0"/>
            <a:chExt cx="2378590" cy="776719"/>
          </a:xfrm>
        </p:grpSpPr>
        <p:sp>
          <p:nvSpPr>
            <p:cNvPr id="2327" name="الفصل"/>
            <p:cNvSpPr txBox="1"/>
            <p:nvPr/>
          </p:nvSpPr>
          <p:spPr>
            <a:xfrm>
              <a:off x="1623240" y="0"/>
              <a:ext cx="755351" cy="288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sp>
          <p:nvSpPr>
            <p:cNvPr id="2328" name="دائرة"/>
            <p:cNvSpPr/>
            <p:nvPr/>
          </p:nvSpPr>
          <p:spPr>
            <a:xfrm>
              <a:off x="1801900" y="314823"/>
              <a:ext cx="342283" cy="342283"/>
            </a:xfrm>
            <a:prstGeom prst="ellipse">
              <a:avLst/>
            </a:prstGeom>
            <a:solidFill>
              <a:schemeClr val="accent1"/>
            </a:solidFill>
            <a:ln w="3175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34289" tIns="34289" rIns="34289" bIns="34289" numCol="1" anchor="ctr">
              <a:noAutofit/>
            </a:bodyPr>
            <a:lstStyle/>
            <a:p>
              <a:pPr algn="r" defTabSz="685800" rtl="0">
                <a:defRPr sz="25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</a:p>
          </p:txBody>
        </p:sp>
        <p:sp>
          <p:nvSpPr>
            <p:cNvPr id="2329" name="١"/>
            <p:cNvSpPr txBox="1"/>
            <p:nvPr/>
          </p:nvSpPr>
          <p:spPr>
            <a:xfrm>
              <a:off x="1668767" y="144409"/>
              <a:ext cx="583149" cy="6323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b">
              <a:noAutofit/>
            </a:bodyPr>
            <a:lstStyle>
              <a:lvl1pPr algn="ctr" defTabSz="685800">
                <a:lnSpc>
                  <a:spcPct val="90000"/>
                </a:lnSpc>
                <a:spcBef>
                  <a:spcPts val="700"/>
                </a:spcBef>
                <a:defRPr b="1" sz="29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2330" name="القيمة المنزلية"/>
            <p:cNvSpPr txBox="1"/>
            <p:nvPr/>
          </p:nvSpPr>
          <p:spPr>
            <a:xfrm>
              <a:off x="0" y="217389"/>
              <a:ext cx="1818991" cy="526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4289" tIns="34289" rIns="34289" bIns="34289" numCol="1" anchor="ctr">
              <a:normAutofit fontScale="100000" lnSpcReduction="0"/>
            </a:bodyPr>
            <a:lstStyle>
              <a:lvl1pPr algn="r" defTabSz="685800">
                <a:lnSpc>
                  <a:spcPct val="90000"/>
                </a:lnSpc>
                <a:spcBef>
                  <a:spcPts val="700"/>
                </a:spcBef>
                <a:defRPr b="1" sz="1800">
                  <a:solidFill>
                    <a:schemeClr val="accent6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 rtl="0">
                <a:defRPr/>
              </a:pPr>
              <a:r>
                <a:t> القيمة المنزلية</a:t>
              </a:r>
            </a:p>
          </p:txBody>
        </p:sp>
      </p:grpSp>
      <p:pic>
        <p:nvPicPr>
          <p:cNvPr id="2332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12288" t="39642" r="2665" b="55923"/>
          <a:stretch>
            <a:fillRect/>
          </a:stretch>
        </p:blipFill>
        <p:spPr>
          <a:xfrm>
            <a:off x="1389576" y="2360262"/>
            <a:ext cx="6425299" cy="233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54" h="20924" fill="norm" stroke="1" extrusionOk="0">
                <a:moveTo>
                  <a:pt x="1699" y="56"/>
                </a:moveTo>
                <a:cubicBezTo>
                  <a:pt x="1549" y="94"/>
                  <a:pt x="1472" y="722"/>
                  <a:pt x="1400" y="2469"/>
                </a:cubicBezTo>
                <a:cubicBezTo>
                  <a:pt x="1316" y="4477"/>
                  <a:pt x="1288" y="6394"/>
                  <a:pt x="1285" y="10278"/>
                </a:cubicBezTo>
                <a:cubicBezTo>
                  <a:pt x="1283" y="13964"/>
                  <a:pt x="1306" y="15817"/>
                  <a:pt x="1378" y="17838"/>
                </a:cubicBezTo>
                <a:cubicBezTo>
                  <a:pt x="1432" y="19317"/>
                  <a:pt x="1481" y="20090"/>
                  <a:pt x="1558" y="20606"/>
                </a:cubicBezTo>
                <a:cubicBezTo>
                  <a:pt x="1629" y="21078"/>
                  <a:pt x="1763" y="20768"/>
                  <a:pt x="1832" y="20003"/>
                </a:cubicBezTo>
                <a:cubicBezTo>
                  <a:pt x="1956" y="18626"/>
                  <a:pt x="2064" y="14497"/>
                  <a:pt x="2077" y="10597"/>
                </a:cubicBezTo>
                <a:cubicBezTo>
                  <a:pt x="2091" y="6638"/>
                  <a:pt x="2020" y="3065"/>
                  <a:pt x="1891" y="1156"/>
                </a:cubicBezTo>
                <a:cubicBezTo>
                  <a:pt x="1823" y="149"/>
                  <a:pt x="1801" y="30"/>
                  <a:pt x="1699" y="56"/>
                </a:cubicBezTo>
                <a:close/>
                <a:moveTo>
                  <a:pt x="15246" y="56"/>
                </a:moveTo>
                <a:cubicBezTo>
                  <a:pt x="15202" y="-50"/>
                  <a:pt x="15154" y="-7"/>
                  <a:pt x="15102" y="198"/>
                </a:cubicBezTo>
                <a:cubicBezTo>
                  <a:pt x="14950" y="802"/>
                  <a:pt x="14854" y="2589"/>
                  <a:pt x="14805" y="5699"/>
                </a:cubicBezTo>
                <a:cubicBezTo>
                  <a:pt x="14775" y="7620"/>
                  <a:pt x="14775" y="13222"/>
                  <a:pt x="14805" y="15140"/>
                </a:cubicBezTo>
                <a:cubicBezTo>
                  <a:pt x="14845" y="17670"/>
                  <a:pt x="14933" y="19686"/>
                  <a:pt x="15041" y="20499"/>
                </a:cubicBezTo>
                <a:cubicBezTo>
                  <a:pt x="15134" y="21203"/>
                  <a:pt x="15260" y="20866"/>
                  <a:pt x="15351" y="19683"/>
                </a:cubicBezTo>
                <a:cubicBezTo>
                  <a:pt x="15548" y="17113"/>
                  <a:pt x="15636" y="10245"/>
                  <a:pt x="15536" y="5167"/>
                </a:cubicBezTo>
                <a:cubicBezTo>
                  <a:pt x="15475" y="2066"/>
                  <a:pt x="15378" y="374"/>
                  <a:pt x="15246" y="56"/>
                </a:cubicBezTo>
                <a:close/>
                <a:moveTo>
                  <a:pt x="21221" y="56"/>
                </a:moveTo>
                <a:cubicBezTo>
                  <a:pt x="21177" y="-50"/>
                  <a:pt x="21130" y="-7"/>
                  <a:pt x="21078" y="198"/>
                </a:cubicBezTo>
                <a:cubicBezTo>
                  <a:pt x="20925" y="805"/>
                  <a:pt x="20828" y="2578"/>
                  <a:pt x="20779" y="5735"/>
                </a:cubicBezTo>
                <a:cubicBezTo>
                  <a:pt x="20748" y="7720"/>
                  <a:pt x="20748" y="13122"/>
                  <a:pt x="20779" y="15105"/>
                </a:cubicBezTo>
                <a:cubicBezTo>
                  <a:pt x="20819" y="17696"/>
                  <a:pt x="20908" y="19689"/>
                  <a:pt x="21016" y="20464"/>
                </a:cubicBezTo>
                <a:cubicBezTo>
                  <a:pt x="21167" y="21550"/>
                  <a:pt x="21301" y="20712"/>
                  <a:pt x="21411" y="17979"/>
                </a:cubicBezTo>
                <a:cubicBezTo>
                  <a:pt x="21555" y="14411"/>
                  <a:pt x="21594" y="9397"/>
                  <a:pt x="21511" y="5167"/>
                </a:cubicBezTo>
                <a:cubicBezTo>
                  <a:pt x="21450" y="2066"/>
                  <a:pt x="21353" y="374"/>
                  <a:pt x="21221" y="56"/>
                </a:cubicBezTo>
                <a:close/>
                <a:moveTo>
                  <a:pt x="8793" y="92"/>
                </a:moveTo>
                <a:cubicBezTo>
                  <a:pt x="8597" y="89"/>
                  <a:pt x="8497" y="1328"/>
                  <a:pt x="8421" y="4741"/>
                </a:cubicBezTo>
                <a:cubicBezTo>
                  <a:pt x="8385" y="6397"/>
                  <a:pt x="8381" y="6909"/>
                  <a:pt x="8381" y="10420"/>
                </a:cubicBezTo>
                <a:cubicBezTo>
                  <a:pt x="8381" y="13924"/>
                  <a:pt x="8385" y="14421"/>
                  <a:pt x="8421" y="16063"/>
                </a:cubicBezTo>
                <a:cubicBezTo>
                  <a:pt x="8467" y="18157"/>
                  <a:pt x="8525" y="19355"/>
                  <a:pt x="8626" y="20322"/>
                </a:cubicBezTo>
                <a:cubicBezTo>
                  <a:pt x="8704" y="21062"/>
                  <a:pt x="8810" y="21026"/>
                  <a:pt x="8914" y="20215"/>
                </a:cubicBezTo>
                <a:cubicBezTo>
                  <a:pt x="8984" y="19666"/>
                  <a:pt x="9102" y="16568"/>
                  <a:pt x="9140" y="14288"/>
                </a:cubicBezTo>
                <a:cubicBezTo>
                  <a:pt x="9204" y="10425"/>
                  <a:pt x="9184" y="6386"/>
                  <a:pt x="9087" y="3357"/>
                </a:cubicBezTo>
                <a:cubicBezTo>
                  <a:pt x="9005" y="818"/>
                  <a:pt x="8939" y="93"/>
                  <a:pt x="8793" y="92"/>
                </a:cubicBezTo>
                <a:close/>
                <a:moveTo>
                  <a:pt x="14046" y="4422"/>
                </a:moveTo>
                <a:cubicBezTo>
                  <a:pt x="14047" y="4203"/>
                  <a:pt x="14037" y="4185"/>
                  <a:pt x="14014" y="4493"/>
                </a:cubicBezTo>
                <a:cubicBezTo>
                  <a:pt x="13928" y="5670"/>
                  <a:pt x="13906" y="7943"/>
                  <a:pt x="13969" y="9284"/>
                </a:cubicBezTo>
                <a:lnTo>
                  <a:pt x="14009" y="10100"/>
                </a:lnTo>
                <a:lnTo>
                  <a:pt x="13962" y="11591"/>
                </a:lnTo>
                <a:cubicBezTo>
                  <a:pt x="13900" y="13610"/>
                  <a:pt x="13902" y="14587"/>
                  <a:pt x="13970" y="15353"/>
                </a:cubicBezTo>
                <a:cubicBezTo>
                  <a:pt x="14000" y="15686"/>
                  <a:pt x="14038" y="15931"/>
                  <a:pt x="14053" y="15885"/>
                </a:cubicBezTo>
                <a:cubicBezTo>
                  <a:pt x="14099" y="15745"/>
                  <a:pt x="14094" y="14888"/>
                  <a:pt x="14044" y="14324"/>
                </a:cubicBezTo>
                <a:cubicBezTo>
                  <a:pt x="13957" y="13358"/>
                  <a:pt x="13950" y="12782"/>
                  <a:pt x="14009" y="11059"/>
                </a:cubicBezTo>
                <a:cubicBezTo>
                  <a:pt x="14071" y="9213"/>
                  <a:pt x="14073" y="8676"/>
                  <a:pt x="14017" y="7829"/>
                </a:cubicBezTo>
                <a:cubicBezTo>
                  <a:pt x="13964" y="7030"/>
                  <a:pt x="13962" y="6285"/>
                  <a:pt x="14010" y="5451"/>
                </a:cubicBezTo>
                <a:cubicBezTo>
                  <a:pt x="14033" y="5051"/>
                  <a:pt x="14045" y="4640"/>
                  <a:pt x="14046" y="4422"/>
                </a:cubicBezTo>
                <a:close/>
                <a:moveTo>
                  <a:pt x="7319" y="4457"/>
                </a:moveTo>
                <a:cubicBezTo>
                  <a:pt x="7290" y="4457"/>
                  <a:pt x="7294" y="6050"/>
                  <a:pt x="7327" y="7758"/>
                </a:cubicBezTo>
                <a:cubicBezTo>
                  <a:pt x="7347" y="8792"/>
                  <a:pt x="7375" y="10855"/>
                  <a:pt x="7389" y="12336"/>
                </a:cubicBezTo>
                <a:cubicBezTo>
                  <a:pt x="7409" y="14396"/>
                  <a:pt x="7415" y="14774"/>
                  <a:pt x="7419" y="13933"/>
                </a:cubicBezTo>
                <a:cubicBezTo>
                  <a:pt x="7428" y="11749"/>
                  <a:pt x="7351" y="4457"/>
                  <a:pt x="7319" y="4457"/>
                </a:cubicBezTo>
                <a:close/>
                <a:moveTo>
                  <a:pt x="19535" y="4670"/>
                </a:moveTo>
                <a:cubicBezTo>
                  <a:pt x="19526" y="4582"/>
                  <a:pt x="19519" y="4607"/>
                  <a:pt x="19513" y="4776"/>
                </a:cubicBezTo>
                <a:cubicBezTo>
                  <a:pt x="19500" y="5115"/>
                  <a:pt x="19501" y="5506"/>
                  <a:pt x="19521" y="6303"/>
                </a:cubicBezTo>
                <a:cubicBezTo>
                  <a:pt x="19571" y="8369"/>
                  <a:pt x="19606" y="10861"/>
                  <a:pt x="19622" y="13437"/>
                </a:cubicBezTo>
                <a:cubicBezTo>
                  <a:pt x="19634" y="15401"/>
                  <a:pt x="19640" y="15798"/>
                  <a:pt x="19647" y="15105"/>
                </a:cubicBezTo>
                <a:cubicBezTo>
                  <a:pt x="19652" y="14596"/>
                  <a:pt x="19650" y="13159"/>
                  <a:pt x="19642" y="11910"/>
                </a:cubicBezTo>
                <a:cubicBezTo>
                  <a:pt x="19619" y="8348"/>
                  <a:pt x="19621" y="8192"/>
                  <a:pt x="19660" y="7935"/>
                </a:cubicBezTo>
                <a:cubicBezTo>
                  <a:pt x="19685" y="7776"/>
                  <a:pt x="19702" y="7289"/>
                  <a:pt x="19714" y="6374"/>
                </a:cubicBezTo>
                <a:cubicBezTo>
                  <a:pt x="19723" y="5642"/>
                  <a:pt x="19727" y="4960"/>
                  <a:pt x="19724" y="4883"/>
                </a:cubicBezTo>
                <a:cubicBezTo>
                  <a:pt x="19722" y="4806"/>
                  <a:pt x="19702" y="5110"/>
                  <a:pt x="19680" y="5557"/>
                </a:cubicBezTo>
                <a:cubicBezTo>
                  <a:pt x="19631" y="6585"/>
                  <a:pt x="19629" y="6604"/>
                  <a:pt x="19574" y="5380"/>
                </a:cubicBezTo>
                <a:cubicBezTo>
                  <a:pt x="19557" y="4995"/>
                  <a:pt x="19545" y="4758"/>
                  <a:pt x="19535" y="4670"/>
                </a:cubicBezTo>
                <a:close/>
                <a:moveTo>
                  <a:pt x="7764" y="4705"/>
                </a:moveTo>
                <a:lnTo>
                  <a:pt x="7717" y="8255"/>
                </a:lnTo>
                <a:cubicBezTo>
                  <a:pt x="7691" y="10201"/>
                  <a:pt x="7656" y="12407"/>
                  <a:pt x="7640" y="13153"/>
                </a:cubicBezTo>
                <a:cubicBezTo>
                  <a:pt x="7623" y="13898"/>
                  <a:pt x="7609" y="14782"/>
                  <a:pt x="7609" y="15140"/>
                </a:cubicBezTo>
                <a:cubicBezTo>
                  <a:pt x="7610" y="16475"/>
                  <a:pt x="7697" y="12011"/>
                  <a:pt x="7734" y="8716"/>
                </a:cubicBezTo>
                <a:cubicBezTo>
                  <a:pt x="7744" y="7868"/>
                  <a:pt x="7772" y="8873"/>
                  <a:pt x="7803" y="11165"/>
                </a:cubicBezTo>
                <a:cubicBezTo>
                  <a:pt x="7837" y="13595"/>
                  <a:pt x="7883" y="15665"/>
                  <a:pt x="7898" y="15424"/>
                </a:cubicBezTo>
                <a:cubicBezTo>
                  <a:pt x="7916" y="15124"/>
                  <a:pt x="7925" y="13712"/>
                  <a:pt x="7910" y="13472"/>
                </a:cubicBezTo>
                <a:cubicBezTo>
                  <a:pt x="7890" y="13145"/>
                  <a:pt x="7820" y="9187"/>
                  <a:pt x="7790" y="6800"/>
                </a:cubicBezTo>
                <a:lnTo>
                  <a:pt x="7764" y="4705"/>
                </a:lnTo>
                <a:close/>
                <a:moveTo>
                  <a:pt x="19925" y="5096"/>
                </a:moveTo>
                <a:cubicBezTo>
                  <a:pt x="19918" y="5090"/>
                  <a:pt x="19914" y="5206"/>
                  <a:pt x="19911" y="5451"/>
                </a:cubicBezTo>
                <a:cubicBezTo>
                  <a:pt x="19897" y="6407"/>
                  <a:pt x="19934" y="7104"/>
                  <a:pt x="20004" y="7225"/>
                </a:cubicBezTo>
                <a:lnTo>
                  <a:pt x="20072" y="7332"/>
                </a:lnTo>
                <a:lnTo>
                  <a:pt x="20075" y="10100"/>
                </a:lnTo>
                <a:cubicBezTo>
                  <a:pt x="20076" y="11615"/>
                  <a:pt x="20088" y="13458"/>
                  <a:pt x="20100" y="14217"/>
                </a:cubicBezTo>
                <a:cubicBezTo>
                  <a:pt x="20112" y="14977"/>
                  <a:pt x="20127" y="15602"/>
                  <a:pt x="20134" y="15602"/>
                </a:cubicBezTo>
                <a:cubicBezTo>
                  <a:pt x="20164" y="15602"/>
                  <a:pt x="20162" y="13945"/>
                  <a:pt x="20132" y="12585"/>
                </a:cubicBezTo>
                <a:cubicBezTo>
                  <a:pt x="20107" y="11487"/>
                  <a:pt x="20101" y="10564"/>
                  <a:pt x="20101" y="8432"/>
                </a:cubicBezTo>
                <a:lnTo>
                  <a:pt x="20101" y="5699"/>
                </a:lnTo>
                <a:lnTo>
                  <a:pt x="20055" y="5877"/>
                </a:lnTo>
                <a:cubicBezTo>
                  <a:pt x="20028" y="5992"/>
                  <a:pt x="19991" y="5839"/>
                  <a:pt x="19964" y="5486"/>
                </a:cubicBezTo>
                <a:cubicBezTo>
                  <a:pt x="19944" y="5225"/>
                  <a:pt x="19933" y="5102"/>
                  <a:pt x="19925" y="5096"/>
                </a:cubicBezTo>
                <a:close/>
                <a:moveTo>
                  <a:pt x="24" y="5238"/>
                </a:moveTo>
                <a:cubicBezTo>
                  <a:pt x="21" y="5238"/>
                  <a:pt x="12" y="5532"/>
                  <a:pt x="4" y="5912"/>
                </a:cubicBezTo>
                <a:cubicBezTo>
                  <a:pt x="-6" y="6432"/>
                  <a:pt x="1" y="7037"/>
                  <a:pt x="31" y="8326"/>
                </a:cubicBezTo>
                <a:cubicBezTo>
                  <a:pt x="53" y="9268"/>
                  <a:pt x="85" y="11380"/>
                  <a:pt x="104" y="13011"/>
                </a:cubicBezTo>
                <a:cubicBezTo>
                  <a:pt x="125" y="14796"/>
                  <a:pt x="144" y="15775"/>
                  <a:pt x="151" y="15495"/>
                </a:cubicBezTo>
                <a:cubicBezTo>
                  <a:pt x="157" y="15239"/>
                  <a:pt x="161" y="14802"/>
                  <a:pt x="162" y="14501"/>
                </a:cubicBezTo>
                <a:cubicBezTo>
                  <a:pt x="162" y="13791"/>
                  <a:pt x="246" y="8803"/>
                  <a:pt x="281" y="7438"/>
                </a:cubicBezTo>
                <a:cubicBezTo>
                  <a:pt x="296" y="6856"/>
                  <a:pt x="307" y="5985"/>
                  <a:pt x="304" y="5522"/>
                </a:cubicBezTo>
                <a:cubicBezTo>
                  <a:pt x="299" y="4656"/>
                  <a:pt x="268" y="6091"/>
                  <a:pt x="191" y="10739"/>
                </a:cubicBezTo>
                <a:cubicBezTo>
                  <a:pt x="158" y="12715"/>
                  <a:pt x="137" y="12736"/>
                  <a:pt x="124" y="10810"/>
                </a:cubicBezTo>
                <a:cubicBezTo>
                  <a:pt x="117" y="9728"/>
                  <a:pt x="36" y="5238"/>
                  <a:pt x="24" y="5238"/>
                </a:cubicBezTo>
                <a:close/>
                <a:moveTo>
                  <a:pt x="589" y="6267"/>
                </a:moveTo>
                <a:cubicBezTo>
                  <a:pt x="554" y="5913"/>
                  <a:pt x="498" y="7385"/>
                  <a:pt x="473" y="9319"/>
                </a:cubicBezTo>
                <a:cubicBezTo>
                  <a:pt x="443" y="11699"/>
                  <a:pt x="445" y="12756"/>
                  <a:pt x="480" y="13685"/>
                </a:cubicBezTo>
                <a:cubicBezTo>
                  <a:pt x="514" y="14606"/>
                  <a:pt x="539" y="14636"/>
                  <a:pt x="596" y="13862"/>
                </a:cubicBezTo>
                <a:cubicBezTo>
                  <a:pt x="646" y="13163"/>
                  <a:pt x="667" y="12232"/>
                  <a:pt x="667" y="10633"/>
                </a:cubicBezTo>
                <a:cubicBezTo>
                  <a:pt x="667" y="9229"/>
                  <a:pt x="620" y="6580"/>
                  <a:pt x="589" y="626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33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10936" t="50054" r="2669" b="45487"/>
          <a:stretch>
            <a:fillRect/>
          </a:stretch>
        </p:blipFill>
        <p:spPr>
          <a:xfrm>
            <a:off x="1270631" y="3208854"/>
            <a:ext cx="6652793" cy="2397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2" h="21111" fill="norm" stroke="1" extrusionOk="0">
                <a:moveTo>
                  <a:pt x="2003" y="5"/>
                </a:moveTo>
                <a:cubicBezTo>
                  <a:pt x="1970" y="29"/>
                  <a:pt x="1936" y="140"/>
                  <a:pt x="1899" y="354"/>
                </a:cubicBezTo>
                <a:cubicBezTo>
                  <a:pt x="1753" y="1191"/>
                  <a:pt x="1655" y="3297"/>
                  <a:pt x="1616" y="6364"/>
                </a:cubicBezTo>
                <a:cubicBezTo>
                  <a:pt x="1585" y="8832"/>
                  <a:pt x="1592" y="13732"/>
                  <a:pt x="1630" y="15869"/>
                </a:cubicBezTo>
                <a:cubicBezTo>
                  <a:pt x="1667" y="17963"/>
                  <a:pt x="1740" y="19757"/>
                  <a:pt x="1823" y="20586"/>
                </a:cubicBezTo>
                <a:cubicBezTo>
                  <a:pt x="1861" y="20968"/>
                  <a:pt x="1919" y="21115"/>
                  <a:pt x="1995" y="21040"/>
                </a:cubicBezTo>
                <a:cubicBezTo>
                  <a:pt x="2128" y="20909"/>
                  <a:pt x="2209" y="19866"/>
                  <a:pt x="2280" y="17406"/>
                </a:cubicBezTo>
                <a:cubicBezTo>
                  <a:pt x="2360" y="14638"/>
                  <a:pt x="2376" y="13493"/>
                  <a:pt x="2376" y="10173"/>
                </a:cubicBezTo>
                <a:cubicBezTo>
                  <a:pt x="2376" y="6510"/>
                  <a:pt x="2346" y="4660"/>
                  <a:pt x="2254" y="2521"/>
                </a:cubicBezTo>
                <a:cubicBezTo>
                  <a:pt x="2178" y="753"/>
                  <a:pt x="2100" y="-67"/>
                  <a:pt x="2003" y="5"/>
                </a:cubicBezTo>
                <a:close/>
                <a:moveTo>
                  <a:pt x="15243" y="75"/>
                </a:moveTo>
                <a:cubicBezTo>
                  <a:pt x="15201" y="147"/>
                  <a:pt x="15157" y="345"/>
                  <a:pt x="15111" y="704"/>
                </a:cubicBezTo>
                <a:cubicBezTo>
                  <a:pt x="15035" y="1296"/>
                  <a:pt x="14945" y="3350"/>
                  <a:pt x="14907" y="5316"/>
                </a:cubicBezTo>
                <a:cubicBezTo>
                  <a:pt x="14859" y="7787"/>
                  <a:pt x="14858" y="13176"/>
                  <a:pt x="14907" y="16008"/>
                </a:cubicBezTo>
                <a:cubicBezTo>
                  <a:pt x="14943" y="18141"/>
                  <a:pt x="15006" y="19674"/>
                  <a:pt x="15094" y="20586"/>
                </a:cubicBezTo>
                <a:cubicBezTo>
                  <a:pt x="15175" y="21424"/>
                  <a:pt x="15359" y="21157"/>
                  <a:pt x="15435" y="20097"/>
                </a:cubicBezTo>
                <a:cubicBezTo>
                  <a:pt x="15560" y="18340"/>
                  <a:pt x="15654" y="14072"/>
                  <a:pt x="15654" y="10103"/>
                </a:cubicBezTo>
                <a:cubicBezTo>
                  <a:pt x="15654" y="7203"/>
                  <a:pt x="15628" y="5432"/>
                  <a:pt x="15553" y="3219"/>
                </a:cubicBezTo>
                <a:cubicBezTo>
                  <a:pt x="15475" y="924"/>
                  <a:pt x="15369" y="-144"/>
                  <a:pt x="15243" y="75"/>
                </a:cubicBezTo>
                <a:close/>
                <a:moveTo>
                  <a:pt x="21186" y="75"/>
                </a:moveTo>
                <a:cubicBezTo>
                  <a:pt x="21077" y="-176"/>
                  <a:pt x="20957" y="660"/>
                  <a:pt x="20874" y="2381"/>
                </a:cubicBezTo>
                <a:cubicBezTo>
                  <a:pt x="20780" y="4343"/>
                  <a:pt x="20747" y="6444"/>
                  <a:pt x="20747" y="10662"/>
                </a:cubicBezTo>
                <a:cubicBezTo>
                  <a:pt x="20747" y="13650"/>
                  <a:pt x="20753" y="14478"/>
                  <a:pt x="20783" y="16113"/>
                </a:cubicBezTo>
                <a:cubicBezTo>
                  <a:pt x="20822" y="18221"/>
                  <a:pt x="20885" y="19697"/>
                  <a:pt x="20971" y="20586"/>
                </a:cubicBezTo>
                <a:cubicBezTo>
                  <a:pt x="21051" y="21420"/>
                  <a:pt x="21236" y="21146"/>
                  <a:pt x="21310" y="20097"/>
                </a:cubicBezTo>
                <a:cubicBezTo>
                  <a:pt x="21483" y="17636"/>
                  <a:pt x="21579" y="10976"/>
                  <a:pt x="21508" y="6329"/>
                </a:cubicBezTo>
                <a:cubicBezTo>
                  <a:pt x="21472" y="3982"/>
                  <a:pt x="21380" y="1592"/>
                  <a:pt x="21291" y="669"/>
                </a:cubicBezTo>
                <a:cubicBezTo>
                  <a:pt x="21258" y="337"/>
                  <a:pt x="21223" y="158"/>
                  <a:pt x="21186" y="75"/>
                </a:cubicBezTo>
                <a:close/>
                <a:moveTo>
                  <a:pt x="9030" y="110"/>
                </a:moveTo>
                <a:cubicBezTo>
                  <a:pt x="8982" y="-26"/>
                  <a:pt x="8928" y="93"/>
                  <a:pt x="8862" y="494"/>
                </a:cubicBezTo>
                <a:cubicBezTo>
                  <a:pt x="8763" y="1091"/>
                  <a:pt x="8746" y="1356"/>
                  <a:pt x="8678" y="3150"/>
                </a:cubicBezTo>
                <a:cubicBezTo>
                  <a:pt x="8588" y="5542"/>
                  <a:pt x="8565" y="7297"/>
                  <a:pt x="8574" y="11501"/>
                </a:cubicBezTo>
                <a:cubicBezTo>
                  <a:pt x="8585" y="16379"/>
                  <a:pt x="8670" y="19495"/>
                  <a:pt x="8827" y="20796"/>
                </a:cubicBezTo>
                <a:cubicBezTo>
                  <a:pt x="8889" y="21307"/>
                  <a:pt x="9032" y="21178"/>
                  <a:pt x="9099" y="20551"/>
                </a:cubicBezTo>
                <a:cubicBezTo>
                  <a:pt x="9245" y="19205"/>
                  <a:pt x="9377" y="13549"/>
                  <a:pt x="9361" y="9334"/>
                </a:cubicBezTo>
                <a:cubicBezTo>
                  <a:pt x="9349" y="5884"/>
                  <a:pt x="9280" y="2974"/>
                  <a:pt x="9171" y="1367"/>
                </a:cubicBezTo>
                <a:cubicBezTo>
                  <a:pt x="9122" y="644"/>
                  <a:pt x="9078" y="246"/>
                  <a:pt x="9030" y="110"/>
                </a:cubicBezTo>
                <a:close/>
                <a:moveTo>
                  <a:pt x="7618" y="4373"/>
                </a:moveTo>
                <a:cubicBezTo>
                  <a:pt x="7619" y="4216"/>
                  <a:pt x="7606" y="4372"/>
                  <a:pt x="7580" y="4792"/>
                </a:cubicBezTo>
                <a:cubicBezTo>
                  <a:pt x="7529" y="5611"/>
                  <a:pt x="7488" y="7427"/>
                  <a:pt x="7499" y="8391"/>
                </a:cubicBezTo>
                <a:cubicBezTo>
                  <a:pt x="7504" y="8794"/>
                  <a:pt x="7523" y="9414"/>
                  <a:pt x="7543" y="9754"/>
                </a:cubicBezTo>
                <a:lnTo>
                  <a:pt x="7577" y="10383"/>
                </a:lnTo>
                <a:lnTo>
                  <a:pt x="7528" y="12130"/>
                </a:lnTo>
                <a:cubicBezTo>
                  <a:pt x="7501" y="13099"/>
                  <a:pt x="7478" y="14014"/>
                  <a:pt x="7478" y="14156"/>
                </a:cubicBezTo>
                <a:cubicBezTo>
                  <a:pt x="7479" y="14771"/>
                  <a:pt x="7504" y="15362"/>
                  <a:pt x="7550" y="15904"/>
                </a:cubicBezTo>
                <a:cubicBezTo>
                  <a:pt x="7617" y="16696"/>
                  <a:pt x="7644" y="16675"/>
                  <a:pt x="7653" y="15764"/>
                </a:cubicBezTo>
                <a:cubicBezTo>
                  <a:pt x="7658" y="15253"/>
                  <a:pt x="7654" y="14995"/>
                  <a:pt x="7640" y="14995"/>
                </a:cubicBezTo>
                <a:cubicBezTo>
                  <a:pt x="7603" y="14995"/>
                  <a:pt x="7535" y="13813"/>
                  <a:pt x="7535" y="13178"/>
                </a:cubicBezTo>
                <a:cubicBezTo>
                  <a:pt x="7535" y="12838"/>
                  <a:pt x="7558" y="11904"/>
                  <a:pt x="7585" y="11082"/>
                </a:cubicBezTo>
                <a:cubicBezTo>
                  <a:pt x="7642" y="9378"/>
                  <a:pt x="7645" y="8958"/>
                  <a:pt x="7608" y="8636"/>
                </a:cubicBezTo>
                <a:cubicBezTo>
                  <a:pt x="7594" y="8510"/>
                  <a:pt x="7571" y="8090"/>
                  <a:pt x="7558" y="7692"/>
                </a:cubicBezTo>
                <a:cubicBezTo>
                  <a:pt x="7535" y="7006"/>
                  <a:pt x="7536" y="6883"/>
                  <a:pt x="7577" y="5735"/>
                </a:cubicBezTo>
                <a:cubicBezTo>
                  <a:pt x="7604" y="4980"/>
                  <a:pt x="7618" y="4529"/>
                  <a:pt x="7618" y="4373"/>
                </a:cubicBezTo>
                <a:close/>
                <a:moveTo>
                  <a:pt x="7212" y="4442"/>
                </a:moveTo>
                <a:cubicBezTo>
                  <a:pt x="7207" y="4492"/>
                  <a:pt x="7198" y="4759"/>
                  <a:pt x="7183" y="5316"/>
                </a:cubicBezTo>
                <a:cubicBezTo>
                  <a:pt x="7144" y="6757"/>
                  <a:pt x="7116" y="6786"/>
                  <a:pt x="7065" y="5456"/>
                </a:cubicBezTo>
                <a:cubicBezTo>
                  <a:pt x="7003" y="3834"/>
                  <a:pt x="6996" y="5209"/>
                  <a:pt x="7052" y="8216"/>
                </a:cubicBezTo>
                <a:cubicBezTo>
                  <a:pt x="7079" y="9689"/>
                  <a:pt x="7105" y="11795"/>
                  <a:pt x="7115" y="13493"/>
                </a:cubicBezTo>
                <a:lnTo>
                  <a:pt x="7130" y="16323"/>
                </a:lnTo>
                <a:lnTo>
                  <a:pt x="7135" y="14261"/>
                </a:lnTo>
                <a:cubicBezTo>
                  <a:pt x="7138" y="13122"/>
                  <a:pt x="7134" y="11422"/>
                  <a:pt x="7126" y="10487"/>
                </a:cubicBezTo>
                <a:cubicBezTo>
                  <a:pt x="7114" y="8888"/>
                  <a:pt x="7115" y="8751"/>
                  <a:pt x="7152" y="8042"/>
                </a:cubicBezTo>
                <a:cubicBezTo>
                  <a:pt x="7186" y="7387"/>
                  <a:pt x="7197" y="7354"/>
                  <a:pt x="7237" y="7762"/>
                </a:cubicBezTo>
                <a:cubicBezTo>
                  <a:pt x="7277" y="8178"/>
                  <a:pt x="7285" y="8145"/>
                  <a:pt x="7302" y="7482"/>
                </a:cubicBezTo>
                <a:cubicBezTo>
                  <a:pt x="7313" y="7070"/>
                  <a:pt x="7323" y="6301"/>
                  <a:pt x="7323" y="5770"/>
                </a:cubicBezTo>
                <a:cubicBezTo>
                  <a:pt x="7323" y="4864"/>
                  <a:pt x="7322" y="4854"/>
                  <a:pt x="7304" y="5526"/>
                </a:cubicBezTo>
                <a:cubicBezTo>
                  <a:pt x="7281" y="6384"/>
                  <a:pt x="7241" y="6076"/>
                  <a:pt x="7225" y="4932"/>
                </a:cubicBezTo>
                <a:cubicBezTo>
                  <a:pt x="7220" y="4554"/>
                  <a:pt x="7218" y="4393"/>
                  <a:pt x="7212" y="4442"/>
                </a:cubicBezTo>
                <a:close/>
                <a:moveTo>
                  <a:pt x="889" y="4792"/>
                </a:moveTo>
                <a:lnTo>
                  <a:pt x="852" y="7902"/>
                </a:lnTo>
                <a:cubicBezTo>
                  <a:pt x="831" y="9598"/>
                  <a:pt x="796" y="11805"/>
                  <a:pt x="775" y="12829"/>
                </a:cubicBezTo>
                <a:cubicBezTo>
                  <a:pt x="754" y="13852"/>
                  <a:pt x="737" y="15068"/>
                  <a:pt x="737" y="15519"/>
                </a:cubicBezTo>
                <a:cubicBezTo>
                  <a:pt x="737" y="16193"/>
                  <a:pt x="743" y="16105"/>
                  <a:pt x="768" y="14995"/>
                </a:cubicBezTo>
                <a:cubicBezTo>
                  <a:pt x="785" y="14252"/>
                  <a:pt x="813" y="12630"/>
                  <a:pt x="830" y="11396"/>
                </a:cubicBezTo>
                <a:cubicBezTo>
                  <a:pt x="847" y="10162"/>
                  <a:pt x="865" y="9129"/>
                  <a:pt x="871" y="9090"/>
                </a:cubicBezTo>
                <a:cubicBezTo>
                  <a:pt x="884" y="9007"/>
                  <a:pt x="887" y="9116"/>
                  <a:pt x="957" y="13248"/>
                </a:cubicBezTo>
                <a:cubicBezTo>
                  <a:pt x="1005" y="16105"/>
                  <a:pt x="1011" y="16274"/>
                  <a:pt x="1025" y="15449"/>
                </a:cubicBezTo>
                <a:cubicBezTo>
                  <a:pt x="1038" y="14704"/>
                  <a:pt x="1032" y="14149"/>
                  <a:pt x="989" y="11990"/>
                </a:cubicBezTo>
                <a:cubicBezTo>
                  <a:pt x="961" y="10570"/>
                  <a:pt x="927" y="8358"/>
                  <a:pt x="913" y="7098"/>
                </a:cubicBezTo>
                <a:lnTo>
                  <a:pt x="889" y="4792"/>
                </a:lnTo>
                <a:close/>
                <a:moveTo>
                  <a:pt x="13286" y="4967"/>
                </a:moveTo>
                <a:cubicBezTo>
                  <a:pt x="13257" y="4967"/>
                  <a:pt x="13262" y="6389"/>
                  <a:pt x="13301" y="8670"/>
                </a:cubicBezTo>
                <a:cubicBezTo>
                  <a:pt x="13323" y="9972"/>
                  <a:pt x="13349" y="12141"/>
                  <a:pt x="13359" y="13493"/>
                </a:cubicBezTo>
                <a:lnTo>
                  <a:pt x="13375" y="15939"/>
                </a:lnTo>
                <a:lnTo>
                  <a:pt x="13381" y="14122"/>
                </a:lnTo>
                <a:cubicBezTo>
                  <a:pt x="13387" y="11395"/>
                  <a:pt x="13320" y="4967"/>
                  <a:pt x="13286" y="4967"/>
                </a:cubicBezTo>
                <a:close/>
                <a:moveTo>
                  <a:pt x="19215" y="4967"/>
                </a:moveTo>
                <a:cubicBezTo>
                  <a:pt x="19189" y="4967"/>
                  <a:pt x="19189" y="6477"/>
                  <a:pt x="19215" y="7692"/>
                </a:cubicBezTo>
                <a:cubicBezTo>
                  <a:pt x="19240" y="8870"/>
                  <a:pt x="19269" y="11324"/>
                  <a:pt x="19296" y="14401"/>
                </a:cubicBezTo>
                <a:cubicBezTo>
                  <a:pt x="19305" y="15476"/>
                  <a:pt x="19307" y="15491"/>
                  <a:pt x="19312" y="14646"/>
                </a:cubicBezTo>
                <a:cubicBezTo>
                  <a:pt x="19326" y="12517"/>
                  <a:pt x="19249" y="4967"/>
                  <a:pt x="19215" y="4967"/>
                </a:cubicBezTo>
                <a:close/>
                <a:moveTo>
                  <a:pt x="19939" y="5002"/>
                </a:moveTo>
                <a:cubicBezTo>
                  <a:pt x="19911" y="4770"/>
                  <a:pt x="19909" y="5943"/>
                  <a:pt x="19947" y="7482"/>
                </a:cubicBezTo>
                <a:cubicBezTo>
                  <a:pt x="19990" y="9209"/>
                  <a:pt x="20039" y="13328"/>
                  <a:pt x="20041" y="15310"/>
                </a:cubicBezTo>
                <a:cubicBezTo>
                  <a:pt x="20042" y="16598"/>
                  <a:pt x="20042" y="16643"/>
                  <a:pt x="20055" y="15799"/>
                </a:cubicBezTo>
                <a:cubicBezTo>
                  <a:pt x="20067" y="14964"/>
                  <a:pt x="20054" y="11683"/>
                  <a:pt x="20030" y="9474"/>
                </a:cubicBezTo>
                <a:cubicBezTo>
                  <a:pt x="20025" y="8971"/>
                  <a:pt x="20035" y="8693"/>
                  <a:pt x="20066" y="8391"/>
                </a:cubicBezTo>
                <a:cubicBezTo>
                  <a:pt x="20099" y="8083"/>
                  <a:pt x="20114" y="7616"/>
                  <a:pt x="20124" y="6574"/>
                </a:cubicBezTo>
                <a:cubicBezTo>
                  <a:pt x="20141" y="4893"/>
                  <a:pt x="20132" y="4518"/>
                  <a:pt x="20102" y="5665"/>
                </a:cubicBezTo>
                <a:cubicBezTo>
                  <a:pt x="20075" y="6739"/>
                  <a:pt x="20010" y="6773"/>
                  <a:pt x="19975" y="5735"/>
                </a:cubicBezTo>
                <a:cubicBezTo>
                  <a:pt x="19961" y="5308"/>
                  <a:pt x="19949" y="5079"/>
                  <a:pt x="19939" y="5002"/>
                </a:cubicBezTo>
                <a:close/>
                <a:moveTo>
                  <a:pt x="13575" y="5351"/>
                </a:moveTo>
                <a:cubicBezTo>
                  <a:pt x="13570" y="5351"/>
                  <a:pt x="13562" y="5696"/>
                  <a:pt x="13555" y="6155"/>
                </a:cubicBezTo>
                <a:cubicBezTo>
                  <a:pt x="13547" y="6778"/>
                  <a:pt x="13555" y="7547"/>
                  <a:pt x="13591" y="9160"/>
                </a:cubicBezTo>
                <a:cubicBezTo>
                  <a:pt x="13618" y="10346"/>
                  <a:pt x="13650" y="12290"/>
                  <a:pt x="13662" y="13458"/>
                </a:cubicBezTo>
                <a:cubicBezTo>
                  <a:pt x="13674" y="14625"/>
                  <a:pt x="13687" y="15715"/>
                  <a:pt x="13691" y="15904"/>
                </a:cubicBezTo>
                <a:cubicBezTo>
                  <a:pt x="13696" y="16093"/>
                  <a:pt x="13719" y="14716"/>
                  <a:pt x="13744" y="12829"/>
                </a:cubicBezTo>
                <a:cubicBezTo>
                  <a:pt x="13769" y="10942"/>
                  <a:pt x="13805" y="8761"/>
                  <a:pt x="13822" y="7972"/>
                </a:cubicBezTo>
                <a:cubicBezTo>
                  <a:pt x="13840" y="7182"/>
                  <a:pt x="13851" y="6219"/>
                  <a:pt x="13848" y="5840"/>
                </a:cubicBezTo>
                <a:cubicBezTo>
                  <a:pt x="13842" y="5033"/>
                  <a:pt x="13771" y="8488"/>
                  <a:pt x="13744" y="10942"/>
                </a:cubicBezTo>
                <a:cubicBezTo>
                  <a:pt x="13718" y="13344"/>
                  <a:pt x="13717" y="13291"/>
                  <a:pt x="13634" y="8321"/>
                </a:cubicBezTo>
                <a:cubicBezTo>
                  <a:pt x="13606" y="6676"/>
                  <a:pt x="13579" y="5351"/>
                  <a:pt x="13575" y="5351"/>
                </a:cubicBezTo>
                <a:close/>
                <a:moveTo>
                  <a:pt x="8110" y="5421"/>
                </a:moveTo>
                <a:cubicBezTo>
                  <a:pt x="8097" y="5433"/>
                  <a:pt x="8066" y="6852"/>
                  <a:pt x="8032" y="9125"/>
                </a:cubicBezTo>
                <a:cubicBezTo>
                  <a:pt x="7976" y="12812"/>
                  <a:pt x="7967" y="13082"/>
                  <a:pt x="7946" y="11676"/>
                </a:cubicBezTo>
                <a:cubicBezTo>
                  <a:pt x="7891" y="8082"/>
                  <a:pt x="7848" y="5735"/>
                  <a:pt x="7835" y="5735"/>
                </a:cubicBezTo>
                <a:cubicBezTo>
                  <a:pt x="7809" y="5735"/>
                  <a:pt x="7802" y="7281"/>
                  <a:pt x="7825" y="7972"/>
                </a:cubicBezTo>
                <a:cubicBezTo>
                  <a:pt x="7854" y="8825"/>
                  <a:pt x="7927" y="13254"/>
                  <a:pt x="7939" y="14890"/>
                </a:cubicBezTo>
                <a:cubicBezTo>
                  <a:pt x="7951" y="16363"/>
                  <a:pt x="7970" y="16232"/>
                  <a:pt x="7983" y="14576"/>
                </a:cubicBezTo>
                <a:cubicBezTo>
                  <a:pt x="7997" y="12853"/>
                  <a:pt x="8060" y="8768"/>
                  <a:pt x="8091" y="7587"/>
                </a:cubicBezTo>
                <a:cubicBezTo>
                  <a:pt x="8106" y="7024"/>
                  <a:pt x="8117" y="6275"/>
                  <a:pt x="8117" y="5910"/>
                </a:cubicBezTo>
                <a:cubicBezTo>
                  <a:pt x="8117" y="5584"/>
                  <a:pt x="8115" y="5417"/>
                  <a:pt x="8110" y="5421"/>
                </a:cubicBezTo>
                <a:close/>
                <a:moveTo>
                  <a:pt x="14118" y="6609"/>
                </a:moveTo>
                <a:cubicBezTo>
                  <a:pt x="14102" y="6597"/>
                  <a:pt x="14087" y="6803"/>
                  <a:pt x="14073" y="7238"/>
                </a:cubicBezTo>
                <a:cubicBezTo>
                  <a:pt x="14018" y="8887"/>
                  <a:pt x="13988" y="13131"/>
                  <a:pt x="14024" y="14122"/>
                </a:cubicBezTo>
                <a:cubicBezTo>
                  <a:pt x="14052" y="14884"/>
                  <a:pt x="14130" y="14694"/>
                  <a:pt x="14171" y="13737"/>
                </a:cubicBezTo>
                <a:cubicBezTo>
                  <a:pt x="14201" y="13019"/>
                  <a:pt x="14208" y="12512"/>
                  <a:pt x="14208" y="11012"/>
                </a:cubicBezTo>
                <a:cubicBezTo>
                  <a:pt x="14208" y="8496"/>
                  <a:pt x="14164" y="6645"/>
                  <a:pt x="14118" y="6609"/>
                </a:cubicBezTo>
                <a:close/>
                <a:moveTo>
                  <a:pt x="19641" y="6609"/>
                </a:moveTo>
                <a:cubicBezTo>
                  <a:pt x="19614" y="6711"/>
                  <a:pt x="19585" y="7448"/>
                  <a:pt x="19565" y="8810"/>
                </a:cubicBezTo>
                <a:cubicBezTo>
                  <a:pt x="19538" y="10684"/>
                  <a:pt x="19535" y="14051"/>
                  <a:pt x="19560" y="14331"/>
                </a:cubicBezTo>
                <a:cubicBezTo>
                  <a:pt x="19570" y="14438"/>
                  <a:pt x="19599" y="14559"/>
                  <a:pt x="19625" y="14576"/>
                </a:cubicBezTo>
                <a:cubicBezTo>
                  <a:pt x="19726" y="14642"/>
                  <a:pt x="19773" y="11439"/>
                  <a:pt x="19717" y="8251"/>
                </a:cubicBezTo>
                <a:cubicBezTo>
                  <a:pt x="19696" y="7041"/>
                  <a:pt x="19669" y="6507"/>
                  <a:pt x="19641" y="6609"/>
                </a:cubicBezTo>
                <a:close/>
                <a:moveTo>
                  <a:pt x="121" y="6644"/>
                </a:moveTo>
                <a:cubicBezTo>
                  <a:pt x="102" y="6502"/>
                  <a:pt x="82" y="6692"/>
                  <a:pt x="64" y="7238"/>
                </a:cubicBezTo>
                <a:cubicBezTo>
                  <a:pt x="9" y="8887"/>
                  <a:pt x="-21" y="13131"/>
                  <a:pt x="15" y="14122"/>
                </a:cubicBezTo>
                <a:cubicBezTo>
                  <a:pt x="45" y="14932"/>
                  <a:pt x="125" y="14701"/>
                  <a:pt x="163" y="13667"/>
                </a:cubicBezTo>
                <a:cubicBezTo>
                  <a:pt x="206" y="12505"/>
                  <a:pt x="209" y="10060"/>
                  <a:pt x="172" y="8042"/>
                </a:cubicBezTo>
                <a:cubicBezTo>
                  <a:pt x="158" y="7251"/>
                  <a:pt x="140" y="6786"/>
                  <a:pt x="121" y="6644"/>
                </a:cubicBezTo>
                <a:close/>
                <a:moveTo>
                  <a:pt x="466" y="8705"/>
                </a:moveTo>
                <a:cubicBezTo>
                  <a:pt x="458" y="8820"/>
                  <a:pt x="453" y="9246"/>
                  <a:pt x="447" y="10033"/>
                </a:cubicBezTo>
                <a:cubicBezTo>
                  <a:pt x="441" y="10905"/>
                  <a:pt x="446" y="11452"/>
                  <a:pt x="462" y="11955"/>
                </a:cubicBezTo>
                <a:cubicBezTo>
                  <a:pt x="498" y="13026"/>
                  <a:pt x="520" y="12809"/>
                  <a:pt x="531" y="11291"/>
                </a:cubicBezTo>
                <a:cubicBezTo>
                  <a:pt x="538" y="10151"/>
                  <a:pt x="535" y="9828"/>
                  <a:pt x="507" y="9230"/>
                </a:cubicBezTo>
                <a:cubicBezTo>
                  <a:pt x="488" y="8791"/>
                  <a:pt x="475" y="8591"/>
                  <a:pt x="466" y="8705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34" name="IMG_2299.png" descr="IMG_2299.png"/>
          <p:cNvPicPr>
            <a:picLocks noChangeAspect="1"/>
          </p:cNvPicPr>
          <p:nvPr/>
        </p:nvPicPr>
        <p:blipFill>
          <a:blip r:embed="rId2">
            <a:extLst/>
          </a:blip>
          <a:srcRect l="52387" t="29200" r="2850" b="62991"/>
          <a:stretch>
            <a:fillRect/>
          </a:stretch>
        </p:blipFill>
        <p:spPr>
          <a:xfrm>
            <a:off x="2764957" y="1736115"/>
            <a:ext cx="2810915" cy="3425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0" h="21600" fill="norm" stroke="1" extrusionOk="0">
                <a:moveTo>
                  <a:pt x="18169" y="0"/>
                </a:moveTo>
                <a:lnTo>
                  <a:pt x="18048" y="476"/>
                </a:lnTo>
                <a:cubicBezTo>
                  <a:pt x="17853" y="1224"/>
                  <a:pt x="17839" y="1327"/>
                  <a:pt x="17893" y="1577"/>
                </a:cubicBezTo>
                <a:cubicBezTo>
                  <a:pt x="17937" y="1778"/>
                  <a:pt x="17938" y="1794"/>
                  <a:pt x="17893" y="2203"/>
                </a:cubicBezTo>
                <a:cubicBezTo>
                  <a:pt x="17848" y="2611"/>
                  <a:pt x="17854" y="2633"/>
                  <a:pt x="17981" y="2178"/>
                </a:cubicBezTo>
                <a:cubicBezTo>
                  <a:pt x="18162" y="1527"/>
                  <a:pt x="18181" y="1350"/>
                  <a:pt x="18175" y="626"/>
                </a:cubicBezTo>
                <a:lnTo>
                  <a:pt x="18169" y="0"/>
                </a:lnTo>
                <a:close/>
                <a:moveTo>
                  <a:pt x="12768" y="2828"/>
                </a:moveTo>
                <a:cubicBezTo>
                  <a:pt x="12768" y="2579"/>
                  <a:pt x="12767" y="2577"/>
                  <a:pt x="12595" y="3204"/>
                </a:cubicBezTo>
                <a:cubicBezTo>
                  <a:pt x="12511" y="3512"/>
                  <a:pt x="12440" y="3854"/>
                  <a:pt x="12440" y="3980"/>
                </a:cubicBezTo>
                <a:cubicBezTo>
                  <a:pt x="12440" y="4105"/>
                  <a:pt x="12448" y="4230"/>
                  <a:pt x="12456" y="4230"/>
                </a:cubicBezTo>
                <a:cubicBezTo>
                  <a:pt x="12491" y="4230"/>
                  <a:pt x="12768" y="2984"/>
                  <a:pt x="12768" y="2828"/>
                </a:cubicBezTo>
                <a:close/>
                <a:moveTo>
                  <a:pt x="18151" y="2928"/>
                </a:moveTo>
                <a:cubicBezTo>
                  <a:pt x="18148" y="2895"/>
                  <a:pt x="18139" y="2978"/>
                  <a:pt x="18126" y="3154"/>
                </a:cubicBezTo>
                <a:cubicBezTo>
                  <a:pt x="18103" y="3475"/>
                  <a:pt x="18087" y="3513"/>
                  <a:pt x="18057" y="3304"/>
                </a:cubicBezTo>
                <a:cubicBezTo>
                  <a:pt x="18026" y="3094"/>
                  <a:pt x="18020" y="3100"/>
                  <a:pt x="18020" y="3379"/>
                </a:cubicBezTo>
                <a:cubicBezTo>
                  <a:pt x="18020" y="3879"/>
                  <a:pt x="17970" y="4075"/>
                  <a:pt x="17923" y="3754"/>
                </a:cubicBezTo>
                <a:cubicBezTo>
                  <a:pt x="17890" y="3528"/>
                  <a:pt x="17881" y="3588"/>
                  <a:pt x="17881" y="4080"/>
                </a:cubicBezTo>
                <a:cubicBezTo>
                  <a:pt x="17881" y="4762"/>
                  <a:pt x="17886" y="4772"/>
                  <a:pt x="18032" y="4355"/>
                </a:cubicBezTo>
                <a:cubicBezTo>
                  <a:pt x="18122" y="4099"/>
                  <a:pt x="18145" y="3930"/>
                  <a:pt x="18151" y="3404"/>
                </a:cubicBezTo>
                <a:cubicBezTo>
                  <a:pt x="18154" y="3127"/>
                  <a:pt x="18154" y="2962"/>
                  <a:pt x="18151" y="2928"/>
                </a:cubicBezTo>
                <a:close/>
                <a:moveTo>
                  <a:pt x="11063" y="4330"/>
                </a:moveTo>
                <a:cubicBezTo>
                  <a:pt x="11040" y="4305"/>
                  <a:pt x="11011" y="4379"/>
                  <a:pt x="10978" y="4555"/>
                </a:cubicBezTo>
                <a:cubicBezTo>
                  <a:pt x="10911" y="4919"/>
                  <a:pt x="10887" y="5658"/>
                  <a:pt x="10935" y="5907"/>
                </a:cubicBezTo>
                <a:cubicBezTo>
                  <a:pt x="10950" y="5980"/>
                  <a:pt x="10957" y="6189"/>
                  <a:pt x="10948" y="6382"/>
                </a:cubicBezTo>
                <a:cubicBezTo>
                  <a:pt x="10934" y="6668"/>
                  <a:pt x="10951" y="6663"/>
                  <a:pt x="11042" y="6282"/>
                </a:cubicBezTo>
                <a:cubicBezTo>
                  <a:pt x="11192" y="5651"/>
                  <a:pt x="11203" y="5401"/>
                  <a:pt x="11081" y="5431"/>
                </a:cubicBezTo>
                <a:cubicBezTo>
                  <a:pt x="11007" y="5450"/>
                  <a:pt x="10978" y="5376"/>
                  <a:pt x="10978" y="5131"/>
                </a:cubicBezTo>
                <a:cubicBezTo>
                  <a:pt x="10978" y="4915"/>
                  <a:pt x="11002" y="4796"/>
                  <a:pt x="11042" y="4831"/>
                </a:cubicBezTo>
                <a:cubicBezTo>
                  <a:pt x="11075" y="4860"/>
                  <a:pt x="11102" y="4796"/>
                  <a:pt x="11102" y="4680"/>
                </a:cubicBezTo>
                <a:cubicBezTo>
                  <a:pt x="11102" y="4468"/>
                  <a:pt x="11086" y="4355"/>
                  <a:pt x="11063" y="4330"/>
                </a:cubicBezTo>
                <a:close/>
                <a:moveTo>
                  <a:pt x="16282" y="5181"/>
                </a:moveTo>
                <a:cubicBezTo>
                  <a:pt x="16297" y="4856"/>
                  <a:pt x="15982" y="6081"/>
                  <a:pt x="15954" y="6457"/>
                </a:cubicBezTo>
                <a:cubicBezTo>
                  <a:pt x="15928" y="6801"/>
                  <a:pt x="15953" y="6748"/>
                  <a:pt x="16118" y="6082"/>
                </a:cubicBezTo>
                <a:cubicBezTo>
                  <a:pt x="16200" y="5748"/>
                  <a:pt x="16274" y="5343"/>
                  <a:pt x="16282" y="5181"/>
                </a:cubicBezTo>
                <a:close/>
                <a:moveTo>
                  <a:pt x="20942" y="5682"/>
                </a:moveTo>
                <a:lnTo>
                  <a:pt x="20915" y="6207"/>
                </a:lnTo>
                <a:cubicBezTo>
                  <a:pt x="20895" y="6607"/>
                  <a:pt x="20880" y="6687"/>
                  <a:pt x="20854" y="6508"/>
                </a:cubicBezTo>
                <a:cubicBezTo>
                  <a:pt x="20828" y="6330"/>
                  <a:pt x="20808" y="6400"/>
                  <a:pt x="20781" y="6758"/>
                </a:cubicBezTo>
                <a:cubicBezTo>
                  <a:pt x="20746" y="7225"/>
                  <a:pt x="20745" y="7219"/>
                  <a:pt x="20709" y="6808"/>
                </a:cubicBezTo>
                <a:cubicBezTo>
                  <a:pt x="20674" y="6417"/>
                  <a:pt x="20672" y="6447"/>
                  <a:pt x="20672" y="7133"/>
                </a:cubicBezTo>
                <a:cubicBezTo>
                  <a:pt x="20672" y="7754"/>
                  <a:pt x="20678" y="7847"/>
                  <a:pt x="20718" y="7709"/>
                </a:cubicBezTo>
                <a:cubicBezTo>
                  <a:pt x="20744" y="7618"/>
                  <a:pt x="20798" y="7498"/>
                  <a:pt x="20836" y="7434"/>
                </a:cubicBezTo>
                <a:cubicBezTo>
                  <a:pt x="20919" y="7292"/>
                  <a:pt x="20944" y="7003"/>
                  <a:pt x="20942" y="6257"/>
                </a:cubicBezTo>
                <a:lnTo>
                  <a:pt x="20942" y="5682"/>
                </a:lnTo>
                <a:close/>
                <a:moveTo>
                  <a:pt x="19868" y="5832"/>
                </a:moveTo>
                <a:cubicBezTo>
                  <a:pt x="19803" y="5909"/>
                  <a:pt x="19750" y="6873"/>
                  <a:pt x="19777" y="7459"/>
                </a:cubicBezTo>
                <a:cubicBezTo>
                  <a:pt x="19805" y="8053"/>
                  <a:pt x="19927" y="7928"/>
                  <a:pt x="19947" y="7283"/>
                </a:cubicBezTo>
                <a:cubicBezTo>
                  <a:pt x="19973" y="6429"/>
                  <a:pt x="19937" y="5751"/>
                  <a:pt x="19868" y="5832"/>
                </a:cubicBezTo>
                <a:close/>
                <a:moveTo>
                  <a:pt x="14540" y="6157"/>
                </a:moveTo>
                <a:cubicBezTo>
                  <a:pt x="14534" y="6078"/>
                  <a:pt x="14523" y="6123"/>
                  <a:pt x="14504" y="6257"/>
                </a:cubicBezTo>
                <a:cubicBezTo>
                  <a:pt x="14466" y="6512"/>
                  <a:pt x="14461" y="6890"/>
                  <a:pt x="14476" y="8610"/>
                </a:cubicBezTo>
                <a:cubicBezTo>
                  <a:pt x="14486" y="9730"/>
                  <a:pt x="14502" y="10972"/>
                  <a:pt x="14510" y="11363"/>
                </a:cubicBezTo>
                <a:cubicBezTo>
                  <a:pt x="14530" y="12339"/>
                  <a:pt x="14446" y="13015"/>
                  <a:pt x="14306" y="13015"/>
                </a:cubicBezTo>
                <a:cubicBezTo>
                  <a:pt x="14178" y="13015"/>
                  <a:pt x="14104" y="13429"/>
                  <a:pt x="14042" y="14492"/>
                </a:cubicBezTo>
                <a:cubicBezTo>
                  <a:pt x="13992" y="15371"/>
                  <a:pt x="14011" y="15710"/>
                  <a:pt x="14115" y="15718"/>
                </a:cubicBezTo>
                <a:cubicBezTo>
                  <a:pt x="14185" y="15723"/>
                  <a:pt x="14206" y="16192"/>
                  <a:pt x="14152" y="16519"/>
                </a:cubicBezTo>
                <a:cubicBezTo>
                  <a:pt x="14125" y="16678"/>
                  <a:pt x="14025" y="16886"/>
                  <a:pt x="13930" y="16970"/>
                </a:cubicBezTo>
                <a:cubicBezTo>
                  <a:pt x="13649" y="17218"/>
                  <a:pt x="13477" y="16467"/>
                  <a:pt x="13521" y="15193"/>
                </a:cubicBezTo>
                <a:cubicBezTo>
                  <a:pt x="13534" y="14800"/>
                  <a:pt x="13531" y="14776"/>
                  <a:pt x="13508" y="15042"/>
                </a:cubicBezTo>
                <a:cubicBezTo>
                  <a:pt x="13493" y="15228"/>
                  <a:pt x="13481" y="15786"/>
                  <a:pt x="13481" y="16294"/>
                </a:cubicBezTo>
                <a:cubicBezTo>
                  <a:pt x="13481" y="17205"/>
                  <a:pt x="13523" y="17759"/>
                  <a:pt x="13618" y="18046"/>
                </a:cubicBezTo>
                <a:cubicBezTo>
                  <a:pt x="13775" y="18523"/>
                  <a:pt x="14145" y="17732"/>
                  <a:pt x="14264" y="16669"/>
                </a:cubicBezTo>
                <a:cubicBezTo>
                  <a:pt x="14358" y="15834"/>
                  <a:pt x="14346" y="15321"/>
                  <a:pt x="14231" y="15143"/>
                </a:cubicBezTo>
                <a:cubicBezTo>
                  <a:pt x="14178" y="15061"/>
                  <a:pt x="14129" y="14896"/>
                  <a:pt x="14121" y="14792"/>
                </a:cubicBezTo>
                <a:cubicBezTo>
                  <a:pt x="14098" y="14483"/>
                  <a:pt x="14206" y="14141"/>
                  <a:pt x="14325" y="14141"/>
                </a:cubicBezTo>
                <a:cubicBezTo>
                  <a:pt x="14414" y="14141"/>
                  <a:pt x="14445" y="14013"/>
                  <a:pt x="14482" y="13541"/>
                </a:cubicBezTo>
                <a:lnTo>
                  <a:pt x="14528" y="12965"/>
                </a:lnTo>
                <a:lnTo>
                  <a:pt x="14583" y="13541"/>
                </a:lnTo>
                <a:cubicBezTo>
                  <a:pt x="14628" y="14058"/>
                  <a:pt x="14651" y="14141"/>
                  <a:pt x="14792" y="14141"/>
                </a:cubicBezTo>
                <a:cubicBezTo>
                  <a:pt x="14926" y="14141"/>
                  <a:pt x="14959" y="14062"/>
                  <a:pt x="14995" y="13641"/>
                </a:cubicBezTo>
                <a:cubicBezTo>
                  <a:pt x="15046" y="13039"/>
                  <a:pt x="15049" y="11976"/>
                  <a:pt x="15001" y="11263"/>
                </a:cubicBezTo>
                <a:lnTo>
                  <a:pt x="14968" y="10737"/>
                </a:lnTo>
                <a:lnTo>
                  <a:pt x="14934" y="11288"/>
                </a:lnTo>
                <a:cubicBezTo>
                  <a:pt x="14910" y="11733"/>
                  <a:pt x="14912" y="11897"/>
                  <a:pt x="14944" y="12114"/>
                </a:cubicBezTo>
                <a:cubicBezTo>
                  <a:pt x="15008" y="12553"/>
                  <a:pt x="14939" y="13015"/>
                  <a:pt x="14807" y="13015"/>
                </a:cubicBezTo>
                <a:cubicBezTo>
                  <a:pt x="14632" y="13015"/>
                  <a:pt x="14596" y="12549"/>
                  <a:pt x="14570" y="9911"/>
                </a:cubicBezTo>
                <a:cubicBezTo>
                  <a:pt x="14559" y="8704"/>
                  <a:pt x="14550" y="7313"/>
                  <a:pt x="14549" y="6833"/>
                </a:cubicBezTo>
                <a:cubicBezTo>
                  <a:pt x="14549" y="6444"/>
                  <a:pt x="14546" y="6236"/>
                  <a:pt x="14540" y="6157"/>
                </a:cubicBezTo>
                <a:close/>
                <a:moveTo>
                  <a:pt x="12595" y="6282"/>
                </a:moveTo>
                <a:cubicBezTo>
                  <a:pt x="12558" y="6354"/>
                  <a:pt x="12563" y="7259"/>
                  <a:pt x="12598" y="9486"/>
                </a:cubicBezTo>
                <a:cubicBezTo>
                  <a:pt x="12643" y="12295"/>
                  <a:pt x="12642" y="12388"/>
                  <a:pt x="12592" y="12690"/>
                </a:cubicBezTo>
                <a:cubicBezTo>
                  <a:pt x="12564" y="12861"/>
                  <a:pt x="12488" y="13015"/>
                  <a:pt x="12425" y="13015"/>
                </a:cubicBezTo>
                <a:cubicBezTo>
                  <a:pt x="12289" y="13015"/>
                  <a:pt x="12213" y="13471"/>
                  <a:pt x="12155" y="14642"/>
                </a:cubicBezTo>
                <a:lnTo>
                  <a:pt x="12113" y="15468"/>
                </a:lnTo>
                <a:lnTo>
                  <a:pt x="12201" y="15668"/>
                </a:lnTo>
                <a:cubicBezTo>
                  <a:pt x="12415" y="16125"/>
                  <a:pt x="12275" y="16911"/>
                  <a:pt x="11973" y="16945"/>
                </a:cubicBezTo>
                <a:cubicBezTo>
                  <a:pt x="11803" y="16963"/>
                  <a:pt x="11753" y="16868"/>
                  <a:pt x="11706" y="16519"/>
                </a:cubicBezTo>
                <a:cubicBezTo>
                  <a:pt x="11643" y="16051"/>
                  <a:pt x="11634" y="15288"/>
                  <a:pt x="11679" y="14517"/>
                </a:cubicBezTo>
                <a:cubicBezTo>
                  <a:pt x="11707" y="14044"/>
                  <a:pt x="11704" y="14050"/>
                  <a:pt x="11664" y="14467"/>
                </a:cubicBezTo>
                <a:cubicBezTo>
                  <a:pt x="11611" y="15010"/>
                  <a:pt x="11584" y="16209"/>
                  <a:pt x="11606" y="16945"/>
                </a:cubicBezTo>
                <a:cubicBezTo>
                  <a:pt x="11615" y="17252"/>
                  <a:pt x="11656" y="17661"/>
                  <a:pt x="11697" y="17846"/>
                </a:cubicBezTo>
                <a:cubicBezTo>
                  <a:pt x="11855" y="18554"/>
                  <a:pt x="12207" y="18007"/>
                  <a:pt x="12362" y="16819"/>
                </a:cubicBezTo>
                <a:cubicBezTo>
                  <a:pt x="12473" y="15957"/>
                  <a:pt x="12469" y="15332"/>
                  <a:pt x="12346" y="15143"/>
                </a:cubicBezTo>
                <a:cubicBezTo>
                  <a:pt x="12294" y="15061"/>
                  <a:pt x="12242" y="14896"/>
                  <a:pt x="12234" y="14792"/>
                </a:cubicBezTo>
                <a:cubicBezTo>
                  <a:pt x="12211" y="14490"/>
                  <a:pt x="12318" y="14145"/>
                  <a:pt x="12431" y="14141"/>
                </a:cubicBezTo>
                <a:cubicBezTo>
                  <a:pt x="12612" y="14136"/>
                  <a:pt x="12657" y="13932"/>
                  <a:pt x="12692" y="12965"/>
                </a:cubicBezTo>
                <a:cubicBezTo>
                  <a:pt x="12717" y="12270"/>
                  <a:pt x="12716" y="11628"/>
                  <a:pt x="12689" y="10062"/>
                </a:cubicBezTo>
                <a:cubicBezTo>
                  <a:pt x="12670" y="8956"/>
                  <a:pt x="12665" y="7762"/>
                  <a:pt x="12674" y="7409"/>
                </a:cubicBezTo>
                <a:cubicBezTo>
                  <a:pt x="12686" y="6963"/>
                  <a:pt x="12677" y="6689"/>
                  <a:pt x="12647" y="6483"/>
                </a:cubicBezTo>
                <a:cubicBezTo>
                  <a:pt x="12625" y="6335"/>
                  <a:pt x="12607" y="6258"/>
                  <a:pt x="12595" y="6282"/>
                </a:cubicBezTo>
                <a:close/>
                <a:moveTo>
                  <a:pt x="10717" y="6533"/>
                </a:moveTo>
                <a:cubicBezTo>
                  <a:pt x="10705" y="6552"/>
                  <a:pt x="10696" y="6660"/>
                  <a:pt x="10681" y="6833"/>
                </a:cubicBezTo>
                <a:cubicBezTo>
                  <a:pt x="10650" y="7172"/>
                  <a:pt x="10634" y="7181"/>
                  <a:pt x="10602" y="6958"/>
                </a:cubicBezTo>
                <a:cubicBezTo>
                  <a:pt x="10543" y="6554"/>
                  <a:pt x="10479" y="7214"/>
                  <a:pt x="10529" y="7709"/>
                </a:cubicBezTo>
                <a:cubicBezTo>
                  <a:pt x="10570" y="8115"/>
                  <a:pt x="10587" y="8128"/>
                  <a:pt x="10629" y="7784"/>
                </a:cubicBezTo>
                <a:cubicBezTo>
                  <a:pt x="10653" y="7586"/>
                  <a:pt x="10671" y="7605"/>
                  <a:pt x="10705" y="7834"/>
                </a:cubicBezTo>
                <a:cubicBezTo>
                  <a:pt x="10742" y="8089"/>
                  <a:pt x="10754" y="8081"/>
                  <a:pt x="10775" y="7809"/>
                </a:cubicBezTo>
                <a:cubicBezTo>
                  <a:pt x="10811" y="7340"/>
                  <a:pt x="10807" y="7008"/>
                  <a:pt x="10759" y="6683"/>
                </a:cubicBezTo>
                <a:cubicBezTo>
                  <a:pt x="10742" y="6564"/>
                  <a:pt x="10729" y="6513"/>
                  <a:pt x="10717" y="6533"/>
                </a:cubicBezTo>
                <a:close/>
                <a:moveTo>
                  <a:pt x="18888" y="6708"/>
                </a:moveTo>
                <a:cubicBezTo>
                  <a:pt x="18832" y="6708"/>
                  <a:pt x="18604" y="7516"/>
                  <a:pt x="18463" y="8235"/>
                </a:cubicBezTo>
                <a:cubicBezTo>
                  <a:pt x="18366" y="8734"/>
                  <a:pt x="18348" y="8948"/>
                  <a:pt x="18348" y="9561"/>
                </a:cubicBezTo>
                <a:cubicBezTo>
                  <a:pt x="18348" y="10175"/>
                  <a:pt x="18362" y="10372"/>
                  <a:pt x="18448" y="10737"/>
                </a:cubicBezTo>
                <a:cubicBezTo>
                  <a:pt x="18504" y="10976"/>
                  <a:pt x="18583" y="11432"/>
                  <a:pt x="18621" y="11764"/>
                </a:cubicBezTo>
                <a:cubicBezTo>
                  <a:pt x="18688" y="12354"/>
                  <a:pt x="18688" y="12377"/>
                  <a:pt x="18636" y="12690"/>
                </a:cubicBezTo>
                <a:cubicBezTo>
                  <a:pt x="18604" y="12884"/>
                  <a:pt x="18517" y="13015"/>
                  <a:pt x="18415" y="13015"/>
                </a:cubicBezTo>
                <a:cubicBezTo>
                  <a:pt x="18282" y="13015"/>
                  <a:pt x="18235" y="12913"/>
                  <a:pt x="18196" y="12565"/>
                </a:cubicBezTo>
                <a:cubicBezTo>
                  <a:pt x="18139" y="12042"/>
                  <a:pt x="18088" y="10317"/>
                  <a:pt x="18060" y="8034"/>
                </a:cubicBezTo>
                <a:cubicBezTo>
                  <a:pt x="18043" y="6654"/>
                  <a:pt x="18034" y="6437"/>
                  <a:pt x="18005" y="6758"/>
                </a:cubicBezTo>
                <a:cubicBezTo>
                  <a:pt x="17987" y="6967"/>
                  <a:pt x="17965" y="7979"/>
                  <a:pt x="17957" y="8985"/>
                </a:cubicBezTo>
                <a:cubicBezTo>
                  <a:pt x="17948" y="9992"/>
                  <a:pt x="17931" y="10898"/>
                  <a:pt x="17917" y="11013"/>
                </a:cubicBezTo>
                <a:cubicBezTo>
                  <a:pt x="17902" y="11140"/>
                  <a:pt x="17862" y="10856"/>
                  <a:pt x="17814" y="10287"/>
                </a:cubicBezTo>
                <a:cubicBezTo>
                  <a:pt x="17736" y="9358"/>
                  <a:pt x="17465" y="7609"/>
                  <a:pt x="17401" y="7609"/>
                </a:cubicBezTo>
                <a:cubicBezTo>
                  <a:pt x="17358" y="7609"/>
                  <a:pt x="17330" y="8223"/>
                  <a:pt x="17350" y="8735"/>
                </a:cubicBezTo>
                <a:cubicBezTo>
                  <a:pt x="17369" y="9227"/>
                  <a:pt x="17493" y="9920"/>
                  <a:pt x="17529" y="9736"/>
                </a:cubicBezTo>
                <a:cubicBezTo>
                  <a:pt x="17567" y="9541"/>
                  <a:pt x="17734" y="10684"/>
                  <a:pt x="17802" y="11588"/>
                </a:cubicBezTo>
                <a:cubicBezTo>
                  <a:pt x="17859" y="12347"/>
                  <a:pt x="17861" y="12376"/>
                  <a:pt x="17811" y="12840"/>
                </a:cubicBezTo>
                <a:cubicBezTo>
                  <a:pt x="17783" y="13101"/>
                  <a:pt x="17687" y="13689"/>
                  <a:pt x="17599" y="14166"/>
                </a:cubicBezTo>
                <a:cubicBezTo>
                  <a:pt x="17433" y="15054"/>
                  <a:pt x="17447" y="15243"/>
                  <a:pt x="17644" y="14792"/>
                </a:cubicBezTo>
                <a:cubicBezTo>
                  <a:pt x="17791" y="14455"/>
                  <a:pt x="17877" y="13736"/>
                  <a:pt x="17932" y="12364"/>
                </a:cubicBezTo>
                <a:cubicBezTo>
                  <a:pt x="17959" y="11704"/>
                  <a:pt x="17991" y="11186"/>
                  <a:pt x="18005" y="11188"/>
                </a:cubicBezTo>
                <a:cubicBezTo>
                  <a:pt x="18019" y="11190"/>
                  <a:pt x="18049" y="11707"/>
                  <a:pt x="18069" y="12364"/>
                </a:cubicBezTo>
                <a:cubicBezTo>
                  <a:pt x="18089" y="13022"/>
                  <a:pt x="18117" y="13710"/>
                  <a:pt x="18133" y="13866"/>
                </a:cubicBezTo>
                <a:cubicBezTo>
                  <a:pt x="18151" y="14048"/>
                  <a:pt x="18238" y="14141"/>
                  <a:pt x="18372" y="14141"/>
                </a:cubicBezTo>
                <a:cubicBezTo>
                  <a:pt x="18646" y="14141"/>
                  <a:pt x="18703" y="13834"/>
                  <a:pt x="18703" y="12389"/>
                </a:cubicBezTo>
                <a:cubicBezTo>
                  <a:pt x="18703" y="11424"/>
                  <a:pt x="18690" y="11269"/>
                  <a:pt x="18563" y="10287"/>
                </a:cubicBezTo>
                <a:cubicBezTo>
                  <a:pt x="18408" y="9087"/>
                  <a:pt x="18405" y="9152"/>
                  <a:pt x="18673" y="8260"/>
                </a:cubicBezTo>
                <a:cubicBezTo>
                  <a:pt x="18845" y="7684"/>
                  <a:pt x="18981" y="6708"/>
                  <a:pt x="18888" y="6708"/>
                </a:cubicBezTo>
                <a:close/>
                <a:moveTo>
                  <a:pt x="15550" y="6783"/>
                </a:moveTo>
                <a:cubicBezTo>
                  <a:pt x="15544" y="6731"/>
                  <a:pt x="15525" y="6837"/>
                  <a:pt x="15508" y="7008"/>
                </a:cubicBezTo>
                <a:cubicBezTo>
                  <a:pt x="15459" y="7493"/>
                  <a:pt x="15544" y="13489"/>
                  <a:pt x="15605" y="13866"/>
                </a:cubicBezTo>
                <a:cubicBezTo>
                  <a:pt x="15672" y="14281"/>
                  <a:pt x="15815" y="14203"/>
                  <a:pt x="15890" y="13716"/>
                </a:cubicBezTo>
                <a:cubicBezTo>
                  <a:pt x="15955" y="13294"/>
                  <a:pt x="15955" y="13304"/>
                  <a:pt x="16063" y="13941"/>
                </a:cubicBezTo>
                <a:cubicBezTo>
                  <a:pt x="16185" y="14657"/>
                  <a:pt x="16242" y="14752"/>
                  <a:pt x="16242" y="14267"/>
                </a:cubicBezTo>
                <a:cubicBezTo>
                  <a:pt x="16242" y="13813"/>
                  <a:pt x="16294" y="13590"/>
                  <a:pt x="16330" y="13891"/>
                </a:cubicBezTo>
                <a:cubicBezTo>
                  <a:pt x="16387" y="14357"/>
                  <a:pt x="16554" y="14183"/>
                  <a:pt x="16622" y="13591"/>
                </a:cubicBezTo>
                <a:cubicBezTo>
                  <a:pt x="16682" y="13061"/>
                  <a:pt x="16688" y="13043"/>
                  <a:pt x="16776" y="13390"/>
                </a:cubicBezTo>
                <a:cubicBezTo>
                  <a:pt x="16910" y="13918"/>
                  <a:pt x="16963" y="13503"/>
                  <a:pt x="16946" y="12039"/>
                </a:cubicBezTo>
                <a:cubicBezTo>
                  <a:pt x="16939" y="11438"/>
                  <a:pt x="16919" y="10841"/>
                  <a:pt x="16904" y="10712"/>
                </a:cubicBezTo>
                <a:cubicBezTo>
                  <a:pt x="16864" y="10384"/>
                  <a:pt x="16769" y="10700"/>
                  <a:pt x="16749" y="11213"/>
                </a:cubicBezTo>
                <a:cubicBezTo>
                  <a:pt x="16740" y="11448"/>
                  <a:pt x="16695" y="11936"/>
                  <a:pt x="16652" y="12314"/>
                </a:cubicBezTo>
                <a:cubicBezTo>
                  <a:pt x="16536" y="13339"/>
                  <a:pt x="16412" y="13286"/>
                  <a:pt x="16257" y="12114"/>
                </a:cubicBezTo>
                <a:cubicBezTo>
                  <a:pt x="16192" y="11618"/>
                  <a:pt x="16125" y="11213"/>
                  <a:pt x="16106" y="11213"/>
                </a:cubicBezTo>
                <a:cubicBezTo>
                  <a:pt x="16086" y="11213"/>
                  <a:pt x="16025" y="11618"/>
                  <a:pt x="15969" y="12114"/>
                </a:cubicBezTo>
                <a:cubicBezTo>
                  <a:pt x="15895" y="12781"/>
                  <a:pt x="15845" y="13015"/>
                  <a:pt x="15784" y="13015"/>
                </a:cubicBezTo>
                <a:cubicBezTo>
                  <a:pt x="15643" y="13015"/>
                  <a:pt x="15614" y="12451"/>
                  <a:pt x="15587" y="9511"/>
                </a:cubicBezTo>
                <a:cubicBezTo>
                  <a:pt x="15574" y="8058"/>
                  <a:pt x="15557" y="6834"/>
                  <a:pt x="15550" y="6783"/>
                </a:cubicBezTo>
                <a:close/>
                <a:moveTo>
                  <a:pt x="21446" y="6808"/>
                </a:moveTo>
                <a:cubicBezTo>
                  <a:pt x="21404" y="6554"/>
                  <a:pt x="21388" y="6566"/>
                  <a:pt x="21352" y="6833"/>
                </a:cubicBezTo>
                <a:cubicBezTo>
                  <a:pt x="21318" y="7085"/>
                  <a:pt x="21303" y="7079"/>
                  <a:pt x="21276" y="6858"/>
                </a:cubicBezTo>
                <a:cubicBezTo>
                  <a:pt x="21227" y="6461"/>
                  <a:pt x="21149" y="7316"/>
                  <a:pt x="21194" y="7759"/>
                </a:cubicBezTo>
                <a:cubicBezTo>
                  <a:pt x="21231" y="8129"/>
                  <a:pt x="21280" y="8129"/>
                  <a:pt x="21321" y="7784"/>
                </a:cubicBezTo>
                <a:cubicBezTo>
                  <a:pt x="21345" y="7586"/>
                  <a:pt x="21361" y="7600"/>
                  <a:pt x="21391" y="7809"/>
                </a:cubicBezTo>
                <a:cubicBezTo>
                  <a:pt x="21424" y="8034"/>
                  <a:pt x="21438" y="8003"/>
                  <a:pt x="21464" y="7609"/>
                </a:cubicBezTo>
                <a:cubicBezTo>
                  <a:pt x="21490" y="7210"/>
                  <a:pt x="21487" y="7057"/>
                  <a:pt x="21446" y="6808"/>
                </a:cubicBezTo>
                <a:close/>
                <a:moveTo>
                  <a:pt x="16260" y="7008"/>
                </a:moveTo>
                <a:cubicBezTo>
                  <a:pt x="16256" y="7027"/>
                  <a:pt x="16249" y="7126"/>
                  <a:pt x="16239" y="7333"/>
                </a:cubicBezTo>
                <a:cubicBezTo>
                  <a:pt x="16223" y="7659"/>
                  <a:pt x="16199" y="7834"/>
                  <a:pt x="16175" y="7759"/>
                </a:cubicBezTo>
                <a:cubicBezTo>
                  <a:pt x="16154" y="7691"/>
                  <a:pt x="16122" y="7794"/>
                  <a:pt x="16103" y="7984"/>
                </a:cubicBezTo>
                <a:cubicBezTo>
                  <a:pt x="16072" y="8293"/>
                  <a:pt x="16065" y="8285"/>
                  <a:pt x="16036" y="7959"/>
                </a:cubicBezTo>
                <a:cubicBezTo>
                  <a:pt x="16007" y="7632"/>
                  <a:pt x="16000" y="7635"/>
                  <a:pt x="15987" y="8034"/>
                </a:cubicBezTo>
                <a:cubicBezTo>
                  <a:pt x="15980" y="8278"/>
                  <a:pt x="15982" y="8541"/>
                  <a:pt x="15990" y="8610"/>
                </a:cubicBezTo>
                <a:cubicBezTo>
                  <a:pt x="16015" y="8814"/>
                  <a:pt x="16100" y="8743"/>
                  <a:pt x="16118" y="8510"/>
                </a:cubicBezTo>
                <a:cubicBezTo>
                  <a:pt x="16127" y="8391"/>
                  <a:pt x="16152" y="8344"/>
                  <a:pt x="16172" y="8410"/>
                </a:cubicBezTo>
                <a:cubicBezTo>
                  <a:pt x="16215" y="8544"/>
                  <a:pt x="16269" y="7866"/>
                  <a:pt x="16267" y="7233"/>
                </a:cubicBezTo>
                <a:cubicBezTo>
                  <a:pt x="16266" y="7074"/>
                  <a:pt x="16265" y="6990"/>
                  <a:pt x="16260" y="7008"/>
                </a:cubicBezTo>
                <a:close/>
                <a:moveTo>
                  <a:pt x="12971" y="7133"/>
                </a:moveTo>
                <a:cubicBezTo>
                  <a:pt x="12964" y="6999"/>
                  <a:pt x="12955" y="7067"/>
                  <a:pt x="12938" y="7233"/>
                </a:cubicBezTo>
                <a:cubicBezTo>
                  <a:pt x="12906" y="7551"/>
                  <a:pt x="12905" y="8136"/>
                  <a:pt x="12935" y="10938"/>
                </a:cubicBezTo>
                <a:cubicBezTo>
                  <a:pt x="12957" y="13033"/>
                  <a:pt x="12976" y="14075"/>
                  <a:pt x="12990" y="13791"/>
                </a:cubicBezTo>
                <a:cubicBezTo>
                  <a:pt x="13015" y="13255"/>
                  <a:pt x="13017" y="10058"/>
                  <a:pt x="12993" y="8184"/>
                </a:cubicBezTo>
                <a:cubicBezTo>
                  <a:pt x="12985" y="7597"/>
                  <a:pt x="12979" y="7267"/>
                  <a:pt x="12971" y="7133"/>
                </a:cubicBezTo>
                <a:close/>
                <a:moveTo>
                  <a:pt x="11093" y="7183"/>
                </a:moveTo>
                <a:cubicBezTo>
                  <a:pt x="11085" y="7021"/>
                  <a:pt x="11075" y="7057"/>
                  <a:pt x="11057" y="7208"/>
                </a:cubicBezTo>
                <a:cubicBezTo>
                  <a:pt x="11021" y="7507"/>
                  <a:pt x="11020" y="7961"/>
                  <a:pt x="11051" y="10863"/>
                </a:cubicBezTo>
                <a:cubicBezTo>
                  <a:pt x="11077" y="13334"/>
                  <a:pt x="11093" y="14041"/>
                  <a:pt x="11114" y="13741"/>
                </a:cubicBezTo>
                <a:cubicBezTo>
                  <a:pt x="11146" y="13291"/>
                  <a:pt x="11147" y="10672"/>
                  <a:pt x="11117" y="8385"/>
                </a:cubicBezTo>
                <a:cubicBezTo>
                  <a:pt x="11109" y="7711"/>
                  <a:pt x="11102" y="7346"/>
                  <a:pt x="11093" y="7183"/>
                </a:cubicBezTo>
                <a:close/>
                <a:moveTo>
                  <a:pt x="7231" y="7734"/>
                </a:moveTo>
                <a:cubicBezTo>
                  <a:pt x="7220" y="7767"/>
                  <a:pt x="7214" y="7866"/>
                  <a:pt x="7206" y="8059"/>
                </a:cubicBezTo>
                <a:cubicBezTo>
                  <a:pt x="7194" y="8370"/>
                  <a:pt x="7203" y="8624"/>
                  <a:pt x="7234" y="8810"/>
                </a:cubicBezTo>
                <a:cubicBezTo>
                  <a:pt x="7276" y="9066"/>
                  <a:pt x="7273" y="9125"/>
                  <a:pt x="7206" y="9486"/>
                </a:cubicBezTo>
                <a:cubicBezTo>
                  <a:pt x="7147" y="9805"/>
                  <a:pt x="7141" y="9951"/>
                  <a:pt x="7167" y="10212"/>
                </a:cubicBezTo>
                <a:cubicBezTo>
                  <a:pt x="7206" y="10603"/>
                  <a:pt x="7226" y="10604"/>
                  <a:pt x="7267" y="10262"/>
                </a:cubicBezTo>
                <a:cubicBezTo>
                  <a:pt x="7291" y="10064"/>
                  <a:pt x="7309" y="10078"/>
                  <a:pt x="7340" y="10287"/>
                </a:cubicBezTo>
                <a:cubicBezTo>
                  <a:pt x="7373" y="10511"/>
                  <a:pt x="7386" y="10484"/>
                  <a:pt x="7410" y="10112"/>
                </a:cubicBezTo>
                <a:cubicBezTo>
                  <a:pt x="7435" y="9727"/>
                  <a:pt x="7429" y="9576"/>
                  <a:pt x="7370" y="9261"/>
                </a:cubicBezTo>
                <a:cubicBezTo>
                  <a:pt x="7323" y="9005"/>
                  <a:pt x="7305" y="8762"/>
                  <a:pt x="7316" y="8485"/>
                </a:cubicBezTo>
                <a:cubicBezTo>
                  <a:pt x="7326" y="8219"/>
                  <a:pt x="7312" y="7990"/>
                  <a:pt x="7276" y="7834"/>
                </a:cubicBezTo>
                <a:cubicBezTo>
                  <a:pt x="7254" y="7735"/>
                  <a:pt x="7241" y="7700"/>
                  <a:pt x="7231" y="7734"/>
                </a:cubicBezTo>
                <a:close/>
                <a:moveTo>
                  <a:pt x="20973" y="7884"/>
                </a:moveTo>
                <a:cubicBezTo>
                  <a:pt x="20947" y="7949"/>
                  <a:pt x="20894" y="8143"/>
                  <a:pt x="20806" y="8510"/>
                </a:cubicBezTo>
                <a:cubicBezTo>
                  <a:pt x="20716" y="8884"/>
                  <a:pt x="20645" y="9287"/>
                  <a:pt x="20645" y="9411"/>
                </a:cubicBezTo>
                <a:cubicBezTo>
                  <a:pt x="20645" y="9664"/>
                  <a:pt x="20958" y="8419"/>
                  <a:pt x="20985" y="8059"/>
                </a:cubicBezTo>
                <a:cubicBezTo>
                  <a:pt x="20998" y="7881"/>
                  <a:pt x="20998" y="7819"/>
                  <a:pt x="20973" y="7884"/>
                </a:cubicBezTo>
                <a:close/>
                <a:moveTo>
                  <a:pt x="5865" y="8059"/>
                </a:moveTo>
                <a:cubicBezTo>
                  <a:pt x="5834" y="8274"/>
                  <a:pt x="5816" y="8275"/>
                  <a:pt x="5792" y="8084"/>
                </a:cubicBezTo>
                <a:cubicBezTo>
                  <a:pt x="5770" y="7898"/>
                  <a:pt x="5752" y="7904"/>
                  <a:pt x="5726" y="8084"/>
                </a:cubicBezTo>
                <a:cubicBezTo>
                  <a:pt x="5681" y="8392"/>
                  <a:pt x="5677" y="8782"/>
                  <a:pt x="5720" y="9136"/>
                </a:cubicBezTo>
                <a:cubicBezTo>
                  <a:pt x="5762" y="9489"/>
                  <a:pt x="5773" y="9469"/>
                  <a:pt x="5814" y="9010"/>
                </a:cubicBezTo>
                <a:cubicBezTo>
                  <a:pt x="5843" y="8676"/>
                  <a:pt x="5853" y="8662"/>
                  <a:pt x="5893" y="8935"/>
                </a:cubicBezTo>
                <a:cubicBezTo>
                  <a:pt x="5932" y="9206"/>
                  <a:pt x="5941" y="9213"/>
                  <a:pt x="5962" y="8935"/>
                </a:cubicBezTo>
                <a:cubicBezTo>
                  <a:pt x="5996" y="8491"/>
                  <a:pt x="5995" y="8383"/>
                  <a:pt x="5947" y="8059"/>
                </a:cubicBezTo>
                <a:cubicBezTo>
                  <a:pt x="5914" y="7835"/>
                  <a:pt x="5899" y="7829"/>
                  <a:pt x="5865" y="8059"/>
                </a:cubicBezTo>
                <a:close/>
                <a:moveTo>
                  <a:pt x="225" y="8310"/>
                </a:moveTo>
                <a:cubicBezTo>
                  <a:pt x="215" y="8275"/>
                  <a:pt x="182" y="8446"/>
                  <a:pt x="131" y="8885"/>
                </a:cubicBezTo>
                <a:cubicBezTo>
                  <a:pt x="-44" y="10395"/>
                  <a:pt x="-44" y="12683"/>
                  <a:pt x="131" y="14191"/>
                </a:cubicBezTo>
                <a:cubicBezTo>
                  <a:pt x="221" y="14974"/>
                  <a:pt x="245" y="14832"/>
                  <a:pt x="167" y="13966"/>
                </a:cubicBezTo>
                <a:cubicBezTo>
                  <a:pt x="39" y="12534"/>
                  <a:pt x="44" y="10524"/>
                  <a:pt x="179" y="9060"/>
                </a:cubicBezTo>
                <a:cubicBezTo>
                  <a:pt x="222" y="8594"/>
                  <a:pt x="234" y="8344"/>
                  <a:pt x="225" y="8310"/>
                </a:cubicBezTo>
                <a:close/>
                <a:moveTo>
                  <a:pt x="4618" y="8485"/>
                </a:moveTo>
                <a:cubicBezTo>
                  <a:pt x="4622" y="8593"/>
                  <a:pt x="4639" y="8822"/>
                  <a:pt x="4670" y="9211"/>
                </a:cubicBezTo>
                <a:cubicBezTo>
                  <a:pt x="4779" y="10570"/>
                  <a:pt x="4778" y="12515"/>
                  <a:pt x="4670" y="13866"/>
                </a:cubicBezTo>
                <a:cubicBezTo>
                  <a:pt x="4628" y="14384"/>
                  <a:pt x="4605" y="14817"/>
                  <a:pt x="4618" y="14817"/>
                </a:cubicBezTo>
                <a:cubicBezTo>
                  <a:pt x="4660" y="14817"/>
                  <a:pt x="4780" y="13377"/>
                  <a:pt x="4809" y="12514"/>
                </a:cubicBezTo>
                <a:cubicBezTo>
                  <a:pt x="4856" y="11114"/>
                  <a:pt x="4769" y="9044"/>
                  <a:pt x="4643" y="8485"/>
                </a:cubicBezTo>
                <a:cubicBezTo>
                  <a:pt x="4621" y="8391"/>
                  <a:pt x="4615" y="8377"/>
                  <a:pt x="4618" y="8485"/>
                </a:cubicBezTo>
                <a:close/>
                <a:moveTo>
                  <a:pt x="5389" y="8735"/>
                </a:moveTo>
                <a:cubicBezTo>
                  <a:pt x="5352" y="8735"/>
                  <a:pt x="5334" y="8885"/>
                  <a:pt x="5334" y="9186"/>
                </a:cubicBezTo>
                <a:cubicBezTo>
                  <a:pt x="5334" y="9486"/>
                  <a:pt x="5352" y="9636"/>
                  <a:pt x="5389" y="9636"/>
                </a:cubicBezTo>
                <a:cubicBezTo>
                  <a:pt x="5425" y="9636"/>
                  <a:pt x="5444" y="9486"/>
                  <a:pt x="5444" y="9186"/>
                </a:cubicBezTo>
                <a:cubicBezTo>
                  <a:pt x="5444" y="8885"/>
                  <a:pt x="5425" y="8735"/>
                  <a:pt x="5389" y="8735"/>
                </a:cubicBezTo>
                <a:close/>
                <a:moveTo>
                  <a:pt x="3408" y="8760"/>
                </a:moveTo>
                <a:cubicBezTo>
                  <a:pt x="3382" y="9239"/>
                  <a:pt x="3443" y="13491"/>
                  <a:pt x="3480" y="13866"/>
                </a:cubicBezTo>
                <a:cubicBezTo>
                  <a:pt x="3496" y="14021"/>
                  <a:pt x="3548" y="14141"/>
                  <a:pt x="3596" y="14141"/>
                </a:cubicBezTo>
                <a:cubicBezTo>
                  <a:pt x="3690" y="14141"/>
                  <a:pt x="3747" y="14485"/>
                  <a:pt x="3747" y="15042"/>
                </a:cubicBezTo>
                <a:cubicBezTo>
                  <a:pt x="3747" y="15238"/>
                  <a:pt x="3766" y="15618"/>
                  <a:pt x="3790" y="15893"/>
                </a:cubicBezTo>
                <a:cubicBezTo>
                  <a:pt x="3868" y="16815"/>
                  <a:pt x="3956" y="16407"/>
                  <a:pt x="3972" y="15042"/>
                </a:cubicBezTo>
                <a:cubicBezTo>
                  <a:pt x="3980" y="14323"/>
                  <a:pt x="3988" y="14234"/>
                  <a:pt x="4075" y="14166"/>
                </a:cubicBezTo>
                <a:cubicBezTo>
                  <a:pt x="4128" y="14125"/>
                  <a:pt x="4181" y="13967"/>
                  <a:pt x="4193" y="13791"/>
                </a:cubicBezTo>
                <a:cubicBezTo>
                  <a:pt x="4209" y="13559"/>
                  <a:pt x="4242" y="13491"/>
                  <a:pt x="4318" y="13591"/>
                </a:cubicBezTo>
                <a:cubicBezTo>
                  <a:pt x="4440" y="13752"/>
                  <a:pt x="4456" y="13632"/>
                  <a:pt x="4439" y="12514"/>
                </a:cubicBezTo>
                <a:cubicBezTo>
                  <a:pt x="4426" y="11643"/>
                  <a:pt x="4366" y="11248"/>
                  <a:pt x="4321" y="11714"/>
                </a:cubicBezTo>
                <a:cubicBezTo>
                  <a:pt x="4179" y="13161"/>
                  <a:pt x="4170" y="13231"/>
                  <a:pt x="4048" y="13290"/>
                </a:cubicBezTo>
                <a:cubicBezTo>
                  <a:pt x="3914" y="13355"/>
                  <a:pt x="3918" y="13439"/>
                  <a:pt x="3957" y="11839"/>
                </a:cubicBezTo>
                <a:cubicBezTo>
                  <a:pt x="3967" y="11405"/>
                  <a:pt x="3962" y="11211"/>
                  <a:pt x="3936" y="11213"/>
                </a:cubicBezTo>
                <a:cubicBezTo>
                  <a:pt x="3877" y="11218"/>
                  <a:pt x="3838" y="11491"/>
                  <a:pt x="3781" y="12339"/>
                </a:cubicBezTo>
                <a:cubicBezTo>
                  <a:pt x="3739" y="12961"/>
                  <a:pt x="3711" y="13132"/>
                  <a:pt x="3638" y="13190"/>
                </a:cubicBezTo>
                <a:cubicBezTo>
                  <a:pt x="3518" y="13287"/>
                  <a:pt x="3473" y="12818"/>
                  <a:pt x="3471" y="11338"/>
                </a:cubicBezTo>
                <a:cubicBezTo>
                  <a:pt x="3469" y="9740"/>
                  <a:pt x="3433" y="8274"/>
                  <a:pt x="3408" y="8760"/>
                </a:cubicBezTo>
                <a:close/>
                <a:moveTo>
                  <a:pt x="634" y="8885"/>
                </a:moveTo>
                <a:cubicBezTo>
                  <a:pt x="612" y="8701"/>
                  <a:pt x="594" y="8716"/>
                  <a:pt x="571" y="8910"/>
                </a:cubicBezTo>
                <a:cubicBezTo>
                  <a:pt x="547" y="9103"/>
                  <a:pt x="530" y="9088"/>
                  <a:pt x="504" y="8910"/>
                </a:cubicBezTo>
                <a:cubicBezTo>
                  <a:pt x="477" y="8726"/>
                  <a:pt x="463" y="8771"/>
                  <a:pt x="449" y="9060"/>
                </a:cubicBezTo>
                <a:cubicBezTo>
                  <a:pt x="439" y="9287"/>
                  <a:pt x="445" y="9523"/>
                  <a:pt x="467" y="9636"/>
                </a:cubicBezTo>
                <a:cubicBezTo>
                  <a:pt x="489" y="9745"/>
                  <a:pt x="518" y="9747"/>
                  <a:pt x="531" y="9636"/>
                </a:cubicBezTo>
                <a:cubicBezTo>
                  <a:pt x="544" y="9527"/>
                  <a:pt x="570" y="9500"/>
                  <a:pt x="589" y="9561"/>
                </a:cubicBezTo>
                <a:cubicBezTo>
                  <a:pt x="637" y="9713"/>
                  <a:pt x="672" y="9194"/>
                  <a:pt x="634" y="8885"/>
                </a:cubicBezTo>
                <a:close/>
                <a:moveTo>
                  <a:pt x="1469" y="8885"/>
                </a:moveTo>
                <a:cubicBezTo>
                  <a:pt x="1443" y="9228"/>
                  <a:pt x="1502" y="13494"/>
                  <a:pt x="1539" y="13866"/>
                </a:cubicBezTo>
                <a:cubicBezTo>
                  <a:pt x="1571" y="14202"/>
                  <a:pt x="1728" y="14234"/>
                  <a:pt x="1766" y="13916"/>
                </a:cubicBezTo>
                <a:cubicBezTo>
                  <a:pt x="1784" y="13768"/>
                  <a:pt x="1826" y="13784"/>
                  <a:pt x="1884" y="13966"/>
                </a:cubicBezTo>
                <a:cubicBezTo>
                  <a:pt x="1954" y="14181"/>
                  <a:pt x="1982" y="14180"/>
                  <a:pt x="2024" y="13966"/>
                </a:cubicBezTo>
                <a:cubicBezTo>
                  <a:pt x="2054" y="13812"/>
                  <a:pt x="2114" y="13764"/>
                  <a:pt x="2161" y="13841"/>
                </a:cubicBezTo>
                <a:cubicBezTo>
                  <a:pt x="2232" y="13959"/>
                  <a:pt x="2245" y="13880"/>
                  <a:pt x="2270" y="13340"/>
                </a:cubicBezTo>
                <a:cubicBezTo>
                  <a:pt x="2303" y="12630"/>
                  <a:pt x="2280" y="11612"/>
                  <a:pt x="2242" y="12114"/>
                </a:cubicBezTo>
                <a:cubicBezTo>
                  <a:pt x="2230" y="12279"/>
                  <a:pt x="2227" y="12499"/>
                  <a:pt x="2233" y="12590"/>
                </a:cubicBezTo>
                <a:cubicBezTo>
                  <a:pt x="2257" y="12901"/>
                  <a:pt x="2186" y="13040"/>
                  <a:pt x="2145" y="12765"/>
                </a:cubicBezTo>
                <a:cubicBezTo>
                  <a:pt x="2113" y="12544"/>
                  <a:pt x="2097" y="12569"/>
                  <a:pt x="2057" y="12865"/>
                </a:cubicBezTo>
                <a:cubicBezTo>
                  <a:pt x="1999" y="13300"/>
                  <a:pt x="1912" y="13346"/>
                  <a:pt x="1866" y="12965"/>
                </a:cubicBezTo>
                <a:cubicBezTo>
                  <a:pt x="1841" y="12755"/>
                  <a:pt x="1825" y="12755"/>
                  <a:pt x="1799" y="12965"/>
                </a:cubicBezTo>
                <a:cubicBezTo>
                  <a:pt x="1757" y="13314"/>
                  <a:pt x="1608" y="13314"/>
                  <a:pt x="1566" y="12965"/>
                </a:cubicBezTo>
                <a:cubicBezTo>
                  <a:pt x="1548" y="12816"/>
                  <a:pt x="1531" y="12088"/>
                  <a:pt x="1529" y="11338"/>
                </a:cubicBezTo>
                <a:cubicBezTo>
                  <a:pt x="1525" y="9652"/>
                  <a:pt x="1497" y="8520"/>
                  <a:pt x="1469" y="8885"/>
                </a:cubicBezTo>
                <a:close/>
                <a:moveTo>
                  <a:pt x="944" y="9286"/>
                </a:moveTo>
                <a:cubicBezTo>
                  <a:pt x="854" y="9281"/>
                  <a:pt x="788" y="9567"/>
                  <a:pt x="810" y="9861"/>
                </a:cubicBezTo>
                <a:cubicBezTo>
                  <a:pt x="818" y="9964"/>
                  <a:pt x="870" y="10041"/>
                  <a:pt x="926" y="10012"/>
                </a:cubicBezTo>
                <a:cubicBezTo>
                  <a:pt x="1053" y="9944"/>
                  <a:pt x="1069" y="9293"/>
                  <a:pt x="944" y="9286"/>
                </a:cubicBezTo>
                <a:close/>
                <a:moveTo>
                  <a:pt x="10662" y="9411"/>
                </a:moveTo>
                <a:cubicBezTo>
                  <a:pt x="10606" y="9411"/>
                  <a:pt x="10509" y="11231"/>
                  <a:pt x="10541" y="11663"/>
                </a:cubicBezTo>
                <a:cubicBezTo>
                  <a:pt x="10552" y="11805"/>
                  <a:pt x="10603" y="11878"/>
                  <a:pt x="10656" y="11839"/>
                </a:cubicBezTo>
                <a:cubicBezTo>
                  <a:pt x="10784" y="11745"/>
                  <a:pt x="10802" y="12211"/>
                  <a:pt x="10690" y="12690"/>
                </a:cubicBezTo>
                <a:cubicBezTo>
                  <a:pt x="10602" y="13062"/>
                  <a:pt x="10402" y="13054"/>
                  <a:pt x="10304" y="12690"/>
                </a:cubicBezTo>
                <a:cubicBezTo>
                  <a:pt x="10241" y="12453"/>
                  <a:pt x="10208" y="13356"/>
                  <a:pt x="10262" y="13866"/>
                </a:cubicBezTo>
                <a:cubicBezTo>
                  <a:pt x="10284" y="14074"/>
                  <a:pt x="10294" y="14406"/>
                  <a:pt x="10286" y="14592"/>
                </a:cubicBezTo>
                <a:cubicBezTo>
                  <a:pt x="10241" y="15664"/>
                  <a:pt x="10025" y="17058"/>
                  <a:pt x="9898" y="17095"/>
                </a:cubicBezTo>
                <a:cubicBezTo>
                  <a:pt x="9831" y="17114"/>
                  <a:pt x="9833" y="17117"/>
                  <a:pt x="9913" y="17420"/>
                </a:cubicBezTo>
                <a:cubicBezTo>
                  <a:pt x="10024" y="17838"/>
                  <a:pt x="10061" y="17825"/>
                  <a:pt x="10162" y="17320"/>
                </a:cubicBezTo>
                <a:cubicBezTo>
                  <a:pt x="10219" y="17031"/>
                  <a:pt x="10265" y="16524"/>
                  <a:pt x="10298" y="15793"/>
                </a:cubicBezTo>
                <a:cubicBezTo>
                  <a:pt x="10364" y="14319"/>
                  <a:pt x="10384" y="14141"/>
                  <a:pt x="10486" y="14141"/>
                </a:cubicBezTo>
                <a:cubicBezTo>
                  <a:pt x="10610" y="14141"/>
                  <a:pt x="10743" y="13730"/>
                  <a:pt x="10775" y="13240"/>
                </a:cubicBezTo>
                <a:cubicBezTo>
                  <a:pt x="10846" y="12144"/>
                  <a:pt x="10765" y="9411"/>
                  <a:pt x="10662" y="9411"/>
                </a:cubicBezTo>
                <a:close/>
                <a:moveTo>
                  <a:pt x="21312" y="9461"/>
                </a:moveTo>
                <a:cubicBezTo>
                  <a:pt x="21273" y="9580"/>
                  <a:pt x="21239" y="10106"/>
                  <a:pt x="21224" y="11013"/>
                </a:cubicBezTo>
                <a:lnTo>
                  <a:pt x="21209" y="11964"/>
                </a:lnTo>
                <a:lnTo>
                  <a:pt x="21321" y="11839"/>
                </a:lnTo>
                <a:cubicBezTo>
                  <a:pt x="21467" y="11678"/>
                  <a:pt x="21491" y="11986"/>
                  <a:pt x="21376" y="12565"/>
                </a:cubicBezTo>
                <a:cubicBezTo>
                  <a:pt x="21271" y="13093"/>
                  <a:pt x="21088" y="13149"/>
                  <a:pt x="21012" y="12690"/>
                </a:cubicBezTo>
                <a:cubicBezTo>
                  <a:pt x="20966" y="12411"/>
                  <a:pt x="20954" y="12425"/>
                  <a:pt x="20921" y="12815"/>
                </a:cubicBezTo>
                <a:cubicBezTo>
                  <a:pt x="20888" y="13198"/>
                  <a:pt x="20891" y="13333"/>
                  <a:pt x="20933" y="13716"/>
                </a:cubicBezTo>
                <a:cubicBezTo>
                  <a:pt x="20978" y="14128"/>
                  <a:pt x="20977" y="14207"/>
                  <a:pt x="20936" y="14917"/>
                </a:cubicBezTo>
                <a:cubicBezTo>
                  <a:pt x="20882" y="15853"/>
                  <a:pt x="20738" y="16796"/>
                  <a:pt x="20618" y="16995"/>
                </a:cubicBezTo>
                <a:lnTo>
                  <a:pt x="20527" y="17145"/>
                </a:lnTo>
                <a:lnTo>
                  <a:pt x="20593" y="17445"/>
                </a:lnTo>
                <a:cubicBezTo>
                  <a:pt x="20629" y="17608"/>
                  <a:pt x="20684" y="17741"/>
                  <a:pt x="20718" y="17746"/>
                </a:cubicBezTo>
                <a:cubicBezTo>
                  <a:pt x="20808" y="17757"/>
                  <a:pt x="20935" y="16645"/>
                  <a:pt x="20991" y="15368"/>
                </a:cubicBezTo>
                <a:lnTo>
                  <a:pt x="21042" y="14241"/>
                </a:lnTo>
                <a:lnTo>
                  <a:pt x="21203" y="14116"/>
                </a:lnTo>
                <a:cubicBezTo>
                  <a:pt x="21472" y="13877"/>
                  <a:pt x="21556" y="12528"/>
                  <a:pt x="21437" y="10362"/>
                </a:cubicBezTo>
                <a:cubicBezTo>
                  <a:pt x="21396" y="9623"/>
                  <a:pt x="21352" y="9342"/>
                  <a:pt x="21312" y="9461"/>
                </a:cubicBezTo>
                <a:close/>
                <a:moveTo>
                  <a:pt x="2698" y="9611"/>
                </a:moveTo>
                <a:cubicBezTo>
                  <a:pt x="2684" y="9720"/>
                  <a:pt x="2659" y="9772"/>
                  <a:pt x="2640" y="9711"/>
                </a:cubicBezTo>
                <a:cubicBezTo>
                  <a:pt x="2599" y="9580"/>
                  <a:pt x="2561" y="9990"/>
                  <a:pt x="2585" y="10312"/>
                </a:cubicBezTo>
                <a:cubicBezTo>
                  <a:pt x="2607" y="10605"/>
                  <a:pt x="2645" y="10586"/>
                  <a:pt x="2667" y="10287"/>
                </a:cubicBezTo>
                <a:cubicBezTo>
                  <a:pt x="2680" y="10123"/>
                  <a:pt x="2697" y="10144"/>
                  <a:pt x="2722" y="10312"/>
                </a:cubicBezTo>
                <a:cubicBezTo>
                  <a:pt x="2748" y="10492"/>
                  <a:pt x="2760" y="10445"/>
                  <a:pt x="2773" y="10162"/>
                </a:cubicBezTo>
                <a:cubicBezTo>
                  <a:pt x="2793" y="9731"/>
                  <a:pt x="2735" y="9303"/>
                  <a:pt x="2698" y="9611"/>
                </a:cubicBezTo>
                <a:close/>
                <a:moveTo>
                  <a:pt x="7962" y="9636"/>
                </a:moveTo>
                <a:cubicBezTo>
                  <a:pt x="7908" y="9684"/>
                  <a:pt x="7851" y="9912"/>
                  <a:pt x="7810" y="10312"/>
                </a:cubicBezTo>
                <a:cubicBezTo>
                  <a:pt x="7722" y="11174"/>
                  <a:pt x="7702" y="11749"/>
                  <a:pt x="7737" y="12289"/>
                </a:cubicBezTo>
                <a:cubicBezTo>
                  <a:pt x="7773" y="12845"/>
                  <a:pt x="7749" y="13015"/>
                  <a:pt x="7637" y="13015"/>
                </a:cubicBezTo>
                <a:cubicBezTo>
                  <a:pt x="7583" y="13015"/>
                  <a:pt x="7527" y="12830"/>
                  <a:pt x="7495" y="12565"/>
                </a:cubicBezTo>
                <a:cubicBezTo>
                  <a:pt x="7441" y="12121"/>
                  <a:pt x="7439" y="12121"/>
                  <a:pt x="7410" y="12565"/>
                </a:cubicBezTo>
                <a:cubicBezTo>
                  <a:pt x="7373" y="13130"/>
                  <a:pt x="7312" y="13148"/>
                  <a:pt x="7270" y="12590"/>
                </a:cubicBezTo>
                <a:cubicBezTo>
                  <a:pt x="7238" y="12162"/>
                  <a:pt x="7236" y="12162"/>
                  <a:pt x="7170" y="12590"/>
                </a:cubicBezTo>
                <a:cubicBezTo>
                  <a:pt x="7086" y="13134"/>
                  <a:pt x="7016" y="13121"/>
                  <a:pt x="6952" y="12590"/>
                </a:cubicBezTo>
                <a:cubicBezTo>
                  <a:pt x="6903" y="12187"/>
                  <a:pt x="6900" y="12187"/>
                  <a:pt x="6839" y="12590"/>
                </a:cubicBezTo>
                <a:cubicBezTo>
                  <a:pt x="6765" y="13083"/>
                  <a:pt x="6648" y="13128"/>
                  <a:pt x="6575" y="12690"/>
                </a:cubicBezTo>
                <a:cubicBezTo>
                  <a:pt x="6529" y="12411"/>
                  <a:pt x="6520" y="12425"/>
                  <a:pt x="6487" y="12815"/>
                </a:cubicBezTo>
                <a:cubicBezTo>
                  <a:pt x="6455" y="13198"/>
                  <a:pt x="6454" y="13333"/>
                  <a:pt x="6496" y="13716"/>
                </a:cubicBezTo>
                <a:cubicBezTo>
                  <a:pt x="6542" y="14128"/>
                  <a:pt x="6544" y="14207"/>
                  <a:pt x="6502" y="14917"/>
                </a:cubicBezTo>
                <a:cubicBezTo>
                  <a:pt x="6448" y="15853"/>
                  <a:pt x="6301" y="16796"/>
                  <a:pt x="6181" y="16995"/>
                </a:cubicBezTo>
                <a:lnTo>
                  <a:pt x="6093" y="17145"/>
                </a:lnTo>
                <a:lnTo>
                  <a:pt x="6157" y="17445"/>
                </a:lnTo>
                <a:cubicBezTo>
                  <a:pt x="6192" y="17608"/>
                  <a:pt x="6250" y="17741"/>
                  <a:pt x="6284" y="17746"/>
                </a:cubicBezTo>
                <a:cubicBezTo>
                  <a:pt x="6375" y="17757"/>
                  <a:pt x="6501" y="16667"/>
                  <a:pt x="6557" y="15393"/>
                </a:cubicBezTo>
                <a:cubicBezTo>
                  <a:pt x="6602" y="14375"/>
                  <a:pt x="6615" y="14238"/>
                  <a:pt x="6706" y="14116"/>
                </a:cubicBezTo>
                <a:cubicBezTo>
                  <a:pt x="6761" y="14042"/>
                  <a:pt x="6823" y="13875"/>
                  <a:pt x="6842" y="13741"/>
                </a:cubicBezTo>
                <a:cubicBezTo>
                  <a:pt x="6868" y="13563"/>
                  <a:pt x="6892" y="13583"/>
                  <a:pt x="6930" y="13816"/>
                </a:cubicBezTo>
                <a:cubicBezTo>
                  <a:pt x="6999" y="14228"/>
                  <a:pt x="7082" y="14237"/>
                  <a:pt x="7155" y="13816"/>
                </a:cubicBezTo>
                <a:cubicBezTo>
                  <a:pt x="7206" y="13521"/>
                  <a:pt x="7216" y="13521"/>
                  <a:pt x="7246" y="13816"/>
                </a:cubicBezTo>
                <a:cubicBezTo>
                  <a:pt x="7286" y="14216"/>
                  <a:pt x="7360" y="14227"/>
                  <a:pt x="7404" y="13866"/>
                </a:cubicBezTo>
                <a:cubicBezTo>
                  <a:pt x="7428" y="13668"/>
                  <a:pt x="7447" y="13695"/>
                  <a:pt x="7479" y="13916"/>
                </a:cubicBezTo>
                <a:cubicBezTo>
                  <a:pt x="7548" y="14386"/>
                  <a:pt x="7790" y="14051"/>
                  <a:pt x="8023" y="13165"/>
                </a:cubicBezTo>
                <a:cubicBezTo>
                  <a:pt x="8204" y="12476"/>
                  <a:pt x="8232" y="12295"/>
                  <a:pt x="8232" y="11789"/>
                </a:cubicBezTo>
                <a:lnTo>
                  <a:pt x="8232" y="11188"/>
                </a:lnTo>
                <a:lnTo>
                  <a:pt x="8123" y="11663"/>
                </a:lnTo>
                <a:cubicBezTo>
                  <a:pt x="7988" y="12229"/>
                  <a:pt x="7952" y="12213"/>
                  <a:pt x="7871" y="11663"/>
                </a:cubicBezTo>
                <a:cubicBezTo>
                  <a:pt x="7811" y="11260"/>
                  <a:pt x="7812" y="11207"/>
                  <a:pt x="7853" y="10863"/>
                </a:cubicBezTo>
                <a:cubicBezTo>
                  <a:pt x="7881" y="10628"/>
                  <a:pt x="7943" y="10497"/>
                  <a:pt x="8023" y="10487"/>
                </a:cubicBezTo>
                <a:cubicBezTo>
                  <a:pt x="8144" y="10472"/>
                  <a:pt x="8148" y="10434"/>
                  <a:pt x="8105" y="10037"/>
                </a:cubicBezTo>
                <a:cubicBezTo>
                  <a:pt x="8068" y="9705"/>
                  <a:pt x="8016" y="9588"/>
                  <a:pt x="7962" y="9636"/>
                </a:cubicBezTo>
                <a:close/>
                <a:moveTo>
                  <a:pt x="9710" y="10437"/>
                </a:moveTo>
                <a:cubicBezTo>
                  <a:pt x="9669" y="10232"/>
                  <a:pt x="9646" y="11201"/>
                  <a:pt x="9682" y="11563"/>
                </a:cubicBezTo>
                <a:cubicBezTo>
                  <a:pt x="9756" y="12300"/>
                  <a:pt x="9589" y="12859"/>
                  <a:pt x="9221" y="13140"/>
                </a:cubicBezTo>
                <a:cubicBezTo>
                  <a:pt x="8969" y="13334"/>
                  <a:pt x="8851" y="13126"/>
                  <a:pt x="8736" y="12289"/>
                </a:cubicBezTo>
                <a:lnTo>
                  <a:pt x="8642" y="11613"/>
                </a:lnTo>
                <a:lnTo>
                  <a:pt x="8642" y="12540"/>
                </a:lnTo>
                <a:cubicBezTo>
                  <a:pt x="8642" y="13345"/>
                  <a:pt x="8652" y="13529"/>
                  <a:pt x="8730" y="13916"/>
                </a:cubicBezTo>
                <a:cubicBezTo>
                  <a:pt x="8945" y="14998"/>
                  <a:pt x="9622" y="14109"/>
                  <a:pt x="9704" y="12640"/>
                </a:cubicBezTo>
                <a:cubicBezTo>
                  <a:pt x="9741" y="11970"/>
                  <a:pt x="9745" y="10616"/>
                  <a:pt x="9710" y="10437"/>
                </a:cubicBezTo>
                <a:close/>
                <a:moveTo>
                  <a:pt x="20402" y="10487"/>
                </a:moveTo>
                <a:cubicBezTo>
                  <a:pt x="20362" y="10152"/>
                  <a:pt x="20333" y="11175"/>
                  <a:pt x="20372" y="11563"/>
                </a:cubicBezTo>
                <a:cubicBezTo>
                  <a:pt x="20457" y="12407"/>
                  <a:pt x="20202" y="13098"/>
                  <a:pt x="19804" y="13115"/>
                </a:cubicBezTo>
                <a:cubicBezTo>
                  <a:pt x="19591" y="13124"/>
                  <a:pt x="19542" y="13065"/>
                  <a:pt x="19477" y="12665"/>
                </a:cubicBezTo>
                <a:cubicBezTo>
                  <a:pt x="19434" y="12405"/>
                  <a:pt x="19394" y="11937"/>
                  <a:pt x="19386" y="11638"/>
                </a:cubicBezTo>
                <a:cubicBezTo>
                  <a:pt x="19372" y="11159"/>
                  <a:pt x="19366" y="11149"/>
                  <a:pt x="19349" y="11513"/>
                </a:cubicBezTo>
                <a:cubicBezTo>
                  <a:pt x="19339" y="11740"/>
                  <a:pt x="19331" y="12264"/>
                  <a:pt x="19331" y="12690"/>
                </a:cubicBezTo>
                <a:cubicBezTo>
                  <a:pt x="19331" y="13318"/>
                  <a:pt x="19347" y="13566"/>
                  <a:pt x="19419" y="13941"/>
                </a:cubicBezTo>
                <a:cubicBezTo>
                  <a:pt x="19497" y="14349"/>
                  <a:pt x="19542" y="14382"/>
                  <a:pt x="19783" y="14292"/>
                </a:cubicBezTo>
                <a:cubicBezTo>
                  <a:pt x="20134" y="14161"/>
                  <a:pt x="20331" y="13637"/>
                  <a:pt x="20390" y="12690"/>
                </a:cubicBezTo>
                <a:cubicBezTo>
                  <a:pt x="20437" y="11933"/>
                  <a:pt x="20443" y="10828"/>
                  <a:pt x="20402" y="10487"/>
                </a:cubicBezTo>
                <a:close/>
                <a:moveTo>
                  <a:pt x="5856" y="10537"/>
                </a:moveTo>
                <a:cubicBezTo>
                  <a:pt x="5758" y="10537"/>
                  <a:pt x="5673" y="13229"/>
                  <a:pt x="5750" y="13866"/>
                </a:cubicBezTo>
                <a:cubicBezTo>
                  <a:pt x="5796" y="14249"/>
                  <a:pt x="5924" y="14210"/>
                  <a:pt x="5975" y="13791"/>
                </a:cubicBezTo>
                <a:cubicBezTo>
                  <a:pt x="6067" y="13028"/>
                  <a:pt x="5976" y="10537"/>
                  <a:pt x="5856" y="10537"/>
                </a:cubicBezTo>
                <a:close/>
                <a:moveTo>
                  <a:pt x="580" y="10963"/>
                </a:moveTo>
                <a:cubicBezTo>
                  <a:pt x="578" y="11140"/>
                  <a:pt x="532" y="11616"/>
                  <a:pt x="480" y="12014"/>
                </a:cubicBezTo>
                <a:cubicBezTo>
                  <a:pt x="350" y="12994"/>
                  <a:pt x="351" y="13542"/>
                  <a:pt x="483" y="13416"/>
                </a:cubicBezTo>
                <a:cubicBezTo>
                  <a:pt x="558" y="13343"/>
                  <a:pt x="589" y="13418"/>
                  <a:pt x="613" y="13741"/>
                </a:cubicBezTo>
                <a:cubicBezTo>
                  <a:pt x="638" y="14083"/>
                  <a:pt x="664" y="14146"/>
                  <a:pt x="753" y="14041"/>
                </a:cubicBezTo>
                <a:cubicBezTo>
                  <a:pt x="885" y="13885"/>
                  <a:pt x="906" y="13873"/>
                  <a:pt x="1089" y="14041"/>
                </a:cubicBezTo>
                <a:cubicBezTo>
                  <a:pt x="1185" y="14128"/>
                  <a:pt x="1248" y="14098"/>
                  <a:pt x="1275" y="13916"/>
                </a:cubicBezTo>
                <a:cubicBezTo>
                  <a:pt x="1319" y="13613"/>
                  <a:pt x="1330" y="12220"/>
                  <a:pt x="1290" y="12014"/>
                </a:cubicBezTo>
                <a:cubicBezTo>
                  <a:pt x="1248" y="11802"/>
                  <a:pt x="1224" y="12337"/>
                  <a:pt x="1259" y="12690"/>
                </a:cubicBezTo>
                <a:cubicBezTo>
                  <a:pt x="1302" y="13108"/>
                  <a:pt x="1246" y="13292"/>
                  <a:pt x="1117" y="13190"/>
                </a:cubicBezTo>
                <a:cubicBezTo>
                  <a:pt x="1051" y="13139"/>
                  <a:pt x="1030" y="13032"/>
                  <a:pt x="1038" y="12790"/>
                </a:cubicBezTo>
                <a:cubicBezTo>
                  <a:pt x="1068" y="11851"/>
                  <a:pt x="1070" y="11248"/>
                  <a:pt x="1044" y="11113"/>
                </a:cubicBezTo>
                <a:cubicBezTo>
                  <a:pt x="994" y="10857"/>
                  <a:pt x="905" y="11416"/>
                  <a:pt x="847" y="12364"/>
                </a:cubicBezTo>
                <a:cubicBezTo>
                  <a:pt x="799" y="13128"/>
                  <a:pt x="781" y="13249"/>
                  <a:pt x="719" y="13190"/>
                </a:cubicBezTo>
                <a:cubicBezTo>
                  <a:pt x="654" y="13128"/>
                  <a:pt x="641" y="12988"/>
                  <a:pt x="613" y="11889"/>
                </a:cubicBezTo>
                <a:cubicBezTo>
                  <a:pt x="596" y="11207"/>
                  <a:pt x="581" y="10785"/>
                  <a:pt x="580" y="10963"/>
                </a:cubicBezTo>
                <a:close/>
                <a:moveTo>
                  <a:pt x="2695" y="11438"/>
                </a:moveTo>
                <a:cubicBezTo>
                  <a:pt x="2624" y="11438"/>
                  <a:pt x="2560" y="13529"/>
                  <a:pt x="2616" y="13991"/>
                </a:cubicBezTo>
                <a:cubicBezTo>
                  <a:pt x="2662" y="14370"/>
                  <a:pt x="2766" y="14119"/>
                  <a:pt x="2792" y="13566"/>
                </a:cubicBezTo>
                <a:cubicBezTo>
                  <a:pt x="2824" y="12856"/>
                  <a:pt x="2759" y="11438"/>
                  <a:pt x="2695" y="11438"/>
                </a:cubicBezTo>
                <a:close/>
                <a:moveTo>
                  <a:pt x="3201" y="12164"/>
                </a:moveTo>
                <a:cubicBezTo>
                  <a:pt x="3178" y="12223"/>
                  <a:pt x="3170" y="12885"/>
                  <a:pt x="3201" y="13365"/>
                </a:cubicBezTo>
                <a:cubicBezTo>
                  <a:pt x="3234" y="13872"/>
                  <a:pt x="3230" y="13981"/>
                  <a:pt x="3147" y="14692"/>
                </a:cubicBezTo>
                <a:cubicBezTo>
                  <a:pt x="3097" y="15118"/>
                  <a:pt x="3017" y="15533"/>
                  <a:pt x="2971" y="15618"/>
                </a:cubicBezTo>
                <a:cubicBezTo>
                  <a:pt x="2895" y="15756"/>
                  <a:pt x="2892" y="15807"/>
                  <a:pt x="2940" y="15968"/>
                </a:cubicBezTo>
                <a:cubicBezTo>
                  <a:pt x="3096" y="16487"/>
                  <a:pt x="3256" y="15333"/>
                  <a:pt x="3256" y="13691"/>
                </a:cubicBezTo>
                <a:cubicBezTo>
                  <a:pt x="3256" y="13133"/>
                  <a:pt x="3243" y="12522"/>
                  <a:pt x="3229" y="12339"/>
                </a:cubicBezTo>
                <a:cubicBezTo>
                  <a:pt x="3218" y="12197"/>
                  <a:pt x="3209" y="12144"/>
                  <a:pt x="3201" y="12164"/>
                </a:cubicBezTo>
                <a:close/>
                <a:moveTo>
                  <a:pt x="5389" y="13240"/>
                </a:moveTo>
                <a:cubicBezTo>
                  <a:pt x="5333" y="13240"/>
                  <a:pt x="5310" y="13869"/>
                  <a:pt x="5353" y="14216"/>
                </a:cubicBezTo>
                <a:cubicBezTo>
                  <a:pt x="5385" y="14485"/>
                  <a:pt x="5428" y="14224"/>
                  <a:pt x="5437" y="13716"/>
                </a:cubicBezTo>
                <a:cubicBezTo>
                  <a:pt x="5444" y="13348"/>
                  <a:pt x="5431" y="13240"/>
                  <a:pt x="5389" y="13240"/>
                </a:cubicBezTo>
                <a:close/>
                <a:moveTo>
                  <a:pt x="12984" y="14842"/>
                </a:moveTo>
                <a:cubicBezTo>
                  <a:pt x="12965" y="14812"/>
                  <a:pt x="12942" y="14855"/>
                  <a:pt x="12917" y="14992"/>
                </a:cubicBezTo>
                <a:cubicBezTo>
                  <a:pt x="12862" y="15296"/>
                  <a:pt x="12827" y="16053"/>
                  <a:pt x="12853" y="16394"/>
                </a:cubicBezTo>
                <a:cubicBezTo>
                  <a:pt x="12867" y="16573"/>
                  <a:pt x="12870" y="16900"/>
                  <a:pt x="12862" y="17120"/>
                </a:cubicBezTo>
                <a:cubicBezTo>
                  <a:pt x="12850" y="17451"/>
                  <a:pt x="12866" y="17441"/>
                  <a:pt x="12950" y="16970"/>
                </a:cubicBezTo>
                <a:cubicBezTo>
                  <a:pt x="13006" y="16657"/>
                  <a:pt x="13062" y="16394"/>
                  <a:pt x="13075" y="16394"/>
                </a:cubicBezTo>
                <a:cubicBezTo>
                  <a:pt x="13087" y="16394"/>
                  <a:pt x="13099" y="16301"/>
                  <a:pt x="13099" y="16194"/>
                </a:cubicBezTo>
                <a:cubicBezTo>
                  <a:pt x="13099" y="16087"/>
                  <a:pt x="13052" y="16004"/>
                  <a:pt x="12996" y="16019"/>
                </a:cubicBezTo>
                <a:cubicBezTo>
                  <a:pt x="12921" y="16037"/>
                  <a:pt x="12892" y="15963"/>
                  <a:pt x="12892" y="15718"/>
                </a:cubicBezTo>
                <a:cubicBezTo>
                  <a:pt x="12892" y="15502"/>
                  <a:pt x="12914" y="15409"/>
                  <a:pt x="12953" y="15443"/>
                </a:cubicBezTo>
                <a:cubicBezTo>
                  <a:pt x="12992" y="15477"/>
                  <a:pt x="13017" y="15356"/>
                  <a:pt x="13017" y="15143"/>
                </a:cubicBezTo>
                <a:cubicBezTo>
                  <a:pt x="13017" y="14964"/>
                  <a:pt x="13002" y="14873"/>
                  <a:pt x="12984" y="14842"/>
                </a:cubicBezTo>
                <a:close/>
                <a:moveTo>
                  <a:pt x="1290" y="15643"/>
                </a:moveTo>
                <a:cubicBezTo>
                  <a:pt x="1275" y="15505"/>
                  <a:pt x="1252" y="15478"/>
                  <a:pt x="1229" y="15668"/>
                </a:cubicBezTo>
                <a:cubicBezTo>
                  <a:pt x="1205" y="15866"/>
                  <a:pt x="1204" y="16020"/>
                  <a:pt x="1232" y="16294"/>
                </a:cubicBezTo>
                <a:cubicBezTo>
                  <a:pt x="1265" y="16626"/>
                  <a:pt x="1269" y="16612"/>
                  <a:pt x="1293" y="16269"/>
                </a:cubicBezTo>
                <a:cubicBezTo>
                  <a:pt x="1310" y="16021"/>
                  <a:pt x="1305" y="15781"/>
                  <a:pt x="1290" y="15643"/>
                </a:cubicBezTo>
                <a:close/>
                <a:moveTo>
                  <a:pt x="15056" y="15693"/>
                </a:moveTo>
                <a:cubicBezTo>
                  <a:pt x="15036" y="15535"/>
                  <a:pt x="15002" y="15509"/>
                  <a:pt x="14971" y="15718"/>
                </a:cubicBezTo>
                <a:cubicBezTo>
                  <a:pt x="14949" y="15868"/>
                  <a:pt x="14917" y="15902"/>
                  <a:pt x="14901" y="15818"/>
                </a:cubicBezTo>
                <a:cubicBezTo>
                  <a:pt x="14885" y="15735"/>
                  <a:pt x="14853" y="15792"/>
                  <a:pt x="14831" y="15943"/>
                </a:cubicBezTo>
                <a:cubicBezTo>
                  <a:pt x="14801" y="16152"/>
                  <a:pt x="14799" y="16310"/>
                  <a:pt x="14822" y="16544"/>
                </a:cubicBezTo>
                <a:cubicBezTo>
                  <a:pt x="14860" y="16921"/>
                  <a:pt x="14881" y="16933"/>
                  <a:pt x="14922" y="16594"/>
                </a:cubicBezTo>
                <a:cubicBezTo>
                  <a:pt x="14946" y="16397"/>
                  <a:pt x="14965" y="16385"/>
                  <a:pt x="14995" y="16594"/>
                </a:cubicBezTo>
                <a:cubicBezTo>
                  <a:pt x="15028" y="16818"/>
                  <a:pt x="15042" y="16778"/>
                  <a:pt x="15065" y="16419"/>
                </a:cubicBezTo>
                <a:cubicBezTo>
                  <a:pt x="15084" y="16121"/>
                  <a:pt x="15076" y="15852"/>
                  <a:pt x="15056" y="15693"/>
                </a:cubicBezTo>
                <a:close/>
                <a:moveTo>
                  <a:pt x="9179" y="16870"/>
                </a:moveTo>
                <a:cubicBezTo>
                  <a:pt x="9166" y="16887"/>
                  <a:pt x="9158" y="17004"/>
                  <a:pt x="9148" y="17220"/>
                </a:cubicBezTo>
                <a:cubicBezTo>
                  <a:pt x="9139" y="17422"/>
                  <a:pt x="9146" y="17725"/>
                  <a:pt x="9163" y="17896"/>
                </a:cubicBezTo>
                <a:cubicBezTo>
                  <a:pt x="9206" y="18321"/>
                  <a:pt x="9236" y="18266"/>
                  <a:pt x="9270" y="17746"/>
                </a:cubicBezTo>
                <a:cubicBezTo>
                  <a:pt x="9293" y="17391"/>
                  <a:pt x="9288" y="17258"/>
                  <a:pt x="9245" y="17070"/>
                </a:cubicBezTo>
                <a:cubicBezTo>
                  <a:pt x="9211" y="16916"/>
                  <a:pt x="9191" y="16852"/>
                  <a:pt x="9179" y="16870"/>
                </a:cubicBezTo>
                <a:close/>
                <a:moveTo>
                  <a:pt x="19905" y="16870"/>
                </a:moveTo>
                <a:cubicBezTo>
                  <a:pt x="19892" y="16870"/>
                  <a:pt x="19880" y="16945"/>
                  <a:pt x="19859" y="17120"/>
                </a:cubicBezTo>
                <a:cubicBezTo>
                  <a:pt x="19821" y="17430"/>
                  <a:pt x="19821" y="17557"/>
                  <a:pt x="19850" y="17846"/>
                </a:cubicBezTo>
                <a:cubicBezTo>
                  <a:pt x="19869" y="18038"/>
                  <a:pt x="19893" y="18196"/>
                  <a:pt x="19905" y="18196"/>
                </a:cubicBezTo>
                <a:cubicBezTo>
                  <a:pt x="19916" y="18196"/>
                  <a:pt x="19943" y="18038"/>
                  <a:pt x="19962" y="17846"/>
                </a:cubicBezTo>
                <a:cubicBezTo>
                  <a:pt x="19991" y="17557"/>
                  <a:pt x="19988" y="17430"/>
                  <a:pt x="19950" y="17120"/>
                </a:cubicBezTo>
                <a:cubicBezTo>
                  <a:pt x="19929" y="16945"/>
                  <a:pt x="19917" y="16870"/>
                  <a:pt x="19905" y="16870"/>
                </a:cubicBezTo>
                <a:close/>
                <a:moveTo>
                  <a:pt x="5996" y="17320"/>
                </a:moveTo>
                <a:cubicBezTo>
                  <a:pt x="5974" y="17360"/>
                  <a:pt x="5929" y="17541"/>
                  <a:pt x="5850" y="17871"/>
                </a:cubicBezTo>
                <a:cubicBezTo>
                  <a:pt x="5746" y="18306"/>
                  <a:pt x="5713" y="18543"/>
                  <a:pt x="5723" y="18847"/>
                </a:cubicBezTo>
                <a:cubicBezTo>
                  <a:pt x="5730" y="19069"/>
                  <a:pt x="5725" y="19437"/>
                  <a:pt x="5711" y="19648"/>
                </a:cubicBezTo>
                <a:cubicBezTo>
                  <a:pt x="5691" y="19934"/>
                  <a:pt x="5726" y="19840"/>
                  <a:pt x="5850" y="19322"/>
                </a:cubicBezTo>
                <a:cubicBezTo>
                  <a:pt x="6013" y="18643"/>
                  <a:pt x="6044" y="18361"/>
                  <a:pt x="5987" y="18071"/>
                </a:cubicBezTo>
                <a:cubicBezTo>
                  <a:pt x="5967" y="17971"/>
                  <a:pt x="5968" y="17838"/>
                  <a:pt x="5990" y="17620"/>
                </a:cubicBezTo>
                <a:cubicBezTo>
                  <a:pt x="6013" y="17394"/>
                  <a:pt x="6017" y="17281"/>
                  <a:pt x="5996" y="17320"/>
                </a:cubicBezTo>
                <a:close/>
                <a:moveTo>
                  <a:pt x="14698" y="17345"/>
                </a:moveTo>
                <a:cubicBezTo>
                  <a:pt x="14680" y="17200"/>
                  <a:pt x="14355" y="18648"/>
                  <a:pt x="14355" y="18872"/>
                </a:cubicBezTo>
                <a:cubicBezTo>
                  <a:pt x="14355" y="19190"/>
                  <a:pt x="14369" y="19157"/>
                  <a:pt x="14528" y="18496"/>
                </a:cubicBezTo>
                <a:cubicBezTo>
                  <a:pt x="14660" y="17948"/>
                  <a:pt x="14721" y="17535"/>
                  <a:pt x="14698" y="17345"/>
                </a:cubicBezTo>
                <a:close/>
                <a:moveTo>
                  <a:pt x="13888" y="19022"/>
                </a:moveTo>
                <a:cubicBezTo>
                  <a:pt x="13867" y="19127"/>
                  <a:pt x="13828" y="19181"/>
                  <a:pt x="13803" y="19147"/>
                </a:cubicBezTo>
                <a:cubicBezTo>
                  <a:pt x="13748" y="19073"/>
                  <a:pt x="13715" y="19446"/>
                  <a:pt x="13736" y="19898"/>
                </a:cubicBezTo>
                <a:cubicBezTo>
                  <a:pt x="13754" y="20278"/>
                  <a:pt x="13825" y="20343"/>
                  <a:pt x="13851" y="19998"/>
                </a:cubicBezTo>
                <a:cubicBezTo>
                  <a:pt x="13864" y="19834"/>
                  <a:pt x="13879" y="19832"/>
                  <a:pt x="13903" y="19998"/>
                </a:cubicBezTo>
                <a:cubicBezTo>
                  <a:pt x="13928" y="20172"/>
                  <a:pt x="13947" y="20128"/>
                  <a:pt x="13973" y="19873"/>
                </a:cubicBezTo>
                <a:cubicBezTo>
                  <a:pt x="14002" y="19581"/>
                  <a:pt x="14002" y="19465"/>
                  <a:pt x="13967" y="19172"/>
                </a:cubicBezTo>
                <a:cubicBezTo>
                  <a:pt x="13940" y="18951"/>
                  <a:pt x="13911" y="18903"/>
                  <a:pt x="13888" y="19022"/>
                </a:cubicBezTo>
                <a:close/>
                <a:moveTo>
                  <a:pt x="9358" y="20549"/>
                </a:moveTo>
                <a:cubicBezTo>
                  <a:pt x="9361" y="20421"/>
                  <a:pt x="9316" y="20507"/>
                  <a:pt x="9215" y="20874"/>
                </a:cubicBezTo>
                <a:cubicBezTo>
                  <a:pt x="9142" y="21142"/>
                  <a:pt x="9094" y="21410"/>
                  <a:pt x="9069" y="21600"/>
                </a:cubicBezTo>
                <a:lnTo>
                  <a:pt x="9154" y="21600"/>
                </a:lnTo>
                <a:cubicBezTo>
                  <a:pt x="9173" y="21525"/>
                  <a:pt x="9174" y="21529"/>
                  <a:pt x="9200" y="21425"/>
                </a:cubicBezTo>
                <a:cubicBezTo>
                  <a:pt x="9302" y="21013"/>
                  <a:pt x="9355" y="20676"/>
                  <a:pt x="9358" y="2054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2367" name="الرسم"/>
          <p:cNvGrpSpPr/>
          <p:nvPr/>
        </p:nvGrpSpPr>
        <p:grpSpPr>
          <a:xfrm>
            <a:off x="1237842" y="2421794"/>
            <a:ext cx="6149272" cy="1254186"/>
            <a:chOff x="0" y="0"/>
            <a:chExt cx="6149271" cy="1254185"/>
          </a:xfrm>
        </p:grpSpPr>
        <p:sp>
          <p:nvSpPr>
            <p:cNvPr id="2335" name="خط"/>
            <p:cNvSpPr/>
            <p:nvPr/>
          </p:nvSpPr>
          <p:spPr>
            <a:xfrm>
              <a:off x="5918178" y="225855"/>
              <a:ext cx="163206" cy="17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600" fill="norm" stroke="1" extrusionOk="0">
                  <a:moveTo>
                    <a:pt x="21487" y="0"/>
                  </a:moveTo>
                  <a:cubicBezTo>
                    <a:pt x="20928" y="1756"/>
                    <a:pt x="20370" y="3512"/>
                    <a:pt x="19718" y="4654"/>
                  </a:cubicBezTo>
                  <a:cubicBezTo>
                    <a:pt x="19066" y="5795"/>
                    <a:pt x="18321" y="6322"/>
                    <a:pt x="17111" y="6146"/>
                  </a:cubicBezTo>
                  <a:cubicBezTo>
                    <a:pt x="15901" y="5971"/>
                    <a:pt x="14225" y="5093"/>
                    <a:pt x="13108" y="4302"/>
                  </a:cubicBezTo>
                  <a:cubicBezTo>
                    <a:pt x="11990" y="3512"/>
                    <a:pt x="11432" y="2810"/>
                    <a:pt x="10873" y="2810"/>
                  </a:cubicBezTo>
                  <a:cubicBezTo>
                    <a:pt x="10315" y="2810"/>
                    <a:pt x="9756" y="3512"/>
                    <a:pt x="9197" y="4302"/>
                  </a:cubicBezTo>
                  <a:cubicBezTo>
                    <a:pt x="8639" y="5093"/>
                    <a:pt x="8080" y="5971"/>
                    <a:pt x="6870" y="6322"/>
                  </a:cubicBezTo>
                  <a:cubicBezTo>
                    <a:pt x="5659" y="6673"/>
                    <a:pt x="3797" y="6498"/>
                    <a:pt x="2587" y="6059"/>
                  </a:cubicBezTo>
                  <a:cubicBezTo>
                    <a:pt x="1377" y="5620"/>
                    <a:pt x="818" y="4917"/>
                    <a:pt x="446" y="4039"/>
                  </a:cubicBezTo>
                  <a:cubicBezTo>
                    <a:pt x="73" y="3161"/>
                    <a:pt x="-113" y="2107"/>
                    <a:pt x="73" y="2020"/>
                  </a:cubicBezTo>
                  <a:cubicBezTo>
                    <a:pt x="259" y="1932"/>
                    <a:pt x="818" y="2810"/>
                    <a:pt x="2401" y="5005"/>
                  </a:cubicBezTo>
                  <a:cubicBezTo>
                    <a:pt x="3983" y="7200"/>
                    <a:pt x="6590" y="10712"/>
                    <a:pt x="9011" y="13610"/>
                  </a:cubicBezTo>
                  <a:cubicBezTo>
                    <a:pt x="11432" y="16507"/>
                    <a:pt x="13666" y="18790"/>
                    <a:pt x="15063" y="20020"/>
                  </a:cubicBezTo>
                  <a:cubicBezTo>
                    <a:pt x="16459" y="21249"/>
                    <a:pt x="17018" y="21424"/>
                    <a:pt x="1757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36" name="خط"/>
            <p:cNvSpPr/>
            <p:nvPr/>
          </p:nvSpPr>
          <p:spPr>
            <a:xfrm>
              <a:off x="6140784" y="353146"/>
              <a:ext cx="8488" cy="12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37" name="خط"/>
            <p:cNvSpPr/>
            <p:nvPr/>
          </p:nvSpPr>
          <p:spPr>
            <a:xfrm>
              <a:off x="5803259" y="63990"/>
              <a:ext cx="127238" cy="35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4" fill="norm" stroke="1" extrusionOk="0">
                  <a:moveTo>
                    <a:pt x="21600" y="5392"/>
                  </a:moveTo>
                  <a:cubicBezTo>
                    <a:pt x="20502" y="3315"/>
                    <a:pt x="19403" y="1239"/>
                    <a:pt x="17939" y="408"/>
                  </a:cubicBezTo>
                  <a:cubicBezTo>
                    <a:pt x="16475" y="-423"/>
                    <a:pt x="14644" y="-8"/>
                    <a:pt x="13302" y="1862"/>
                  </a:cubicBezTo>
                  <a:cubicBezTo>
                    <a:pt x="11959" y="3731"/>
                    <a:pt x="11105" y="7054"/>
                    <a:pt x="10617" y="9754"/>
                  </a:cubicBezTo>
                  <a:cubicBezTo>
                    <a:pt x="10129" y="12454"/>
                    <a:pt x="10007" y="14531"/>
                    <a:pt x="9702" y="16192"/>
                  </a:cubicBezTo>
                  <a:cubicBezTo>
                    <a:pt x="9397" y="17854"/>
                    <a:pt x="8908" y="19100"/>
                    <a:pt x="8054" y="19931"/>
                  </a:cubicBezTo>
                  <a:cubicBezTo>
                    <a:pt x="7200" y="20762"/>
                    <a:pt x="5980" y="21177"/>
                    <a:pt x="4576" y="18685"/>
                  </a:cubicBezTo>
                  <a:cubicBezTo>
                    <a:pt x="3173" y="16192"/>
                    <a:pt x="1586" y="10792"/>
                    <a:pt x="0" y="539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38" name="خط"/>
            <p:cNvSpPr/>
            <p:nvPr/>
          </p:nvSpPr>
          <p:spPr>
            <a:xfrm>
              <a:off x="5811886" y="0"/>
              <a:ext cx="96467" cy="1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0756" fill="norm" stroke="1" extrusionOk="0">
                  <a:moveTo>
                    <a:pt x="20640" y="20463"/>
                  </a:moveTo>
                  <a:cubicBezTo>
                    <a:pt x="21120" y="15916"/>
                    <a:pt x="21600" y="11369"/>
                    <a:pt x="21440" y="7958"/>
                  </a:cubicBezTo>
                  <a:cubicBezTo>
                    <a:pt x="21280" y="4547"/>
                    <a:pt x="20480" y="2274"/>
                    <a:pt x="18880" y="1137"/>
                  </a:cubicBezTo>
                  <a:cubicBezTo>
                    <a:pt x="17280" y="0"/>
                    <a:pt x="14880" y="0"/>
                    <a:pt x="12880" y="1705"/>
                  </a:cubicBezTo>
                  <a:cubicBezTo>
                    <a:pt x="10880" y="3410"/>
                    <a:pt x="9280" y="6821"/>
                    <a:pt x="8240" y="10800"/>
                  </a:cubicBezTo>
                  <a:cubicBezTo>
                    <a:pt x="7200" y="14779"/>
                    <a:pt x="6720" y="19326"/>
                    <a:pt x="5680" y="20463"/>
                  </a:cubicBezTo>
                  <a:cubicBezTo>
                    <a:pt x="4640" y="21600"/>
                    <a:pt x="3040" y="19326"/>
                    <a:pt x="2000" y="15347"/>
                  </a:cubicBezTo>
                  <a:cubicBezTo>
                    <a:pt x="960" y="11368"/>
                    <a:pt x="480" y="5684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39" name="خط"/>
            <p:cNvSpPr/>
            <p:nvPr/>
          </p:nvSpPr>
          <p:spPr>
            <a:xfrm>
              <a:off x="4129785" y="80185"/>
              <a:ext cx="118610" cy="3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6" fill="norm" stroke="1" extrusionOk="0">
                  <a:moveTo>
                    <a:pt x="21600" y="3445"/>
                  </a:moveTo>
                  <a:cubicBezTo>
                    <a:pt x="21076" y="2222"/>
                    <a:pt x="20553" y="1000"/>
                    <a:pt x="18851" y="388"/>
                  </a:cubicBezTo>
                  <a:cubicBezTo>
                    <a:pt x="17149" y="-223"/>
                    <a:pt x="14269" y="-223"/>
                    <a:pt x="12305" y="1203"/>
                  </a:cubicBezTo>
                  <a:cubicBezTo>
                    <a:pt x="10342" y="2630"/>
                    <a:pt x="9295" y="5483"/>
                    <a:pt x="8771" y="7928"/>
                  </a:cubicBezTo>
                  <a:cubicBezTo>
                    <a:pt x="8247" y="10373"/>
                    <a:pt x="8247" y="12411"/>
                    <a:pt x="8116" y="14449"/>
                  </a:cubicBezTo>
                  <a:cubicBezTo>
                    <a:pt x="7985" y="16486"/>
                    <a:pt x="7724" y="18524"/>
                    <a:pt x="7265" y="19747"/>
                  </a:cubicBezTo>
                  <a:cubicBezTo>
                    <a:pt x="6807" y="20969"/>
                    <a:pt x="6153" y="21377"/>
                    <a:pt x="5171" y="20562"/>
                  </a:cubicBezTo>
                  <a:cubicBezTo>
                    <a:pt x="4189" y="19747"/>
                    <a:pt x="2880" y="17709"/>
                    <a:pt x="1964" y="15671"/>
                  </a:cubicBezTo>
                  <a:cubicBezTo>
                    <a:pt x="1047" y="13634"/>
                    <a:pt x="524" y="11596"/>
                    <a:pt x="0" y="955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0" name="خط"/>
            <p:cNvSpPr/>
            <p:nvPr/>
          </p:nvSpPr>
          <p:spPr>
            <a:xfrm>
              <a:off x="4142724" y="15405"/>
              <a:ext cx="90575" cy="2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4" fill="norm" stroke="1" extrusionOk="0">
                  <a:moveTo>
                    <a:pt x="21600" y="6754"/>
                  </a:moveTo>
                  <a:cubicBezTo>
                    <a:pt x="19714" y="4419"/>
                    <a:pt x="17829" y="2084"/>
                    <a:pt x="15600" y="917"/>
                  </a:cubicBezTo>
                  <a:cubicBezTo>
                    <a:pt x="13371" y="-251"/>
                    <a:pt x="10800" y="-251"/>
                    <a:pt x="9171" y="625"/>
                  </a:cubicBezTo>
                  <a:cubicBezTo>
                    <a:pt x="7543" y="1500"/>
                    <a:pt x="6857" y="3252"/>
                    <a:pt x="6343" y="5587"/>
                  </a:cubicBezTo>
                  <a:cubicBezTo>
                    <a:pt x="5829" y="7922"/>
                    <a:pt x="5486" y="10841"/>
                    <a:pt x="5229" y="13760"/>
                  </a:cubicBezTo>
                  <a:cubicBezTo>
                    <a:pt x="4971" y="16679"/>
                    <a:pt x="4800" y="19598"/>
                    <a:pt x="4200" y="20473"/>
                  </a:cubicBezTo>
                  <a:cubicBezTo>
                    <a:pt x="3600" y="21349"/>
                    <a:pt x="2571" y="20181"/>
                    <a:pt x="1800" y="16971"/>
                  </a:cubicBezTo>
                  <a:cubicBezTo>
                    <a:pt x="1029" y="13760"/>
                    <a:pt x="514" y="8506"/>
                    <a:pt x="0" y="325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1" name="خط"/>
            <p:cNvSpPr/>
            <p:nvPr/>
          </p:nvSpPr>
          <p:spPr>
            <a:xfrm>
              <a:off x="4002549" y="71165"/>
              <a:ext cx="12940" cy="4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2" name="خط"/>
            <p:cNvSpPr/>
            <p:nvPr/>
          </p:nvSpPr>
          <p:spPr>
            <a:xfrm>
              <a:off x="2130672" y="96216"/>
              <a:ext cx="142332" cy="33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70" fill="norm" stroke="1" extrusionOk="0">
                  <a:moveTo>
                    <a:pt x="21600" y="5797"/>
                  </a:moveTo>
                  <a:cubicBezTo>
                    <a:pt x="19418" y="3153"/>
                    <a:pt x="17236" y="508"/>
                    <a:pt x="15436" y="67"/>
                  </a:cubicBezTo>
                  <a:cubicBezTo>
                    <a:pt x="13636" y="-374"/>
                    <a:pt x="12218" y="1389"/>
                    <a:pt x="10909" y="4695"/>
                  </a:cubicBezTo>
                  <a:cubicBezTo>
                    <a:pt x="9600" y="8002"/>
                    <a:pt x="8400" y="12851"/>
                    <a:pt x="7200" y="16157"/>
                  </a:cubicBezTo>
                  <a:cubicBezTo>
                    <a:pt x="6000" y="19463"/>
                    <a:pt x="4800" y="21226"/>
                    <a:pt x="3600" y="20344"/>
                  </a:cubicBezTo>
                  <a:cubicBezTo>
                    <a:pt x="2400" y="19463"/>
                    <a:pt x="1200" y="15936"/>
                    <a:pt x="0" y="1241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3" name="خط"/>
            <p:cNvSpPr/>
            <p:nvPr/>
          </p:nvSpPr>
          <p:spPr>
            <a:xfrm>
              <a:off x="2147924" y="18689"/>
              <a:ext cx="107828" cy="41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21600" y="6956"/>
                  </a:moveTo>
                  <a:cubicBezTo>
                    <a:pt x="21600" y="5126"/>
                    <a:pt x="21600" y="3295"/>
                    <a:pt x="21240" y="2197"/>
                  </a:cubicBezTo>
                  <a:cubicBezTo>
                    <a:pt x="20880" y="1098"/>
                    <a:pt x="20160" y="732"/>
                    <a:pt x="18648" y="366"/>
                  </a:cubicBezTo>
                  <a:cubicBezTo>
                    <a:pt x="17136" y="0"/>
                    <a:pt x="14832" y="-366"/>
                    <a:pt x="12672" y="732"/>
                  </a:cubicBezTo>
                  <a:cubicBezTo>
                    <a:pt x="10512" y="1831"/>
                    <a:pt x="8496" y="4393"/>
                    <a:pt x="7128" y="7322"/>
                  </a:cubicBezTo>
                  <a:cubicBezTo>
                    <a:pt x="5760" y="10251"/>
                    <a:pt x="5040" y="13546"/>
                    <a:pt x="3960" y="15926"/>
                  </a:cubicBezTo>
                  <a:cubicBezTo>
                    <a:pt x="2880" y="18305"/>
                    <a:pt x="1440" y="19770"/>
                    <a:pt x="0" y="2123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4" name="خط"/>
            <p:cNvSpPr/>
            <p:nvPr/>
          </p:nvSpPr>
          <p:spPr>
            <a:xfrm>
              <a:off x="2106950" y="49600"/>
              <a:ext cx="62541" cy="12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30" fill="norm" stroke="1" extrusionOk="0">
                  <a:moveTo>
                    <a:pt x="21600" y="3410"/>
                  </a:moveTo>
                  <a:cubicBezTo>
                    <a:pt x="17876" y="10231"/>
                    <a:pt x="14152" y="17053"/>
                    <a:pt x="11048" y="19326"/>
                  </a:cubicBezTo>
                  <a:cubicBezTo>
                    <a:pt x="7945" y="21600"/>
                    <a:pt x="5462" y="19326"/>
                    <a:pt x="3848" y="15347"/>
                  </a:cubicBezTo>
                  <a:cubicBezTo>
                    <a:pt x="2234" y="11368"/>
                    <a:pt x="1490" y="5684"/>
                    <a:pt x="993" y="2842"/>
                  </a:cubicBezTo>
                  <a:cubicBezTo>
                    <a:pt x="497" y="0"/>
                    <a:pt x="248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5" name="خط"/>
            <p:cNvSpPr/>
            <p:nvPr/>
          </p:nvSpPr>
          <p:spPr>
            <a:xfrm>
              <a:off x="1819720" y="47443"/>
              <a:ext cx="69421" cy="90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4" h="21600" fill="norm" stroke="1" extrusionOk="0">
                  <a:moveTo>
                    <a:pt x="21504" y="0"/>
                  </a:moveTo>
                  <a:cubicBezTo>
                    <a:pt x="16382" y="686"/>
                    <a:pt x="11261" y="1371"/>
                    <a:pt x="7920" y="1971"/>
                  </a:cubicBezTo>
                  <a:cubicBezTo>
                    <a:pt x="4580" y="2571"/>
                    <a:pt x="3022" y="3086"/>
                    <a:pt x="1908" y="3686"/>
                  </a:cubicBezTo>
                  <a:cubicBezTo>
                    <a:pt x="795" y="4286"/>
                    <a:pt x="127" y="4971"/>
                    <a:pt x="15" y="6257"/>
                  </a:cubicBezTo>
                  <a:cubicBezTo>
                    <a:pt x="-96" y="7543"/>
                    <a:pt x="349" y="9429"/>
                    <a:pt x="2353" y="11571"/>
                  </a:cubicBezTo>
                  <a:cubicBezTo>
                    <a:pt x="4358" y="13714"/>
                    <a:pt x="7921" y="16114"/>
                    <a:pt x="10147" y="17743"/>
                  </a:cubicBezTo>
                  <a:cubicBezTo>
                    <a:pt x="12374" y="19371"/>
                    <a:pt x="13265" y="20229"/>
                    <a:pt x="13710" y="20743"/>
                  </a:cubicBezTo>
                  <a:cubicBezTo>
                    <a:pt x="14156" y="21257"/>
                    <a:pt x="14156" y="21429"/>
                    <a:pt x="14156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6" name="خط"/>
            <p:cNvSpPr/>
            <p:nvPr/>
          </p:nvSpPr>
          <p:spPr>
            <a:xfrm>
              <a:off x="1949523" y="103513"/>
              <a:ext cx="4314" cy="10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7" name="خط"/>
            <p:cNvSpPr/>
            <p:nvPr/>
          </p:nvSpPr>
          <p:spPr>
            <a:xfrm>
              <a:off x="254752" y="199839"/>
              <a:ext cx="133437" cy="12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14" fill="norm" stroke="1" extrusionOk="0">
                  <a:moveTo>
                    <a:pt x="6924" y="3323"/>
                  </a:moveTo>
                  <a:cubicBezTo>
                    <a:pt x="7040" y="2730"/>
                    <a:pt x="7156" y="2136"/>
                    <a:pt x="6924" y="1840"/>
                  </a:cubicBezTo>
                  <a:cubicBezTo>
                    <a:pt x="6691" y="1543"/>
                    <a:pt x="6111" y="1543"/>
                    <a:pt x="5530" y="2433"/>
                  </a:cubicBezTo>
                  <a:cubicBezTo>
                    <a:pt x="4950" y="3323"/>
                    <a:pt x="4369" y="5103"/>
                    <a:pt x="3672" y="7655"/>
                  </a:cubicBezTo>
                  <a:cubicBezTo>
                    <a:pt x="2975" y="10207"/>
                    <a:pt x="2162" y="13530"/>
                    <a:pt x="1640" y="15547"/>
                  </a:cubicBezTo>
                  <a:cubicBezTo>
                    <a:pt x="1117" y="17565"/>
                    <a:pt x="885" y="18277"/>
                    <a:pt x="653" y="19167"/>
                  </a:cubicBezTo>
                  <a:cubicBezTo>
                    <a:pt x="421" y="20057"/>
                    <a:pt x="188" y="21125"/>
                    <a:pt x="72" y="21363"/>
                  </a:cubicBezTo>
                  <a:cubicBezTo>
                    <a:pt x="-44" y="21600"/>
                    <a:pt x="-44" y="21007"/>
                    <a:pt x="246" y="19820"/>
                  </a:cubicBezTo>
                  <a:cubicBezTo>
                    <a:pt x="537" y="18633"/>
                    <a:pt x="1117" y="16853"/>
                    <a:pt x="1988" y="14242"/>
                  </a:cubicBezTo>
                  <a:cubicBezTo>
                    <a:pt x="2859" y="11631"/>
                    <a:pt x="4021" y="8189"/>
                    <a:pt x="4775" y="5875"/>
                  </a:cubicBezTo>
                  <a:cubicBezTo>
                    <a:pt x="5530" y="3560"/>
                    <a:pt x="5879" y="2374"/>
                    <a:pt x="6111" y="1484"/>
                  </a:cubicBezTo>
                  <a:cubicBezTo>
                    <a:pt x="6343" y="593"/>
                    <a:pt x="6459" y="0"/>
                    <a:pt x="6750" y="0"/>
                  </a:cubicBezTo>
                  <a:cubicBezTo>
                    <a:pt x="7040" y="0"/>
                    <a:pt x="7504" y="593"/>
                    <a:pt x="8201" y="1840"/>
                  </a:cubicBezTo>
                  <a:cubicBezTo>
                    <a:pt x="8898" y="3086"/>
                    <a:pt x="9827" y="4985"/>
                    <a:pt x="11221" y="7240"/>
                  </a:cubicBezTo>
                  <a:cubicBezTo>
                    <a:pt x="12614" y="9495"/>
                    <a:pt x="14472" y="12105"/>
                    <a:pt x="15982" y="13648"/>
                  </a:cubicBezTo>
                  <a:cubicBezTo>
                    <a:pt x="17491" y="15191"/>
                    <a:pt x="18653" y="15666"/>
                    <a:pt x="19466" y="16141"/>
                  </a:cubicBezTo>
                  <a:cubicBezTo>
                    <a:pt x="20279" y="16615"/>
                    <a:pt x="20743" y="17090"/>
                    <a:pt x="21033" y="17624"/>
                  </a:cubicBezTo>
                  <a:cubicBezTo>
                    <a:pt x="21324" y="18158"/>
                    <a:pt x="21440" y="18752"/>
                    <a:pt x="21498" y="19048"/>
                  </a:cubicBezTo>
                  <a:cubicBezTo>
                    <a:pt x="21556" y="19345"/>
                    <a:pt x="21556" y="19345"/>
                    <a:pt x="21556" y="1934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8" name="خط"/>
            <p:cNvSpPr/>
            <p:nvPr/>
          </p:nvSpPr>
          <p:spPr>
            <a:xfrm>
              <a:off x="445779" y="278193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49" name="خط"/>
            <p:cNvSpPr/>
            <p:nvPr/>
          </p:nvSpPr>
          <p:spPr>
            <a:xfrm>
              <a:off x="5677593" y="917858"/>
              <a:ext cx="172313" cy="60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5" fill="norm" stroke="1" extrusionOk="0">
                  <a:moveTo>
                    <a:pt x="21600" y="5175"/>
                  </a:moveTo>
                  <a:cubicBezTo>
                    <a:pt x="21120" y="3375"/>
                    <a:pt x="20640" y="1575"/>
                    <a:pt x="19600" y="675"/>
                  </a:cubicBezTo>
                  <a:cubicBezTo>
                    <a:pt x="18560" y="-225"/>
                    <a:pt x="16960" y="-225"/>
                    <a:pt x="15440" y="675"/>
                  </a:cubicBezTo>
                  <a:cubicBezTo>
                    <a:pt x="13920" y="1575"/>
                    <a:pt x="12480" y="3375"/>
                    <a:pt x="11120" y="6525"/>
                  </a:cubicBezTo>
                  <a:cubicBezTo>
                    <a:pt x="9760" y="9675"/>
                    <a:pt x="8480" y="14175"/>
                    <a:pt x="6640" y="16875"/>
                  </a:cubicBezTo>
                  <a:cubicBezTo>
                    <a:pt x="4800" y="19575"/>
                    <a:pt x="2400" y="20475"/>
                    <a:pt x="0" y="2137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0" name="خط"/>
            <p:cNvSpPr/>
            <p:nvPr/>
          </p:nvSpPr>
          <p:spPr>
            <a:xfrm>
              <a:off x="5685252" y="845743"/>
              <a:ext cx="134021" cy="59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3677"/>
                  </a:moveTo>
                  <a:cubicBezTo>
                    <a:pt x="19749" y="1838"/>
                    <a:pt x="17897" y="0"/>
                    <a:pt x="15223" y="0"/>
                  </a:cubicBezTo>
                  <a:cubicBezTo>
                    <a:pt x="12549" y="0"/>
                    <a:pt x="9051" y="1838"/>
                    <a:pt x="6377" y="5745"/>
                  </a:cubicBezTo>
                  <a:cubicBezTo>
                    <a:pt x="3703" y="9651"/>
                    <a:pt x="1851" y="156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1" name="خط"/>
            <p:cNvSpPr/>
            <p:nvPr/>
          </p:nvSpPr>
          <p:spPr>
            <a:xfrm>
              <a:off x="5260217" y="840637"/>
              <a:ext cx="42121" cy="16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1714"/>
                    <a:pt x="7855" y="3429"/>
                    <a:pt x="11455" y="5657"/>
                  </a:cubicBezTo>
                  <a:cubicBezTo>
                    <a:pt x="15055" y="7886"/>
                    <a:pt x="18327" y="10629"/>
                    <a:pt x="19964" y="13371"/>
                  </a:cubicBezTo>
                  <a:cubicBezTo>
                    <a:pt x="21600" y="16114"/>
                    <a:pt x="21600" y="188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2" name="خط"/>
            <p:cNvSpPr/>
            <p:nvPr/>
          </p:nvSpPr>
          <p:spPr>
            <a:xfrm>
              <a:off x="5390408" y="898075"/>
              <a:ext cx="67543" cy="65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170" fill="norm" stroke="1" extrusionOk="0">
                  <a:moveTo>
                    <a:pt x="1200" y="0"/>
                  </a:moveTo>
                  <a:cubicBezTo>
                    <a:pt x="5200" y="415"/>
                    <a:pt x="9200" y="831"/>
                    <a:pt x="12600" y="2492"/>
                  </a:cubicBezTo>
                  <a:cubicBezTo>
                    <a:pt x="16000" y="4154"/>
                    <a:pt x="18800" y="7062"/>
                    <a:pt x="20200" y="9554"/>
                  </a:cubicBezTo>
                  <a:cubicBezTo>
                    <a:pt x="21600" y="12046"/>
                    <a:pt x="21600" y="14123"/>
                    <a:pt x="19400" y="16200"/>
                  </a:cubicBezTo>
                  <a:cubicBezTo>
                    <a:pt x="17200" y="18277"/>
                    <a:pt x="12800" y="20354"/>
                    <a:pt x="9200" y="20977"/>
                  </a:cubicBezTo>
                  <a:cubicBezTo>
                    <a:pt x="5600" y="21600"/>
                    <a:pt x="2800" y="20769"/>
                    <a:pt x="1400" y="17654"/>
                  </a:cubicBezTo>
                  <a:cubicBezTo>
                    <a:pt x="0" y="14538"/>
                    <a:pt x="0" y="9138"/>
                    <a:pt x="0" y="373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3" name="خط"/>
            <p:cNvSpPr/>
            <p:nvPr/>
          </p:nvSpPr>
          <p:spPr>
            <a:xfrm>
              <a:off x="5509111" y="917220"/>
              <a:ext cx="3831" cy="7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4" name="خط"/>
            <p:cNvSpPr/>
            <p:nvPr/>
          </p:nvSpPr>
          <p:spPr>
            <a:xfrm>
              <a:off x="3816629" y="912654"/>
              <a:ext cx="183800" cy="4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5" fill="norm" stroke="1" extrusionOk="0">
                  <a:moveTo>
                    <a:pt x="21600" y="3840"/>
                  </a:moveTo>
                  <a:cubicBezTo>
                    <a:pt x="21000" y="2088"/>
                    <a:pt x="20400" y="337"/>
                    <a:pt x="18975" y="45"/>
                  </a:cubicBezTo>
                  <a:cubicBezTo>
                    <a:pt x="17550" y="-247"/>
                    <a:pt x="15300" y="921"/>
                    <a:pt x="13875" y="2380"/>
                  </a:cubicBezTo>
                  <a:cubicBezTo>
                    <a:pt x="12450" y="3839"/>
                    <a:pt x="11850" y="5591"/>
                    <a:pt x="11400" y="7926"/>
                  </a:cubicBezTo>
                  <a:cubicBezTo>
                    <a:pt x="10950" y="10261"/>
                    <a:pt x="10650" y="13180"/>
                    <a:pt x="9750" y="15515"/>
                  </a:cubicBezTo>
                  <a:cubicBezTo>
                    <a:pt x="8850" y="17850"/>
                    <a:pt x="7350" y="19602"/>
                    <a:pt x="5850" y="20477"/>
                  </a:cubicBezTo>
                  <a:cubicBezTo>
                    <a:pt x="4350" y="21353"/>
                    <a:pt x="2850" y="21353"/>
                    <a:pt x="1875" y="19894"/>
                  </a:cubicBezTo>
                  <a:cubicBezTo>
                    <a:pt x="900" y="18434"/>
                    <a:pt x="450" y="15515"/>
                    <a:pt x="0" y="1259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5" name="خط"/>
            <p:cNvSpPr/>
            <p:nvPr/>
          </p:nvSpPr>
          <p:spPr>
            <a:xfrm>
              <a:off x="3824287" y="845339"/>
              <a:ext cx="156996" cy="31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52" fill="norm" stroke="1" extrusionOk="0">
                  <a:moveTo>
                    <a:pt x="21600" y="11894"/>
                  </a:moveTo>
                  <a:cubicBezTo>
                    <a:pt x="21249" y="7740"/>
                    <a:pt x="20898" y="3586"/>
                    <a:pt x="20283" y="1509"/>
                  </a:cubicBezTo>
                  <a:cubicBezTo>
                    <a:pt x="19668" y="-568"/>
                    <a:pt x="18790" y="-568"/>
                    <a:pt x="17034" y="1924"/>
                  </a:cubicBezTo>
                  <a:cubicBezTo>
                    <a:pt x="15278" y="4417"/>
                    <a:pt x="12644" y="9401"/>
                    <a:pt x="9922" y="13555"/>
                  </a:cubicBezTo>
                  <a:cubicBezTo>
                    <a:pt x="7200" y="17709"/>
                    <a:pt x="4390" y="21032"/>
                    <a:pt x="2722" y="20617"/>
                  </a:cubicBezTo>
                  <a:cubicBezTo>
                    <a:pt x="1054" y="20201"/>
                    <a:pt x="527" y="16047"/>
                    <a:pt x="0" y="1189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6" name="خط"/>
            <p:cNvSpPr/>
            <p:nvPr/>
          </p:nvSpPr>
          <p:spPr>
            <a:xfrm>
              <a:off x="3364789" y="837410"/>
              <a:ext cx="30635" cy="187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0" y="2135"/>
                  </a:moveTo>
                  <a:cubicBezTo>
                    <a:pt x="1800" y="1107"/>
                    <a:pt x="3600" y="78"/>
                    <a:pt x="4500" y="4"/>
                  </a:cubicBezTo>
                  <a:cubicBezTo>
                    <a:pt x="5400" y="-69"/>
                    <a:pt x="5400" y="813"/>
                    <a:pt x="5850" y="2723"/>
                  </a:cubicBezTo>
                  <a:cubicBezTo>
                    <a:pt x="6300" y="4633"/>
                    <a:pt x="7200" y="7572"/>
                    <a:pt x="9900" y="10878"/>
                  </a:cubicBezTo>
                  <a:cubicBezTo>
                    <a:pt x="12600" y="14184"/>
                    <a:pt x="17100" y="17858"/>
                    <a:pt x="21600" y="2153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7" name="خط"/>
            <p:cNvSpPr/>
            <p:nvPr/>
          </p:nvSpPr>
          <p:spPr>
            <a:xfrm>
              <a:off x="3464347" y="877899"/>
              <a:ext cx="134021" cy="135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0" y="21359"/>
                  </a:moveTo>
                  <a:cubicBezTo>
                    <a:pt x="1029" y="16514"/>
                    <a:pt x="2057" y="11669"/>
                    <a:pt x="2674" y="8641"/>
                  </a:cubicBezTo>
                  <a:cubicBezTo>
                    <a:pt x="3291" y="5613"/>
                    <a:pt x="3497" y="4402"/>
                    <a:pt x="3806" y="3090"/>
                  </a:cubicBezTo>
                  <a:cubicBezTo>
                    <a:pt x="4114" y="1778"/>
                    <a:pt x="4526" y="365"/>
                    <a:pt x="5040" y="62"/>
                  </a:cubicBezTo>
                  <a:cubicBezTo>
                    <a:pt x="5554" y="-241"/>
                    <a:pt x="6171" y="566"/>
                    <a:pt x="7097" y="2484"/>
                  </a:cubicBezTo>
                  <a:cubicBezTo>
                    <a:pt x="8023" y="4402"/>
                    <a:pt x="9257" y="7430"/>
                    <a:pt x="10903" y="10155"/>
                  </a:cubicBezTo>
                  <a:cubicBezTo>
                    <a:pt x="12549" y="12880"/>
                    <a:pt x="14606" y="15303"/>
                    <a:pt x="16457" y="16716"/>
                  </a:cubicBezTo>
                  <a:cubicBezTo>
                    <a:pt x="18309" y="18129"/>
                    <a:pt x="19954" y="18533"/>
                    <a:pt x="21600" y="1893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8" name="خط"/>
            <p:cNvSpPr/>
            <p:nvPr/>
          </p:nvSpPr>
          <p:spPr>
            <a:xfrm>
              <a:off x="3655805" y="947853"/>
              <a:ext cx="1" cy="3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59" name="خط"/>
            <p:cNvSpPr/>
            <p:nvPr/>
          </p:nvSpPr>
          <p:spPr>
            <a:xfrm>
              <a:off x="1902056" y="931804"/>
              <a:ext cx="245066" cy="60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2" fill="norm" stroke="1" extrusionOk="0">
                  <a:moveTo>
                    <a:pt x="21600" y="2898"/>
                  </a:moveTo>
                  <a:cubicBezTo>
                    <a:pt x="18900" y="1575"/>
                    <a:pt x="16200" y="253"/>
                    <a:pt x="14288" y="32"/>
                  </a:cubicBezTo>
                  <a:cubicBezTo>
                    <a:pt x="12375" y="-188"/>
                    <a:pt x="11250" y="694"/>
                    <a:pt x="10406" y="3118"/>
                  </a:cubicBezTo>
                  <a:cubicBezTo>
                    <a:pt x="9563" y="5543"/>
                    <a:pt x="9000" y="9510"/>
                    <a:pt x="8269" y="12816"/>
                  </a:cubicBezTo>
                  <a:cubicBezTo>
                    <a:pt x="7538" y="16122"/>
                    <a:pt x="6638" y="18767"/>
                    <a:pt x="5794" y="20090"/>
                  </a:cubicBezTo>
                  <a:cubicBezTo>
                    <a:pt x="4950" y="21412"/>
                    <a:pt x="4163" y="21412"/>
                    <a:pt x="3375" y="19649"/>
                  </a:cubicBezTo>
                  <a:cubicBezTo>
                    <a:pt x="2588" y="17885"/>
                    <a:pt x="1800" y="14359"/>
                    <a:pt x="1238" y="11494"/>
                  </a:cubicBezTo>
                  <a:cubicBezTo>
                    <a:pt x="675" y="8628"/>
                    <a:pt x="338" y="6424"/>
                    <a:pt x="0" y="422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0" name="خط"/>
            <p:cNvSpPr/>
            <p:nvPr/>
          </p:nvSpPr>
          <p:spPr>
            <a:xfrm>
              <a:off x="1932689" y="846967"/>
              <a:ext cx="153167" cy="4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3" fill="norm" stroke="1" extrusionOk="0">
                  <a:moveTo>
                    <a:pt x="21600" y="7413"/>
                  </a:moveTo>
                  <a:cubicBezTo>
                    <a:pt x="21240" y="4571"/>
                    <a:pt x="20880" y="1729"/>
                    <a:pt x="20250" y="592"/>
                  </a:cubicBezTo>
                  <a:cubicBezTo>
                    <a:pt x="19620" y="-545"/>
                    <a:pt x="18720" y="23"/>
                    <a:pt x="16920" y="1729"/>
                  </a:cubicBezTo>
                  <a:cubicBezTo>
                    <a:pt x="15120" y="3434"/>
                    <a:pt x="12420" y="6276"/>
                    <a:pt x="10350" y="9687"/>
                  </a:cubicBezTo>
                  <a:cubicBezTo>
                    <a:pt x="8280" y="13097"/>
                    <a:pt x="6840" y="17076"/>
                    <a:pt x="5400" y="19066"/>
                  </a:cubicBezTo>
                  <a:cubicBezTo>
                    <a:pt x="3960" y="21055"/>
                    <a:pt x="2520" y="21055"/>
                    <a:pt x="1620" y="18497"/>
                  </a:cubicBezTo>
                  <a:cubicBezTo>
                    <a:pt x="720" y="15939"/>
                    <a:pt x="360" y="10823"/>
                    <a:pt x="0" y="570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1" name="خط"/>
            <p:cNvSpPr/>
            <p:nvPr/>
          </p:nvSpPr>
          <p:spPr>
            <a:xfrm>
              <a:off x="1399705" y="810004"/>
              <a:ext cx="123267" cy="1799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21505" y="0"/>
                  </a:moveTo>
                  <a:cubicBezTo>
                    <a:pt x="20837" y="1532"/>
                    <a:pt x="20169" y="3064"/>
                    <a:pt x="19390" y="4060"/>
                  </a:cubicBezTo>
                  <a:cubicBezTo>
                    <a:pt x="18610" y="5055"/>
                    <a:pt x="17719" y="5515"/>
                    <a:pt x="17163" y="5209"/>
                  </a:cubicBezTo>
                  <a:cubicBezTo>
                    <a:pt x="16606" y="4902"/>
                    <a:pt x="16383" y="3830"/>
                    <a:pt x="15715" y="3677"/>
                  </a:cubicBezTo>
                  <a:cubicBezTo>
                    <a:pt x="15047" y="3523"/>
                    <a:pt x="13934" y="4289"/>
                    <a:pt x="12264" y="4902"/>
                  </a:cubicBezTo>
                  <a:cubicBezTo>
                    <a:pt x="10594" y="5515"/>
                    <a:pt x="8367" y="5974"/>
                    <a:pt x="6363" y="5745"/>
                  </a:cubicBezTo>
                  <a:cubicBezTo>
                    <a:pt x="4359" y="5515"/>
                    <a:pt x="2577" y="4596"/>
                    <a:pt x="1464" y="3753"/>
                  </a:cubicBezTo>
                  <a:cubicBezTo>
                    <a:pt x="350" y="2911"/>
                    <a:pt x="-95" y="2145"/>
                    <a:pt x="16" y="2145"/>
                  </a:cubicBezTo>
                  <a:cubicBezTo>
                    <a:pt x="128" y="2145"/>
                    <a:pt x="796" y="2911"/>
                    <a:pt x="2243" y="5055"/>
                  </a:cubicBezTo>
                  <a:cubicBezTo>
                    <a:pt x="3691" y="7200"/>
                    <a:pt x="5917" y="10723"/>
                    <a:pt x="8144" y="13711"/>
                  </a:cubicBezTo>
                  <a:cubicBezTo>
                    <a:pt x="10371" y="16698"/>
                    <a:pt x="12598" y="19149"/>
                    <a:pt x="14825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2" name="خط"/>
            <p:cNvSpPr/>
            <p:nvPr/>
          </p:nvSpPr>
          <p:spPr>
            <a:xfrm>
              <a:off x="1598321" y="894957"/>
              <a:ext cx="91362" cy="62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3" h="21003" fill="norm" stroke="1" extrusionOk="0">
                  <a:moveTo>
                    <a:pt x="3784" y="4943"/>
                  </a:moveTo>
                  <a:cubicBezTo>
                    <a:pt x="4660" y="3215"/>
                    <a:pt x="5536" y="1487"/>
                    <a:pt x="6703" y="623"/>
                  </a:cubicBezTo>
                  <a:cubicBezTo>
                    <a:pt x="7871" y="-241"/>
                    <a:pt x="9330" y="-241"/>
                    <a:pt x="11520" y="839"/>
                  </a:cubicBezTo>
                  <a:cubicBezTo>
                    <a:pt x="13709" y="1919"/>
                    <a:pt x="16628" y="4079"/>
                    <a:pt x="18525" y="6239"/>
                  </a:cubicBezTo>
                  <a:cubicBezTo>
                    <a:pt x="20422" y="8399"/>
                    <a:pt x="21298" y="10559"/>
                    <a:pt x="20714" y="12935"/>
                  </a:cubicBezTo>
                  <a:cubicBezTo>
                    <a:pt x="20130" y="15311"/>
                    <a:pt x="18087" y="17903"/>
                    <a:pt x="15022" y="19415"/>
                  </a:cubicBezTo>
                  <a:cubicBezTo>
                    <a:pt x="11957" y="20927"/>
                    <a:pt x="7871" y="21359"/>
                    <a:pt x="5098" y="20711"/>
                  </a:cubicBezTo>
                  <a:cubicBezTo>
                    <a:pt x="2325" y="20063"/>
                    <a:pt x="866" y="18335"/>
                    <a:pt x="282" y="16391"/>
                  </a:cubicBezTo>
                  <a:cubicBezTo>
                    <a:pt x="-302" y="14447"/>
                    <a:pt x="-10" y="12287"/>
                    <a:pt x="1449" y="10343"/>
                  </a:cubicBezTo>
                  <a:cubicBezTo>
                    <a:pt x="2909" y="8399"/>
                    <a:pt x="5536" y="6671"/>
                    <a:pt x="8163" y="494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3" name="خط"/>
            <p:cNvSpPr/>
            <p:nvPr/>
          </p:nvSpPr>
          <p:spPr>
            <a:xfrm>
              <a:off x="1722086" y="890416"/>
              <a:ext cx="3830" cy="3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4" name="خط"/>
            <p:cNvSpPr/>
            <p:nvPr/>
          </p:nvSpPr>
          <p:spPr>
            <a:xfrm>
              <a:off x="-1" y="1129100"/>
              <a:ext cx="115703" cy="73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173" fill="norm" stroke="1" extrusionOk="0">
                  <a:moveTo>
                    <a:pt x="4690" y="6224"/>
                  </a:moveTo>
                  <a:cubicBezTo>
                    <a:pt x="3529" y="6224"/>
                    <a:pt x="2368" y="6224"/>
                    <a:pt x="1439" y="5308"/>
                  </a:cubicBezTo>
                  <a:cubicBezTo>
                    <a:pt x="510" y="4393"/>
                    <a:pt x="-187" y="2563"/>
                    <a:pt x="45" y="1464"/>
                  </a:cubicBezTo>
                  <a:cubicBezTo>
                    <a:pt x="278" y="366"/>
                    <a:pt x="1439" y="0"/>
                    <a:pt x="3878" y="0"/>
                  </a:cubicBezTo>
                  <a:cubicBezTo>
                    <a:pt x="6316" y="0"/>
                    <a:pt x="10032" y="366"/>
                    <a:pt x="13168" y="1647"/>
                  </a:cubicBezTo>
                  <a:cubicBezTo>
                    <a:pt x="16303" y="2929"/>
                    <a:pt x="18858" y="5125"/>
                    <a:pt x="20136" y="7139"/>
                  </a:cubicBezTo>
                  <a:cubicBezTo>
                    <a:pt x="21413" y="9152"/>
                    <a:pt x="21413" y="10983"/>
                    <a:pt x="19787" y="13363"/>
                  </a:cubicBezTo>
                  <a:cubicBezTo>
                    <a:pt x="18161" y="15742"/>
                    <a:pt x="14910" y="18671"/>
                    <a:pt x="12007" y="20136"/>
                  </a:cubicBezTo>
                  <a:cubicBezTo>
                    <a:pt x="9103" y="21600"/>
                    <a:pt x="6548" y="21600"/>
                    <a:pt x="4574" y="19586"/>
                  </a:cubicBezTo>
                  <a:cubicBezTo>
                    <a:pt x="2600" y="17573"/>
                    <a:pt x="1207" y="13546"/>
                    <a:pt x="1555" y="10068"/>
                  </a:cubicBezTo>
                  <a:cubicBezTo>
                    <a:pt x="1903" y="6590"/>
                    <a:pt x="3994" y="3661"/>
                    <a:pt x="6084" y="73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5" name="خط"/>
            <p:cNvSpPr/>
            <p:nvPr/>
          </p:nvSpPr>
          <p:spPr>
            <a:xfrm>
              <a:off x="198086" y="1093361"/>
              <a:ext cx="5915" cy="160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0" y="2571"/>
                    <a:pt x="0" y="5143"/>
                    <a:pt x="4320" y="8314"/>
                  </a:cubicBezTo>
                  <a:cubicBezTo>
                    <a:pt x="8640" y="11486"/>
                    <a:pt x="17280" y="15257"/>
                    <a:pt x="19440" y="17571"/>
                  </a:cubicBezTo>
                  <a:cubicBezTo>
                    <a:pt x="21600" y="19886"/>
                    <a:pt x="17280" y="20743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2366" name="خط"/>
            <p:cNvSpPr/>
            <p:nvPr/>
          </p:nvSpPr>
          <p:spPr>
            <a:xfrm>
              <a:off x="282327" y="1189089"/>
              <a:ext cx="3830" cy="1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167;p28"/>
          <p:cNvSpPr/>
          <p:nvPr/>
        </p:nvSpPr>
        <p:spPr>
          <a:xfrm rot="21599420">
            <a:off x="1485043" y="1286646"/>
            <a:ext cx="6552404" cy="23778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2370" name="Google Shape;2168;p28"/>
          <p:cNvSpPr/>
          <p:nvPr/>
        </p:nvSpPr>
        <p:spPr>
          <a:xfrm rot="2154838">
            <a:off x="4577715" y="974487"/>
            <a:ext cx="761088" cy="657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2371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23510" t="43584" r="64805" b="43584"/>
          <a:stretch>
            <a:fillRect/>
          </a:stretch>
        </p:blipFill>
        <p:spPr>
          <a:xfrm>
            <a:off x="1479117" y="3237499"/>
            <a:ext cx="698963" cy="5361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9" name="تجميع"/>
          <p:cNvGrpSpPr/>
          <p:nvPr/>
        </p:nvGrpSpPr>
        <p:grpSpPr>
          <a:xfrm>
            <a:off x="5919345" y="272497"/>
            <a:ext cx="2378592" cy="776720"/>
            <a:chOff x="0" y="0"/>
            <a:chExt cx="2378590" cy="776719"/>
          </a:xfrm>
        </p:grpSpPr>
        <p:sp>
          <p:nvSpPr>
            <p:cNvPr id="2372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378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grpSp>
            <p:nvGrpSpPr>
              <p:cNvPr id="2376" name="تجميع"/>
              <p:cNvGrpSpPr/>
              <p:nvPr/>
            </p:nvGrpSpPr>
            <p:grpSpPr>
              <a:xfrm>
                <a:off x="1623240" y="0"/>
                <a:ext cx="755351" cy="776720"/>
                <a:chOff x="0" y="0"/>
                <a:chExt cx="755349" cy="776719"/>
              </a:xfrm>
            </p:grpSpPr>
            <p:sp>
              <p:nvSpPr>
                <p:cNvPr id="2373" name="الفصل"/>
                <p:cNvSpPr txBox="1"/>
                <p:nvPr/>
              </p:nvSpPr>
              <p:spPr>
                <a:xfrm>
                  <a:off x="0" y="0"/>
                  <a:ext cx="755350" cy="288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b="1" sz="1800">
                      <a:solidFill>
                        <a:schemeClr val="accent6"/>
                      </a:solidFill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الفصل</a:t>
                  </a:r>
                </a:p>
              </p:txBody>
            </p:sp>
            <p:sp>
              <p:nvSpPr>
                <p:cNvPr id="2374" name="دائرة"/>
                <p:cNvSpPr/>
                <p:nvPr/>
              </p:nvSpPr>
              <p:spPr>
                <a:xfrm>
                  <a:off x="178659" y="314823"/>
                  <a:ext cx="342284" cy="34228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AD5B24"/>
                  </a:solidFill>
                  <a:prstDash val="solid"/>
                  <a:miter lim="800000"/>
                </a:ln>
                <a:effectLst/>
              </p:spPr>
              <p:txBody>
                <a:bodyPr wrap="square" lIns="34289" tIns="34289" rIns="34289" bIns="34289" numCol="1" anchor="b">
                  <a:noAutofit/>
                </a:bodyPr>
                <a:lstStyle/>
                <a:p>
                  <a:pPr algn="r" defTabSz="685800" rtl="0">
                    <a:defRPr sz="29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375" name="١"/>
                <p:cNvSpPr txBox="1"/>
                <p:nvPr/>
              </p:nvSpPr>
              <p:spPr>
                <a:xfrm>
                  <a:off x="45527" y="144409"/>
                  <a:ext cx="583148" cy="63231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b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b="1" sz="29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١</a:t>
                  </a:r>
                </a:p>
              </p:txBody>
            </p:sp>
          </p:grpSp>
          <p:sp>
            <p:nvSpPr>
              <p:cNvPr id="2377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  <p:sp>
        <p:nvSpPr>
          <p:cNvPr id="2380" name="إذا كانت المسافة الجوية بين جدة ومكة المكرمة ٦٥كلم ، فهل يعد التقريب إلى العدد ٧٠ كلم مناسباً لها  فسر إجابتك"/>
          <p:cNvSpPr txBox="1"/>
          <p:nvPr/>
        </p:nvSpPr>
        <p:spPr>
          <a:xfrm>
            <a:off x="1743712" y="1035804"/>
            <a:ext cx="6101102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9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إذا كانت المسافة الجوية بين جدة ومكة المكرمة ٦٥كلم ، فهل يعد التقريب إلى العدد ٧٠ كلم مناسباً لها  فسر إجابتك </a:t>
            </a:r>
          </a:p>
        </p:txBody>
      </p:sp>
      <p:pic>
        <p:nvPicPr>
          <p:cNvPr id="2381" name="IMG_2301.png" descr="IMG_2301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40803" t="26581" r="38461" b="31545"/>
          <a:stretch>
            <a:fillRect/>
          </a:stretch>
        </p:blipFill>
        <p:spPr>
          <a:xfrm>
            <a:off x="7023428" y="3536130"/>
            <a:ext cx="1149817" cy="13061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80" grpId="2"/>
      <p:bldP build="whole" bldLvl="1" animBg="1" rev="0" advAuto="0" spid="2371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3" name="Google Shape;2167;p28"/>
          <p:cNvSpPr/>
          <p:nvPr/>
        </p:nvSpPr>
        <p:spPr>
          <a:xfrm rot="21599420">
            <a:off x="1485043" y="1286646"/>
            <a:ext cx="6552404" cy="2377841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2384" name="Google Shape;2168;p28"/>
          <p:cNvSpPr/>
          <p:nvPr/>
        </p:nvSpPr>
        <p:spPr>
          <a:xfrm rot="2154838">
            <a:off x="4577715" y="974487"/>
            <a:ext cx="761088" cy="6576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2385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23510" t="43584" r="64805" b="43584"/>
          <a:stretch>
            <a:fillRect/>
          </a:stretch>
        </p:blipFill>
        <p:spPr>
          <a:xfrm>
            <a:off x="1479117" y="3237499"/>
            <a:ext cx="698963" cy="5361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93" name="تجميع"/>
          <p:cNvGrpSpPr/>
          <p:nvPr/>
        </p:nvGrpSpPr>
        <p:grpSpPr>
          <a:xfrm>
            <a:off x="5919345" y="272497"/>
            <a:ext cx="2378592" cy="776720"/>
            <a:chOff x="0" y="0"/>
            <a:chExt cx="2378590" cy="776719"/>
          </a:xfrm>
        </p:grpSpPr>
        <p:sp>
          <p:nvSpPr>
            <p:cNvPr id="2386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2392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grpSp>
            <p:nvGrpSpPr>
              <p:cNvPr id="2390" name="تجميع"/>
              <p:cNvGrpSpPr/>
              <p:nvPr/>
            </p:nvGrpSpPr>
            <p:grpSpPr>
              <a:xfrm>
                <a:off x="1623240" y="0"/>
                <a:ext cx="755351" cy="776720"/>
                <a:chOff x="0" y="0"/>
                <a:chExt cx="755349" cy="776719"/>
              </a:xfrm>
            </p:grpSpPr>
            <p:sp>
              <p:nvSpPr>
                <p:cNvPr id="2387" name="الفصل"/>
                <p:cNvSpPr txBox="1"/>
                <p:nvPr/>
              </p:nvSpPr>
              <p:spPr>
                <a:xfrm>
                  <a:off x="0" y="0"/>
                  <a:ext cx="755350" cy="2888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ctr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b="1" sz="1800">
                      <a:solidFill>
                        <a:schemeClr val="accent6"/>
                      </a:solidFill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الفصل</a:t>
                  </a:r>
                </a:p>
              </p:txBody>
            </p:sp>
            <p:sp>
              <p:nvSpPr>
                <p:cNvPr id="2388" name="دائرة"/>
                <p:cNvSpPr/>
                <p:nvPr/>
              </p:nvSpPr>
              <p:spPr>
                <a:xfrm>
                  <a:off x="178659" y="314823"/>
                  <a:ext cx="342284" cy="342283"/>
                </a:xfrm>
                <a:prstGeom prst="ellipse">
                  <a:avLst/>
                </a:prstGeom>
                <a:solidFill>
                  <a:schemeClr val="accent1"/>
                </a:solidFill>
                <a:ln w="3175" cap="flat">
                  <a:solidFill>
                    <a:srgbClr val="AD5B24"/>
                  </a:solidFill>
                  <a:prstDash val="solid"/>
                  <a:miter lim="800000"/>
                </a:ln>
                <a:effectLst/>
              </p:spPr>
              <p:txBody>
                <a:bodyPr wrap="square" lIns="34289" tIns="34289" rIns="34289" bIns="34289" numCol="1" anchor="b">
                  <a:noAutofit/>
                </a:bodyPr>
                <a:lstStyle/>
                <a:p>
                  <a:pPr algn="r" defTabSz="685800" rtl="0">
                    <a:defRPr sz="2900">
                      <a:solidFill>
                        <a:srgbClr val="FFFFFF"/>
                      </a:solidFill>
                      <a:latin typeface="Calibri"/>
                      <a:ea typeface="Calibri"/>
                      <a:cs typeface="Calibri"/>
                      <a:sym typeface="Calibri"/>
                    </a:defRPr>
                  </a:pPr>
                </a:p>
              </p:txBody>
            </p:sp>
            <p:sp>
              <p:nvSpPr>
                <p:cNvPr id="2389" name="١"/>
                <p:cNvSpPr txBox="1"/>
                <p:nvPr/>
              </p:nvSpPr>
              <p:spPr>
                <a:xfrm>
                  <a:off x="45527" y="144409"/>
                  <a:ext cx="583148" cy="63231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4289" tIns="34289" rIns="34289" bIns="34289" numCol="1" anchor="b">
                  <a:noAutofit/>
                </a:bodyPr>
                <a:lstStyle>
                  <a:lvl1pPr algn="ctr" defTabSz="685800">
                    <a:lnSpc>
                      <a:spcPct val="90000"/>
                    </a:lnSpc>
                    <a:spcBef>
                      <a:spcPts val="700"/>
                    </a:spcBef>
                    <a:defRPr b="1" sz="2900">
                      <a:solidFill>
                        <a:srgbClr val="FFFFFF"/>
                      </a:solidFill>
                      <a:latin typeface="+mj-lt"/>
                      <a:ea typeface="+mj-ea"/>
                      <a:cs typeface="+mj-cs"/>
                      <a:sym typeface="Helvetica"/>
                    </a:defRPr>
                  </a:lvl1pPr>
                </a:lstStyle>
                <a:p>
                  <a:pPr rtl="0">
                    <a:defRPr/>
                  </a:pPr>
                  <a:r>
                    <a:t>١</a:t>
                  </a:r>
                </a:p>
              </p:txBody>
            </p:sp>
          </p:grpSp>
          <p:sp>
            <p:nvSpPr>
              <p:cNvPr id="2391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  <p:sp>
        <p:nvSpPr>
          <p:cNvPr id="2394" name="إذا كانت المسافة الجوية بين جدة ومكة المكرمة ٦٥كلم ، فهل يعد التقريب إلى العدد ٧٠ كلم مناسباً لها  فسر إجابتك"/>
          <p:cNvSpPr txBox="1"/>
          <p:nvPr/>
        </p:nvSpPr>
        <p:spPr>
          <a:xfrm>
            <a:off x="1743712" y="1035804"/>
            <a:ext cx="6101102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9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إذا كانت المسافة الجوية بين جدة ومكة المكرمة ٦٥كلم ، فهل يعد التقريب إلى العدد ٧٠ كلم مناسباً لها  فسر إجابتك </a:t>
            </a:r>
          </a:p>
        </p:txBody>
      </p:sp>
      <p:sp>
        <p:nvSpPr>
          <p:cNvPr id="2395" name="نعم  تقريب ٦٥ إلى  أقرب عشرة يساوي  ٧٠"/>
          <p:cNvSpPr txBox="1"/>
          <p:nvPr/>
        </p:nvSpPr>
        <p:spPr>
          <a:xfrm>
            <a:off x="3020549" y="2660387"/>
            <a:ext cx="3341835" cy="33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rtl="0">
              <a:defRPr b="1" sz="1500">
                <a:latin typeface="+mj-lt"/>
                <a:ea typeface="+mj-ea"/>
                <a:cs typeface="+mj-cs"/>
                <a:sym typeface="Helvetica"/>
              </a:defRPr>
            </a:pPr>
            <a:r>
              <a:rPr>
                <a:solidFill>
                  <a:srgbClr val="E22400"/>
                </a:solidFill>
              </a:rPr>
              <a:t>نعم</a:t>
            </a:r>
            <a:r>
              <a:t> </a:t>
            </a:r>
            <a:r>
              <a:rPr>
                <a:solidFill>
                  <a:srgbClr val="0061FE"/>
                </a:solidFill>
              </a:rPr>
              <a:t> تقريب ٦٥ إلى  أقرب عشرة يساوي  ٧٠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4" grpId="2"/>
      <p:bldP build="whole" bldLvl="1" animBg="1" rev="0" advAuto="0" spid="238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2" name="Google Shape;4971;p55"/>
          <p:cNvGrpSpPr/>
          <p:nvPr/>
        </p:nvGrpSpPr>
        <p:grpSpPr>
          <a:xfrm>
            <a:off x="4210229" y="4233388"/>
            <a:ext cx="299686" cy="112231"/>
            <a:chOff x="0" y="0"/>
            <a:chExt cx="299685" cy="112229"/>
          </a:xfrm>
        </p:grpSpPr>
        <p:sp>
          <p:nvSpPr>
            <p:cNvPr id="2397" name="Google Shape;4972;p55"/>
            <p:cNvSpPr/>
            <p:nvPr/>
          </p:nvSpPr>
          <p:spPr>
            <a:xfrm>
              <a:off x="-1" y="8794"/>
              <a:ext cx="33629" cy="7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135" y="0"/>
                  </a:moveTo>
                  <a:cubicBezTo>
                    <a:pt x="8402" y="0"/>
                    <a:pt x="7687" y="31"/>
                    <a:pt x="7006" y="110"/>
                  </a:cubicBezTo>
                  <a:cubicBezTo>
                    <a:pt x="1528" y="847"/>
                    <a:pt x="-653" y="3178"/>
                    <a:pt x="167" y="5398"/>
                  </a:cubicBezTo>
                  <a:cubicBezTo>
                    <a:pt x="1528" y="9454"/>
                    <a:pt x="1807" y="13385"/>
                    <a:pt x="1807" y="17449"/>
                  </a:cubicBezTo>
                  <a:cubicBezTo>
                    <a:pt x="1807" y="20211"/>
                    <a:pt x="6588" y="21600"/>
                    <a:pt x="11386" y="21600"/>
                  </a:cubicBezTo>
                  <a:cubicBezTo>
                    <a:pt x="16166" y="21600"/>
                    <a:pt x="20947" y="20211"/>
                    <a:pt x="20947" y="17449"/>
                  </a:cubicBezTo>
                  <a:cubicBezTo>
                    <a:pt x="20947" y="12648"/>
                    <a:pt x="20406" y="7854"/>
                    <a:pt x="18766" y="3178"/>
                  </a:cubicBezTo>
                  <a:cubicBezTo>
                    <a:pt x="18068" y="1185"/>
                    <a:pt x="13375" y="0"/>
                    <a:pt x="9135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8" name="Google Shape;4973;p55"/>
            <p:cNvSpPr/>
            <p:nvPr/>
          </p:nvSpPr>
          <p:spPr>
            <a:xfrm>
              <a:off x="70246" y="41088"/>
              <a:ext cx="33628" cy="7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501" y="0"/>
                  </a:moveTo>
                  <a:cubicBezTo>
                    <a:pt x="8647" y="0"/>
                    <a:pt x="7809" y="60"/>
                    <a:pt x="7006" y="170"/>
                  </a:cubicBezTo>
                  <a:cubicBezTo>
                    <a:pt x="1528" y="842"/>
                    <a:pt x="-653" y="3376"/>
                    <a:pt x="167" y="5902"/>
                  </a:cubicBezTo>
                  <a:cubicBezTo>
                    <a:pt x="1807" y="9635"/>
                    <a:pt x="1807" y="13368"/>
                    <a:pt x="1807" y="17101"/>
                  </a:cubicBezTo>
                  <a:cubicBezTo>
                    <a:pt x="1807" y="20103"/>
                    <a:pt x="6588" y="21600"/>
                    <a:pt x="11386" y="21600"/>
                  </a:cubicBezTo>
                  <a:cubicBezTo>
                    <a:pt x="16166" y="21600"/>
                    <a:pt x="20947" y="20103"/>
                    <a:pt x="20947" y="17101"/>
                  </a:cubicBezTo>
                  <a:cubicBezTo>
                    <a:pt x="20947" y="12433"/>
                    <a:pt x="20406" y="7909"/>
                    <a:pt x="18766" y="3376"/>
                  </a:cubicBezTo>
                  <a:cubicBezTo>
                    <a:pt x="17859" y="1276"/>
                    <a:pt x="13584" y="0"/>
                    <a:pt x="9501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399" name="Google Shape;4974;p55"/>
            <p:cNvSpPr/>
            <p:nvPr/>
          </p:nvSpPr>
          <p:spPr>
            <a:xfrm>
              <a:off x="131700" y="0"/>
              <a:ext cx="33654" cy="7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600" fill="norm" stroke="1" extrusionOk="0">
                  <a:moveTo>
                    <a:pt x="9110" y="0"/>
                  </a:moveTo>
                  <a:cubicBezTo>
                    <a:pt x="8395" y="0"/>
                    <a:pt x="7680" y="41"/>
                    <a:pt x="7000" y="114"/>
                  </a:cubicBezTo>
                  <a:cubicBezTo>
                    <a:pt x="1544" y="883"/>
                    <a:pt x="-653" y="3318"/>
                    <a:pt x="166" y="5623"/>
                  </a:cubicBezTo>
                  <a:cubicBezTo>
                    <a:pt x="1805" y="9464"/>
                    <a:pt x="1805" y="13436"/>
                    <a:pt x="1805" y="17277"/>
                  </a:cubicBezTo>
                  <a:cubicBezTo>
                    <a:pt x="1805" y="20162"/>
                    <a:pt x="6599" y="21600"/>
                    <a:pt x="11376" y="21600"/>
                  </a:cubicBezTo>
                  <a:cubicBezTo>
                    <a:pt x="16153" y="21600"/>
                    <a:pt x="20947" y="20162"/>
                    <a:pt x="20947" y="17277"/>
                  </a:cubicBezTo>
                  <a:cubicBezTo>
                    <a:pt x="20947" y="12537"/>
                    <a:pt x="20668" y="7927"/>
                    <a:pt x="18750" y="3318"/>
                  </a:cubicBezTo>
                  <a:cubicBezTo>
                    <a:pt x="17826" y="1242"/>
                    <a:pt x="13311" y="0"/>
                    <a:pt x="9110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0" name="Google Shape;4975;p55"/>
            <p:cNvSpPr/>
            <p:nvPr/>
          </p:nvSpPr>
          <p:spPr>
            <a:xfrm>
              <a:off x="196062" y="44142"/>
              <a:ext cx="33378" cy="6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84" h="21600" fill="norm" stroke="1" extrusionOk="0">
                  <a:moveTo>
                    <a:pt x="9952" y="0"/>
                  </a:moveTo>
                  <a:cubicBezTo>
                    <a:pt x="4437" y="0"/>
                    <a:pt x="-1316" y="2485"/>
                    <a:pt x="267" y="6319"/>
                  </a:cubicBezTo>
                  <a:cubicBezTo>
                    <a:pt x="1612" y="9827"/>
                    <a:pt x="1612" y="13178"/>
                    <a:pt x="1612" y="16677"/>
                  </a:cubicBezTo>
                  <a:cubicBezTo>
                    <a:pt x="1612" y="19962"/>
                    <a:pt x="6275" y="21600"/>
                    <a:pt x="10939" y="21600"/>
                  </a:cubicBezTo>
                  <a:cubicBezTo>
                    <a:pt x="15620" y="21600"/>
                    <a:pt x="20284" y="19962"/>
                    <a:pt x="20284" y="16677"/>
                  </a:cubicBezTo>
                  <a:cubicBezTo>
                    <a:pt x="20284" y="12303"/>
                    <a:pt x="20012" y="7929"/>
                    <a:pt x="18412" y="3695"/>
                  </a:cubicBezTo>
                  <a:cubicBezTo>
                    <a:pt x="17237" y="1117"/>
                    <a:pt x="13646" y="0"/>
                    <a:pt x="9952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1" name="Google Shape;4976;p55"/>
            <p:cNvSpPr/>
            <p:nvPr/>
          </p:nvSpPr>
          <p:spPr>
            <a:xfrm>
              <a:off x="268959" y="26300"/>
              <a:ext cx="30727" cy="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90" y="0"/>
                  </a:moveTo>
                  <a:cubicBezTo>
                    <a:pt x="4942" y="0"/>
                    <a:pt x="0" y="2812"/>
                    <a:pt x="0" y="6139"/>
                  </a:cubicBezTo>
                  <a:lnTo>
                    <a:pt x="0" y="15449"/>
                  </a:lnTo>
                  <a:cubicBezTo>
                    <a:pt x="0" y="18788"/>
                    <a:pt x="4942" y="21600"/>
                    <a:pt x="10790" y="21600"/>
                  </a:cubicBezTo>
                  <a:cubicBezTo>
                    <a:pt x="16973" y="21600"/>
                    <a:pt x="21600" y="18788"/>
                    <a:pt x="21600" y="15449"/>
                  </a:cubicBezTo>
                  <a:lnTo>
                    <a:pt x="21600" y="6139"/>
                  </a:lnTo>
                  <a:cubicBezTo>
                    <a:pt x="21600" y="2812"/>
                    <a:pt x="16973" y="0"/>
                    <a:pt x="10790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09" name="Google Shape;4977;p55"/>
          <p:cNvGrpSpPr/>
          <p:nvPr/>
        </p:nvGrpSpPr>
        <p:grpSpPr>
          <a:xfrm>
            <a:off x="1393843" y="2304687"/>
            <a:ext cx="367482" cy="115564"/>
            <a:chOff x="0" y="0"/>
            <a:chExt cx="367480" cy="115563"/>
          </a:xfrm>
        </p:grpSpPr>
        <p:sp>
          <p:nvSpPr>
            <p:cNvPr id="2403" name="Google Shape;4978;p55"/>
            <p:cNvSpPr/>
            <p:nvPr/>
          </p:nvSpPr>
          <p:spPr>
            <a:xfrm>
              <a:off x="67793" y="8766"/>
              <a:ext cx="33185" cy="76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600" fill="norm" stroke="1" extrusionOk="0">
                  <a:moveTo>
                    <a:pt x="9476" y="0"/>
                  </a:moveTo>
                  <a:cubicBezTo>
                    <a:pt x="8633" y="0"/>
                    <a:pt x="7807" y="47"/>
                    <a:pt x="7052" y="157"/>
                  </a:cubicBezTo>
                  <a:cubicBezTo>
                    <a:pt x="1538" y="772"/>
                    <a:pt x="-657" y="3118"/>
                    <a:pt x="168" y="5465"/>
                  </a:cubicBezTo>
                  <a:cubicBezTo>
                    <a:pt x="1538" y="9410"/>
                    <a:pt x="1538" y="13489"/>
                    <a:pt x="1538" y="17434"/>
                  </a:cubicBezTo>
                  <a:cubicBezTo>
                    <a:pt x="1679" y="20214"/>
                    <a:pt x="6561" y="21600"/>
                    <a:pt x="11390" y="21600"/>
                  </a:cubicBezTo>
                  <a:cubicBezTo>
                    <a:pt x="16202" y="21600"/>
                    <a:pt x="20943" y="20214"/>
                    <a:pt x="20803" y="17434"/>
                  </a:cubicBezTo>
                  <a:cubicBezTo>
                    <a:pt x="20803" y="12623"/>
                    <a:pt x="20539" y="7930"/>
                    <a:pt x="18888" y="3118"/>
                  </a:cubicBezTo>
                  <a:cubicBezTo>
                    <a:pt x="18203" y="1181"/>
                    <a:pt x="13550" y="0"/>
                    <a:pt x="9476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4" name="Google Shape;4979;p55"/>
            <p:cNvSpPr/>
            <p:nvPr/>
          </p:nvSpPr>
          <p:spPr>
            <a:xfrm>
              <a:off x="138040" y="40837"/>
              <a:ext cx="33180" cy="71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600" fill="norm" stroke="1" extrusionOk="0">
                  <a:moveTo>
                    <a:pt x="9467" y="0"/>
                  </a:moveTo>
                  <a:cubicBezTo>
                    <a:pt x="8654" y="0"/>
                    <a:pt x="7859" y="51"/>
                    <a:pt x="7099" y="162"/>
                  </a:cubicBezTo>
                  <a:cubicBezTo>
                    <a:pt x="1548" y="961"/>
                    <a:pt x="-661" y="3496"/>
                    <a:pt x="170" y="5896"/>
                  </a:cubicBezTo>
                  <a:cubicBezTo>
                    <a:pt x="1548" y="9630"/>
                    <a:pt x="1548" y="13365"/>
                    <a:pt x="1548" y="17100"/>
                  </a:cubicBezTo>
                  <a:cubicBezTo>
                    <a:pt x="1548" y="20094"/>
                    <a:pt x="6392" y="21600"/>
                    <a:pt x="11253" y="21600"/>
                  </a:cubicBezTo>
                  <a:cubicBezTo>
                    <a:pt x="16096" y="21600"/>
                    <a:pt x="20939" y="20094"/>
                    <a:pt x="20939" y="17100"/>
                  </a:cubicBezTo>
                  <a:cubicBezTo>
                    <a:pt x="20939" y="12565"/>
                    <a:pt x="20674" y="8031"/>
                    <a:pt x="19012" y="3496"/>
                  </a:cubicBezTo>
                  <a:cubicBezTo>
                    <a:pt x="18075" y="1378"/>
                    <a:pt x="13657" y="0"/>
                    <a:pt x="9467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5" name="Google Shape;4980;p55"/>
            <p:cNvSpPr/>
            <p:nvPr/>
          </p:nvSpPr>
          <p:spPr>
            <a:xfrm>
              <a:off x="199492" y="0"/>
              <a:ext cx="33212" cy="7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2" h="21600" fill="norm" stroke="1" extrusionOk="0">
                  <a:moveTo>
                    <a:pt x="9441" y="0"/>
                  </a:moveTo>
                  <a:cubicBezTo>
                    <a:pt x="8615" y="0"/>
                    <a:pt x="7825" y="57"/>
                    <a:pt x="7052" y="155"/>
                  </a:cubicBezTo>
                  <a:cubicBezTo>
                    <a:pt x="1538" y="799"/>
                    <a:pt x="-657" y="3229"/>
                    <a:pt x="168" y="5651"/>
                  </a:cubicBezTo>
                  <a:cubicBezTo>
                    <a:pt x="1819" y="9491"/>
                    <a:pt x="1538" y="13324"/>
                    <a:pt x="1538" y="17287"/>
                  </a:cubicBezTo>
                  <a:cubicBezTo>
                    <a:pt x="1679" y="20157"/>
                    <a:pt x="6578" y="21600"/>
                    <a:pt x="11390" y="21600"/>
                  </a:cubicBezTo>
                  <a:cubicBezTo>
                    <a:pt x="16202" y="21600"/>
                    <a:pt x="20943" y="20157"/>
                    <a:pt x="20820" y="17287"/>
                  </a:cubicBezTo>
                  <a:cubicBezTo>
                    <a:pt x="20820" y="12557"/>
                    <a:pt x="20539" y="7958"/>
                    <a:pt x="18888" y="3229"/>
                  </a:cubicBezTo>
                  <a:cubicBezTo>
                    <a:pt x="17975" y="1305"/>
                    <a:pt x="13585" y="0"/>
                    <a:pt x="9441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6" name="Google Shape;4981;p55"/>
            <p:cNvSpPr/>
            <p:nvPr/>
          </p:nvSpPr>
          <p:spPr>
            <a:xfrm>
              <a:off x="263853" y="44002"/>
              <a:ext cx="33381" cy="65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9" h="21600" fill="norm" stroke="1" extrusionOk="0">
                  <a:moveTo>
                    <a:pt x="10013" y="0"/>
                  </a:moveTo>
                  <a:cubicBezTo>
                    <a:pt x="4520" y="0"/>
                    <a:pt x="-1331" y="2538"/>
                    <a:pt x="268" y="6391"/>
                  </a:cubicBezTo>
                  <a:cubicBezTo>
                    <a:pt x="1611" y="9726"/>
                    <a:pt x="1611" y="13208"/>
                    <a:pt x="1611" y="16700"/>
                  </a:cubicBezTo>
                  <a:cubicBezTo>
                    <a:pt x="1611" y="19961"/>
                    <a:pt x="6272" y="21600"/>
                    <a:pt x="10932" y="21600"/>
                  </a:cubicBezTo>
                  <a:cubicBezTo>
                    <a:pt x="15592" y="21600"/>
                    <a:pt x="20269" y="19961"/>
                    <a:pt x="20269" y="16700"/>
                  </a:cubicBezTo>
                  <a:cubicBezTo>
                    <a:pt x="20269" y="12338"/>
                    <a:pt x="19997" y="7984"/>
                    <a:pt x="18126" y="3631"/>
                  </a:cubicBezTo>
                  <a:cubicBezTo>
                    <a:pt x="17072" y="1093"/>
                    <a:pt x="13619" y="0"/>
                    <a:pt x="10013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7" name="Google Shape;4982;p55"/>
            <p:cNvSpPr/>
            <p:nvPr/>
          </p:nvSpPr>
          <p:spPr>
            <a:xfrm>
              <a:off x="0" y="61563"/>
              <a:ext cx="30726" cy="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10" y="0"/>
                  </a:moveTo>
                  <a:cubicBezTo>
                    <a:pt x="4942" y="0"/>
                    <a:pt x="0" y="2812"/>
                    <a:pt x="0" y="6151"/>
                  </a:cubicBezTo>
                  <a:lnTo>
                    <a:pt x="0" y="15449"/>
                  </a:lnTo>
                  <a:cubicBezTo>
                    <a:pt x="0" y="18788"/>
                    <a:pt x="4942" y="21600"/>
                    <a:pt x="10810" y="21600"/>
                  </a:cubicBezTo>
                  <a:cubicBezTo>
                    <a:pt x="16973" y="21600"/>
                    <a:pt x="21600" y="18788"/>
                    <a:pt x="21600" y="15449"/>
                  </a:cubicBezTo>
                  <a:lnTo>
                    <a:pt x="21600" y="6151"/>
                  </a:lnTo>
                  <a:cubicBezTo>
                    <a:pt x="21600" y="2812"/>
                    <a:pt x="16973" y="0"/>
                    <a:pt x="10810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08" name="Google Shape;4983;p55"/>
            <p:cNvSpPr/>
            <p:nvPr/>
          </p:nvSpPr>
          <p:spPr>
            <a:xfrm>
              <a:off x="336726" y="26440"/>
              <a:ext cx="30755" cy="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4938" y="0"/>
                    <a:pt x="0" y="2812"/>
                    <a:pt x="0" y="6151"/>
                  </a:cubicBezTo>
                  <a:lnTo>
                    <a:pt x="0" y="15449"/>
                  </a:lnTo>
                  <a:cubicBezTo>
                    <a:pt x="0" y="18788"/>
                    <a:pt x="4938" y="21600"/>
                    <a:pt x="10800" y="21600"/>
                  </a:cubicBezTo>
                  <a:cubicBezTo>
                    <a:pt x="16662" y="21600"/>
                    <a:pt x="21600" y="18788"/>
                    <a:pt x="21600" y="15449"/>
                  </a:cubicBezTo>
                  <a:lnTo>
                    <a:pt x="21600" y="6151"/>
                  </a:lnTo>
                  <a:cubicBezTo>
                    <a:pt x="21600" y="2812"/>
                    <a:pt x="16662" y="0"/>
                    <a:pt x="10800" y="0"/>
                  </a:cubicBezTo>
                  <a:close/>
                </a:path>
              </a:pathLst>
            </a:custGeom>
            <a:solidFill>
              <a:srgbClr val="8AAB4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16" name="Google Shape;4984;p55"/>
          <p:cNvGrpSpPr/>
          <p:nvPr/>
        </p:nvGrpSpPr>
        <p:grpSpPr>
          <a:xfrm>
            <a:off x="6721020" y="4124404"/>
            <a:ext cx="305987" cy="96124"/>
            <a:chOff x="28" y="28"/>
            <a:chExt cx="305986" cy="96122"/>
          </a:xfrm>
        </p:grpSpPr>
        <p:sp>
          <p:nvSpPr>
            <p:cNvPr id="2410" name="Google Shape;4985;p55"/>
            <p:cNvSpPr/>
            <p:nvPr/>
          </p:nvSpPr>
          <p:spPr>
            <a:xfrm>
              <a:off x="56052" y="7450"/>
              <a:ext cx="27831" cy="63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600" fill="norm" stroke="1" extrusionOk="0">
                  <a:moveTo>
                    <a:pt x="9616" y="0"/>
                  </a:moveTo>
                  <a:cubicBezTo>
                    <a:pt x="8747" y="0"/>
                    <a:pt x="7900" y="47"/>
                    <a:pt x="7094" y="151"/>
                  </a:cubicBezTo>
                  <a:cubicBezTo>
                    <a:pt x="1456" y="747"/>
                    <a:pt x="-537" y="3110"/>
                    <a:pt x="120" y="5341"/>
                  </a:cubicBezTo>
                  <a:cubicBezTo>
                    <a:pt x="1795" y="9340"/>
                    <a:pt x="1795" y="13338"/>
                    <a:pt x="1795" y="17488"/>
                  </a:cubicBezTo>
                  <a:cubicBezTo>
                    <a:pt x="1795" y="20229"/>
                    <a:pt x="6606" y="21600"/>
                    <a:pt x="11418" y="21600"/>
                  </a:cubicBezTo>
                  <a:cubicBezTo>
                    <a:pt x="16230" y="21600"/>
                    <a:pt x="21063" y="20229"/>
                    <a:pt x="21063" y="17488"/>
                  </a:cubicBezTo>
                  <a:cubicBezTo>
                    <a:pt x="21063" y="12601"/>
                    <a:pt x="20724" y="7855"/>
                    <a:pt x="19070" y="3110"/>
                  </a:cubicBezTo>
                  <a:cubicBezTo>
                    <a:pt x="18244" y="1153"/>
                    <a:pt x="13771" y="0"/>
                    <a:pt x="9616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1" name="Google Shape;4986;p55"/>
            <p:cNvSpPr/>
            <p:nvPr/>
          </p:nvSpPr>
          <p:spPr>
            <a:xfrm>
              <a:off x="114757" y="34225"/>
              <a:ext cx="27943" cy="5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1" h="21600" fill="norm" stroke="1" extrusionOk="0">
                  <a:moveTo>
                    <a:pt x="9226" y="0"/>
                  </a:moveTo>
                  <a:cubicBezTo>
                    <a:pt x="8391" y="0"/>
                    <a:pt x="7555" y="51"/>
                    <a:pt x="6761" y="164"/>
                  </a:cubicBezTo>
                  <a:cubicBezTo>
                    <a:pt x="1518" y="808"/>
                    <a:pt x="-759" y="3373"/>
                    <a:pt x="223" y="5929"/>
                  </a:cubicBezTo>
                  <a:cubicBezTo>
                    <a:pt x="1518" y="9619"/>
                    <a:pt x="1518" y="13299"/>
                    <a:pt x="1518" y="17153"/>
                  </a:cubicBezTo>
                  <a:cubicBezTo>
                    <a:pt x="1518" y="20118"/>
                    <a:pt x="6364" y="21600"/>
                    <a:pt x="11190" y="21600"/>
                  </a:cubicBezTo>
                  <a:cubicBezTo>
                    <a:pt x="16015" y="21600"/>
                    <a:pt x="20841" y="20118"/>
                    <a:pt x="20841" y="17153"/>
                  </a:cubicBezTo>
                  <a:cubicBezTo>
                    <a:pt x="20841" y="12502"/>
                    <a:pt x="20193" y="7851"/>
                    <a:pt x="18543" y="3373"/>
                  </a:cubicBezTo>
                  <a:cubicBezTo>
                    <a:pt x="17728" y="1247"/>
                    <a:pt x="13321" y="0"/>
                    <a:pt x="9226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2" name="Google Shape;4987;p55"/>
            <p:cNvSpPr/>
            <p:nvPr/>
          </p:nvSpPr>
          <p:spPr>
            <a:xfrm>
              <a:off x="165678" y="28"/>
              <a:ext cx="27940" cy="6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9412" y="0"/>
                  </a:moveTo>
                  <a:cubicBezTo>
                    <a:pt x="8618" y="0"/>
                    <a:pt x="7825" y="39"/>
                    <a:pt x="7094" y="147"/>
                  </a:cubicBezTo>
                  <a:cubicBezTo>
                    <a:pt x="1537" y="756"/>
                    <a:pt x="-761" y="3219"/>
                    <a:pt x="221" y="5682"/>
                  </a:cubicBezTo>
                  <a:cubicBezTo>
                    <a:pt x="1850" y="9529"/>
                    <a:pt x="1850" y="13366"/>
                    <a:pt x="1850" y="17213"/>
                  </a:cubicBezTo>
                  <a:cubicBezTo>
                    <a:pt x="1850" y="20138"/>
                    <a:pt x="6592" y="21600"/>
                    <a:pt x="11355" y="21600"/>
                  </a:cubicBezTo>
                  <a:cubicBezTo>
                    <a:pt x="16097" y="21600"/>
                    <a:pt x="20839" y="20138"/>
                    <a:pt x="20839" y="17213"/>
                  </a:cubicBezTo>
                  <a:cubicBezTo>
                    <a:pt x="20839" y="12601"/>
                    <a:pt x="20526" y="7988"/>
                    <a:pt x="18875" y="3219"/>
                  </a:cubicBezTo>
                  <a:cubicBezTo>
                    <a:pt x="18061" y="1286"/>
                    <a:pt x="13548" y="0"/>
                    <a:pt x="9412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3" name="Google Shape;4988;p55"/>
            <p:cNvSpPr/>
            <p:nvPr/>
          </p:nvSpPr>
          <p:spPr>
            <a:xfrm>
              <a:off x="219544" y="36831"/>
              <a:ext cx="27654" cy="5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6" h="21600" fill="norm" stroke="1" extrusionOk="0">
                  <a:moveTo>
                    <a:pt x="9897" y="0"/>
                  </a:moveTo>
                  <a:cubicBezTo>
                    <a:pt x="4380" y="0"/>
                    <a:pt x="-1424" y="2520"/>
                    <a:pt x="313" y="6312"/>
                  </a:cubicBezTo>
                  <a:cubicBezTo>
                    <a:pt x="1580" y="9802"/>
                    <a:pt x="1580" y="13125"/>
                    <a:pt x="1580" y="16627"/>
                  </a:cubicBezTo>
                  <a:cubicBezTo>
                    <a:pt x="1580" y="19938"/>
                    <a:pt x="6239" y="21600"/>
                    <a:pt x="10878" y="21600"/>
                  </a:cubicBezTo>
                  <a:cubicBezTo>
                    <a:pt x="15517" y="21600"/>
                    <a:pt x="20176" y="19938"/>
                    <a:pt x="20176" y="16627"/>
                  </a:cubicBezTo>
                  <a:cubicBezTo>
                    <a:pt x="20176" y="12255"/>
                    <a:pt x="20176" y="7884"/>
                    <a:pt x="18255" y="3691"/>
                  </a:cubicBezTo>
                  <a:cubicBezTo>
                    <a:pt x="17090" y="1115"/>
                    <a:pt x="13555" y="0"/>
                    <a:pt x="9897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4" name="Google Shape;4989;p55"/>
            <p:cNvSpPr/>
            <p:nvPr/>
          </p:nvSpPr>
          <p:spPr>
            <a:xfrm>
              <a:off x="28" y="51367"/>
              <a:ext cx="25459" cy="4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788" y="0"/>
                  </a:moveTo>
                  <a:cubicBezTo>
                    <a:pt x="4848" y="0"/>
                    <a:pt x="0" y="2742"/>
                    <a:pt x="0" y="6133"/>
                  </a:cubicBezTo>
                  <a:lnTo>
                    <a:pt x="0" y="15454"/>
                  </a:lnTo>
                  <a:cubicBezTo>
                    <a:pt x="0" y="18844"/>
                    <a:pt x="4848" y="21600"/>
                    <a:pt x="10788" y="21600"/>
                  </a:cubicBezTo>
                  <a:cubicBezTo>
                    <a:pt x="16752" y="21600"/>
                    <a:pt x="21600" y="18844"/>
                    <a:pt x="21600" y="15454"/>
                  </a:cubicBezTo>
                  <a:lnTo>
                    <a:pt x="21600" y="6133"/>
                  </a:lnTo>
                  <a:cubicBezTo>
                    <a:pt x="21600" y="2742"/>
                    <a:pt x="16752" y="0"/>
                    <a:pt x="10788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5" name="Google Shape;4990;p55"/>
            <p:cNvSpPr/>
            <p:nvPr/>
          </p:nvSpPr>
          <p:spPr>
            <a:xfrm>
              <a:off x="280107" y="21958"/>
              <a:ext cx="25908" cy="45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75" y="0"/>
                  </a:moveTo>
                  <a:cubicBezTo>
                    <a:pt x="5137" y="0"/>
                    <a:pt x="0" y="2717"/>
                    <a:pt x="0" y="6076"/>
                  </a:cubicBezTo>
                  <a:lnTo>
                    <a:pt x="0" y="15310"/>
                  </a:lnTo>
                  <a:cubicBezTo>
                    <a:pt x="0" y="18669"/>
                    <a:pt x="5137" y="21600"/>
                    <a:pt x="10975" y="21600"/>
                  </a:cubicBezTo>
                  <a:cubicBezTo>
                    <a:pt x="16836" y="21600"/>
                    <a:pt x="21600" y="18669"/>
                    <a:pt x="21600" y="15310"/>
                  </a:cubicBezTo>
                  <a:lnTo>
                    <a:pt x="21600" y="6076"/>
                  </a:lnTo>
                  <a:cubicBezTo>
                    <a:pt x="21600" y="2717"/>
                    <a:pt x="16836" y="0"/>
                    <a:pt x="10975" y="0"/>
                  </a:cubicBezTo>
                  <a:close/>
                </a:path>
              </a:pathLst>
            </a:custGeom>
            <a:solidFill>
              <a:srgbClr val="75AC3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23" name="Google Shape;4991;p55"/>
          <p:cNvGrpSpPr/>
          <p:nvPr/>
        </p:nvGrpSpPr>
        <p:grpSpPr>
          <a:xfrm>
            <a:off x="1421067" y="3214990"/>
            <a:ext cx="306420" cy="96576"/>
            <a:chOff x="28" y="0"/>
            <a:chExt cx="306418" cy="96574"/>
          </a:xfrm>
        </p:grpSpPr>
        <p:sp>
          <p:nvSpPr>
            <p:cNvPr id="2417" name="Google Shape;4992;p55"/>
            <p:cNvSpPr/>
            <p:nvPr/>
          </p:nvSpPr>
          <p:spPr>
            <a:xfrm>
              <a:off x="56493" y="7478"/>
              <a:ext cx="27814" cy="64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9433" y="0"/>
                  </a:moveTo>
                  <a:cubicBezTo>
                    <a:pt x="8627" y="0"/>
                    <a:pt x="7843" y="47"/>
                    <a:pt x="7101" y="141"/>
                  </a:cubicBezTo>
                  <a:cubicBezTo>
                    <a:pt x="1442" y="875"/>
                    <a:pt x="-551" y="3087"/>
                    <a:pt x="127" y="5449"/>
                  </a:cubicBezTo>
                  <a:cubicBezTo>
                    <a:pt x="1442" y="9431"/>
                    <a:pt x="1781" y="13412"/>
                    <a:pt x="1781" y="17402"/>
                  </a:cubicBezTo>
                  <a:cubicBezTo>
                    <a:pt x="1781" y="20198"/>
                    <a:pt x="6592" y="21600"/>
                    <a:pt x="11425" y="21600"/>
                  </a:cubicBezTo>
                  <a:cubicBezTo>
                    <a:pt x="16237" y="21600"/>
                    <a:pt x="21049" y="20198"/>
                    <a:pt x="21049" y="17402"/>
                  </a:cubicBezTo>
                  <a:cubicBezTo>
                    <a:pt x="21049" y="12527"/>
                    <a:pt x="20710" y="7953"/>
                    <a:pt x="18717" y="3087"/>
                  </a:cubicBezTo>
                  <a:cubicBezTo>
                    <a:pt x="18166" y="1233"/>
                    <a:pt x="13630" y="0"/>
                    <a:pt x="9433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8" name="Google Shape;4993;p55"/>
            <p:cNvSpPr/>
            <p:nvPr/>
          </p:nvSpPr>
          <p:spPr>
            <a:xfrm>
              <a:off x="115184" y="34255"/>
              <a:ext cx="27523" cy="594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9" h="21600" fill="norm" stroke="1" extrusionOk="0">
                  <a:moveTo>
                    <a:pt x="9213" y="0"/>
                  </a:moveTo>
                  <a:cubicBezTo>
                    <a:pt x="8407" y="0"/>
                    <a:pt x="7623" y="51"/>
                    <a:pt x="6860" y="153"/>
                  </a:cubicBezTo>
                  <a:cubicBezTo>
                    <a:pt x="1561" y="946"/>
                    <a:pt x="-771" y="3337"/>
                    <a:pt x="225" y="5891"/>
                  </a:cubicBezTo>
                  <a:cubicBezTo>
                    <a:pt x="1561" y="9564"/>
                    <a:pt x="1561" y="13227"/>
                    <a:pt x="1561" y="17052"/>
                  </a:cubicBezTo>
                  <a:cubicBezTo>
                    <a:pt x="1561" y="20084"/>
                    <a:pt x="6372" y="21600"/>
                    <a:pt x="11184" y="21600"/>
                  </a:cubicBezTo>
                  <a:cubicBezTo>
                    <a:pt x="16017" y="21600"/>
                    <a:pt x="20829" y="20084"/>
                    <a:pt x="20829" y="17052"/>
                  </a:cubicBezTo>
                  <a:cubicBezTo>
                    <a:pt x="20829" y="12433"/>
                    <a:pt x="20490" y="7966"/>
                    <a:pt x="18836" y="3337"/>
                  </a:cubicBezTo>
                  <a:cubicBezTo>
                    <a:pt x="17989" y="1333"/>
                    <a:pt x="13410" y="0"/>
                    <a:pt x="9213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19" name="Google Shape;4994;p55"/>
            <p:cNvSpPr/>
            <p:nvPr/>
          </p:nvSpPr>
          <p:spPr>
            <a:xfrm>
              <a:off x="166105" y="0"/>
              <a:ext cx="27969" cy="61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21600" fill="norm" stroke="1" extrusionOk="0">
                  <a:moveTo>
                    <a:pt x="9382" y="0"/>
                  </a:moveTo>
                  <a:cubicBezTo>
                    <a:pt x="8589" y="0"/>
                    <a:pt x="7816" y="49"/>
                    <a:pt x="7086" y="147"/>
                  </a:cubicBezTo>
                  <a:cubicBezTo>
                    <a:pt x="1535" y="920"/>
                    <a:pt x="-761" y="3368"/>
                    <a:pt x="220" y="5679"/>
                  </a:cubicBezTo>
                  <a:cubicBezTo>
                    <a:pt x="1869" y="9508"/>
                    <a:pt x="1869" y="13502"/>
                    <a:pt x="1869" y="17341"/>
                  </a:cubicBezTo>
                  <a:cubicBezTo>
                    <a:pt x="1869" y="20180"/>
                    <a:pt x="6606" y="21600"/>
                    <a:pt x="11343" y="21600"/>
                  </a:cubicBezTo>
                  <a:cubicBezTo>
                    <a:pt x="16081" y="21600"/>
                    <a:pt x="20839" y="20180"/>
                    <a:pt x="20839" y="17341"/>
                  </a:cubicBezTo>
                  <a:cubicBezTo>
                    <a:pt x="20839" y="12582"/>
                    <a:pt x="20505" y="7980"/>
                    <a:pt x="18543" y="3368"/>
                  </a:cubicBezTo>
                  <a:cubicBezTo>
                    <a:pt x="18001" y="1312"/>
                    <a:pt x="13514" y="0"/>
                    <a:pt x="9382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0" name="Google Shape;4995;p55"/>
            <p:cNvSpPr/>
            <p:nvPr/>
          </p:nvSpPr>
          <p:spPr>
            <a:xfrm>
              <a:off x="219617" y="36860"/>
              <a:ext cx="28011" cy="5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1" h="21600" fill="norm" stroke="1" extrusionOk="0">
                  <a:moveTo>
                    <a:pt x="10141" y="0"/>
                  </a:moveTo>
                  <a:cubicBezTo>
                    <a:pt x="4593" y="0"/>
                    <a:pt x="-1279" y="2566"/>
                    <a:pt x="245" y="6471"/>
                  </a:cubicBezTo>
                  <a:cubicBezTo>
                    <a:pt x="1850" y="9796"/>
                    <a:pt x="1850" y="13288"/>
                    <a:pt x="1850" y="16613"/>
                  </a:cubicBezTo>
                  <a:cubicBezTo>
                    <a:pt x="1850" y="19938"/>
                    <a:pt x="6463" y="21600"/>
                    <a:pt x="11075" y="21600"/>
                  </a:cubicBezTo>
                  <a:cubicBezTo>
                    <a:pt x="15708" y="21600"/>
                    <a:pt x="20321" y="19938"/>
                    <a:pt x="20321" y="16613"/>
                  </a:cubicBezTo>
                  <a:cubicBezTo>
                    <a:pt x="20321" y="12239"/>
                    <a:pt x="19996" y="8044"/>
                    <a:pt x="18411" y="3671"/>
                  </a:cubicBezTo>
                  <a:cubicBezTo>
                    <a:pt x="17273" y="1105"/>
                    <a:pt x="13778" y="0"/>
                    <a:pt x="10141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1" name="Google Shape;4996;p55"/>
            <p:cNvSpPr/>
            <p:nvPr/>
          </p:nvSpPr>
          <p:spPr>
            <a:xfrm>
              <a:off x="28" y="51341"/>
              <a:ext cx="25881" cy="45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987" y="0"/>
                  </a:moveTo>
                  <a:cubicBezTo>
                    <a:pt x="5119" y="0"/>
                    <a:pt x="0" y="2728"/>
                    <a:pt x="0" y="6085"/>
                  </a:cubicBezTo>
                  <a:lnTo>
                    <a:pt x="0" y="15515"/>
                  </a:lnTo>
                  <a:cubicBezTo>
                    <a:pt x="0" y="18658"/>
                    <a:pt x="5119" y="21600"/>
                    <a:pt x="10987" y="21600"/>
                  </a:cubicBezTo>
                  <a:cubicBezTo>
                    <a:pt x="16481" y="21600"/>
                    <a:pt x="21600" y="18658"/>
                    <a:pt x="21600" y="15515"/>
                  </a:cubicBezTo>
                  <a:lnTo>
                    <a:pt x="21600" y="6085"/>
                  </a:lnTo>
                  <a:cubicBezTo>
                    <a:pt x="21600" y="2728"/>
                    <a:pt x="16481" y="0"/>
                    <a:pt x="10987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2" name="Google Shape;4997;p55"/>
            <p:cNvSpPr/>
            <p:nvPr/>
          </p:nvSpPr>
          <p:spPr>
            <a:xfrm>
              <a:off x="280566" y="21931"/>
              <a:ext cx="25881" cy="45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613" y="0"/>
                  </a:moveTo>
                  <a:cubicBezTo>
                    <a:pt x="5119" y="0"/>
                    <a:pt x="0" y="2942"/>
                    <a:pt x="0" y="6085"/>
                  </a:cubicBezTo>
                  <a:lnTo>
                    <a:pt x="0" y="15515"/>
                  </a:lnTo>
                  <a:cubicBezTo>
                    <a:pt x="0" y="18872"/>
                    <a:pt x="5119" y="21600"/>
                    <a:pt x="10613" y="21600"/>
                  </a:cubicBezTo>
                  <a:cubicBezTo>
                    <a:pt x="16481" y="21600"/>
                    <a:pt x="21600" y="18872"/>
                    <a:pt x="21600" y="15515"/>
                  </a:cubicBezTo>
                  <a:lnTo>
                    <a:pt x="21600" y="6085"/>
                  </a:lnTo>
                  <a:cubicBezTo>
                    <a:pt x="21600" y="2942"/>
                    <a:pt x="16481" y="0"/>
                    <a:pt x="10613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32" name="Google Shape;4998;p55"/>
          <p:cNvGrpSpPr/>
          <p:nvPr/>
        </p:nvGrpSpPr>
        <p:grpSpPr>
          <a:xfrm>
            <a:off x="5440473" y="3969787"/>
            <a:ext cx="317846" cy="453102"/>
            <a:chOff x="28" y="0"/>
            <a:chExt cx="317844" cy="453100"/>
          </a:xfrm>
        </p:grpSpPr>
        <p:sp>
          <p:nvSpPr>
            <p:cNvPr id="2424" name="Google Shape;4999;p55"/>
            <p:cNvSpPr/>
            <p:nvPr/>
          </p:nvSpPr>
          <p:spPr>
            <a:xfrm>
              <a:off x="158502" y="98961"/>
              <a:ext cx="159371" cy="4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09" fill="norm" stroke="1" extrusionOk="0">
                  <a:moveTo>
                    <a:pt x="21600" y="3288"/>
                  </a:moveTo>
                  <a:cubicBezTo>
                    <a:pt x="14224" y="11954"/>
                    <a:pt x="7558" y="17737"/>
                    <a:pt x="0" y="13477"/>
                  </a:cubicBezTo>
                  <a:cubicBezTo>
                    <a:pt x="3037" y="1154"/>
                    <a:pt x="12793" y="-3863"/>
                    <a:pt x="21600" y="328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5" name="Google Shape;5000;p55"/>
            <p:cNvSpPr/>
            <p:nvPr/>
          </p:nvSpPr>
          <p:spPr>
            <a:xfrm>
              <a:off x="158502" y="98961"/>
              <a:ext cx="159371" cy="43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4909" fill="norm" stroke="1" extrusionOk="0">
                  <a:moveTo>
                    <a:pt x="21600" y="3288"/>
                  </a:moveTo>
                  <a:cubicBezTo>
                    <a:pt x="14224" y="11954"/>
                    <a:pt x="7558" y="17737"/>
                    <a:pt x="0" y="13477"/>
                  </a:cubicBezTo>
                  <a:cubicBezTo>
                    <a:pt x="3037" y="1154"/>
                    <a:pt x="12793" y="-3863"/>
                    <a:pt x="21600" y="3288"/>
                  </a:cubicBezTo>
                  <a:close/>
                </a:path>
              </a:pathLst>
            </a:custGeom>
            <a:noFill/>
            <a:ln w="6650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6" name="Google Shape;5001;p55"/>
            <p:cNvSpPr/>
            <p:nvPr/>
          </p:nvSpPr>
          <p:spPr>
            <a:xfrm>
              <a:off x="28" y="75127"/>
              <a:ext cx="122482" cy="6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1" fill="norm" stroke="1" extrusionOk="0">
                  <a:moveTo>
                    <a:pt x="0" y="126"/>
                  </a:moveTo>
                  <a:cubicBezTo>
                    <a:pt x="10141" y="-1169"/>
                    <a:pt x="19358" y="7614"/>
                    <a:pt x="21600" y="20431"/>
                  </a:cubicBezTo>
                  <a:cubicBezTo>
                    <a:pt x="12699" y="20431"/>
                    <a:pt x="5962" y="13669"/>
                    <a:pt x="0" y="126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7" name="Google Shape;5002;p55"/>
            <p:cNvSpPr/>
            <p:nvPr/>
          </p:nvSpPr>
          <p:spPr>
            <a:xfrm>
              <a:off x="28" y="75127"/>
              <a:ext cx="122482" cy="62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31" fill="norm" stroke="1" extrusionOk="0">
                  <a:moveTo>
                    <a:pt x="0" y="126"/>
                  </a:moveTo>
                  <a:cubicBezTo>
                    <a:pt x="10141" y="-1169"/>
                    <a:pt x="19358" y="7614"/>
                    <a:pt x="21600" y="20431"/>
                  </a:cubicBezTo>
                  <a:cubicBezTo>
                    <a:pt x="12699" y="20431"/>
                    <a:pt x="5962" y="13669"/>
                    <a:pt x="0" y="126"/>
                  </a:cubicBezTo>
                  <a:close/>
                </a:path>
              </a:pathLst>
            </a:custGeom>
            <a:noFill/>
            <a:ln w="6650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8" name="Google Shape;5003;p55"/>
            <p:cNvSpPr/>
            <p:nvPr/>
          </p:nvSpPr>
          <p:spPr>
            <a:xfrm>
              <a:off x="131919" y="0"/>
              <a:ext cx="32500" cy="12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44" h="21600" fill="norm" stroke="1" extrusionOk="0">
                  <a:moveTo>
                    <a:pt x="10996" y="0"/>
                  </a:moveTo>
                  <a:cubicBezTo>
                    <a:pt x="18456" y="7816"/>
                    <a:pt x="11386" y="14743"/>
                    <a:pt x="2975" y="21600"/>
                  </a:cubicBezTo>
                  <a:cubicBezTo>
                    <a:pt x="-3144" y="13934"/>
                    <a:pt x="489" y="6781"/>
                    <a:pt x="1099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29" name="Google Shape;5004;p55"/>
            <p:cNvSpPr/>
            <p:nvPr/>
          </p:nvSpPr>
          <p:spPr>
            <a:xfrm>
              <a:off x="131919" y="0"/>
              <a:ext cx="32500" cy="128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144" h="21600" fill="norm" stroke="1" extrusionOk="0">
                  <a:moveTo>
                    <a:pt x="10996" y="0"/>
                  </a:moveTo>
                  <a:cubicBezTo>
                    <a:pt x="18456" y="7816"/>
                    <a:pt x="11386" y="14743"/>
                    <a:pt x="2975" y="21600"/>
                  </a:cubicBezTo>
                  <a:cubicBezTo>
                    <a:pt x="-3144" y="13934"/>
                    <a:pt x="489" y="6781"/>
                    <a:pt x="10996" y="0"/>
                  </a:cubicBezTo>
                  <a:close/>
                </a:path>
              </a:pathLst>
            </a:custGeom>
            <a:noFill/>
            <a:ln w="6650" cap="rnd">
              <a:solidFill>
                <a:schemeClr val="accent4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0" name="Google Shape;5005;p55"/>
            <p:cNvSpPr/>
            <p:nvPr/>
          </p:nvSpPr>
          <p:spPr>
            <a:xfrm>
              <a:off x="90021" y="151926"/>
              <a:ext cx="100079" cy="127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5" h="21334" fill="norm" stroke="1" extrusionOk="0">
                  <a:moveTo>
                    <a:pt x="0" y="3019"/>
                  </a:moveTo>
                  <a:cubicBezTo>
                    <a:pt x="0" y="-1"/>
                    <a:pt x="3293" y="70"/>
                    <a:pt x="5127" y="70"/>
                  </a:cubicBezTo>
                  <a:cubicBezTo>
                    <a:pt x="8514" y="-76"/>
                    <a:pt x="12082" y="-1"/>
                    <a:pt x="15469" y="366"/>
                  </a:cubicBezTo>
                  <a:cubicBezTo>
                    <a:pt x="19772" y="808"/>
                    <a:pt x="21600" y="2431"/>
                    <a:pt x="20596" y="5823"/>
                  </a:cubicBezTo>
                  <a:cubicBezTo>
                    <a:pt x="19130" y="10244"/>
                    <a:pt x="16841" y="14520"/>
                    <a:pt x="14552" y="18725"/>
                  </a:cubicBezTo>
                  <a:cubicBezTo>
                    <a:pt x="13547" y="20569"/>
                    <a:pt x="10891" y="21524"/>
                    <a:pt x="8333" y="21303"/>
                  </a:cubicBezTo>
                  <a:cubicBezTo>
                    <a:pt x="5495" y="20936"/>
                    <a:pt x="3755" y="19313"/>
                    <a:pt x="3206" y="17102"/>
                  </a:cubicBezTo>
                  <a:cubicBezTo>
                    <a:pt x="2470" y="14741"/>
                    <a:pt x="2015" y="12384"/>
                    <a:pt x="1559" y="10023"/>
                  </a:cubicBezTo>
                  <a:cubicBezTo>
                    <a:pt x="917" y="7370"/>
                    <a:pt x="736" y="6411"/>
                    <a:pt x="0" y="3019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31" name="Google Shape;5006;p55"/>
            <p:cNvSpPr/>
            <p:nvPr/>
          </p:nvSpPr>
          <p:spPr>
            <a:xfrm>
              <a:off x="123500" y="261885"/>
              <a:ext cx="56151" cy="191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438" h="21600" fill="norm" stroke="1" extrusionOk="0">
                  <a:moveTo>
                    <a:pt x="3278" y="0"/>
                  </a:moveTo>
                  <a:cubicBezTo>
                    <a:pt x="2262" y="0"/>
                    <a:pt x="1237" y="272"/>
                    <a:pt x="1176" y="819"/>
                  </a:cubicBezTo>
                  <a:cubicBezTo>
                    <a:pt x="1060" y="5828"/>
                    <a:pt x="-5462" y="20803"/>
                    <a:pt x="13489" y="21597"/>
                  </a:cubicBezTo>
                  <a:cubicBezTo>
                    <a:pt x="13566" y="21600"/>
                    <a:pt x="13635" y="21600"/>
                    <a:pt x="13712" y="21600"/>
                  </a:cubicBezTo>
                  <a:cubicBezTo>
                    <a:pt x="16138" y="21600"/>
                    <a:pt x="15953" y="20009"/>
                    <a:pt x="13489" y="19910"/>
                  </a:cubicBezTo>
                  <a:cubicBezTo>
                    <a:pt x="-634" y="19366"/>
                    <a:pt x="5157" y="4686"/>
                    <a:pt x="5280" y="819"/>
                  </a:cubicBezTo>
                  <a:cubicBezTo>
                    <a:pt x="5280" y="272"/>
                    <a:pt x="4287" y="0"/>
                    <a:pt x="3278" y="0"/>
                  </a:cubicBezTo>
                  <a:close/>
                </a:path>
              </a:pathLst>
            </a:custGeom>
            <a:solidFill>
              <a:srgbClr val="86C35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33" name="Google Shape;5020;p55"/>
          <p:cNvSpPr/>
          <p:nvPr/>
        </p:nvSpPr>
        <p:spPr>
          <a:xfrm>
            <a:off x="6120195" y="1257902"/>
            <a:ext cx="12701" cy="1450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2868" y="0"/>
                </a:moveTo>
                <a:cubicBezTo>
                  <a:pt x="11719" y="0"/>
                  <a:pt x="10455" y="250"/>
                  <a:pt x="8962" y="709"/>
                </a:cubicBezTo>
                <a:lnTo>
                  <a:pt x="0" y="5921"/>
                </a:lnTo>
                <a:cubicBezTo>
                  <a:pt x="12523" y="11801"/>
                  <a:pt x="19762" y="17055"/>
                  <a:pt x="21600" y="21600"/>
                </a:cubicBezTo>
                <a:cubicBezTo>
                  <a:pt x="19991" y="11842"/>
                  <a:pt x="21140" y="0"/>
                  <a:pt x="12868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34" name="Google Shape;5021;p55"/>
          <p:cNvSpPr/>
          <p:nvPr/>
        </p:nvSpPr>
        <p:spPr>
          <a:xfrm>
            <a:off x="6112880" y="152947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48" h="21600" fill="norm" stroke="1" extrusionOk="0">
                <a:moveTo>
                  <a:pt x="17748" y="0"/>
                </a:moveTo>
                <a:cubicBezTo>
                  <a:pt x="7506" y="9953"/>
                  <a:pt x="-3852" y="16624"/>
                  <a:pt x="1269" y="21600"/>
                </a:cubicBezTo>
                <a:cubicBezTo>
                  <a:pt x="9541" y="13288"/>
                  <a:pt x="14662" y="6671"/>
                  <a:pt x="17748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35" name="Google Shape;5022;p55"/>
          <p:cNvSpPr/>
          <p:nvPr/>
        </p:nvSpPr>
        <p:spPr>
          <a:xfrm>
            <a:off x="4956140" y="98738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719" h="21600" fill="norm" stroke="1" extrusionOk="0">
                <a:moveTo>
                  <a:pt x="15547" y="0"/>
                </a:moveTo>
                <a:cubicBezTo>
                  <a:pt x="2615" y="9314"/>
                  <a:pt x="-1650" y="15457"/>
                  <a:pt x="551" y="21600"/>
                </a:cubicBezTo>
                <a:cubicBezTo>
                  <a:pt x="11282" y="12286"/>
                  <a:pt x="19950" y="6143"/>
                  <a:pt x="15547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36" name="Google Shape;5023;p55"/>
          <p:cNvSpPr/>
          <p:nvPr/>
        </p:nvSpPr>
        <p:spPr>
          <a:xfrm>
            <a:off x="6119814" y="1515632"/>
            <a:ext cx="12701" cy="144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44" h="21600" fill="norm" stroke="1" extrusionOk="0">
                <a:moveTo>
                  <a:pt x="18932" y="0"/>
                </a:moveTo>
                <a:cubicBezTo>
                  <a:pt x="17555" y="1295"/>
                  <a:pt x="14888" y="2632"/>
                  <a:pt x="13511" y="3259"/>
                </a:cubicBezTo>
                <a:cubicBezTo>
                  <a:pt x="10843" y="9150"/>
                  <a:pt x="6798" y="15041"/>
                  <a:pt x="0" y="21600"/>
                </a:cubicBezTo>
                <a:cubicBezTo>
                  <a:pt x="10843" y="15709"/>
                  <a:pt x="21600" y="9150"/>
                  <a:pt x="18932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37" name="Google Shape;5024;p55"/>
          <p:cNvSpPr/>
          <p:nvPr/>
        </p:nvSpPr>
        <p:spPr>
          <a:xfrm>
            <a:off x="6049790" y="163792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91" h="21600" fill="norm" stroke="1" extrusionOk="0">
                <a:moveTo>
                  <a:pt x="20391" y="0"/>
                </a:moveTo>
                <a:cubicBezTo>
                  <a:pt x="3209" y="15863"/>
                  <a:pt x="-1209" y="21600"/>
                  <a:pt x="264" y="21600"/>
                </a:cubicBezTo>
                <a:cubicBezTo>
                  <a:pt x="2718" y="21600"/>
                  <a:pt x="20391" y="6750"/>
                  <a:pt x="20391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38" name="Google Shape;5025;p55"/>
          <p:cNvSpPr/>
          <p:nvPr/>
        </p:nvSpPr>
        <p:spPr>
          <a:xfrm>
            <a:off x="6112835" y="146486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20" h="21600" fill="norm" stroke="1" extrusionOk="0">
                <a:moveTo>
                  <a:pt x="19620" y="0"/>
                </a:moveTo>
                <a:cubicBezTo>
                  <a:pt x="4666" y="15785"/>
                  <a:pt x="-1980" y="21600"/>
                  <a:pt x="512" y="21600"/>
                </a:cubicBezTo>
                <a:cubicBezTo>
                  <a:pt x="2174" y="21600"/>
                  <a:pt x="8820" y="18277"/>
                  <a:pt x="19620" y="13292"/>
                </a:cubicBezTo>
                <a:cubicBezTo>
                  <a:pt x="19620" y="0"/>
                  <a:pt x="19620" y="0"/>
                  <a:pt x="1962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39" name="Google Shape;5026;p55"/>
          <p:cNvSpPr/>
          <p:nvPr/>
        </p:nvSpPr>
        <p:spPr>
          <a:xfrm>
            <a:off x="6047081" y="163922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9302" y="2765"/>
                  <a:pt x="12102" y="8122"/>
                  <a:pt x="0" y="21600"/>
                </a:cubicBezTo>
                <a:cubicBezTo>
                  <a:pt x="7200" y="16243"/>
                  <a:pt x="14400" y="8122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0" name="Google Shape;5027;p55"/>
          <p:cNvSpPr/>
          <p:nvPr/>
        </p:nvSpPr>
        <p:spPr>
          <a:xfrm>
            <a:off x="6045554" y="1642768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4477" y="6975"/>
                  <a:pt x="7123" y="14175"/>
                  <a:pt x="0" y="17550"/>
                </a:cubicBezTo>
                <a:cubicBezTo>
                  <a:pt x="1149" y="20025"/>
                  <a:pt x="2528" y="21600"/>
                  <a:pt x="4136" y="21600"/>
                </a:cubicBezTo>
                <a:cubicBezTo>
                  <a:pt x="7353" y="21600"/>
                  <a:pt x="12179" y="15975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1" name="Google Shape;5028;p55"/>
          <p:cNvSpPr/>
          <p:nvPr/>
        </p:nvSpPr>
        <p:spPr>
          <a:xfrm>
            <a:off x="6051478" y="1635051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3734" y="7866"/>
                  <a:pt x="7866" y="15732"/>
                  <a:pt x="0" y="21600"/>
                </a:cubicBezTo>
                <a:cubicBezTo>
                  <a:pt x="3995" y="19602"/>
                  <a:pt x="5868" y="19602"/>
                  <a:pt x="5868" y="19602"/>
                </a:cubicBezTo>
                <a:cubicBezTo>
                  <a:pt x="7866" y="15732"/>
                  <a:pt x="13734" y="9864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2" name="Google Shape;5029;p55"/>
          <p:cNvSpPr/>
          <p:nvPr/>
        </p:nvSpPr>
        <p:spPr>
          <a:xfrm>
            <a:off x="6107676" y="1409853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3015" y="0"/>
                  <a:pt x="4154" y="3893"/>
                  <a:pt x="0" y="21600"/>
                </a:cubicBezTo>
                <a:cubicBezTo>
                  <a:pt x="4154" y="9795"/>
                  <a:pt x="13015" y="3893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3" name="Google Shape;5030;p55"/>
          <p:cNvSpPr/>
          <p:nvPr/>
        </p:nvSpPr>
        <p:spPr>
          <a:xfrm>
            <a:off x="6057834" y="162530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3624" h="21600" fill="norm" stroke="1" extrusionOk="0">
                <a:moveTo>
                  <a:pt x="12013" y="0"/>
                </a:moveTo>
                <a:cubicBezTo>
                  <a:pt x="10295" y="0"/>
                  <a:pt x="7022" y="2587"/>
                  <a:pt x="1704" y="9567"/>
                </a:cubicBezTo>
                <a:cubicBezTo>
                  <a:pt x="-4678" y="13357"/>
                  <a:pt x="9395" y="19013"/>
                  <a:pt x="3013" y="19975"/>
                </a:cubicBezTo>
                <a:cubicBezTo>
                  <a:pt x="3504" y="21119"/>
                  <a:pt x="4158" y="21600"/>
                  <a:pt x="4895" y="21600"/>
                </a:cubicBezTo>
                <a:cubicBezTo>
                  <a:pt x="9477" y="21600"/>
                  <a:pt x="16922" y="0"/>
                  <a:pt x="12013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4" name="Google Shape;5031;p55"/>
          <p:cNvSpPr/>
          <p:nvPr/>
        </p:nvSpPr>
        <p:spPr>
          <a:xfrm>
            <a:off x="6087615" y="154021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397" h="21600" fill="norm" stroke="1" extrusionOk="0">
                <a:moveTo>
                  <a:pt x="16175" y="0"/>
                </a:moveTo>
                <a:cubicBezTo>
                  <a:pt x="12237" y="0"/>
                  <a:pt x="6867" y="4134"/>
                  <a:pt x="2570" y="10363"/>
                </a:cubicBezTo>
                <a:cubicBezTo>
                  <a:pt x="900" y="15254"/>
                  <a:pt x="-2203" y="21600"/>
                  <a:pt x="2451" y="21600"/>
                </a:cubicBezTo>
                <a:cubicBezTo>
                  <a:pt x="2928" y="21600"/>
                  <a:pt x="3645" y="21542"/>
                  <a:pt x="4480" y="21309"/>
                </a:cubicBezTo>
                <a:lnTo>
                  <a:pt x="19397" y="1223"/>
                </a:lnTo>
                <a:cubicBezTo>
                  <a:pt x="18562" y="349"/>
                  <a:pt x="17368" y="0"/>
                  <a:pt x="16175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5" name="Google Shape;5032;p55"/>
          <p:cNvSpPr/>
          <p:nvPr/>
        </p:nvSpPr>
        <p:spPr>
          <a:xfrm>
            <a:off x="6063983" y="156414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677" y="0"/>
                </a:moveTo>
                <a:lnTo>
                  <a:pt x="0" y="21600"/>
                </a:lnTo>
                <a:cubicBezTo>
                  <a:pt x="9077" y="12638"/>
                  <a:pt x="12638" y="14477"/>
                  <a:pt x="21600" y="12638"/>
                </a:cubicBezTo>
                <a:lnTo>
                  <a:pt x="3677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6" name="Google Shape;5033;p55"/>
          <p:cNvSpPr/>
          <p:nvPr/>
        </p:nvSpPr>
        <p:spPr>
          <a:xfrm>
            <a:off x="6073207" y="153782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615" h="21600" fill="norm" stroke="1" extrusionOk="0">
                <a:moveTo>
                  <a:pt x="14350" y="0"/>
                </a:moveTo>
                <a:cubicBezTo>
                  <a:pt x="12638" y="0"/>
                  <a:pt x="8950" y="2424"/>
                  <a:pt x="1574" y="9037"/>
                </a:cubicBezTo>
                <a:cubicBezTo>
                  <a:pt x="4604" y="11571"/>
                  <a:pt x="-3167" y="21600"/>
                  <a:pt x="1574" y="21600"/>
                </a:cubicBezTo>
                <a:cubicBezTo>
                  <a:pt x="3418" y="21600"/>
                  <a:pt x="7106" y="20112"/>
                  <a:pt x="14087" y="15980"/>
                </a:cubicBezTo>
                <a:cubicBezTo>
                  <a:pt x="11057" y="13555"/>
                  <a:pt x="18433" y="0"/>
                  <a:pt x="1435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7" name="Google Shape;5034;p55"/>
          <p:cNvSpPr/>
          <p:nvPr/>
        </p:nvSpPr>
        <p:spPr>
          <a:xfrm>
            <a:off x="6126329" y="139951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8" name="Google Shape;5035;p55"/>
          <p:cNvSpPr/>
          <p:nvPr/>
        </p:nvSpPr>
        <p:spPr>
          <a:xfrm>
            <a:off x="6084191" y="1282165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62" h="21600" fill="norm" stroke="1" extrusionOk="0">
                <a:moveTo>
                  <a:pt x="6400" y="0"/>
                </a:moveTo>
                <a:cubicBezTo>
                  <a:pt x="4615" y="0"/>
                  <a:pt x="2708" y="1363"/>
                  <a:pt x="0" y="4744"/>
                </a:cubicBezTo>
                <a:cubicBezTo>
                  <a:pt x="2462" y="12163"/>
                  <a:pt x="5231" y="13121"/>
                  <a:pt x="7877" y="13121"/>
                </a:cubicBezTo>
                <a:cubicBezTo>
                  <a:pt x="8800" y="13121"/>
                  <a:pt x="9723" y="12970"/>
                  <a:pt x="10585" y="12970"/>
                </a:cubicBezTo>
                <a:cubicBezTo>
                  <a:pt x="13046" y="12970"/>
                  <a:pt x="15138" y="13929"/>
                  <a:pt x="16369" y="21348"/>
                </a:cubicBezTo>
                <a:cubicBezTo>
                  <a:pt x="16800" y="21499"/>
                  <a:pt x="17231" y="21600"/>
                  <a:pt x="17538" y="21600"/>
                </a:cubicBezTo>
                <a:cubicBezTo>
                  <a:pt x="21600" y="21600"/>
                  <a:pt x="14954" y="9236"/>
                  <a:pt x="18277" y="9236"/>
                </a:cubicBezTo>
                <a:cubicBezTo>
                  <a:pt x="18585" y="9236"/>
                  <a:pt x="18892" y="9336"/>
                  <a:pt x="19262" y="9488"/>
                </a:cubicBezTo>
                <a:cubicBezTo>
                  <a:pt x="12431" y="4391"/>
                  <a:pt x="9600" y="0"/>
                  <a:pt x="64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49" name="Google Shape;5036;p55"/>
          <p:cNvSpPr/>
          <p:nvPr/>
        </p:nvSpPr>
        <p:spPr>
          <a:xfrm>
            <a:off x="6089891" y="128275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7123" y="7123"/>
                  <a:pt x="14477" y="14477"/>
                  <a:pt x="21600" y="21600"/>
                </a:cubicBezTo>
                <a:cubicBezTo>
                  <a:pt x="10800" y="7123"/>
                  <a:pt x="7123" y="3677"/>
                  <a:pt x="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50" name="Google Shape;5117;p55"/>
          <p:cNvSpPr/>
          <p:nvPr/>
        </p:nvSpPr>
        <p:spPr>
          <a:xfrm>
            <a:off x="1790281" y="382956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7462" y="14017"/>
                </a:lnTo>
                <a:cubicBezTo>
                  <a:pt x="13942" y="8502"/>
                  <a:pt x="19440" y="5055"/>
                  <a:pt x="21600" y="0"/>
                </a:cubicBezTo>
                <a:close/>
                <a:moveTo>
                  <a:pt x="7462" y="14017"/>
                </a:moveTo>
                <a:cubicBezTo>
                  <a:pt x="5105" y="16085"/>
                  <a:pt x="2553" y="18613"/>
                  <a:pt x="0" y="21600"/>
                </a:cubicBezTo>
                <a:lnTo>
                  <a:pt x="7462" y="14017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51" name="Google Shape;5118;p55"/>
          <p:cNvSpPr/>
          <p:nvPr/>
        </p:nvSpPr>
        <p:spPr>
          <a:xfrm>
            <a:off x="1815332" y="381868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3581" h="21600" fill="norm" stroke="1" extrusionOk="0">
                <a:moveTo>
                  <a:pt x="13581" y="0"/>
                </a:moveTo>
                <a:cubicBezTo>
                  <a:pt x="-666" y="16114"/>
                  <a:pt x="-8019" y="21600"/>
                  <a:pt x="13581" y="21600"/>
                </a:cubicBezTo>
                <a:lnTo>
                  <a:pt x="13581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52" name="Google Shape;5119;p55"/>
          <p:cNvSpPr/>
          <p:nvPr/>
        </p:nvSpPr>
        <p:spPr>
          <a:xfrm>
            <a:off x="1582633" y="388583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cubicBezTo>
                  <a:pt x="15415" y="0"/>
                  <a:pt x="7756" y="4154"/>
                  <a:pt x="0" y="4154"/>
                </a:cubicBezTo>
                <a:cubicBezTo>
                  <a:pt x="1571" y="8585"/>
                  <a:pt x="3044" y="13015"/>
                  <a:pt x="4615" y="21600"/>
                </a:cubicBezTo>
                <a:cubicBezTo>
                  <a:pt x="10800" y="13015"/>
                  <a:pt x="16985" y="4154"/>
                  <a:pt x="21600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53" name="Google Shape;5120;p55"/>
          <p:cNvSpPr/>
          <p:nvPr/>
        </p:nvSpPr>
        <p:spPr>
          <a:xfrm>
            <a:off x="1567914" y="3896594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4320" y="6508"/>
                  <a:pt x="11581" y="13015"/>
                  <a:pt x="21600" y="21600"/>
                </a:cubicBezTo>
                <a:lnTo>
                  <a:pt x="0" y="0"/>
                </a:ln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54" name="Google Shape;5121;p55"/>
          <p:cNvSpPr/>
          <p:nvPr/>
        </p:nvSpPr>
        <p:spPr>
          <a:xfrm>
            <a:off x="2324037" y="4120110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989" h="21600" fill="norm" stroke="1" extrusionOk="0">
                <a:moveTo>
                  <a:pt x="15989" y="0"/>
                </a:moveTo>
                <a:cubicBezTo>
                  <a:pt x="5970" y="10800"/>
                  <a:pt x="-5611" y="17969"/>
                  <a:pt x="3029" y="21600"/>
                </a:cubicBezTo>
                <a:cubicBezTo>
                  <a:pt x="10290" y="12960"/>
                  <a:pt x="13140" y="6480"/>
                  <a:pt x="15989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55" name="Google Shape;5122;p55"/>
          <p:cNvSpPr/>
          <p:nvPr/>
        </p:nvSpPr>
        <p:spPr>
          <a:xfrm>
            <a:off x="1787453" y="3794242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503" h="21600" fill="norm" stroke="1" extrusionOk="0">
                <a:moveTo>
                  <a:pt x="15025" y="0"/>
                </a:moveTo>
                <a:cubicBezTo>
                  <a:pt x="2923" y="8229"/>
                  <a:pt x="-1826" y="16286"/>
                  <a:pt x="625" y="21600"/>
                </a:cubicBezTo>
                <a:cubicBezTo>
                  <a:pt x="12574" y="10800"/>
                  <a:pt x="19774" y="2743"/>
                  <a:pt x="15025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56" name="Google Shape;5123;p55"/>
          <p:cNvSpPr/>
          <p:nvPr/>
        </p:nvSpPr>
        <p:spPr>
          <a:xfrm>
            <a:off x="1932266" y="4282068"/>
            <a:ext cx="12701" cy="149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084" h="21600" fill="norm" stroke="1" extrusionOk="0">
                <a:moveTo>
                  <a:pt x="9229" y="0"/>
                </a:moveTo>
                <a:cubicBezTo>
                  <a:pt x="6284" y="1256"/>
                  <a:pt x="3142" y="2513"/>
                  <a:pt x="0" y="3809"/>
                </a:cubicBezTo>
                <a:cubicBezTo>
                  <a:pt x="3142" y="9523"/>
                  <a:pt x="3142" y="15238"/>
                  <a:pt x="0" y="21600"/>
                </a:cubicBezTo>
                <a:cubicBezTo>
                  <a:pt x="12371" y="15238"/>
                  <a:pt x="21600" y="7619"/>
                  <a:pt x="9229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57" name="Google Shape;5124;p55"/>
          <p:cNvSpPr/>
          <p:nvPr/>
        </p:nvSpPr>
        <p:spPr>
          <a:xfrm>
            <a:off x="1911187" y="423619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953" h="21600" fill="norm" stroke="1" extrusionOk="0">
                <a:moveTo>
                  <a:pt x="19953" y="0"/>
                </a:moveTo>
                <a:cubicBezTo>
                  <a:pt x="2673" y="16200"/>
                  <a:pt x="-1647" y="21600"/>
                  <a:pt x="513" y="21600"/>
                </a:cubicBezTo>
                <a:cubicBezTo>
                  <a:pt x="2673" y="21600"/>
                  <a:pt x="11313" y="16200"/>
                  <a:pt x="19953" y="10800"/>
                </a:cubicBezTo>
                <a:cubicBezTo>
                  <a:pt x="19953" y="10800"/>
                  <a:pt x="19953" y="0"/>
                  <a:pt x="19953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58" name="Google Shape;5125;p55"/>
          <p:cNvSpPr/>
          <p:nvPr/>
        </p:nvSpPr>
        <p:spPr>
          <a:xfrm>
            <a:off x="1571760" y="3895936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5058" h="21600" fill="norm" stroke="1" extrusionOk="0">
                <a:moveTo>
                  <a:pt x="10904" y="0"/>
                </a:moveTo>
                <a:cubicBezTo>
                  <a:pt x="-2111" y="0"/>
                  <a:pt x="-6542" y="8749"/>
                  <a:pt x="15058" y="21600"/>
                </a:cubicBezTo>
                <a:cubicBezTo>
                  <a:pt x="6473" y="12851"/>
                  <a:pt x="6473" y="4375"/>
                  <a:pt x="10904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59" name="Google Shape;5126;p55"/>
          <p:cNvSpPr/>
          <p:nvPr/>
        </p:nvSpPr>
        <p:spPr>
          <a:xfrm>
            <a:off x="2305251" y="4135789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855" y="0"/>
                </a:moveTo>
                <a:cubicBezTo>
                  <a:pt x="7353" y="0"/>
                  <a:pt x="0" y="4737"/>
                  <a:pt x="0" y="11279"/>
                </a:cubicBezTo>
                <a:cubicBezTo>
                  <a:pt x="6204" y="15791"/>
                  <a:pt x="6894" y="21600"/>
                  <a:pt x="13787" y="21600"/>
                </a:cubicBezTo>
                <a:cubicBezTo>
                  <a:pt x="14936" y="21600"/>
                  <a:pt x="16315" y="21431"/>
                  <a:pt x="17923" y="21036"/>
                </a:cubicBezTo>
                <a:lnTo>
                  <a:pt x="21600" y="677"/>
                </a:lnTo>
                <a:cubicBezTo>
                  <a:pt x="19762" y="226"/>
                  <a:pt x="17694" y="0"/>
                  <a:pt x="15855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474" name="Google Shape;5127;p55"/>
          <p:cNvGrpSpPr/>
          <p:nvPr/>
        </p:nvGrpSpPr>
        <p:grpSpPr>
          <a:xfrm>
            <a:off x="1560958" y="3605059"/>
            <a:ext cx="314462" cy="651633"/>
            <a:chOff x="0" y="0"/>
            <a:chExt cx="314461" cy="651631"/>
          </a:xfrm>
        </p:grpSpPr>
        <p:sp>
          <p:nvSpPr>
            <p:cNvPr id="2460" name="Google Shape;5128;p55"/>
            <p:cNvSpPr/>
            <p:nvPr/>
          </p:nvSpPr>
          <p:spPr>
            <a:xfrm>
              <a:off x="-1" y="-1"/>
              <a:ext cx="314463" cy="626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379" fill="norm" stroke="1" extrusionOk="0">
                  <a:moveTo>
                    <a:pt x="11515" y="11837"/>
                  </a:moveTo>
                  <a:cubicBezTo>
                    <a:pt x="13240" y="11702"/>
                    <a:pt x="14728" y="11552"/>
                    <a:pt x="16245" y="11462"/>
                  </a:cubicBezTo>
                  <a:cubicBezTo>
                    <a:pt x="16691" y="11433"/>
                    <a:pt x="17198" y="11507"/>
                    <a:pt x="17614" y="11583"/>
                  </a:cubicBezTo>
                  <a:cubicBezTo>
                    <a:pt x="18299" y="11718"/>
                    <a:pt x="18447" y="11972"/>
                    <a:pt x="18149" y="12317"/>
                  </a:cubicBezTo>
                  <a:cubicBezTo>
                    <a:pt x="17764" y="12736"/>
                    <a:pt x="17109" y="12961"/>
                    <a:pt x="16276" y="13096"/>
                  </a:cubicBezTo>
                  <a:cubicBezTo>
                    <a:pt x="14489" y="13395"/>
                    <a:pt x="12646" y="13320"/>
                    <a:pt x="10681" y="13170"/>
                  </a:cubicBezTo>
                  <a:cubicBezTo>
                    <a:pt x="10355" y="13635"/>
                    <a:pt x="10027" y="14099"/>
                    <a:pt x="9641" y="14669"/>
                  </a:cubicBezTo>
                  <a:cubicBezTo>
                    <a:pt x="10771" y="14593"/>
                    <a:pt x="11813" y="14503"/>
                    <a:pt x="12825" y="14474"/>
                  </a:cubicBezTo>
                  <a:cubicBezTo>
                    <a:pt x="13717" y="14443"/>
                    <a:pt x="14609" y="14429"/>
                    <a:pt x="15473" y="14488"/>
                  </a:cubicBezTo>
                  <a:cubicBezTo>
                    <a:pt x="16127" y="14533"/>
                    <a:pt x="16870" y="14759"/>
                    <a:pt x="16780" y="15118"/>
                  </a:cubicBezTo>
                  <a:cubicBezTo>
                    <a:pt x="16722" y="15358"/>
                    <a:pt x="16186" y="15642"/>
                    <a:pt x="15710" y="15762"/>
                  </a:cubicBezTo>
                  <a:cubicBezTo>
                    <a:pt x="15175" y="15912"/>
                    <a:pt x="14489" y="15971"/>
                    <a:pt x="13836" y="15957"/>
                  </a:cubicBezTo>
                  <a:cubicBezTo>
                    <a:pt x="12198" y="15942"/>
                    <a:pt x="10562" y="15882"/>
                    <a:pt x="8719" y="15821"/>
                  </a:cubicBezTo>
                  <a:cubicBezTo>
                    <a:pt x="8390" y="16151"/>
                    <a:pt x="7975" y="16541"/>
                    <a:pt x="7498" y="16990"/>
                  </a:cubicBezTo>
                  <a:cubicBezTo>
                    <a:pt x="8242" y="16990"/>
                    <a:pt x="8747" y="17005"/>
                    <a:pt x="9254" y="16990"/>
                  </a:cubicBezTo>
                  <a:cubicBezTo>
                    <a:pt x="10949" y="16945"/>
                    <a:pt x="12437" y="17245"/>
                    <a:pt x="13836" y="17634"/>
                  </a:cubicBezTo>
                  <a:cubicBezTo>
                    <a:pt x="14163" y="17724"/>
                    <a:pt x="14520" y="18009"/>
                    <a:pt x="14489" y="18188"/>
                  </a:cubicBezTo>
                  <a:cubicBezTo>
                    <a:pt x="14461" y="18368"/>
                    <a:pt x="14015" y="18653"/>
                    <a:pt x="13658" y="18683"/>
                  </a:cubicBezTo>
                  <a:cubicBezTo>
                    <a:pt x="12794" y="18758"/>
                    <a:pt x="11872" y="18803"/>
                    <a:pt x="11038" y="18713"/>
                  </a:cubicBezTo>
                  <a:cubicBezTo>
                    <a:pt x="9491" y="18533"/>
                    <a:pt x="7975" y="18249"/>
                    <a:pt x="6486" y="18024"/>
                  </a:cubicBezTo>
                  <a:cubicBezTo>
                    <a:pt x="5355" y="18952"/>
                    <a:pt x="4136" y="19867"/>
                    <a:pt x="3094" y="20840"/>
                  </a:cubicBezTo>
                  <a:cubicBezTo>
                    <a:pt x="2618" y="21290"/>
                    <a:pt x="2113" y="21454"/>
                    <a:pt x="1160" y="21349"/>
                  </a:cubicBezTo>
                  <a:cubicBezTo>
                    <a:pt x="566" y="20990"/>
                    <a:pt x="1101" y="20750"/>
                    <a:pt x="1458" y="20480"/>
                  </a:cubicBezTo>
                  <a:cubicBezTo>
                    <a:pt x="2411" y="19791"/>
                    <a:pt x="3362" y="19102"/>
                    <a:pt x="4284" y="18413"/>
                  </a:cubicBezTo>
                  <a:cubicBezTo>
                    <a:pt x="4582" y="18188"/>
                    <a:pt x="4820" y="17949"/>
                    <a:pt x="5148" y="17649"/>
                  </a:cubicBezTo>
                  <a:cubicBezTo>
                    <a:pt x="4076" y="17484"/>
                    <a:pt x="3094" y="17365"/>
                    <a:pt x="2202" y="17185"/>
                  </a:cubicBezTo>
                  <a:cubicBezTo>
                    <a:pt x="1547" y="17050"/>
                    <a:pt x="923" y="16871"/>
                    <a:pt x="416" y="16631"/>
                  </a:cubicBezTo>
                  <a:cubicBezTo>
                    <a:pt x="-148" y="16391"/>
                    <a:pt x="-89" y="16032"/>
                    <a:pt x="298" y="15731"/>
                  </a:cubicBezTo>
                  <a:cubicBezTo>
                    <a:pt x="625" y="15448"/>
                    <a:pt x="1190" y="15327"/>
                    <a:pt x="1815" y="15477"/>
                  </a:cubicBezTo>
                  <a:cubicBezTo>
                    <a:pt x="2678" y="15672"/>
                    <a:pt x="3512" y="15882"/>
                    <a:pt x="4315" y="16137"/>
                  </a:cubicBezTo>
                  <a:cubicBezTo>
                    <a:pt x="4850" y="16316"/>
                    <a:pt x="5266" y="16571"/>
                    <a:pt x="5921" y="16855"/>
                  </a:cubicBezTo>
                  <a:cubicBezTo>
                    <a:pt x="6308" y="16376"/>
                    <a:pt x="6665" y="15942"/>
                    <a:pt x="7052" y="15477"/>
                  </a:cubicBezTo>
                  <a:cubicBezTo>
                    <a:pt x="5028" y="14863"/>
                    <a:pt x="1399" y="14848"/>
                    <a:pt x="1338" y="13485"/>
                  </a:cubicBezTo>
                  <a:cubicBezTo>
                    <a:pt x="1815" y="12571"/>
                    <a:pt x="3392" y="12946"/>
                    <a:pt x="4434" y="13215"/>
                  </a:cubicBezTo>
                  <a:cubicBezTo>
                    <a:pt x="5118" y="13395"/>
                    <a:pt x="5683" y="13664"/>
                    <a:pt x="6308" y="13904"/>
                  </a:cubicBezTo>
                  <a:cubicBezTo>
                    <a:pt x="6813" y="14099"/>
                    <a:pt x="7320" y="14294"/>
                    <a:pt x="7975" y="14533"/>
                  </a:cubicBezTo>
                  <a:cubicBezTo>
                    <a:pt x="8451" y="13875"/>
                    <a:pt x="8897" y="13291"/>
                    <a:pt x="9372" y="12647"/>
                  </a:cubicBezTo>
                  <a:cubicBezTo>
                    <a:pt x="8599" y="12466"/>
                    <a:pt x="7944" y="12317"/>
                    <a:pt x="7320" y="12182"/>
                  </a:cubicBezTo>
                  <a:cubicBezTo>
                    <a:pt x="6040" y="11897"/>
                    <a:pt x="4939" y="11478"/>
                    <a:pt x="4254" y="10849"/>
                  </a:cubicBezTo>
                  <a:cubicBezTo>
                    <a:pt x="3719" y="10354"/>
                    <a:pt x="4284" y="9889"/>
                    <a:pt x="5385" y="10010"/>
                  </a:cubicBezTo>
                  <a:cubicBezTo>
                    <a:pt x="6188" y="10084"/>
                    <a:pt x="6963" y="10369"/>
                    <a:pt x="7707" y="10609"/>
                  </a:cubicBezTo>
                  <a:cubicBezTo>
                    <a:pt x="8153" y="10744"/>
                    <a:pt x="8479" y="10968"/>
                    <a:pt x="8867" y="11148"/>
                  </a:cubicBezTo>
                  <a:cubicBezTo>
                    <a:pt x="9193" y="11313"/>
                    <a:pt x="9550" y="11462"/>
                    <a:pt x="10116" y="11718"/>
                  </a:cubicBezTo>
                  <a:cubicBezTo>
                    <a:pt x="10473" y="10894"/>
                    <a:pt x="10801" y="10190"/>
                    <a:pt x="11099" y="9501"/>
                  </a:cubicBezTo>
                  <a:cubicBezTo>
                    <a:pt x="9848" y="9200"/>
                    <a:pt x="8747" y="8991"/>
                    <a:pt x="7707" y="8691"/>
                  </a:cubicBezTo>
                  <a:cubicBezTo>
                    <a:pt x="6724" y="8407"/>
                    <a:pt x="5862" y="8033"/>
                    <a:pt x="5475" y="7463"/>
                  </a:cubicBezTo>
                  <a:cubicBezTo>
                    <a:pt x="5118" y="6954"/>
                    <a:pt x="5683" y="6579"/>
                    <a:pt x="6695" y="6760"/>
                  </a:cubicBezTo>
                  <a:cubicBezTo>
                    <a:pt x="7618" y="6909"/>
                    <a:pt x="8510" y="7178"/>
                    <a:pt x="9343" y="7449"/>
                  </a:cubicBezTo>
                  <a:cubicBezTo>
                    <a:pt x="10176" y="7733"/>
                    <a:pt x="10890" y="8078"/>
                    <a:pt x="11841" y="8466"/>
                  </a:cubicBezTo>
                  <a:cubicBezTo>
                    <a:pt x="12050" y="7853"/>
                    <a:pt x="12228" y="7358"/>
                    <a:pt x="12378" y="6954"/>
                  </a:cubicBezTo>
                  <a:cubicBezTo>
                    <a:pt x="10860" y="6624"/>
                    <a:pt x="9461" y="6325"/>
                    <a:pt x="8064" y="5995"/>
                  </a:cubicBezTo>
                  <a:cubicBezTo>
                    <a:pt x="7646" y="5905"/>
                    <a:pt x="7172" y="5741"/>
                    <a:pt x="6991" y="5546"/>
                  </a:cubicBezTo>
                  <a:cubicBezTo>
                    <a:pt x="6754" y="5306"/>
                    <a:pt x="6576" y="4962"/>
                    <a:pt x="6754" y="4737"/>
                  </a:cubicBezTo>
                  <a:cubicBezTo>
                    <a:pt x="6874" y="4587"/>
                    <a:pt x="7677" y="4453"/>
                    <a:pt x="8123" y="4482"/>
                  </a:cubicBezTo>
                  <a:cubicBezTo>
                    <a:pt x="8836" y="4557"/>
                    <a:pt x="9550" y="4752"/>
                    <a:pt x="10235" y="4931"/>
                  </a:cubicBezTo>
                  <a:cubicBezTo>
                    <a:pt x="10949" y="5111"/>
                    <a:pt x="11663" y="5321"/>
                    <a:pt x="12527" y="5576"/>
                  </a:cubicBezTo>
                  <a:cubicBezTo>
                    <a:pt x="12764" y="4902"/>
                    <a:pt x="12437" y="4408"/>
                    <a:pt x="11782" y="3928"/>
                  </a:cubicBezTo>
                  <a:cubicBezTo>
                    <a:pt x="10533" y="2940"/>
                    <a:pt x="9730" y="1906"/>
                    <a:pt x="10414" y="707"/>
                  </a:cubicBezTo>
                  <a:cubicBezTo>
                    <a:pt x="10771" y="48"/>
                    <a:pt x="11545" y="-146"/>
                    <a:pt x="12764" y="108"/>
                  </a:cubicBezTo>
                  <a:cubicBezTo>
                    <a:pt x="13954" y="378"/>
                    <a:pt x="14461" y="887"/>
                    <a:pt x="14550" y="1471"/>
                  </a:cubicBezTo>
                  <a:cubicBezTo>
                    <a:pt x="14639" y="2115"/>
                    <a:pt x="14578" y="2790"/>
                    <a:pt x="14372" y="3419"/>
                  </a:cubicBezTo>
                  <a:cubicBezTo>
                    <a:pt x="14132" y="4153"/>
                    <a:pt x="14074" y="4842"/>
                    <a:pt x="14578" y="5606"/>
                  </a:cubicBezTo>
                  <a:cubicBezTo>
                    <a:pt x="15116" y="5381"/>
                    <a:pt x="15562" y="5142"/>
                    <a:pt x="16097" y="4992"/>
                  </a:cubicBezTo>
                  <a:cubicBezTo>
                    <a:pt x="17020" y="4737"/>
                    <a:pt x="17971" y="4453"/>
                    <a:pt x="18954" y="4318"/>
                  </a:cubicBezTo>
                  <a:cubicBezTo>
                    <a:pt x="20025" y="4168"/>
                    <a:pt x="21065" y="4512"/>
                    <a:pt x="21274" y="4917"/>
                  </a:cubicBezTo>
                  <a:cubicBezTo>
                    <a:pt x="21452" y="5306"/>
                    <a:pt x="21006" y="5786"/>
                    <a:pt x="19994" y="5980"/>
                  </a:cubicBezTo>
                  <a:cubicBezTo>
                    <a:pt x="18745" y="6235"/>
                    <a:pt x="17435" y="6475"/>
                    <a:pt x="16097" y="6594"/>
                  </a:cubicBezTo>
                  <a:cubicBezTo>
                    <a:pt x="14311" y="6744"/>
                    <a:pt x="14282" y="6684"/>
                    <a:pt x="13926" y="7553"/>
                  </a:cubicBezTo>
                  <a:cubicBezTo>
                    <a:pt x="13776" y="7927"/>
                    <a:pt x="13658" y="8302"/>
                    <a:pt x="13478" y="8737"/>
                  </a:cubicBezTo>
                  <a:cubicBezTo>
                    <a:pt x="14639" y="8482"/>
                    <a:pt x="15651" y="8197"/>
                    <a:pt x="16691" y="8062"/>
                  </a:cubicBezTo>
                  <a:cubicBezTo>
                    <a:pt x="17585" y="7943"/>
                    <a:pt x="18595" y="7927"/>
                    <a:pt x="19489" y="8033"/>
                  </a:cubicBezTo>
                  <a:cubicBezTo>
                    <a:pt x="20529" y="8152"/>
                    <a:pt x="20769" y="8706"/>
                    <a:pt x="19935" y="9066"/>
                  </a:cubicBezTo>
                  <a:cubicBezTo>
                    <a:pt x="19370" y="9306"/>
                    <a:pt x="18656" y="9516"/>
                    <a:pt x="17942" y="9606"/>
                  </a:cubicBezTo>
                  <a:cubicBezTo>
                    <a:pt x="16663" y="9740"/>
                    <a:pt x="15353" y="9800"/>
                    <a:pt x="14043" y="9845"/>
                  </a:cubicBezTo>
                  <a:cubicBezTo>
                    <a:pt x="13003" y="9860"/>
                    <a:pt x="12407" y="10055"/>
                    <a:pt x="12198" y="10594"/>
                  </a:cubicBezTo>
                  <a:cubicBezTo>
                    <a:pt x="12020" y="11029"/>
                    <a:pt x="11752" y="11448"/>
                    <a:pt x="11515" y="11837"/>
                  </a:cubicBezTo>
                  <a:close/>
                </a:path>
              </a:pathLst>
            </a:custGeom>
            <a:solidFill>
              <a:srgbClr val="95C11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1" name="Google Shape;5129;p55"/>
            <p:cNvSpPr/>
            <p:nvPr/>
          </p:nvSpPr>
          <p:spPr>
            <a:xfrm>
              <a:off x="246361" y="60708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8" h="21600" fill="norm" stroke="1" extrusionOk="0">
                  <a:moveTo>
                    <a:pt x="20378" y="0"/>
                  </a:moveTo>
                  <a:cubicBezTo>
                    <a:pt x="3247" y="16270"/>
                    <a:pt x="-1222" y="21600"/>
                    <a:pt x="268" y="21600"/>
                  </a:cubicBezTo>
                  <a:cubicBezTo>
                    <a:pt x="1757" y="21600"/>
                    <a:pt x="20378" y="5610"/>
                    <a:pt x="20378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2" name="Google Shape;5130;p55"/>
            <p:cNvSpPr/>
            <p:nvPr/>
          </p:nvSpPr>
          <p:spPr>
            <a:xfrm>
              <a:off x="223273" y="614577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0" y="8585"/>
                    <a:pt x="21600" y="17169"/>
                    <a:pt x="21600" y="21600"/>
                  </a:cubicBezTo>
                  <a:cubicBezTo>
                    <a:pt x="21600" y="13015"/>
                    <a:pt x="21600" y="8585"/>
                    <a:pt x="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3" name="Google Shape;5131;p55"/>
            <p:cNvSpPr/>
            <p:nvPr/>
          </p:nvSpPr>
          <p:spPr>
            <a:xfrm>
              <a:off x="243902" y="60907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49" y="4403"/>
                    <a:pt x="11949" y="10869"/>
                    <a:pt x="0" y="21600"/>
                  </a:cubicBezTo>
                  <a:cubicBezTo>
                    <a:pt x="7200" y="15134"/>
                    <a:pt x="16851" y="8668"/>
                    <a:pt x="216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4" name="Google Shape;5132;p55"/>
            <p:cNvSpPr/>
            <p:nvPr/>
          </p:nvSpPr>
          <p:spPr>
            <a:xfrm>
              <a:off x="242795" y="61321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77" y="7304"/>
                    <a:pt x="7353" y="14607"/>
                    <a:pt x="0" y="19580"/>
                  </a:cubicBezTo>
                  <a:cubicBezTo>
                    <a:pt x="919" y="20823"/>
                    <a:pt x="2068" y="21600"/>
                    <a:pt x="3217" y="21600"/>
                  </a:cubicBezTo>
                  <a:cubicBezTo>
                    <a:pt x="6434" y="21600"/>
                    <a:pt x="11260" y="16006"/>
                    <a:pt x="216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5" name="Google Shape;5133;p55"/>
            <p:cNvSpPr/>
            <p:nvPr/>
          </p:nvSpPr>
          <p:spPr>
            <a:xfrm>
              <a:off x="247627" y="603806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81" y="2762"/>
                    <a:pt x="17280" y="5227"/>
                    <a:pt x="15552" y="7496"/>
                  </a:cubicBezTo>
                  <a:cubicBezTo>
                    <a:pt x="17798" y="5030"/>
                    <a:pt x="19872" y="2466"/>
                    <a:pt x="21600" y="0"/>
                  </a:cubicBezTo>
                  <a:close/>
                  <a:moveTo>
                    <a:pt x="15552" y="7496"/>
                  </a:moveTo>
                  <a:cubicBezTo>
                    <a:pt x="10886" y="12625"/>
                    <a:pt x="5530" y="17458"/>
                    <a:pt x="0" y="21600"/>
                  </a:cubicBezTo>
                  <a:cubicBezTo>
                    <a:pt x="5357" y="18542"/>
                    <a:pt x="5357" y="18542"/>
                    <a:pt x="5357" y="18542"/>
                  </a:cubicBezTo>
                  <a:cubicBezTo>
                    <a:pt x="9158" y="16373"/>
                    <a:pt x="11750" y="12723"/>
                    <a:pt x="15552" y="7496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6" name="Google Shape;5134;p55"/>
            <p:cNvSpPr/>
            <p:nvPr/>
          </p:nvSpPr>
          <p:spPr>
            <a:xfrm>
              <a:off x="245354" y="373544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140" h="21600" fill="norm" stroke="1" extrusionOk="0">
                  <a:moveTo>
                    <a:pt x="17140" y="0"/>
                  </a:moveTo>
                  <a:cubicBezTo>
                    <a:pt x="2893" y="0"/>
                    <a:pt x="-4460" y="5868"/>
                    <a:pt x="2893" y="21600"/>
                  </a:cubicBezTo>
                  <a:cubicBezTo>
                    <a:pt x="2893" y="9864"/>
                    <a:pt x="9787" y="3995"/>
                    <a:pt x="1714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7" name="Google Shape;5135;p55"/>
            <p:cNvSpPr/>
            <p:nvPr/>
          </p:nvSpPr>
          <p:spPr>
            <a:xfrm>
              <a:off x="225458" y="63893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1647" y="9466"/>
                    <a:pt x="6671" y="12134"/>
                    <a:pt x="0" y="14888"/>
                  </a:cubicBezTo>
                  <a:cubicBezTo>
                    <a:pt x="3388" y="16178"/>
                    <a:pt x="9953" y="14888"/>
                    <a:pt x="4976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8" name="Google Shape;5136;p55"/>
            <p:cNvSpPr/>
            <p:nvPr/>
          </p:nvSpPr>
          <p:spPr>
            <a:xfrm>
              <a:off x="252007" y="59235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3812" h="21600" fill="norm" stroke="1" extrusionOk="0">
                  <a:moveTo>
                    <a:pt x="10256" y="0"/>
                  </a:moveTo>
                  <a:cubicBezTo>
                    <a:pt x="8377" y="0"/>
                    <a:pt x="5664" y="2916"/>
                    <a:pt x="2012" y="10889"/>
                  </a:cubicBezTo>
                  <a:cubicBezTo>
                    <a:pt x="-6127" y="15590"/>
                    <a:pt x="13490" y="18387"/>
                    <a:pt x="6916" y="20231"/>
                  </a:cubicBezTo>
                  <a:cubicBezTo>
                    <a:pt x="7856" y="21183"/>
                    <a:pt x="8690" y="21600"/>
                    <a:pt x="9421" y="21600"/>
                  </a:cubicBezTo>
                  <a:cubicBezTo>
                    <a:pt x="14743" y="21600"/>
                    <a:pt x="15473" y="0"/>
                    <a:pt x="10256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69" name="Google Shape;5137;p55"/>
            <p:cNvSpPr/>
            <p:nvPr/>
          </p:nvSpPr>
          <p:spPr>
            <a:xfrm>
              <a:off x="222967" y="607111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06" h="21600" fill="norm" stroke="1" extrusionOk="0">
                  <a:moveTo>
                    <a:pt x="18000" y="0"/>
                  </a:moveTo>
                  <a:cubicBezTo>
                    <a:pt x="18000" y="0"/>
                    <a:pt x="2374" y="15916"/>
                    <a:pt x="1149" y="15916"/>
                  </a:cubicBezTo>
                  <a:cubicBezTo>
                    <a:pt x="3600" y="15916"/>
                    <a:pt x="2374" y="18728"/>
                    <a:pt x="0" y="21600"/>
                  </a:cubicBezTo>
                  <a:cubicBezTo>
                    <a:pt x="10800" y="12206"/>
                    <a:pt x="21600" y="957"/>
                    <a:pt x="180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0" name="Google Shape;5138;p55"/>
            <p:cNvSpPr/>
            <p:nvPr/>
          </p:nvSpPr>
          <p:spPr>
            <a:xfrm>
              <a:off x="217784" y="61545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7169"/>
                    <a:pt x="2743" y="15809"/>
                    <a:pt x="0" y="21600"/>
                  </a:cubicBezTo>
                  <a:cubicBezTo>
                    <a:pt x="5314" y="17280"/>
                    <a:pt x="16114" y="7169"/>
                    <a:pt x="21600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1" name="Google Shape;5139;p55"/>
            <p:cNvSpPr/>
            <p:nvPr/>
          </p:nvSpPr>
          <p:spPr>
            <a:xfrm>
              <a:off x="244336" y="532468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09" y="21600"/>
                  </a:lnTo>
                  <a:cubicBezTo>
                    <a:pt x="9795" y="11736"/>
                    <a:pt x="13814" y="11736"/>
                    <a:pt x="21600" y="786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2" name="Google Shape;5140;p55"/>
            <p:cNvSpPr/>
            <p:nvPr/>
          </p:nvSpPr>
          <p:spPr>
            <a:xfrm>
              <a:off x="245876" y="505033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57" y="0"/>
                  </a:moveTo>
                  <a:cubicBezTo>
                    <a:pt x="5829" y="0"/>
                    <a:pt x="3257" y="2618"/>
                    <a:pt x="0" y="9927"/>
                  </a:cubicBezTo>
                  <a:cubicBezTo>
                    <a:pt x="5657" y="11727"/>
                    <a:pt x="6000" y="21600"/>
                    <a:pt x="11486" y="21600"/>
                  </a:cubicBezTo>
                  <a:cubicBezTo>
                    <a:pt x="13714" y="21600"/>
                    <a:pt x="16800" y="19855"/>
                    <a:pt x="21600" y="15055"/>
                  </a:cubicBezTo>
                  <a:cubicBezTo>
                    <a:pt x="15943" y="13309"/>
                    <a:pt x="13029" y="0"/>
                    <a:pt x="8057" y="0"/>
                  </a:cubicBez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73" name="Google Shape;5141;p55"/>
            <p:cNvSpPr/>
            <p:nvPr/>
          </p:nvSpPr>
          <p:spPr>
            <a:xfrm>
              <a:off x="260357" y="359722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101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0D3A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75" name="Google Shape;5142;p55"/>
          <p:cNvSpPr/>
          <p:nvPr/>
        </p:nvSpPr>
        <p:spPr>
          <a:xfrm>
            <a:off x="1868251" y="3808387"/>
            <a:ext cx="12701" cy="127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166" y="0"/>
                </a:moveTo>
                <a:cubicBezTo>
                  <a:pt x="11489" y="0"/>
                  <a:pt x="7169" y="3554"/>
                  <a:pt x="0" y="8749"/>
                </a:cubicBezTo>
                <a:lnTo>
                  <a:pt x="20221" y="21600"/>
                </a:lnTo>
                <a:lnTo>
                  <a:pt x="21600" y="4648"/>
                </a:lnTo>
                <a:cubicBezTo>
                  <a:pt x="19394" y="1367"/>
                  <a:pt x="17464" y="0"/>
                  <a:pt x="15166" y="0"/>
                </a:cubicBezTo>
                <a:close/>
              </a:path>
            </a:pathLst>
          </a:custGeom>
          <a:solidFill>
            <a:srgbClr val="90D3AD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76" name="Google Shape;5143;p55"/>
          <p:cNvSpPr/>
          <p:nvPr/>
        </p:nvSpPr>
        <p:spPr>
          <a:xfrm>
            <a:off x="2167150" y="2502324"/>
            <a:ext cx="74201" cy="671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73" h="21321" fill="norm" stroke="1" extrusionOk="0">
                <a:moveTo>
                  <a:pt x="11177" y="2"/>
                </a:moveTo>
                <a:cubicBezTo>
                  <a:pt x="16518" y="278"/>
                  <a:pt x="21600" y="5433"/>
                  <a:pt x="21470" y="10731"/>
                </a:cubicBezTo>
                <a:cubicBezTo>
                  <a:pt x="21341" y="15469"/>
                  <a:pt x="14865" y="21460"/>
                  <a:pt x="9783" y="21318"/>
                </a:cubicBezTo>
                <a:cubicBezTo>
                  <a:pt x="4450" y="21176"/>
                  <a:pt x="0" y="16856"/>
                  <a:pt x="0" y="11842"/>
                </a:cubicBezTo>
                <a:cubicBezTo>
                  <a:pt x="0" y="5576"/>
                  <a:pt x="5463" y="-140"/>
                  <a:pt x="11177" y="2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77" name="Google Shape;5169;p55"/>
          <p:cNvSpPr/>
          <p:nvPr/>
        </p:nvSpPr>
        <p:spPr>
          <a:xfrm>
            <a:off x="1917264" y="1311571"/>
            <a:ext cx="378416" cy="2681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249" fill="norm" stroke="1" extrusionOk="0">
                <a:moveTo>
                  <a:pt x="0" y="15721"/>
                </a:moveTo>
                <a:cubicBezTo>
                  <a:pt x="767" y="12696"/>
                  <a:pt x="1558" y="9529"/>
                  <a:pt x="2969" y="6991"/>
                </a:cubicBezTo>
                <a:cubicBezTo>
                  <a:pt x="5121" y="3060"/>
                  <a:pt x="7867" y="33"/>
                  <a:pt x="11654" y="0"/>
                </a:cubicBezTo>
                <a:cubicBezTo>
                  <a:pt x="13534" y="0"/>
                  <a:pt x="15439" y="69"/>
                  <a:pt x="17294" y="1216"/>
                </a:cubicBezTo>
                <a:cubicBezTo>
                  <a:pt x="19843" y="2747"/>
                  <a:pt x="20907" y="5530"/>
                  <a:pt x="21253" y="9079"/>
                </a:cubicBezTo>
                <a:cubicBezTo>
                  <a:pt x="21600" y="12730"/>
                  <a:pt x="20708" y="15932"/>
                  <a:pt x="19100" y="18748"/>
                </a:cubicBezTo>
                <a:cubicBezTo>
                  <a:pt x="18235" y="20244"/>
                  <a:pt x="16923" y="20697"/>
                  <a:pt x="15711" y="21010"/>
                </a:cubicBezTo>
                <a:cubicBezTo>
                  <a:pt x="13163" y="21600"/>
                  <a:pt x="10688" y="21149"/>
                  <a:pt x="8462" y="19061"/>
                </a:cubicBezTo>
                <a:cubicBezTo>
                  <a:pt x="6729" y="17428"/>
                  <a:pt x="6358" y="14401"/>
                  <a:pt x="7670" y="11687"/>
                </a:cubicBezTo>
                <a:cubicBezTo>
                  <a:pt x="8486" y="10018"/>
                  <a:pt x="9550" y="8662"/>
                  <a:pt x="10985" y="8069"/>
                </a:cubicBezTo>
                <a:cubicBezTo>
                  <a:pt x="12222" y="7548"/>
                  <a:pt x="13632" y="8138"/>
                  <a:pt x="14251" y="9565"/>
                </a:cubicBezTo>
                <a:cubicBezTo>
                  <a:pt x="14795" y="10712"/>
                  <a:pt x="14647" y="13149"/>
                  <a:pt x="13954" y="14261"/>
                </a:cubicBezTo>
                <a:cubicBezTo>
                  <a:pt x="13335" y="15339"/>
                  <a:pt x="11777" y="15584"/>
                  <a:pt x="10985" y="14749"/>
                </a:cubicBezTo>
                <a:cubicBezTo>
                  <a:pt x="10465" y="14192"/>
                  <a:pt x="10540" y="13495"/>
                  <a:pt x="10813" y="12905"/>
                </a:cubicBezTo>
                <a:cubicBezTo>
                  <a:pt x="11010" y="12488"/>
                  <a:pt x="11430" y="12244"/>
                  <a:pt x="11703" y="11931"/>
                </a:cubicBezTo>
                <a:cubicBezTo>
                  <a:pt x="11059" y="10748"/>
                  <a:pt x="10713" y="10644"/>
                  <a:pt x="10243" y="11305"/>
                </a:cubicBezTo>
                <a:cubicBezTo>
                  <a:pt x="9031" y="12905"/>
                  <a:pt x="9401" y="15584"/>
                  <a:pt x="10936" y="16418"/>
                </a:cubicBezTo>
                <a:cubicBezTo>
                  <a:pt x="12816" y="17461"/>
                  <a:pt x="14994" y="15792"/>
                  <a:pt x="15439" y="13045"/>
                </a:cubicBezTo>
                <a:cubicBezTo>
                  <a:pt x="15834" y="10504"/>
                  <a:pt x="15365" y="8453"/>
                  <a:pt x="14127" y="7304"/>
                </a:cubicBezTo>
                <a:cubicBezTo>
                  <a:pt x="12718" y="5983"/>
                  <a:pt x="10639" y="6121"/>
                  <a:pt x="9130" y="7616"/>
                </a:cubicBezTo>
                <a:cubicBezTo>
                  <a:pt x="7570" y="9183"/>
                  <a:pt x="6432" y="11130"/>
                  <a:pt x="6161" y="13844"/>
                </a:cubicBezTo>
                <a:cubicBezTo>
                  <a:pt x="6061" y="14922"/>
                  <a:pt x="6161" y="16001"/>
                  <a:pt x="6161" y="17079"/>
                </a:cubicBezTo>
                <a:cubicBezTo>
                  <a:pt x="4207" y="16662"/>
                  <a:pt x="2202" y="16209"/>
                  <a:pt x="0" y="15721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r" rtl="0">
              <a:defRPr/>
            </a:pPr>
          </a:p>
        </p:txBody>
      </p:sp>
      <p:sp>
        <p:nvSpPr>
          <p:cNvPr id="2478" name="Google Shape;5170;p55"/>
          <p:cNvSpPr/>
          <p:nvPr/>
        </p:nvSpPr>
        <p:spPr>
          <a:xfrm>
            <a:off x="7705238" y="1964083"/>
            <a:ext cx="321613" cy="2278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27" h="21233" fill="norm" stroke="1" extrusionOk="0">
                <a:moveTo>
                  <a:pt x="21327" y="15668"/>
                </a:moveTo>
                <a:cubicBezTo>
                  <a:pt x="20541" y="12643"/>
                  <a:pt x="19756" y="9532"/>
                  <a:pt x="18357" y="6956"/>
                </a:cubicBezTo>
                <a:cubicBezTo>
                  <a:pt x="16205" y="3028"/>
                  <a:pt x="13467" y="0"/>
                  <a:pt x="9684" y="0"/>
                </a:cubicBezTo>
                <a:cubicBezTo>
                  <a:pt x="7791" y="0"/>
                  <a:pt x="5899" y="42"/>
                  <a:pt x="4036" y="1188"/>
                </a:cubicBezTo>
                <a:cubicBezTo>
                  <a:pt x="1473" y="2701"/>
                  <a:pt x="425" y="5523"/>
                  <a:pt x="76" y="9083"/>
                </a:cubicBezTo>
                <a:cubicBezTo>
                  <a:pt x="-273" y="12724"/>
                  <a:pt x="600" y="15874"/>
                  <a:pt x="2231" y="18695"/>
                </a:cubicBezTo>
                <a:cubicBezTo>
                  <a:pt x="3074" y="20209"/>
                  <a:pt x="4385" y="20660"/>
                  <a:pt x="5607" y="20987"/>
                </a:cubicBezTo>
                <a:cubicBezTo>
                  <a:pt x="8168" y="21600"/>
                  <a:pt x="10644" y="21109"/>
                  <a:pt x="12856" y="19024"/>
                </a:cubicBezTo>
                <a:cubicBezTo>
                  <a:pt x="14574" y="17388"/>
                  <a:pt x="14953" y="14360"/>
                  <a:pt x="13642" y="11659"/>
                </a:cubicBezTo>
                <a:cubicBezTo>
                  <a:pt x="12826" y="9983"/>
                  <a:pt x="11779" y="8631"/>
                  <a:pt x="10323" y="8018"/>
                </a:cubicBezTo>
                <a:cubicBezTo>
                  <a:pt x="9101" y="7488"/>
                  <a:pt x="7704" y="8140"/>
                  <a:pt x="7063" y="9532"/>
                </a:cubicBezTo>
                <a:cubicBezTo>
                  <a:pt x="6539" y="10677"/>
                  <a:pt x="6684" y="13092"/>
                  <a:pt x="7355" y="14237"/>
                </a:cubicBezTo>
                <a:cubicBezTo>
                  <a:pt x="7966" y="15300"/>
                  <a:pt x="9537" y="15545"/>
                  <a:pt x="10352" y="14728"/>
                </a:cubicBezTo>
                <a:cubicBezTo>
                  <a:pt x="10876" y="14156"/>
                  <a:pt x="10789" y="13460"/>
                  <a:pt x="10497" y="12888"/>
                </a:cubicBezTo>
                <a:cubicBezTo>
                  <a:pt x="10295" y="12436"/>
                  <a:pt x="9916" y="12191"/>
                  <a:pt x="9624" y="11904"/>
                </a:cubicBezTo>
                <a:cubicBezTo>
                  <a:pt x="10265" y="10719"/>
                  <a:pt x="10585" y="10638"/>
                  <a:pt x="11080" y="11291"/>
                </a:cubicBezTo>
                <a:cubicBezTo>
                  <a:pt x="12275" y="12888"/>
                  <a:pt x="11924" y="15545"/>
                  <a:pt x="10382" y="16406"/>
                </a:cubicBezTo>
                <a:cubicBezTo>
                  <a:pt x="8519" y="17427"/>
                  <a:pt x="6335" y="15790"/>
                  <a:pt x="5899" y="13011"/>
                </a:cubicBezTo>
                <a:cubicBezTo>
                  <a:pt x="5490" y="10474"/>
                  <a:pt x="5956" y="8428"/>
                  <a:pt x="7180" y="7282"/>
                </a:cubicBezTo>
                <a:cubicBezTo>
                  <a:pt x="8607" y="5974"/>
                  <a:pt x="10702" y="6097"/>
                  <a:pt x="12215" y="7611"/>
                </a:cubicBezTo>
                <a:cubicBezTo>
                  <a:pt x="13759" y="9124"/>
                  <a:pt x="14893" y="11087"/>
                  <a:pt x="15155" y="13828"/>
                </a:cubicBezTo>
                <a:cubicBezTo>
                  <a:pt x="15272" y="14892"/>
                  <a:pt x="15185" y="15996"/>
                  <a:pt x="15185" y="17059"/>
                </a:cubicBezTo>
                <a:cubicBezTo>
                  <a:pt x="17105" y="16610"/>
                  <a:pt x="19145" y="16161"/>
                  <a:pt x="21327" y="15668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r" rtl="0">
              <a:defRPr/>
            </a:pPr>
          </a:p>
        </p:txBody>
      </p:sp>
      <p:sp>
        <p:nvSpPr>
          <p:cNvPr id="2479" name="Google Shape;5171;p55"/>
          <p:cNvSpPr/>
          <p:nvPr/>
        </p:nvSpPr>
        <p:spPr>
          <a:xfrm>
            <a:off x="3274148" y="4292331"/>
            <a:ext cx="216935" cy="1595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1" h="19696" fill="norm" stroke="1" extrusionOk="0">
                <a:moveTo>
                  <a:pt x="10019" y="12332"/>
                </a:moveTo>
                <a:cubicBezTo>
                  <a:pt x="9712" y="11659"/>
                  <a:pt x="9441" y="11134"/>
                  <a:pt x="9056" y="10272"/>
                </a:cubicBezTo>
                <a:cubicBezTo>
                  <a:pt x="9633" y="10174"/>
                  <a:pt x="10173" y="9887"/>
                  <a:pt x="10365" y="10080"/>
                </a:cubicBezTo>
                <a:cubicBezTo>
                  <a:pt x="10790" y="10605"/>
                  <a:pt x="11328" y="11326"/>
                  <a:pt x="11328" y="11995"/>
                </a:cubicBezTo>
                <a:cubicBezTo>
                  <a:pt x="11367" y="13144"/>
                  <a:pt x="10827" y="14198"/>
                  <a:pt x="9903" y="14678"/>
                </a:cubicBezTo>
                <a:cubicBezTo>
                  <a:pt x="9095" y="15109"/>
                  <a:pt x="8287" y="15204"/>
                  <a:pt x="7516" y="14437"/>
                </a:cubicBezTo>
                <a:cubicBezTo>
                  <a:pt x="6553" y="13529"/>
                  <a:pt x="5708" y="12619"/>
                  <a:pt x="5399" y="11036"/>
                </a:cubicBezTo>
                <a:cubicBezTo>
                  <a:pt x="5092" y="9218"/>
                  <a:pt x="5477" y="7540"/>
                  <a:pt x="6747" y="6679"/>
                </a:cubicBezTo>
                <a:cubicBezTo>
                  <a:pt x="8633" y="5386"/>
                  <a:pt x="10520" y="5337"/>
                  <a:pt x="12291" y="6871"/>
                </a:cubicBezTo>
                <a:cubicBezTo>
                  <a:pt x="14253" y="8595"/>
                  <a:pt x="15909" y="12857"/>
                  <a:pt x="14408" y="15635"/>
                </a:cubicBezTo>
                <a:cubicBezTo>
                  <a:pt x="14253" y="15922"/>
                  <a:pt x="14253" y="16353"/>
                  <a:pt x="14101" y="17120"/>
                </a:cubicBezTo>
                <a:cubicBezTo>
                  <a:pt x="16641" y="16353"/>
                  <a:pt x="18952" y="15683"/>
                  <a:pt x="21531" y="14917"/>
                </a:cubicBezTo>
                <a:cubicBezTo>
                  <a:pt x="21452" y="12521"/>
                  <a:pt x="21300" y="9936"/>
                  <a:pt x="20298" y="7684"/>
                </a:cubicBezTo>
                <a:cubicBezTo>
                  <a:pt x="19298" y="5435"/>
                  <a:pt x="18181" y="3134"/>
                  <a:pt x="16255" y="1842"/>
                </a:cubicBezTo>
                <a:cubicBezTo>
                  <a:pt x="11598" y="-1272"/>
                  <a:pt x="6091" y="-456"/>
                  <a:pt x="1972" y="4427"/>
                </a:cubicBezTo>
                <a:cubicBezTo>
                  <a:pt x="317" y="6391"/>
                  <a:pt x="-69" y="9025"/>
                  <a:pt x="10" y="11803"/>
                </a:cubicBezTo>
                <a:cubicBezTo>
                  <a:pt x="10" y="12521"/>
                  <a:pt x="46" y="13239"/>
                  <a:pt x="162" y="13960"/>
                </a:cubicBezTo>
                <a:cubicBezTo>
                  <a:pt x="587" y="16209"/>
                  <a:pt x="1395" y="17981"/>
                  <a:pt x="3321" y="18797"/>
                </a:cubicBezTo>
                <a:cubicBezTo>
                  <a:pt x="6170" y="19946"/>
                  <a:pt x="9056" y="20328"/>
                  <a:pt x="11519" y="17887"/>
                </a:cubicBezTo>
                <a:cubicBezTo>
                  <a:pt x="14830" y="14580"/>
                  <a:pt x="14177" y="10128"/>
                  <a:pt x="10866" y="7971"/>
                </a:cubicBezTo>
                <a:cubicBezTo>
                  <a:pt x="9864" y="7351"/>
                  <a:pt x="8864" y="7397"/>
                  <a:pt x="7862" y="8020"/>
                </a:cubicBezTo>
                <a:cubicBezTo>
                  <a:pt x="6632" y="8787"/>
                  <a:pt x="6322" y="10174"/>
                  <a:pt x="7015" y="11659"/>
                </a:cubicBezTo>
                <a:cubicBezTo>
                  <a:pt x="7786" y="13288"/>
                  <a:pt x="8479" y="13480"/>
                  <a:pt x="10019" y="12332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486" name="Google Shape;5172;p55"/>
          <p:cNvGrpSpPr/>
          <p:nvPr/>
        </p:nvGrpSpPr>
        <p:grpSpPr>
          <a:xfrm>
            <a:off x="7421594" y="3620332"/>
            <a:ext cx="574854" cy="426860"/>
            <a:chOff x="0" y="0"/>
            <a:chExt cx="574852" cy="426859"/>
          </a:xfrm>
        </p:grpSpPr>
        <p:sp>
          <p:nvSpPr>
            <p:cNvPr id="2480" name="Google Shape;5173;p55"/>
            <p:cNvSpPr/>
            <p:nvPr/>
          </p:nvSpPr>
          <p:spPr>
            <a:xfrm>
              <a:off x="178652" y="103800"/>
              <a:ext cx="396201" cy="311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9" h="21176" fill="norm" stroke="1" extrusionOk="0">
                  <a:moveTo>
                    <a:pt x="7067" y="20483"/>
                  </a:moveTo>
                  <a:cubicBezTo>
                    <a:pt x="4601" y="20095"/>
                    <a:pt x="2747" y="18452"/>
                    <a:pt x="1244" y="16061"/>
                  </a:cubicBezTo>
                  <a:cubicBezTo>
                    <a:pt x="-258" y="13641"/>
                    <a:pt x="-212" y="13612"/>
                    <a:pt x="400" y="10595"/>
                  </a:cubicBezTo>
                  <a:cubicBezTo>
                    <a:pt x="1572" y="4588"/>
                    <a:pt x="4672" y="1333"/>
                    <a:pt x="9368" y="286"/>
                  </a:cubicBezTo>
                  <a:cubicBezTo>
                    <a:pt x="10964" y="-72"/>
                    <a:pt x="12515" y="-72"/>
                    <a:pt x="14134" y="166"/>
                  </a:cubicBezTo>
                  <a:cubicBezTo>
                    <a:pt x="15825" y="406"/>
                    <a:pt x="17187" y="1392"/>
                    <a:pt x="18267" y="2915"/>
                  </a:cubicBezTo>
                  <a:cubicBezTo>
                    <a:pt x="19793" y="5097"/>
                    <a:pt x="21036" y="7488"/>
                    <a:pt x="21177" y="10654"/>
                  </a:cubicBezTo>
                  <a:cubicBezTo>
                    <a:pt x="21342" y="14986"/>
                    <a:pt x="19816" y="18093"/>
                    <a:pt x="16976" y="19915"/>
                  </a:cubicBezTo>
                  <a:cubicBezTo>
                    <a:pt x="14486" y="21528"/>
                    <a:pt x="11833" y="21499"/>
                    <a:pt x="9204" y="20363"/>
                  </a:cubicBezTo>
                  <a:cubicBezTo>
                    <a:pt x="7326" y="19588"/>
                    <a:pt x="5681" y="16389"/>
                    <a:pt x="5846" y="13911"/>
                  </a:cubicBezTo>
                  <a:cubicBezTo>
                    <a:pt x="6033" y="11161"/>
                    <a:pt x="7020" y="9906"/>
                    <a:pt x="8780" y="9668"/>
                  </a:cubicBezTo>
                  <a:cubicBezTo>
                    <a:pt x="9814" y="9518"/>
                    <a:pt x="10940" y="9607"/>
                    <a:pt x="11950" y="9996"/>
                  </a:cubicBezTo>
                  <a:cubicBezTo>
                    <a:pt x="13241" y="10474"/>
                    <a:pt x="13758" y="11997"/>
                    <a:pt x="13454" y="13522"/>
                  </a:cubicBezTo>
                  <a:cubicBezTo>
                    <a:pt x="13219" y="14746"/>
                    <a:pt x="12185" y="15345"/>
                    <a:pt x="11270" y="14746"/>
                  </a:cubicBezTo>
                  <a:cubicBezTo>
                    <a:pt x="10940" y="14538"/>
                    <a:pt x="10636" y="14239"/>
                    <a:pt x="10284" y="14060"/>
                  </a:cubicBezTo>
                  <a:cubicBezTo>
                    <a:pt x="10120" y="13970"/>
                    <a:pt x="9790" y="14060"/>
                    <a:pt x="9697" y="14209"/>
                  </a:cubicBezTo>
                  <a:cubicBezTo>
                    <a:pt x="9603" y="14388"/>
                    <a:pt x="9627" y="14807"/>
                    <a:pt x="9744" y="15015"/>
                  </a:cubicBezTo>
                  <a:cubicBezTo>
                    <a:pt x="10588" y="16660"/>
                    <a:pt x="12937" y="17197"/>
                    <a:pt x="14017" y="15045"/>
                  </a:cubicBezTo>
                  <a:cubicBezTo>
                    <a:pt x="15027" y="13044"/>
                    <a:pt x="14369" y="9847"/>
                    <a:pt x="12632" y="8980"/>
                  </a:cubicBezTo>
                  <a:cubicBezTo>
                    <a:pt x="10800" y="8084"/>
                    <a:pt x="8875" y="8025"/>
                    <a:pt x="7043" y="9159"/>
                  </a:cubicBezTo>
                  <a:cubicBezTo>
                    <a:pt x="5424" y="10206"/>
                    <a:pt x="4601" y="12207"/>
                    <a:pt x="4836" y="14836"/>
                  </a:cubicBezTo>
                  <a:cubicBezTo>
                    <a:pt x="5001" y="16719"/>
                    <a:pt x="5564" y="18392"/>
                    <a:pt x="6691" y="19706"/>
                  </a:cubicBezTo>
                  <a:cubicBezTo>
                    <a:pt x="6832" y="19885"/>
                    <a:pt x="6950" y="20036"/>
                    <a:pt x="7091" y="20215"/>
                  </a:cubicBezTo>
                  <a:cubicBezTo>
                    <a:pt x="7091" y="20243"/>
                    <a:pt x="7067" y="20333"/>
                    <a:pt x="7067" y="20483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1" name="Google Shape;5174;p55"/>
            <p:cNvSpPr/>
            <p:nvPr/>
          </p:nvSpPr>
          <p:spPr>
            <a:xfrm>
              <a:off x="-1" y="114210"/>
              <a:ext cx="264683" cy="312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0901" fill="norm" stroke="1" extrusionOk="0">
                  <a:moveTo>
                    <a:pt x="21455" y="20247"/>
                  </a:moveTo>
                  <a:cubicBezTo>
                    <a:pt x="17861" y="20481"/>
                    <a:pt x="14303" y="21185"/>
                    <a:pt x="10673" y="20775"/>
                  </a:cubicBezTo>
                  <a:cubicBezTo>
                    <a:pt x="8146" y="20481"/>
                    <a:pt x="6509" y="19277"/>
                    <a:pt x="5442" y="17547"/>
                  </a:cubicBezTo>
                  <a:cubicBezTo>
                    <a:pt x="4375" y="15757"/>
                    <a:pt x="3485" y="13907"/>
                    <a:pt x="3165" y="11883"/>
                  </a:cubicBezTo>
                  <a:cubicBezTo>
                    <a:pt x="2879" y="9915"/>
                    <a:pt x="2346" y="7979"/>
                    <a:pt x="1776" y="6041"/>
                  </a:cubicBezTo>
                  <a:cubicBezTo>
                    <a:pt x="1528" y="5073"/>
                    <a:pt x="1065" y="4135"/>
                    <a:pt x="602" y="3225"/>
                  </a:cubicBezTo>
                  <a:cubicBezTo>
                    <a:pt x="-38" y="1991"/>
                    <a:pt x="-145" y="1581"/>
                    <a:pt x="175" y="231"/>
                  </a:cubicBezTo>
                  <a:cubicBezTo>
                    <a:pt x="3058" y="-415"/>
                    <a:pt x="5513" y="289"/>
                    <a:pt x="7116" y="2403"/>
                  </a:cubicBezTo>
                  <a:cubicBezTo>
                    <a:pt x="7826" y="3313"/>
                    <a:pt x="8326" y="4369"/>
                    <a:pt x="8787" y="5397"/>
                  </a:cubicBezTo>
                  <a:cubicBezTo>
                    <a:pt x="9570" y="7099"/>
                    <a:pt x="10140" y="8889"/>
                    <a:pt x="11030" y="10533"/>
                  </a:cubicBezTo>
                  <a:cubicBezTo>
                    <a:pt x="13200" y="14641"/>
                    <a:pt x="16403" y="18045"/>
                    <a:pt x="21455" y="20247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2" name="Google Shape;5175;p55"/>
            <p:cNvSpPr/>
            <p:nvPr/>
          </p:nvSpPr>
          <p:spPr>
            <a:xfrm>
              <a:off x="21481" y="14368"/>
              <a:ext cx="18431" cy="12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800" y="0"/>
                  </a:moveTo>
                  <a:cubicBezTo>
                    <a:pt x="5384" y="0"/>
                    <a:pt x="0" y="517"/>
                    <a:pt x="0" y="1551"/>
                  </a:cubicBezTo>
                  <a:lnTo>
                    <a:pt x="0" y="20054"/>
                  </a:lnTo>
                  <a:cubicBezTo>
                    <a:pt x="0" y="21088"/>
                    <a:pt x="5384" y="21600"/>
                    <a:pt x="10800" y="21600"/>
                  </a:cubicBezTo>
                  <a:cubicBezTo>
                    <a:pt x="16216" y="21600"/>
                    <a:pt x="21600" y="21088"/>
                    <a:pt x="21600" y="20054"/>
                  </a:cubicBezTo>
                  <a:lnTo>
                    <a:pt x="21600" y="1551"/>
                  </a:lnTo>
                  <a:cubicBezTo>
                    <a:pt x="21600" y="517"/>
                    <a:pt x="16216" y="0"/>
                    <a:pt x="10800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3" name="Google Shape;5176;p55"/>
            <p:cNvSpPr/>
            <p:nvPr/>
          </p:nvSpPr>
          <p:spPr>
            <a:xfrm>
              <a:off x="37247" y="44815"/>
              <a:ext cx="86425" cy="106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600" fill="norm" stroke="1" extrusionOk="0">
                  <a:moveTo>
                    <a:pt x="17815" y="0"/>
                  </a:moveTo>
                  <a:cubicBezTo>
                    <a:pt x="17177" y="0"/>
                    <a:pt x="16551" y="257"/>
                    <a:pt x="16147" y="890"/>
                  </a:cubicBezTo>
                  <a:cubicBezTo>
                    <a:pt x="12062" y="7504"/>
                    <a:pt x="6341" y="12955"/>
                    <a:pt x="620" y="18407"/>
                  </a:cubicBezTo>
                  <a:cubicBezTo>
                    <a:pt x="-859" y="19770"/>
                    <a:pt x="574" y="21600"/>
                    <a:pt x="2151" y="21600"/>
                  </a:cubicBezTo>
                  <a:cubicBezTo>
                    <a:pt x="2640" y="21600"/>
                    <a:pt x="3148" y="21423"/>
                    <a:pt x="3585" y="20996"/>
                  </a:cubicBezTo>
                  <a:cubicBezTo>
                    <a:pt x="9605" y="15367"/>
                    <a:pt x="15535" y="9648"/>
                    <a:pt x="19822" y="2766"/>
                  </a:cubicBezTo>
                  <a:cubicBezTo>
                    <a:pt x="20741" y="1340"/>
                    <a:pt x="19255" y="0"/>
                    <a:pt x="17815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4" name="Google Shape;5177;p55"/>
            <p:cNvSpPr/>
            <p:nvPr/>
          </p:nvSpPr>
          <p:spPr>
            <a:xfrm>
              <a:off x="10272" y="0"/>
              <a:ext cx="35250" cy="36439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5" name="Google Shape;5178;p55"/>
            <p:cNvSpPr/>
            <p:nvPr/>
          </p:nvSpPr>
          <p:spPr>
            <a:xfrm>
              <a:off x="98080" y="31622"/>
              <a:ext cx="35229" cy="36861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490" name="Google Shape;5206;p55"/>
          <p:cNvGrpSpPr/>
          <p:nvPr/>
        </p:nvGrpSpPr>
        <p:grpSpPr>
          <a:xfrm>
            <a:off x="1509994" y="1698529"/>
            <a:ext cx="259891" cy="241166"/>
            <a:chOff x="0" y="0"/>
            <a:chExt cx="259889" cy="241164"/>
          </a:xfrm>
        </p:grpSpPr>
        <p:sp>
          <p:nvSpPr>
            <p:cNvPr id="2487" name="Google Shape;5207;p55"/>
            <p:cNvSpPr/>
            <p:nvPr/>
          </p:nvSpPr>
          <p:spPr>
            <a:xfrm>
              <a:off x="0" y="0"/>
              <a:ext cx="259890" cy="241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149" fill="norm" stroke="1" extrusionOk="0">
                  <a:moveTo>
                    <a:pt x="7240" y="3639"/>
                  </a:moveTo>
                  <a:cubicBezTo>
                    <a:pt x="7591" y="2254"/>
                    <a:pt x="8047" y="945"/>
                    <a:pt x="9414" y="407"/>
                  </a:cubicBezTo>
                  <a:cubicBezTo>
                    <a:pt x="10537" y="-18"/>
                    <a:pt x="11694" y="-173"/>
                    <a:pt x="12851" y="252"/>
                  </a:cubicBezTo>
                  <a:cubicBezTo>
                    <a:pt x="14184" y="674"/>
                    <a:pt x="15340" y="2639"/>
                    <a:pt x="15094" y="4140"/>
                  </a:cubicBezTo>
                  <a:cubicBezTo>
                    <a:pt x="14884" y="5410"/>
                    <a:pt x="14535" y="6680"/>
                    <a:pt x="14253" y="7913"/>
                  </a:cubicBezTo>
                  <a:cubicBezTo>
                    <a:pt x="15340" y="7874"/>
                    <a:pt x="16392" y="7758"/>
                    <a:pt x="17479" y="7797"/>
                  </a:cubicBezTo>
                  <a:cubicBezTo>
                    <a:pt x="19936" y="7989"/>
                    <a:pt x="21231" y="10146"/>
                    <a:pt x="20600" y="12302"/>
                  </a:cubicBezTo>
                  <a:cubicBezTo>
                    <a:pt x="20146" y="13727"/>
                    <a:pt x="19303" y="14574"/>
                    <a:pt x="17795" y="14726"/>
                  </a:cubicBezTo>
                  <a:cubicBezTo>
                    <a:pt x="16954" y="14805"/>
                    <a:pt x="16112" y="14805"/>
                    <a:pt x="15202" y="14842"/>
                  </a:cubicBezTo>
                  <a:cubicBezTo>
                    <a:pt x="15340" y="15729"/>
                    <a:pt x="15481" y="16421"/>
                    <a:pt x="15551" y="17075"/>
                  </a:cubicBezTo>
                  <a:cubicBezTo>
                    <a:pt x="15761" y="19425"/>
                    <a:pt x="13938" y="21427"/>
                    <a:pt x="11835" y="21118"/>
                  </a:cubicBezTo>
                  <a:cubicBezTo>
                    <a:pt x="10466" y="20926"/>
                    <a:pt x="9309" y="20270"/>
                    <a:pt x="8642" y="18848"/>
                  </a:cubicBezTo>
                  <a:cubicBezTo>
                    <a:pt x="8432" y="18347"/>
                    <a:pt x="8152" y="17846"/>
                    <a:pt x="7906" y="17345"/>
                  </a:cubicBezTo>
                  <a:cubicBezTo>
                    <a:pt x="5383" y="20233"/>
                    <a:pt x="2436" y="19617"/>
                    <a:pt x="859" y="17423"/>
                  </a:cubicBezTo>
                  <a:cubicBezTo>
                    <a:pt x="298" y="16691"/>
                    <a:pt x="87" y="15537"/>
                    <a:pt x="52" y="14574"/>
                  </a:cubicBezTo>
                  <a:cubicBezTo>
                    <a:pt x="-18" y="12879"/>
                    <a:pt x="1139" y="11917"/>
                    <a:pt x="2226" y="11148"/>
                  </a:cubicBezTo>
                  <a:cubicBezTo>
                    <a:pt x="1595" y="10337"/>
                    <a:pt x="964" y="9684"/>
                    <a:pt x="508" y="8876"/>
                  </a:cubicBezTo>
                  <a:cubicBezTo>
                    <a:pt x="-369" y="7336"/>
                    <a:pt x="-87" y="5872"/>
                    <a:pt x="1175" y="4757"/>
                  </a:cubicBezTo>
                  <a:cubicBezTo>
                    <a:pt x="2716" y="3369"/>
                    <a:pt x="4785" y="3253"/>
                    <a:pt x="6504" y="4371"/>
                  </a:cubicBezTo>
                  <a:cubicBezTo>
                    <a:pt x="6645" y="4447"/>
                    <a:pt x="6819" y="4526"/>
                    <a:pt x="7101" y="4641"/>
                  </a:cubicBezTo>
                  <a:cubicBezTo>
                    <a:pt x="7170" y="4216"/>
                    <a:pt x="7170" y="3909"/>
                    <a:pt x="7240" y="3639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8" name="Google Shape;5208;p55"/>
            <p:cNvSpPr/>
            <p:nvPr/>
          </p:nvSpPr>
          <p:spPr>
            <a:xfrm>
              <a:off x="50000" y="50472"/>
              <a:ext cx="155999" cy="144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153" fill="norm" stroke="1" extrusionOk="0">
                  <a:moveTo>
                    <a:pt x="7214" y="3635"/>
                  </a:moveTo>
                  <a:cubicBezTo>
                    <a:pt x="7565" y="2221"/>
                    <a:pt x="8034" y="937"/>
                    <a:pt x="9375" y="420"/>
                  </a:cubicBezTo>
                  <a:cubicBezTo>
                    <a:pt x="10485" y="-27"/>
                    <a:pt x="11654" y="-158"/>
                    <a:pt x="12820" y="227"/>
                  </a:cubicBezTo>
                  <a:cubicBezTo>
                    <a:pt x="14165" y="679"/>
                    <a:pt x="15331" y="2606"/>
                    <a:pt x="15096" y="4087"/>
                  </a:cubicBezTo>
                  <a:cubicBezTo>
                    <a:pt x="14865" y="5370"/>
                    <a:pt x="14515" y="6658"/>
                    <a:pt x="14221" y="7941"/>
                  </a:cubicBezTo>
                  <a:cubicBezTo>
                    <a:pt x="15331" y="7880"/>
                    <a:pt x="16381" y="7749"/>
                    <a:pt x="17431" y="7814"/>
                  </a:cubicBezTo>
                  <a:cubicBezTo>
                    <a:pt x="19886" y="8007"/>
                    <a:pt x="21227" y="10127"/>
                    <a:pt x="20586" y="12313"/>
                  </a:cubicBezTo>
                  <a:cubicBezTo>
                    <a:pt x="20117" y="13728"/>
                    <a:pt x="19301" y="14565"/>
                    <a:pt x="17782" y="14757"/>
                  </a:cubicBezTo>
                  <a:cubicBezTo>
                    <a:pt x="16906" y="14819"/>
                    <a:pt x="16091" y="14819"/>
                    <a:pt x="15215" y="14884"/>
                  </a:cubicBezTo>
                  <a:cubicBezTo>
                    <a:pt x="15331" y="15721"/>
                    <a:pt x="15446" y="16426"/>
                    <a:pt x="15506" y="17136"/>
                  </a:cubicBezTo>
                  <a:cubicBezTo>
                    <a:pt x="15740" y="19449"/>
                    <a:pt x="13930" y="21442"/>
                    <a:pt x="11829" y="21118"/>
                  </a:cubicBezTo>
                  <a:cubicBezTo>
                    <a:pt x="10485" y="20925"/>
                    <a:pt x="9319" y="20286"/>
                    <a:pt x="8619" y="18871"/>
                  </a:cubicBezTo>
                  <a:cubicBezTo>
                    <a:pt x="8384" y="18354"/>
                    <a:pt x="8149" y="17841"/>
                    <a:pt x="7915" y="17390"/>
                  </a:cubicBezTo>
                  <a:cubicBezTo>
                    <a:pt x="5404" y="20220"/>
                    <a:pt x="2428" y="19642"/>
                    <a:pt x="852" y="17390"/>
                  </a:cubicBezTo>
                  <a:cubicBezTo>
                    <a:pt x="327" y="16685"/>
                    <a:pt x="93" y="15528"/>
                    <a:pt x="33" y="14565"/>
                  </a:cubicBezTo>
                  <a:cubicBezTo>
                    <a:pt x="-23" y="12891"/>
                    <a:pt x="1143" y="11928"/>
                    <a:pt x="2193" y="11157"/>
                  </a:cubicBezTo>
                  <a:cubicBezTo>
                    <a:pt x="1612" y="10320"/>
                    <a:pt x="968" y="9676"/>
                    <a:pt x="502" y="8905"/>
                  </a:cubicBezTo>
                  <a:cubicBezTo>
                    <a:pt x="-373" y="7363"/>
                    <a:pt x="-82" y="5887"/>
                    <a:pt x="1203" y="4730"/>
                  </a:cubicBezTo>
                  <a:cubicBezTo>
                    <a:pt x="2719" y="3377"/>
                    <a:pt x="4763" y="3250"/>
                    <a:pt x="6458" y="4341"/>
                  </a:cubicBezTo>
                  <a:cubicBezTo>
                    <a:pt x="6633" y="4472"/>
                    <a:pt x="6808" y="4472"/>
                    <a:pt x="7099" y="4599"/>
                  </a:cubicBezTo>
                  <a:cubicBezTo>
                    <a:pt x="7159" y="4214"/>
                    <a:pt x="7159" y="3894"/>
                    <a:pt x="7214" y="36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89" name="Google Shape;5209;p55"/>
            <p:cNvSpPr/>
            <p:nvPr/>
          </p:nvSpPr>
          <p:spPr>
            <a:xfrm>
              <a:off x="97836" y="97261"/>
              <a:ext cx="56356" cy="53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3" h="21600" fill="norm" stroke="1" extrusionOk="0">
                  <a:moveTo>
                    <a:pt x="10347" y="8032"/>
                  </a:moveTo>
                  <a:cubicBezTo>
                    <a:pt x="11765" y="8032"/>
                    <a:pt x="12871" y="8749"/>
                    <a:pt x="13022" y="10003"/>
                  </a:cubicBezTo>
                  <a:cubicBezTo>
                    <a:pt x="13183" y="10891"/>
                    <a:pt x="12871" y="11609"/>
                    <a:pt x="12710" y="11962"/>
                  </a:cubicBezTo>
                  <a:cubicBezTo>
                    <a:pt x="12238" y="12680"/>
                    <a:pt x="11604" y="13215"/>
                    <a:pt x="10659" y="13568"/>
                  </a:cubicBezTo>
                  <a:cubicBezTo>
                    <a:pt x="10428" y="13625"/>
                    <a:pt x="10186" y="13648"/>
                    <a:pt x="9955" y="13648"/>
                  </a:cubicBezTo>
                  <a:cubicBezTo>
                    <a:pt x="8638" y="13648"/>
                    <a:pt x="7461" y="12816"/>
                    <a:pt x="7190" y="11609"/>
                  </a:cubicBezTo>
                  <a:cubicBezTo>
                    <a:pt x="6878" y="10173"/>
                    <a:pt x="7984" y="8567"/>
                    <a:pt x="9553" y="8032"/>
                  </a:cubicBezTo>
                  <a:close/>
                  <a:moveTo>
                    <a:pt x="10347" y="0"/>
                  </a:moveTo>
                  <a:cubicBezTo>
                    <a:pt x="9553" y="0"/>
                    <a:pt x="8768" y="0"/>
                    <a:pt x="7823" y="353"/>
                  </a:cubicBezTo>
                  <a:cubicBezTo>
                    <a:pt x="2463" y="1789"/>
                    <a:pt x="-1006" y="7678"/>
                    <a:pt x="261" y="13568"/>
                  </a:cubicBezTo>
                  <a:cubicBezTo>
                    <a:pt x="1357" y="18387"/>
                    <a:pt x="5138" y="21600"/>
                    <a:pt x="9874" y="21600"/>
                  </a:cubicBezTo>
                  <a:cubicBezTo>
                    <a:pt x="10659" y="21600"/>
                    <a:pt x="11443" y="21600"/>
                    <a:pt x="12388" y="21247"/>
                  </a:cubicBezTo>
                  <a:cubicBezTo>
                    <a:pt x="14912" y="20529"/>
                    <a:pt x="17125" y="18923"/>
                    <a:pt x="18543" y="16428"/>
                  </a:cubicBezTo>
                  <a:cubicBezTo>
                    <a:pt x="20121" y="13922"/>
                    <a:pt x="20594" y="11073"/>
                    <a:pt x="19960" y="8032"/>
                  </a:cubicBezTo>
                  <a:cubicBezTo>
                    <a:pt x="19015" y="3213"/>
                    <a:pt x="15073" y="0"/>
                    <a:pt x="10347" y="0"/>
                  </a:cubicBezTo>
                  <a:close/>
                </a:path>
              </a:pathLst>
            </a:custGeom>
            <a:solidFill>
              <a:srgbClr val="7D4E2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sp>
        <p:nvSpPr>
          <p:cNvPr id="2491" name="Google Shape;5210;p55"/>
          <p:cNvSpPr/>
          <p:nvPr/>
        </p:nvSpPr>
        <p:spPr>
          <a:xfrm>
            <a:off x="8162745" y="1964803"/>
            <a:ext cx="53639" cy="55801"/>
          </a:xfrm>
          <a:prstGeom prst="ellipse">
            <a:avLst/>
          </a:prstGeom>
          <a:solidFill>
            <a:srgbClr val="FBDF66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2492" name="Google Shape;5211;p55"/>
          <p:cNvSpPr/>
          <p:nvPr/>
        </p:nvSpPr>
        <p:spPr>
          <a:xfrm>
            <a:off x="7873978" y="3346741"/>
            <a:ext cx="59930" cy="62346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grpSp>
        <p:nvGrpSpPr>
          <p:cNvPr id="2497" name="Google Shape;5212;p55"/>
          <p:cNvGrpSpPr/>
          <p:nvPr/>
        </p:nvGrpSpPr>
        <p:grpSpPr>
          <a:xfrm>
            <a:off x="6323120" y="1286152"/>
            <a:ext cx="142580" cy="137413"/>
            <a:chOff x="0" y="0"/>
            <a:chExt cx="142579" cy="137411"/>
          </a:xfrm>
        </p:grpSpPr>
        <p:sp>
          <p:nvSpPr>
            <p:cNvPr id="2493" name="Google Shape;5213;p55"/>
            <p:cNvSpPr/>
            <p:nvPr/>
          </p:nvSpPr>
          <p:spPr>
            <a:xfrm>
              <a:off x="37644" y="0"/>
              <a:ext cx="67180" cy="69798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4" name="Google Shape;5214;p55"/>
            <p:cNvSpPr/>
            <p:nvPr/>
          </p:nvSpPr>
          <p:spPr>
            <a:xfrm>
              <a:off x="37644" y="67614"/>
              <a:ext cx="67180" cy="69798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5" name="Google Shape;5215;p55"/>
            <p:cNvSpPr/>
            <p:nvPr/>
          </p:nvSpPr>
          <p:spPr>
            <a:xfrm>
              <a:off x="0" y="34227"/>
              <a:ext cx="67515" cy="69827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6" name="Google Shape;5216;p55"/>
            <p:cNvSpPr/>
            <p:nvPr/>
          </p:nvSpPr>
          <p:spPr>
            <a:xfrm>
              <a:off x="75085" y="32043"/>
              <a:ext cx="67495" cy="69799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502" name="Google Shape;5217;p55"/>
          <p:cNvGrpSpPr/>
          <p:nvPr/>
        </p:nvGrpSpPr>
        <p:grpSpPr>
          <a:xfrm>
            <a:off x="2558503" y="4403788"/>
            <a:ext cx="134700" cy="129956"/>
            <a:chOff x="0" y="0"/>
            <a:chExt cx="134699" cy="129954"/>
          </a:xfrm>
        </p:grpSpPr>
        <p:sp>
          <p:nvSpPr>
            <p:cNvPr id="2498" name="Google Shape;5218;p55"/>
            <p:cNvSpPr/>
            <p:nvPr/>
          </p:nvSpPr>
          <p:spPr>
            <a:xfrm>
              <a:off x="35588" y="0"/>
              <a:ext cx="63703" cy="65930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499" name="Google Shape;5219;p55"/>
            <p:cNvSpPr/>
            <p:nvPr/>
          </p:nvSpPr>
          <p:spPr>
            <a:xfrm>
              <a:off x="35588" y="63999"/>
              <a:ext cx="63703" cy="65956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0" name="Google Shape;5220;p55"/>
            <p:cNvSpPr/>
            <p:nvPr/>
          </p:nvSpPr>
          <p:spPr>
            <a:xfrm>
              <a:off x="0" y="32197"/>
              <a:ext cx="63702" cy="65930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1" name="Google Shape;5221;p55"/>
            <p:cNvSpPr/>
            <p:nvPr/>
          </p:nvSpPr>
          <p:spPr>
            <a:xfrm>
              <a:off x="70978" y="30242"/>
              <a:ext cx="63722" cy="65956"/>
            </a:xfrm>
            <a:prstGeom prst="ellipse">
              <a:avLst/>
            </a:prstGeom>
            <a:solidFill>
              <a:srgbClr val="FBDF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grpSp>
        <p:nvGrpSpPr>
          <p:cNvPr id="2537" name="Google Shape;5222;p55"/>
          <p:cNvGrpSpPr/>
          <p:nvPr/>
        </p:nvGrpSpPr>
        <p:grpSpPr>
          <a:xfrm>
            <a:off x="5836163" y="533900"/>
            <a:ext cx="1550288" cy="1860311"/>
            <a:chOff x="0" y="0"/>
            <a:chExt cx="1550287" cy="1860310"/>
          </a:xfrm>
        </p:grpSpPr>
        <p:sp>
          <p:nvSpPr>
            <p:cNvPr id="2503" name="Google Shape;5223;p55"/>
            <p:cNvSpPr/>
            <p:nvPr/>
          </p:nvSpPr>
          <p:spPr>
            <a:xfrm>
              <a:off x="184581" y="195265"/>
              <a:ext cx="644193" cy="564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409" fill="norm" stroke="1" extrusionOk="0">
                  <a:moveTo>
                    <a:pt x="21439" y="11635"/>
                  </a:moveTo>
                  <a:cubicBezTo>
                    <a:pt x="21250" y="15082"/>
                    <a:pt x="19773" y="17681"/>
                    <a:pt x="17258" y="19463"/>
                  </a:cubicBezTo>
                  <a:cubicBezTo>
                    <a:pt x="15415" y="20761"/>
                    <a:pt x="13382" y="21527"/>
                    <a:pt x="11159" y="21394"/>
                  </a:cubicBezTo>
                  <a:cubicBezTo>
                    <a:pt x="10325" y="21344"/>
                    <a:pt x="9492" y="21394"/>
                    <a:pt x="8658" y="21377"/>
                  </a:cubicBezTo>
                  <a:cubicBezTo>
                    <a:pt x="6537" y="21344"/>
                    <a:pt x="4593" y="20645"/>
                    <a:pt x="2940" y="19129"/>
                  </a:cubicBezTo>
                  <a:cubicBezTo>
                    <a:pt x="2400" y="18647"/>
                    <a:pt x="1872" y="18030"/>
                    <a:pt x="1550" y="17347"/>
                  </a:cubicBezTo>
                  <a:cubicBezTo>
                    <a:pt x="1024" y="16214"/>
                    <a:pt x="571" y="15032"/>
                    <a:pt x="264" y="13816"/>
                  </a:cubicBezTo>
                  <a:cubicBezTo>
                    <a:pt x="-72" y="12434"/>
                    <a:pt x="-72" y="10985"/>
                    <a:pt x="176" y="9569"/>
                  </a:cubicBezTo>
                  <a:cubicBezTo>
                    <a:pt x="352" y="8587"/>
                    <a:pt x="673" y="7621"/>
                    <a:pt x="980" y="6655"/>
                  </a:cubicBezTo>
                  <a:cubicBezTo>
                    <a:pt x="1287" y="5739"/>
                    <a:pt x="1624" y="4823"/>
                    <a:pt x="2048" y="3974"/>
                  </a:cubicBezTo>
                  <a:cubicBezTo>
                    <a:pt x="2882" y="2325"/>
                    <a:pt x="4212" y="1342"/>
                    <a:pt x="5748" y="676"/>
                  </a:cubicBezTo>
                  <a:cubicBezTo>
                    <a:pt x="7532" y="-73"/>
                    <a:pt x="9405" y="-57"/>
                    <a:pt x="11261" y="60"/>
                  </a:cubicBezTo>
                  <a:cubicBezTo>
                    <a:pt x="12109" y="127"/>
                    <a:pt x="12972" y="426"/>
                    <a:pt x="13777" y="759"/>
                  </a:cubicBezTo>
                  <a:cubicBezTo>
                    <a:pt x="15137" y="1292"/>
                    <a:pt x="16570" y="1676"/>
                    <a:pt x="17696" y="2775"/>
                  </a:cubicBezTo>
                  <a:cubicBezTo>
                    <a:pt x="18792" y="3857"/>
                    <a:pt x="19861" y="4973"/>
                    <a:pt x="20562" y="6438"/>
                  </a:cubicBezTo>
                  <a:cubicBezTo>
                    <a:pt x="21323" y="8054"/>
                    <a:pt x="21528" y="9819"/>
                    <a:pt x="21439" y="11635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4" name="Google Shape;5224;p55"/>
            <p:cNvSpPr/>
            <p:nvPr/>
          </p:nvSpPr>
          <p:spPr>
            <a:xfrm>
              <a:off x="397642" y="428651"/>
              <a:ext cx="50710" cy="52238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5" name="Google Shape;5225;p55"/>
            <p:cNvSpPr/>
            <p:nvPr/>
          </p:nvSpPr>
          <p:spPr>
            <a:xfrm>
              <a:off x="568309" y="427335"/>
              <a:ext cx="50395" cy="52685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6" name="Google Shape;5226;p55"/>
            <p:cNvSpPr/>
            <p:nvPr/>
          </p:nvSpPr>
          <p:spPr>
            <a:xfrm>
              <a:off x="453715" y="492428"/>
              <a:ext cx="116830" cy="79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19757" y="0"/>
                  </a:moveTo>
                  <a:cubicBezTo>
                    <a:pt x="18835" y="0"/>
                    <a:pt x="17887" y="869"/>
                    <a:pt x="17846" y="2600"/>
                  </a:cubicBezTo>
                  <a:cubicBezTo>
                    <a:pt x="17604" y="8097"/>
                    <a:pt x="16960" y="14189"/>
                    <a:pt x="12844" y="15866"/>
                  </a:cubicBezTo>
                  <a:cubicBezTo>
                    <a:pt x="12138" y="16164"/>
                    <a:pt x="11463" y="16301"/>
                    <a:pt x="10824" y="16301"/>
                  </a:cubicBezTo>
                  <a:cubicBezTo>
                    <a:pt x="6616" y="16301"/>
                    <a:pt x="3860" y="10255"/>
                    <a:pt x="3715" y="4033"/>
                  </a:cubicBezTo>
                  <a:cubicBezTo>
                    <a:pt x="3674" y="2303"/>
                    <a:pt x="2726" y="1433"/>
                    <a:pt x="1799" y="1433"/>
                  </a:cubicBezTo>
                  <a:cubicBezTo>
                    <a:pt x="872" y="1433"/>
                    <a:pt x="-40" y="2303"/>
                    <a:pt x="1" y="4033"/>
                  </a:cubicBezTo>
                  <a:cubicBezTo>
                    <a:pt x="243" y="14189"/>
                    <a:pt x="4607" y="21600"/>
                    <a:pt x="11551" y="21600"/>
                  </a:cubicBezTo>
                  <a:cubicBezTo>
                    <a:pt x="18814" y="21600"/>
                    <a:pt x="21158" y="11559"/>
                    <a:pt x="21483" y="2600"/>
                  </a:cubicBezTo>
                  <a:cubicBezTo>
                    <a:pt x="21560" y="869"/>
                    <a:pt x="20674" y="0"/>
                    <a:pt x="19757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7" name="Google Shape;5227;p55"/>
            <p:cNvSpPr/>
            <p:nvPr/>
          </p:nvSpPr>
          <p:spPr>
            <a:xfrm>
              <a:off x="348792" y="507193"/>
              <a:ext cx="77715" cy="4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912" fill="norm" stroke="1" extrusionOk="0">
                  <a:moveTo>
                    <a:pt x="21356" y="11099"/>
                  </a:moveTo>
                  <a:cubicBezTo>
                    <a:pt x="21240" y="16826"/>
                    <a:pt x="16291" y="21257"/>
                    <a:pt x="10379" y="20892"/>
                  </a:cubicBezTo>
                  <a:cubicBezTo>
                    <a:pt x="4467" y="20526"/>
                    <a:pt x="-121" y="15542"/>
                    <a:pt x="2" y="9626"/>
                  </a:cubicBezTo>
                  <a:cubicBezTo>
                    <a:pt x="125" y="3899"/>
                    <a:pt x="5067" y="-343"/>
                    <a:pt x="10979" y="22"/>
                  </a:cubicBezTo>
                  <a:cubicBezTo>
                    <a:pt x="16899" y="388"/>
                    <a:pt x="21479" y="5195"/>
                    <a:pt x="21356" y="1109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8" name="Google Shape;5228;p55"/>
            <p:cNvSpPr/>
            <p:nvPr/>
          </p:nvSpPr>
          <p:spPr>
            <a:xfrm>
              <a:off x="581913" y="516410"/>
              <a:ext cx="77740" cy="49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902" fill="norm" stroke="1" extrusionOk="0">
                  <a:moveTo>
                    <a:pt x="21371" y="11092"/>
                  </a:moveTo>
                  <a:cubicBezTo>
                    <a:pt x="21248" y="17004"/>
                    <a:pt x="16297" y="21256"/>
                    <a:pt x="10383" y="20879"/>
                  </a:cubicBezTo>
                  <a:cubicBezTo>
                    <a:pt x="4469" y="20514"/>
                    <a:pt x="-113" y="15532"/>
                    <a:pt x="3" y="9808"/>
                  </a:cubicBezTo>
                  <a:cubicBezTo>
                    <a:pt x="126" y="4084"/>
                    <a:pt x="5077" y="-344"/>
                    <a:pt x="10991" y="21"/>
                  </a:cubicBezTo>
                  <a:cubicBezTo>
                    <a:pt x="16905" y="386"/>
                    <a:pt x="21487" y="5380"/>
                    <a:pt x="21371" y="1109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09" name="Google Shape;5229;p55"/>
            <p:cNvSpPr/>
            <p:nvPr/>
          </p:nvSpPr>
          <p:spPr>
            <a:xfrm>
              <a:off x="450624" y="0"/>
              <a:ext cx="89319" cy="366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8955" y="0"/>
                  </a:moveTo>
                  <a:cubicBezTo>
                    <a:pt x="4442" y="0"/>
                    <a:pt x="255" y="751"/>
                    <a:pt x="895" y="2261"/>
                  </a:cubicBezTo>
                  <a:cubicBezTo>
                    <a:pt x="3350" y="7953"/>
                    <a:pt x="989" y="13619"/>
                    <a:pt x="10" y="19311"/>
                  </a:cubicBezTo>
                  <a:cubicBezTo>
                    <a:pt x="-241" y="20837"/>
                    <a:pt x="4141" y="21600"/>
                    <a:pt x="8654" y="21600"/>
                  </a:cubicBezTo>
                  <a:cubicBezTo>
                    <a:pt x="13167" y="21600"/>
                    <a:pt x="17819" y="20837"/>
                    <a:pt x="18114" y="19311"/>
                  </a:cubicBezTo>
                  <a:cubicBezTo>
                    <a:pt x="18999" y="13619"/>
                    <a:pt x="21359" y="7953"/>
                    <a:pt x="18999" y="2261"/>
                  </a:cubicBezTo>
                  <a:cubicBezTo>
                    <a:pt x="18358" y="758"/>
                    <a:pt x="13494" y="0"/>
                    <a:pt x="8955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0" name="Google Shape;5230;p55"/>
            <p:cNvSpPr/>
            <p:nvPr/>
          </p:nvSpPr>
          <p:spPr>
            <a:xfrm>
              <a:off x="442700" y="677204"/>
              <a:ext cx="88343" cy="265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1600" fill="norm" stroke="1" extrusionOk="0">
                  <a:moveTo>
                    <a:pt x="11878" y="0"/>
                  </a:moveTo>
                  <a:cubicBezTo>
                    <a:pt x="7061" y="0"/>
                    <a:pt x="2111" y="1064"/>
                    <a:pt x="1904" y="3180"/>
                  </a:cubicBezTo>
                  <a:cubicBezTo>
                    <a:pt x="1275" y="8261"/>
                    <a:pt x="640" y="13339"/>
                    <a:pt x="11" y="18420"/>
                  </a:cubicBezTo>
                  <a:cubicBezTo>
                    <a:pt x="-250" y="20545"/>
                    <a:pt x="4426" y="21600"/>
                    <a:pt x="9222" y="21600"/>
                  </a:cubicBezTo>
                  <a:cubicBezTo>
                    <a:pt x="14045" y="21600"/>
                    <a:pt x="18989" y="20536"/>
                    <a:pt x="19203" y="18420"/>
                  </a:cubicBezTo>
                  <a:cubicBezTo>
                    <a:pt x="19832" y="13339"/>
                    <a:pt x="20460" y="8261"/>
                    <a:pt x="21089" y="3180"/>
                  </a:cubicBezTo>
                  <a:cubicBezTo>
                    <a:pt x="21350" y="1055"/>
                    <a:pt x="16681" y="0"/>
                    <a:pt x="11878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1" name="Google Shape;5231;p55"/>
            <p:cNvSpPr/>
            <p:nvPr/>
          </p:nvSpPr>
          <p:spPr>
            <a:xfrm>
              <a:off x="0" y="446633"/>
              <a:ext cx="265307" cy="96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1" h="21506" fill="norm" stroke="1" extrusionOk="0">
                  <a:moveTo>
                    <a:pt x="2717" y="0"/>
                  </a:moveTo>
                  <a:cubicBezTo>
                    <a:pt x="-944" y="0"/>
                    <a:pt x="-905" y="17610"/>
                    <a:pt x="2837" y="17999"/>
                  </a:cubicBezTo>
                  <a:cubicBezTo>
                    <a:pt x="7165" y="18495"/>
                    <a:pt x="11492" y="17704"/>
                    <a:pt x="15723" y="21148"/>
                  </a:cubicBezTo>
                  <a:cubicBezTo>
                    <a:pt x="16016" y="21393"/>
                    <a:pt x="16294" y="21506"/>
                    <a:pt x="16558" y="21506"/>
                  </a:cubicBezTo>
                  <a:cubicBezTo>
                    <a:pt x="19595" y="21506"/>
                    <a:pt x="20656" y="6543"/>
                    <a:pt x="17294" y="3739"/>
                  </a:cubicBezTo>
                  <a:cubicBezTo>
                    <a:pt x="12549" y="-94"/>
                    <a:pt x="7711" y="496"/>
                    <a:pt x="2837" y="6"/>
                  </a:cubicBezTo>
                  <a:cubicBezTo>
                    <a:pt x="2796" y="0"/>
                    <a:pt x="2756" y="0"/>
                    <a:pt x="2717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2" name="Google Shape;5232;p55"/>
            <p:cNvSpPr/>
            <p:nvPr/>
          </p:nvSpPr>
          <p:spPr>
            <a:xfrm>
              <a:off x="709948" y="467388"/>
              <a:ext cx="296293" cy="84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66" h="21600" fill="norm" stroke="1" extrusionOk="0">
                  <a:moveTo>
                    <a:pt x="2206" y="0"/>
                  </a:moveTo>
                  <a:cubicBezTo>
                    <a:pt x="-866" y="0"/>
                    <a:pt x="-718" y="19053"/>
                    <a:pt x="2572" y="20665"/>
                  </a:cubicBezTo>
                  <a:cubicBezTo>
                    <a:pt x="4107" y="21372"/>
                    <a:pt x="5639" y="21600"/>
                    <a:pt x="7175" y="21600"/>
                  </a:cubicBezTo>
                  <a:cubicBezTo>
                    <a:pt x="10028" y="21600"/>
                    <a:pt x="12882" y="20808"/>
                    <a:pt x="15748" y="20808"/>
                  </a:cubicBezTo>
                  <a:cubicBezTo>
                    <a:pt x="16251" y="20808"/>
                    <a:pt x="16757" y="20836"/>
                    <a:pt x="17260" y="20894"/>
                  </a:cubicBezTo>
                  <a:cubicBezTo>
                    <a:pt x="17297" y="20894"/>
                    <a:pt x="17335" y="20901"/>
                    <a:pt x="17371" y="20901"/>
                  </a:cubicBezTo>
                  <a:cubicBezTo>
                    <a:pt x="20734" y="20901"/>
                    <a:pt x="20696" y="756"/>
                    <a:pt x="17260" y="421"/>
                  </a:cubicBezTo>
                  <a:cubicBezTo>
                    <a:pt x="16755" y="364"/>
                    <a:pt x="16249" y="343"/>
                    <a:pt x="15744" y="343"/>
                  </a:cubicBezTo>
                  <a:cubicBezTo>
                    <a:pt x="12935" y="343"/>
                    <a:pt x="10135" y="1092"/>
                    <a:pt x="7339" y="1092"/>
                  </a:cubicBezTo>
                  <a:cubicBezTo>
                    <a:pt x="5750" y="1092"/>
                    <a:pt x="4161" y="849"/>
                    <a:pt x="2572" y="86"/>
                  </a:cubicBezTo>
                  <a:cubicBezTo>
                    <a:pt x="2445" y="29"/>
                    <a:pt x="2323" y="0"/>
                    <a:pt x="220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3" name="Google Shape;5233;p55"/>
            <p:cNvSpPr/>
            <p:nvPr/>
          </p:nvSpPr>
          <p:spPr>
            <a:xfrm>
              <a:off x="197418" y="163909"/>
              <a:ext cx="194384" cy="206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50" h="21600" fill="norm" stroke="1" extrusionOk="0">
                  <a:moveTo>
                    <a:pt x="2542" y="0"/>
                  </a:moveTo>
                  <a:cubicBezTo>
                    <a:pt x="275" y="0"/>
                    <a:pt x="-1169" y="3594"/>
                    <a:pt x="1260" y="5139"/>
                  </a:cubicBezTo>
                  <a:cubicBezTo>
                    <a:pt x="7159" y="8762"/>
                    <a:pt x="10045" y="15920"/>
                    <a:pt x="14894" y="20827"/>
                  </a:cubicBezTo>
                  <a:cubicBezTo>
                    <a:pt x="15435" y="21372"/>
                    <a:pt x="16037" y="21600"/>
                    <a:pt x="16620" y="21600"/>
                  </a:cubicBezTo>
                  <a:cubicBezTo>
                    <a:pt x="18641" y="21600"/>
                    <a:pt x="20431" y="18858"/>
                    <a:pt x="18566" y="16973"/>
                  </a:cubicBezTo>
                  <a:cubicBezTo>
                    <a:pt x="13321" y="11653"/>
                    <a:pt x="10307" y="4404"/>
                    <a:pt x="3883" y="416"/>
                  </a:cubicBezTo>
                  <a:cubicBezTo>
                    <a:pt x="3420" y="126"/>
                    <a:pt x="2966" y="0"/>
                    <a:pt x="254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4" name="Google Shape;5234;p55"/>
            <p:cNvSpPr/>
            <p:nvPr/>
          </p:nvSpPr>
          <p:spPr>
            <a:xfrm>
              <a:off x="628958" y="179790"/>
              <a:ext cx="176208" cy="162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99" h="21600" fill="norm" stroke="1" extrusionOk="0">
                  <a:moveTo>
                    <a:pt x="15956" y="0"/>
                  </a:moveTo>
                  <a:cubicBezTo>
                    <a:pt x="15342" y="0"/>
                    <a:pt x="14708" y="242"/>
                    <a:pt x="14128" y="808"/>
                  </a:cubicBezTo>
                  <a:cubicBezTo>
                    <a:pt x="9368" y="5300"/>
                    <a:pt x="5276" y="10727"/>
                    <a:pt x="898" y="15745"/>
                  </a:cubicBezTo>
                  <a:cubicBezTo>
                    <a:pt x="-1212" y="18105"/>
                    <a:pt x="770" y="21600"/>
                    <a:pt x="3011" y="21600"/>
                  </a:cubicBezTo>
                  <a:cubicBezTo>
                    <a:pt x="3648" y="21600"/>
                    <a:pt x="4304" y="21317"/>
                    <a:pt x="4896" y="20647"/>
                  </a:cubicBezTo>
                  <a:cubicBezTo>
                    <a:pt x="9274" y="15630"/>
                    <a:pt x="13366" y="10262"/>
                    <a:pt x="18123" y="5710"/>
                  </a:cubicBezTo>
                  <a:cubicBezTo>
                    <a:pt x="20388" y="3536"/>
                    <a:pt x="18311" y="0"/>
                    <a:pt x="15956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5" name="Google Shape;5235;p55"/>
            <p:cNvSpPr/>
            <p:nvPr/>
          </p:nvSpPr>
          <p:spPr>
            <a:xfrm>
              <a:off x="191750" y="618161"/>
              <a:ext cx="153915" cy="169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82" h="21600" fill="norm" stroke="1" extrusionOk="0">
                  <a:moveTo>
                    <a:pt x="15772" y="0"/>
                  </a:moveTo>
                  <a:cubicBezTo>
                    <a:pt x="14793" y="0"/>
                    <a:pt x="13839" y="496"/>
                    <a:pt x="13239" y="1699"/>
                  </a:cubicBezTo>
                  <a:cubicBezTo>
                    <a:pt x="10435" y="7236"/>
                    <a:pt x="6530" y="11712"/>
                    <a:pt x="1470" y="15239"/>
                  </a:cubicBezTo>
                  <a:cubicBezTo>
                    <a:pt x="-1407" y="17281"/>
                    <a:pt x="379" y="21600"/>
                    <a:pt x="3049" y="21600"/>
                  </a:cubicBezTo>
                  <a:cubicBezTo>
                    <a:pt x="3597" y="21600"/>
                    <a:pt x="4182" y="21422"/>
                    <a:pt x="4768" y="21000"/>
                  </a:cubicBezTo>
                  <a:cubicBezTo>
                    <a:pt x="10765" y="16859"/>
                    <a:pt x="15604" y="11659"/>
                    <a:pt x="18905" y="5055"/>
                  </a:cubicBezTo>
                  <a:cubicBezTo>
                    <a:pt x="20193" y="2435"/>
                    <a:pt x="17930" y="0"/>
                    <a:pt x="15772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6" name="Google Shape;5236;p55"/>
            <p:cNvSpPr/>
            <p:nvPr/>
          </p:nvSpPr>
          <p:spPr>
            <a:xfrm>
              <a:off x="670453" y="643341"/>
              <a:ext cx="126908" cy="148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74" h="21600" fill="norm" stroke="1" extrusionOk="0">
                  <a:moveTo>
                    <a:pt x="3933" y="0"/>
                  </a:moveTo>
                  <a:cubicBezTo>
                    <a:pt x="1066" y="0"/>
                    <a:pt x="-1520" y="3788"/>
                    <a:pt x="1061" y="6567"/>
                  </a:cubicBezTo>
                  <a:cubicBezTo>
                    <a:pt x="4894" y="10713"/>
                    <a:pt x="8143" y="15241"/>
                    <a:pt x="11387" y="19895"/>
                  </a:cubicBezTo>
                  <a:cubicBezTo>
                    <a:pt x="12245" y="21104"/>
                    <a:pt x="13446" y="21600"/>
                    <a:pt x="14635" y="21600"/>
                  </a:cubicBezTo>
                  <a:cubicBezTo>
                    <a:pt x="17399" y="21600"/>
                    <a:pt x="20080" y="18882"/>
                    <a:pt x="18079" y="16071"/>
                  </a:cubicBezTo>
                  <a:cubicBezTo>
                    <a:pt x="14507" y="10904"/>
                    <a:pt x="10803" y="5867"/>
                    <a:pt x="6518" y="1212"/>
                  </a:cubicBezTo>
                  <a:cubicBezTo>
                    <a:pt x="5723" y="358"/>
                    <a:pt x="4815" y="0"/>
                    <a:pt x="3933" y="0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7" name="Google Shape;5237;p55"/>
            <p:cNvSpPr/>
            <p:nvPr/>
          </p:nvSpPr>
          <p:spPr>
            <a:xfrm>
              <a:off x="267155" y="251648"/>
              <a:ext cx="236115" cy="150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6" h="21422" fill="norm" stroke="1" extrusionOk="0">
                  <a:moveTo>
                    <a:pt x="12624" y="10"/>
                  </a:moveTo>
                  <a:cubicBezTo>
                    <a:pt x="10014" y="197"/>
                    <a:pt x="7559" y="2079"/>
                    <a:pt x="5640" y="5018"/>
                  </a:cubicBezTo>
                  <a:cubicBezTo>
                    <a:pt x="2840" y="9340"/>
                    <a:pt x="729" y="15163"/>
                    <a:pt x="0" y="21422"/>
                  </a:cubicBezTo>
                  <a:cubicBezTo>
                    <a:pt x="2685" y="17228"/>
                    <a:pt x="5679" y="15099"/>
                    <a:pt x="9554" y="13721"/>
                  </a:cubicBezTo>
                  <a:cubicBezTo>
                    <a:pt x="11011" y="13222"/>
                    <a:pt x="21600" y="10466"/>
                    <a:pt x="20565" y="6336"/>
                  </a:cubicBezTo>
                  <a:cubicBezTo>
                    <a:pt x="19529" y="2326"/>
                    <a:pt x="15079" y="-178"/>
                    <a:pt x="12624" y="1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8" name="Google Shape;5238;p55"/>
            <p:cNvSpPr/>
            <p:nvPr/>
          </p:nvSpPr>
          <p:spPr>
            <a:xfrm>
              <a:off x="291509" y="508870"/>
              <a:ext cx="1258769" cy="628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11812" y="0"/>
                  </a:moveTo>
                  <a:cubicBezTo>
                    <a:pt x="11667" y="0"/>
                    <a:pt x="11520" y="30"/>
                    <a:pt x="11371" y="95"/>
                  </a:cubicBezTo>
                  <a:cubicBezTo>
                    <a:pt x="10953" y="261"/>
                    <a:pt x="10528" y="367"/>
                    <a:pt x="10126" y="623"/>
                  </a:cubicBezTo>
                  <a:cubicBezTo>
                    <a:pt x="9432" y="1061"/>
                    <a:pt x="8783" y="1679"/>
                    <a:pt x="8335" y="2886"/>
                  </a:cubicBezTo>
                  <a:cubicBezTo>
                    <a:pt x="7903" y="4063"/>
                    <a:pt x="7508" y="5271"/>
                    <a:pt x="7530" y="6885"/>
                  </a:cubicBezTo>
                  <a:cubicBezTo>
                    <a:pt x="7425" y="6824"/>
                    <a:pt x="7358" y="6810"/>
                    <a:pt x="7306" y="6749"/>
                  </a:cubicBezTo>
                  <a:cubicBezTo>
                    <a:pt x="6832" y="6168"/>
                    <a:pt x="6327" y="5972"/>
                    <a:pt x="5812" y="5972"/>
                  </a:cubicBezTo>
                  <a:cubicBezTo>
                    <a:pt x="5566" y="5972"/>
                    <a:pt x="5317" y="6017"/>
                    <a:pt x="5068" y="6085"/>
                  </a:cubicBezTo>
                  <a:cubicBezTo>
                    <a:pt x="4822" y="6146"/>
                    <a:pt x="4546" y="6387"/>
                    <a:pt x="4367" y="6719"/>
                  </a:cubicBezTo>
                  <a:cubicBezTo>
                    <a:pt x="3972" y="7428"/>
                    <a:pt x="3614" y="8198"/>
                    <a:pt x="3584" y="9374"/>
                  </a:cubicBezTo>
                  <a:cubicBezTo>
                    <a:pt x="3569" y="9993"/>
                    <a:pt x="3517" y="10597"/>
                    <a:pt x="3480" y="11246"/>
                  </a:cubicBezTo>
                  <a:cubicBezTo>
                    <a:pt x="3220" y="11246"/>
                    <a:pt x="2960" y="11236"/>
                    <a:pt x="2700" y="11236"/>
                  </a:cubicBezTo>
                  <a:cubicBezTo>
                    <a:pt x="2505" y="11236"/>
                    <a:pt x="2310" y="11241"/>
                    <a:pt x="2115" y="11261"/>
                  </a:cubicBezTo>
                  <a:cubicBezTo>
                    <a:pt x="1242" y="11352"/>
                    <a:pt x="608" y="12181"/>
                    <a:pt x="228" y="13811"/>
                  </a:cubicBezTo>
                  <a:cubicBezTo>
                    <a:pt x="-145" y="15410"/>
                    <a:pt x="-56" y="16873"/>
                    <a:pt x="466" y="18277"/>
                  </a:cubicBezTo>
                  <a:cubicBezTo>
                    <a:pt x="1011" y="19741"/>
                    <a:pt x="1787" y="20450"/>
                    <a:pt x="2630" y="20797"/>
                  </a:cubicBezTo>
                  <a:cubicBezTo>
                    <a:pt x="3286" y="21053"/>
                    <a:pt x="3965" y="21159"/>
                    <a:pt x="4629" y="21234"/>
                  </a:cubicBezTo>
                  <a:cubicBezTo>
                    <a:pt x="5658" y="21370"/>
                    <a:pt x="6687" y="21446"/>
                    <a:pt x="7716" y="21506"/>
                  </a:cubicBezTo>
                  <a:cubicBezTo>
                    <a:pt x="8766" y="21559"/>
                    <a:pt x="9821" y="21600"/>
                    <a:pt x="10872" y="21600"/>
                  </a:cubicBezTo>
                  <a:cubicBezTo>
                    <a:pt x="11031" y="21600"/>
                    <a:pt x="11190" y="21599"/>
                    <a:pt x="11349" y="21597"/>
                  </a:cubicBezTo>
                  <a:cubicBezTo>
                    <a:pt x="12479" y="21583"/>
                    <a:pt x="13610" y="21459"/>
                    <a:pt x="14741" y="21459"/>
                  </a:cubicBezTo>
                  <a:cubicBezTo>
                    <a:pt x="14804" y="21459"/>
                    <a:pt x="14866" y="21460"/>
                    <a:pt x="14929" y="21460"/>
                  </a:cubicBezTo>
                  <a:cubicBezTo>
                    <a:pt x="15063" y="21462"/>
                    <a:pt x="15196" y="21463"/>
                    <a:pt x="15330" y="21463"/>
                  </a:cubicBezTo>
                  <a:cubicBezTo>
                    <a:pt x="16431" y="21463"/>
                    <a:pt x="17521" y="21388"/>
                    <a:pt x="18599" y="20917"/>
                  </a:cubicBezTo>
                  <a:cubicBezTo>
                    <a:pt x="19009" y="20737"/>
                    <a:pt x="19464" y="20526"/>
                    <a:pt x="19777" y="20027"/>
                  </a:cubicBezTo>
                  <a:cubicBezTo>
                    <a:pt x="20761" y="18428"/>
                    <a:pt x="21455" y="16511"/>
                    <a:pt x="21380" y="13721"/>
                  </a:cubicBezTo>
                  <a:cubicBezTo>
                    <a:pt x="21328" y="11457"/>
                    <a:pt x="20746" y="9903"/>
                    <a:pt x="19911" y="8741"/>
                  </a:cubicBezTo>
                  <a:cubicBezTo>
                    <a:pt x="19076" y="7588"/>
                    <a:pt x="18138" y="7135"/>
                    <a:pt x="17161" y="7135"/>
                  </a:cubicBezTo>
                  <a:cubicBezTo>
                    <a:pt x="16872" y="7135"/>
                    <a:pt x="16580" y="7175"/>
                    <a:pt x="16286" y="7247"/>
                  </a:cubicBezTo>
                  <a:cubicBezTo>
                    <a:pt x="16055" y="7307"/>
                    <a:pt x="15816" y="7459"/>
                    <a:pt x="15563" y="7594"/>
                  </a:cubicBezTo>
                  <a:cubicBezTo>
                    <a:pt x="15555" y="7383"/>
                    <a:pt x="15548" y="7262"/>
                    <a:pt x="15540" y="7127"/>
                  </a:cubicBezTo>
                  <a:cubicBezTo>
                    <a:pt x="15451" y="5406"/>
                    <a:pt x="15138" y="3867"/>
                    <a:pt x="14563" y="2585"/>
                  </a:cubicBezTo>
                  <a:cubicBezTo>
                    <a:pt x="14116" y="1588"/>
                    <a:pt x="13526" y="1075"/>
                    <a:pt x="12945" y="548"/>
                  </a:cubicBezTo>
                  <a:cubicBezTo>
                    <a:pt x="12580" y="218"/>
                    <a:pt x="12204" y="0"/>
                    <a:pt x="11812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19" name="Google Shape;5239;p55"/>
            <p:cNvSpPr/>
            <p:nvPr/>
          </p:nvSpPr>
          <p:spPr>
            <a:xfrm>
              <a:off x="937017" y="509009"/>
              <a:ext cx="613271" cy="622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600" fill="norm" stroke="1" extrusionOk="0">
                  <a:moveTo>
                    <a:pt x="1856" y="0"/>
                  </a:moveTo>
                  <a:cubicBezTo>
                    <a:pt x="545" y="1644"/>
                    <a:pt x="-419" y="4021"/>
                    <a:pt x="184" y="6138"/>
                  </a:cubicBezTo>
                  <a:cubicBezTo>
                    <a:pt x="786" y="8347"/>
                    <a:pt x="2458" y="9490"/>
                    <a:pt x="4657" y="9550"/>
                  </a:cubicBezTo>
                  <a:cubicBezTo>
                    <a:pt x="7489" y="9642"/>
                    <a:pt x="10893" y="9383"/>
                    <a:pt x="12294" y="12506"/>
                  </a:cubicBezTo>
                  <a:cubicBezTo>
                    <a:pt x="13499" y="15171"/>
                    <a:pt x="10471" y="17730"/>
                    <a:pt x="11089" y="20457"/>
                  </a:cubicBezTo>
                  <a:cubicBezTo>
                    <a:pt x="11179" y="20868"/>
                    <a:pt x="11330" y="21249"/>
                    <a:pt x="11540" y="21600"/>
                  </a:cubicBezTo>
                  <a:cubicBezTo>
                    <a:pt x="12836" y="21539"/>
                    <a:pt x="14131" y="21402"/>
                    <a:pt x="15412" y="21112"/>
                  </a:cubicBezTo>
                  <a:cubicBezTo>
                    <a:pt x="16241" y="20929"/>
                    <a:pt x="17159" y="20717"/>
                    <a:pt x="17792" y="20213"/>
                  </a:cubicBezTo>
                  <a:cubicBezTo>
                    <a:pt x="19780" y="18599"/>
                    <a:pt x="21181" y="16664"/>
                    <a:pt x="21030" y="13847"/>
                  </a:cubicBezTo>
                  <a:cubicBezTo>
                    <a:pt x="20924" y="11561"/>
                    <a:pt x="19750" y="9992"/>
                    <a:pt x="18063" y="8819"/>
                  </a:cubicBezTo>
                  <a:cubicBezTo>
                    <a:pt x="16376" y="7655"/>
                    <a:pt x="14483" y="7198"/>
                    <a:pt x="12508" y="7198"/>
                  </a:cubicBezTo>
                  <a:cubicBezTo>
                    <a:pt x="11926" y="7198"/>
                    <a:pt x="11336" y="7238"/>
                    <a:pt x="10743" y="7311"/>
                  </a:cubicBezTo>
                  <a:cubicBezTo>
                    <a:pt x="10276" y="7372"/>
                    <a:pt x="9793" y="7525"/>
                    <a:pt x="9281" y="7662"/>
                  </a:cubicBezTo>
                  <a:cubicBezTo>
                    <a:pt x="9266" y="7448"/>
                    <a:pt x="9251" y="7327"/>
                    <a:pt x="9236" y="7190"/>
                  </a:cubicBezTo>
                  <a:cubicBezTo>
                    <a:pt x="9055" y="5453"/>
                    <a:pt x="8423" y="3899"/>
                    <a:pt x="7263" y="2605"/>
                  </a:cubicBezTo>
                  <a:cubicBezTo>
                    <a:pt x="6359" y="1599"/>
                    <a:pt x="5169" y="1081"/>
                    <a:pt x="3994" y="548"/>
                  </a:cubicBezTo>
                  <a:cubicBezTo>
                    <a:pt x="3316" y="228"/>
                    <a:pt x="2594" y="30"/>
                    <a:pt x="1856" y="0"/>
                  </a:cubicBezTo>
                  <a:close/>
                </a:path>
              </a:pathLst>
            </a:custGeom>
            <a:solidFill>
              <a:srgbClr val="000000">
                <a:alpha val="894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0" name="Google Shape;5240;p55"/>
            <p:cNvSpPr/>
            <p:nvPr/>
          </p:nvSpPr>
          <p:spPr>
            <a:xfrm>
              <a:off x="875309" y="833440"/>
              <a:ext cx="50711" cy="52685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1" name="Google Shape;5241;p55"/>
            <p:cNvSpPr/>
            <p:nvPr/>
          </p:nvSpPr>
          <p:spPr>
            <a:xfrm>
              <a:off x="1014906" y="828174"/>
              <a:ext cx="50711" cy="52237"/>
            </a:xfrm>
            <a:prstGeom prst="ellipse">
              <a:avLst/>
            </a:pr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2" name="Google Shape;5242;p55"/>
            <p:cNvSpPr/>
            <p:nvPr/>
          </p:nvSpPr>
          <p:spPr>
            <a:xfrm>
              <a:off x="929566" y="887665"/>
              <a:ext cx="95354" cy="64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600" fill="norm" stroke="1" extrusionOk="0">
                  <a:moveTo>
                    <a:pt x="19033" y="0"/>
                  </a:moveTo>
                  <a:cubicBezTo>
                    <a:pt x="17902" y="0"/>
                    <a:pt x="16797" y="1101"/>
                    <a:pt x="16848" y="3311"/>
                  </a:cubicBezTo>
                  <a:cubicBezTo>
                    <a:pt x="16848" y="8768"/>
                    <a:pt x="15272" y="14375"/>
                    <a:pt x="11134" y="14968"/>
                  </a:cubicBezTo>
                  <a:cubicBezTo>
                    <a:pt x="10983" y="14977"/>
                    <a:pt x="10832" y="14986"/>
                    <a:pt x="10682" y="14986"/>
                  </a:cubicBezTo>
                  <a:cubicBezTo>
                    <a:pt x="6927" y="14986"/>
                    <a:pt x="4729" y="9746"/>
                    <a:pt x="4446" y="4638"/>
                  </a:cubicBezTo>
                  <a:cubicBezTo>
                    <a:pt x="4346" y="2427"/>
                    <a:pt x="3166" y="1326"/>
                    <a:pt x="2048" y="1326"/>
                  </a:cubicBezTo>
                  <a:cubicBezTo>
                    <a:pt x="924" y="1326"/>
                    <a:pt x="-131" y="2427"/>
                    <a:pt x="13" y="4638"/>
                  </a:cubicBezTo>
                  <a:cubicBezTo>
                    <a:pt x="403" y="13848"/>
                    <a:pt x="4371" y="21600"/>
                    <a:pt x="10952" y="21600"/>
                  </a:cubicBezTo>
                  <a:cubicBezTo>
                    <a:pt x="11014" y="21600"/>
                    <a:pt x="11077" y="21600"/>
                    <a:pt x="11134" y="21600"/>
                  </a:cubicBezTo>
                  <a:cubicBezTo>
                    <a:pt x="17733" y="21600"/>
                    <a:pt x="21469" y="12305"/>
                    <a:pt x="21375" y="3311"/>
                  </a:cubicBezTo>
                  <a:cubicBezTo>
                    <a:pt x="21325" y="1101"/>
                    <a:pt x="20169" y="0"/>
                    <a:pt x="19033" y="0"/>
                  </a:cubicBezTo>
                  <a:close/>
                </a:path>
              </a:pathLst>
            </a:custGeom>
            <a:solidFill>
              <a:srgbClr val="D9D9D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3" name="Google Shape;5243;p55"/>
            <p:cNvSpPr/>
            <p:nvPr/>
          </p:nvSpPr>
          <p:spPr>
            <a:xfrm>
              <a:off x="814620" y="894892"/>
              <a:ext cx="78146" cy="4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746" y="21600"/>
                    <a:pt x="10800" y="21600"/>
                  </a:cubicBezTo>
                  <a:cubicBezTo>
                    <a:pt x="4854" y="21600"/>
                    <a:pt x="0" y="16822"/>
                    <a:pt x="0" y="10898"/>
                  </a:cubicBezTo>
                  <a:cubicBezTo>
                    <a:pt x="0" y="4778"/>
                    <a:pt x="4854" y="0"/>
                    <a:pt x="10800" y="0"/>
                  </a:cubicBezTo>
                  <a:cubicBezTo>
                    <a:pt x="1674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4" name="Google Shape;5244;p55"/>
            <p:cNvSpPr/>
            <p:nvPr/>
          </p:nvSpPr>
          <p:spPr>
            <a:xfrm>
              <a:off x="1048160" y="894892"/>
              <a:ext cx="77725" cy="49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98"/>
                  </a:moveTo>
                  <a:cubicBezTo>
                    <a:pt x="21600" y="16822"/>
                    <a:pt x="16836" y="21600"/>
                    <a:pt x="10858" y="21600"/>
                  </a:cubicBezTo>
                  <a:cubicBezTo>
                    <a:pt x="4880" y="21600"/>
                    <a:pt x="0" y="16822"/>
                    <a:pt x="0" y="10898"/>
                  </a:cubicBezTo>
                  <a:cubicBezTo>
                    <a:pt x="0" y="4778"/>
                    <a:pt x="4880" y="0"/>
                    <a:pt x="10858" y="0"/>
                  </a:cubicBezTo>
                  <a:cubicBezTo>
                    <a:pt x="16836" y="0"/>
                    <a:pt x="21600" y="4778"/>
                    <a:pt x="21600" y="1089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5" name="Google Shape;5245;p55"/>
            <p:cNvSpPr/>
            <p:nvPr/>
          </p:nvSpPr>
          <p:spPr>
            <a:xfrm>
              <a:off x="514096" y="1180277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6" name="Google Shape;5246;p55"/>
            <p:cNvSpPr/>
            <p:nvPr/>
          </p:nvSpPr>
          <p:spPr>
            <a:xfrm>
              <a:off x="670387" y="1274219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7" name="Google Shape;5247;p55"/>
            <p:cNvSpPr/>
            <p:nvPr/>
          </p:nvSpPr>
          <p:spPr>
            <a:xfrm>
              <a:off x="787605" y="1188175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8" name="Google Shape;5248;p55"/>
            <p:cNvSpPr/>
            <p:nvPr/>
          </p:nvSpPr>
          <p:spPr>
            <a:xfrm>
              <a:off x="897030" y="1422612"/>
              <a:ext cx="62243" cy="64534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29" name="Google Shape;5249;p55"/>
            <p:cNvSpPr/>
            <p:nvPr/>
          </p:nvSpPr>
          <p:spPr>
            <a:xfrm>
              <a:off x="967277" y="1219349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0" name="Google Shape;5250;p55"/>
            <p:cNvSpPr/>
            <p:nvPr/>
          </p:nvSpPr>
          <p:spPr>
            <a:xfrm>
              <a:off x="1217405" y="1188175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1" name="Google Shape;5251;p55"/>
            <p:cNvSpPr/>
            <p:nvPr/>
          </p:nvSpPr>
          <p:spPr>
            <a:xfrm>
              <a:off x="1100187" y="1336568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2" name="Google Shape;5252;p55"/>
            <p:cNvSpPr/>
            <p:nvPr/>
          </p:nvSpPr>
          <p:spPr>
            <a:xfrm>
              <a:off x="1311033" y="1329089"/>
              <a:ext cx="62558" cy="6411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3" name="Google Shape;5253;p55"/>
            <p:cNvSpPr/>
            <p:nvPr/>
          </p:nvSpPr>
          <p:spPr>
            <a:xfrm>
              <a:off x="678285" y="1461684"/>
              <a:ext cx="62243" cy="64533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4" name="Google Shape;5254;p55"/>
            <p:cNvSpPr/>
            <p:nvPr/>
          </p:nvSpPr>
          <p:spPr>
            <a:xfrm>
              <a:off x="1072647" y="1544227"/>
              <a:ext cx="62223" cy="64085"/>
            </a:xfrm>
            <a:prstGeom prst="ellipse">
              <a:avLst/>
            </a:pr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5" name="Google Shape;5255;p55"/>
            <p:cNvSpPr/>
            <p:nvPr/>
          </p:nvSpPr>
          <p:spPr>
            <a:xfrm>
              <a:off x="797710" y="1669764"/>
              <a:ext cx="62222" cy="64112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sp>
          <p:nvSpPr>
            <p:cNvPr id="2536" name="Google Shape;5256;p55"/>
            <p:cNvSpPr/>
            <p:nvPr/>
          </p:nvSpPr>
          <p:spPr>
            <a:xfrm>
              <a:off x="1041473" y="1795777"/>
              <a:ext cx="62222" cy="64534"/>
            </a:xfrm>
            <a:prstGeom prst="ellipse">
              <a:avLst/>
            </a:prstGeom>
            <a:solidFill>
              <a:srgbClr val="9DDBD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</p:grpSp>
      <p:pic>
        <p:nvPicPr>
          <p:cNvPr id="2538" name="صورة 6" descr="صورة 6"/>
          <p:cNvPicPr>
            <a:picLocks noChangeAspect="1"/>
          </p:cNvPicPr>
          <p:nvPr/>
        </p:nvPicPr>
        <p:blipFill>
          <a:blip r:embed="rId2">
            <a:alphaModFix amt="7000"/>
            <a:extLst/>
          </a:blip>
          <a:srcRect l="10742" t="18062" r="10423" b="14127"/>
          <a:stretch>
            <a:fillRect/>
          </a:stretch>
        </p:blipFill>
        <p:spPr>
          <a:xfrm>
            <a:off x="2095383" y="871890"/>
            <a:ext cx="4625164" cy="3284796"/>
          </a:xfrm>
          <a:prstGeom prst="rect">
            <a:avLst/>
          </a:prstGeom>
          <a:ln w="12700">
            <a:miter lim="400000"/>
          </a:ln>
        </p:spPr>
      </p:pic>
      <p:sp>
        <p:nvSpPr>
          <p:cNvPr id="2539" name="وختاماً…"/>
          <p:cNvSpPr txBox="1"/>
          <p:nvPr/>
        </p:nvSpPr>
        <p:spPr>
          <a:xfrm>
            <a:off x="2832389" y="1903467"/>
            <a:ext cx="4362941" cy="18592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>
            <a:spAutoFit/>
          </a:bodyPr>
          <a:lstStyle/>
          <a:p>
            <a:pPr algn="ctr" defTabSz="685800" rtl="0">
              <a:defRPr sz="3200">
                <a:solidFill>
                  <a:srgbClr val="BF3453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وختاماً</a:t>
            </a:r>
          </a:p>
          <a:p>
            <a:pPr algn="ctr" defTabSz="685800" rtl="0">
              <a:defRPr sz="3200">
                <a:solidFill>
                  <a:srgbClr val="66819E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pPr>
            <a:r>
              <a:t>أتمنى لكم بداية موفقة مكللة بالتفوق والنجاح</a:t>
            </a:r>
          </a:p>
        </p:txBody>
      </p:sp>
      <p:pic>
        <p:nvPicPr>
          <p:cNvPr id="2540" name="IMG_3016.png" descr="IMG_30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8356" y="1703225"/>
            <a:ext cx="1978066" cy="2177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الفصل الأول : القيمة المنزلية"/>
          <p:cNvSpPr txBox="1"/>
          <p:nvPr>
            <p:ph type="body" sz="quarter" idx="4294967295"/>
          </p:nvPr>
        </p:nvSpPr>
        <p:spPr>
          <a:xfrm>
            <a:off x="2846144" y="2509006"/>
            <a:ext cx="4984105" cy="966373"/>
          </a:xfrm>
          <a:prstGeom prst="rect">
            <a:avLst/>
          </a:prstGeom>
        </p:spPr>
        <p:txBody>
          <a:bodyPr lIns="34289" tIns="34289" rIns="34289" bIns="34289" anchor="ctr"/>
          <a:lstStyle>
            <a:lvl1pPr marL="0" indent="0" defTabSz="678941">
              <a:lnSpc>
                <a:spcPct val="90000"/>
              </a:lnSpc>
              <a:spcBef>
                <a:spcPts val="700"/>
              </a:spcBef>
              <a:defRPr b="1" sz="3366">
                <a:solidFill>
                  <a:schemeClr val="accent6"/>
                </a:solidFill>
              </a:defRPr>
            </a:lvl1pPr>
          </a:lstStyle>
          <a:p>
            <a:pPr rtl="0">
              <a:defRPr/>
            </a:pPr>
            <a:r>
              <a:t>الفصل الأول : القيمة المنزلية</a:t>
            </a:r>
          </a:p>
        </p:txBody>
      </p:sp>
      <p:sp>
        <p:nvSpPr>
          <p:cNvPr id="1779" name="تهيئة"/>
          <p:cNvSpPr txBox="1"/>
          <p:nvPr/>
        </p:nvSpPr>
        <p:spPr>
          <a:xfrm>
            <a:off x="3630583" y="1397621"/>
            <a:ext cx="2130055" cy="10851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4000">
                <a:solidFill>
                  <a:schemeClr val="accent1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تهيئة</a:t>
            </a:r>
          </a:p>
        </p:txBody>
      </p:sp>
      <p:pic>
        <p:nvPicPr>
          <p:cNvPr id="1780" name="صورة" descr="صورة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11297" y="1444908"/>
            <a:ext cx="895351" cy="99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1" name="IMG_3110.png" descr="IMG_31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0356" y="1580032"/>
            <a:ext cx="2706048" cy="313857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8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782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787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sp>
            <p:nvSpPr>
              <p:cNvPr id="1783" name="الفصل"/>
              <p:cNvSpPr txBox="1"/>
              <p:nvPr/>
            </p:nvSpPr>
            <p:spPr>
              <a:xfrm>
                <a:off x="1623240" y="0"/>
                <a:ext cx="755351" cy="2888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784" name="دائرة"/>
              <p:cNvSpPr/>
              <p:nvPr/>
            </p:nvSpPr>
            <p:spPr>
              <a:xfrm>
                <a:off x="1801900" y="314823"/>
                <a:ext cx="342283" cy="342283"/>
              </a:xfrm>
              <a:prstGeom prst="ellipse">
                <a:avLst/>
              </a:prstGeom>
              <a:solidFill>
                <a:schemeClr val="accent1"/>
              </a:solidFill>
              <a:ln w="3175" cap="flat">
                <a:solidFill>
                  <a:srgbClr val="AD5B24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r" defTabSz="685800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85" name="١"/>
              <p:cNvSpPr txBox="1"/>
              <p:nvPr/>
            </p:nvSpPr>
            <p:spPr>
              <a:xfrm>
                <a:off x="1668767" y="144409"/>
                <a:ext cx="583149" cy="6323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b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34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786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50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Class="entr" nodeType="afterEffect" presetSubtype="32" presetID="4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3" dur="1000"/>
                                        <p:tgtEl>
                                          <p:spTgt spid="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0" grpId="3"/>
      <p:bldP build="whole" bldLvl="1" animBg="1" rev="0" advAuto="0" spid="1779" grpId="1"/>
      <p:bldP build="whole" bldLvl="1" animBg="1" rev="0" advAuto="0" spid="1778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0" name="IMG_0587.png" descr="IMG_0587.png"/>
          <p:cNvPicPr>
            <a:picLocks noChangeAspect="1"/>
          </p:cNvPicPr>
          <p:nvPr/>
        </p:nvPicPr>
        <p:blipFill>
          <a:blip r:embed="rId2">
            <a:extLst/>
          </a:blip>
          <a:srcRect l="31452" t="0" r="6780" b="85964"/>
          <a:stretch>
            <a:fillRect/>
          </a:stretch>
        </p:blipFill>
        <p:spPr>
          <a:xfrm>
            <a:off x="2766215" y="472521"/>
            <a:ext cx="3408487" cy="5409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1" name="IMG_0587.png" descr="IMG_0587.png"/>
          <p:cNvPicPr>
            <a:picLocks noChangeAspect="1"/>
          </p:cNvPicPr>
          <p:nvPr/>
        </p:nvPicPr>
        <p:blipFill>
          <a:blip r:embed="rId2">
            <a:extLst/>
          </a:blip>
          <a:srcRect l="13993" t="15438" r="6175" b="74911"/>
          <a:stretch>
            <a:fillRect/>
          </a:stretch>
        </p:blipFill>
        <p:spPr>
          <a:xfrm>
            <a:off x="1160045" y="1298239"/>
            <a:ext cx="7026247" cy="59325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8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792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797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sp>
            <p:nvSpPr>
              <p:cNvPr id="1793" name="الفصل"/>
              <p:cNvSpPr txBox="1"/>
              <p:nvPr/>
            </p:nvSpPr>
            <p:spPr>
              <a:xfrm>
                <a:off x="1623240" y="0"/>
                <a:ext cx="755351" cy="2888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794" name="دائرة"/>
              <p:cNvSpPr/>
              <p:nvPr/>
            </p:nvSpPr>
            <p:spPr>
              <a:xfrm>
                <a:off x="1801900" y="314823"/>
                <a:ext cx="342283" cy="342283"/>
              </a:xfrm>
              <a:prstGeom prst="ellipse">
                <a:avLst/>
              </a:prstGeom>
              <a:solidFill>
                <a:schemeClr val="accent1"/>
              </a:solidFill>
              <a:ln w="3175" cap="flat">
                <a:solidFill>
                  <a:srgbClr val="AD5B24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r" defTabSz="685800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795" name="١"/>
              <p:cNvSpPr txBox="1"/>
              <p:nvPr/>
            </p:nvSpPr>
            <p:spPr>
              <a:xfrm>
                <a:off x="1668767" y="144409"/>
                <a:ext cx="583149" cy="6323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b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3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796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  <p:pic>
        <p:nvPicPr>
          <p:cNvPr id="1799" name="IMG_2293.png" descr="IMG_2293.png"/>
          <p:cNvPicPr>
            <a:picLocks noChangeAspect="1"/>
          </p:cNvPicPr>
          <p:nvPr/>
        </p:nvPicPr>
        <p:blipFill>
          <a:blip r:embed="rId3">
            <a:extLst/>
          </a:blip>
          <a:srcRect l="10699" t="35681" r="18970" b="48468"/>
          <a:stretch>
            <a:fillRect/>
          </a:stretch>
        </p:blipFill>
        <p:spPr>
          <a:xfrm>
            <a:off x="1125155" y="2045377"/>
            <a:ext cx="6688792" cy="10529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5" h="21463" fill="norm" stroke="1" extrusionOk="0">
                <a:moveTo>
                  <a:pt x="20262" y="29"/>
                </a:moveTo>
                <a:cubicBezTo>
                  <a:pt x="20249" y="77"/>
                  <a:pt x="20234" y="185"/>
                  <a:pt x="20220" y="336"/>
                </a:cubicBezTo>
                <a:cubicBezTo>
                  <a:pt x="20203" y="526"/>
                  <a:pt x="20203" y="562"/>
                  <a:pt x="20225" y="717"/>
                </a:cubicBezTo>
                <a:cubicBezTo>
                  <a:pt x="20249" y="885"/>
                  <a:pt x="20249" y="891"/>
                  <a:pt x="20221" y="1064"/>
                </a:cubicBezTo>
                <a:lnTo>
                  <a:pt x="20194" y="1234"/>
                </a:lnTo>
                <a:lnTo>
                  <a:pt x="20179" y="975"/>
                </a:lnTo>
                <a:cubicBezTo>
                  <a:pt x="20164" y="705"/>
                  <a:pt x="20134" y="638"/>
                  <a:pt x="20106" y="814"/>
                </a:cubicBezTo>
                <a:cubicBezTo>
                  <a:pt x="20083" y="958"/>
                  <a:pt x="20088" y="1015"/>
                  <a:pt x="20120" y="1008"/>
                </a:cubicBezTo>
                <a:cubicBezTo>
                  <a:pt x="20145" y="1002"/>
                  <a:pt x="20149" y="1049"/>
                  <a:pt x="20152" y="1307"/>
                </a:cubicBezTo>
                <a:lnTo>
                  <a:pt x="20156" y="1615"/>
                </a:lnTo>
                <a:lnTo>
                  <a:pt x="20191" y="1461"/>
                </a:lnTo>
                <a:cubicBezTo>
                  <a:pt x="20210" y="1375"/>
                  <a:pt x="20240" y="1205"/>
                  <a:pt x="20257" y="1089"/>
                </a:cubicBezTo>
                <a:cubicBezTo>
                  <a:pt x="20274" y="973"/>
                  <a:pt x="20295" y="878"/>
                  <a:pt x="20305" y="878"/>
                </a:cubicBezTo>
                <a:cubicBezTo>
                  <a:pt x="20325" y="878"/>
                  <a:pt x="20329" y="669"/>
                  <a:pt x="20310" y="595"/>
                </a:cubicBezTo>
                <a:cubicBezTo>
                  <a:pt x="20303" y="568"/>
                  <a:pt x="20300" y="466"/>
                  <a:pt x="20303" y="369"/>
                </a:cubicBezTo>
                <a:cubicBezTo>
                  <a:pt x="20307" y="271"/>
                  <a:pt x="20304" y="136"/>
                  <a:pt x="20297" y="69"/>
                </a:cubicBezTo>
                <a:cubicBezTo>
                  <a:pt x="20289" y="-8"/>
                  <a:pt x="20276" y="-19"/>
                  <a:pt x="20262" y="29"/>
                </a:cubicBezTo>
                <a:close/>
                <a:moveTo>
                  <a:pt x="454" y="822"/>
                </a:moveTo>
                <a:cubicBezTo>
                  <a:pt x="440" y="850"/>
                  <a:pt x="413" y="932"/>
                  <a:pt x="361" y="1097"/>
                </a:cubicBezTo>
                <a:cubicBezTo>
                  <a:pt x="308" y="1262"/>
                  <a:pt x="261" y="1448"/>
                  <a:pt x="257" y="1509"/>
                </a:cubicBezTo>
                <a:cubicBezTo>
                  <a:pt x="253" y="1571"/>
                  <a:pt x="255" y="1613"/>
                  <a:pt x="261" y="1598"/>
                </a:cubicBezTo>
                <a:cubicBezTo>
                  <a:pt x="351" y="1346"/>
                  <a:pt x="470" y="938"/>
                  <a:pt x="470" y="878"/>
                </a:cubicBezTo>
                <a:cubicBezTo>
                  <a:pt x="470" y="822"/>
                  <a:pt x="468" y="793"/>
                  <a:pt x="454" y="822"/>
                </a:cubicBezTo>
                <a:close/>
                <a:moveTo>
                  <a:pt x="19195" y="895"/>
                </a:moveTo>
                <a:cubicBezTo>
                  <a:pt x="19162" y="865"/>
                  <a:pt x="19113" y="1163"/>
                  <a:pt x="19113" y="1396"/>
                </a:cubicBezTo>
                <a:cubicBezTo>
                  <a:pt x="19113" y="1485"/>
                  <a:pt x="19125" y="1645"/>
                  <a:pt x="19140" y="1744"/>
                </a:cubicBezTo>
                <a:lnTo>
                  <a:pt x="19167" y="1922"/>
                </a:lnTo>
                <a:lnTo>
                  <a:pt x="19100" y="2254"/>
                </a:lnTo>
                <a:cubicBezTo>
                  <a:pt x="19064" y="2436"/>
                  <a:pt x="19040" y="2585"/>
                  <a:pt x="19048" y="2585"/>
                </a:cubicBezTo>
                <a:cubicBezTo>
                  <a:pt x="19068" y="2585"/>
                  <a:pt x="19154" y="2232"/>
                  <a:pt x="19182" y="2035"/>
                </a:cubicBezTo>
                <a:cubicBezTo>
                  <a:pt x="19196" y="1935"/>
                  <a:pt x="19214" y="1889"/>
                  <a:pt x="19230" y="1914"/>
                </a:cubicBezTo>
                <a:cubicBezTo>
                  <a:pt x="19256" y="1958"/>
                  <a:pt x="19264" y="1787"/>
                  <a:pt x="19242" y="1647"/>
                </a:cubicBezTo>
                <a:cubicBezTo>
                  <a:pt x="19236" y="1604"/>
                  <a:pt x="19229" y="1421"/>
                  <a:pt x="19227" y="1242"/>
                </a:cubicBezTo>
                <a:cubicBezTo>
                  <a:pt x="19224" y="981"/>
                  <a:pt x="19217" y="915"/>
                  <a:pt x="19195" y="895"/>
                </a:cubicBezTo>
                <a:close/>
                <a:moveTo>
                  <a:pt x="15885" y="1388"/>
                </a:moveTo>
                <a:cubicBezTo>
                  <a:pt x="15872" y="1345"/>
                  <a:pt x="15855" y="1373"/>
                  <a:pt x="15835" y="1485"/>
                </a:cubicBezTo>
                <a:cubicBezTo>
                  <a:pt x="15797" y="1704"/>
                  <a:pt x="15791" y="2009"/>
                  <a:pt x="15821" y="2213"/>
                </a:cubicBezTo>
                <a:lnTo>
                  <a:pt x="15847" y="2391"/>
                </a:lnTo>
                <a:lnTo>
                  <a:pt x="15812" y="2601"/>
                </a:lnTo>
                <a:cubicBezTo>
                  <a:pt x="15793" y="2715"/>
                  <a:pt x="15762" y="2867"/>
                  <a:pt x="15744" y="2941"/>
                </a:cubicBezTo>
                <a:cubicBezTo>
                  <a:pt x="15727" y="3015"/>
                  <a:pt x="15720" y="3071"/>
                  <a:pt x="15729" y="3071"/>
                </a:cubicBezTo>
                <a:cubicBezTo>
                  <a:pt x="15751" y="3071"/>
                  <a:pt x="15835" y="2730"/>
                  <a:pt x="15865" y="2521"/>
                </a:cubicBezTo>
                <a:cubicBezTo>
                  <a:pt x="15884" y="2388"/>
                  <a:pt x="15895" y="2368"/>
                  <a:pt x="15914" y="2432"/>
                </a:cubicBezTo>
                <a:cubicBezTo>
                  <a:pt x="15933" y="2497"/>
                  <a:pt x="15938" y="2479"/>
                  <a:pt x="15938" y="2359"/>
                </a:cubicBezTo>
                <a:cubicBezTo>
                  <a:pt x="15938" y="2277"/>
                  <a:pt x="15932" y="2175"/>
                  <a:pt x="15925" y="2132"/>
                </a:cubicBezTo>
                <a:cubicBezTo>
                  <a:pt x="15918" y="2090"/>
                  <a:pt x="15912" y="1914"/>
                  <a:pt x="15910" y="1736"/>
                </a:cubicBezTo>
                <a:cubicBezTo>
                  <a:pt x="15907" y="1551"/>
                  <a:pt x="15898" y="1431"/>
                  <a:pt x="15885" y="1388"/>
                </a:cubicBezTo>
                <a:close/>
                <a:moveTo>
                  <a:pt x="5164" y="1534"/>
                </a:moveTo>
                <a:cubicBezTo>
                  <a:pt x="5150" y="1542"/>
                  <a:pt x="5132" y="1600"/>
                  <a:pt x="5114" y="1704"/>
                </a:cubicBezTo>
                <a:cubicBezTo>
                  <a:pt x="5085" y="1881"/>
                  <a:pt x="5075" y="2209"/>
                  <a:pt x="5096" y="2294"/>
                </a:cubicBezTo>
                <a:cubicBezTo>
                  <a:pt x="5103" y="2319"/>
                  <a:pt x="5106" y="2422"/>
                  <a:pt x="5102" y="2521"/>
                </a:cubicBezTo>
                <a:lnTo>
                  <a:pt x="5094" y="2699"/>
                </a:lnTo>
                <a:lnTo>
                  <a:pt x="5130" y="2521"/>
                </a:lnTo>
                <a:cubicBezTo>
                  <a:pt x="5150" y="2422"/>
                  <a:pt x="5173" y="2343"/>
                  <a:pt x="5182" y="2343"/>
                </a:cubicBezTo>
                <a:cubicBezTo>
                  <a:pt x="5191" y="2343"/>
                  <a:pt x="5211" y="2272"/>
                  <a:pt x="5227" y="2189"/>
                </a:cubicBezTo>
                <a:lnTo>
                  <a:pt x="5258" y="2035"/>
                </a:lnTo>
                <a:lnTo>
                  <a:pt x="5194" y="2076"/>
                </a:lnTo>
                <a:cubicBezTo>
                  <a:pt x="5146" y="2105"/>
                  <a:pt x="5125" y="2079"/>
                  <a:pt x="5113" y="1987"/>
                </a:cubicBezTo>
                <a:cubicBezTo>
                  <a:pt x="5099" y="1883"/>
                  <a:pt x="5101" y="1848"/>
                  <a:pt x="5122" y="1776"/>
                </a:cubicBezTo>
                <a:cubicBezTo>
                  <a:pt x="5136" y="1729"/>
                  <a:pt x="5157" y="1717"/>
                  <a:pt x="5168" y="1744"/>
                </a:cubicBezTo>
                <a:cubicBezTo>
                  <a:pt x="5181" y="1776"/>
                  <a:pt x="5187" y="1748"/>
                  <a:pt x="5187" y="1663"/>
                </a:cubicBezTo>
                <a:cubicBezTo>
                  <a:pt x="5187" y="1570"/>
                  <a:pt x="5178" y="1525"/>
                  <a:pt x="5164" y="1534"/>
                </a:cubicBezTo>
                <a:close/>
                <a:moveTo>
                  <a:pt x="7006" y="1695"/>
                </a:moveTo>
                <a:cubicBezTo>
                  <a:pt x="6999" y="1695"/>
                  <a:pt x="6982" y="1747"/>
                  <a:pt x="6969" y="1817"/>
                </a:cubicBezTo>
                <a:cubicBezTo>
                  <a:pt x="6945" y="1936"/>
                  <a:pt x="6945" y="1940"/>
                  <a:pt x="6975" y="1849"/>
                </a:cubicBezTo>
                <a:cubicBezTo>
                  <a:pt x="7014" y="1731"/>
                  <a:pt x="7022" y="1695"/>
                  <a:pt x="7006" y="1695"/>
                </a:cubicBezTo>
                <a:close/>
                <a:moveTo>
                  <a:pt x="6920" y="1938"/>
                </a:moveTo>
                <a:cubicBezTo>
                  <a:pt x="6896" y="1936"/>
                  <a:pt x="6821" y="2152"/>
                  <a:pt x="6821" y="2221"/>
                </a:cubicBezTo>
                <a:cubicBezTo>
                  <a:pt x="6821" y="2282"/>
                  <a:pt x="6827" y="2271"/>
                  <a:pt x="6887" y="2100"/>
                </a:cubicBezTo>
                <a:cubicBezTo>
                  <a:pt x="6917" y="2012"/>
                  <a:pt x="6933" y="1939"/>
                  <a:pt x="6920" y="1938"/>
                </a:cubicBezTo>
                <a:close/>
                <a:moveTo>
                  <a:pt x="18296" y="1954"/>
                </a:moveTo>
                <a:cubicBezTo>
                  <a:pt x="18263" y="1925"/>
                  <a:pt x="18230" y="2112"/>
                  <a:pt x="18219" y="2391"/>
                </a:cubicBezTo>
                <a:cubicBezTo>
                  <a:pt x="18213" y="2536"/>
                  <a:pt x="18219" y="2650"/>
                  <a:pt x="18239" y="2788"/>
                </a:cubicBezTo>
                <a:lnTo>
                  <a:pt x="18267" y="2974"/>
                </a:lnTo>
                <a:lnTo>
                  <a:pt x="18201" y="3305"/>
                </a:lnTo>
                <a:cubicBezTo>
                  <a:pt x="18164" y="3488"/>
                  <a:pt x="18140" y="3637"/>
                  <a:pt x="18148" y="3637"/>
                </a:cubicBezTo>
                <a:cubicBezTo>
                  <a:pt x="18168" y="3637"/>
                  <a:pt x="18254" y="3292"/>
                  <a:pt x="18281" y="3095"/>
                </a:cubicBezTo>
                <a:cubicBezTo>
                  <a:pt x="18296" y="2995"/>
                  <a:pt x="18315" y="2940"/>
                  <a:pt x="18330" y="2965"/>
                </a:cubicBezTo>
                <a:cubicBezTo>
                  <a:pt x="18357" y="3009"/>
                  <a:pt x="18365" y="2847"/>
                  <a:pt x="18343" y="2707"/>
                </a:cubicBezTo>
                <a:cubicBezTo>
                  <a:pt x="18336" y="2664"/>
                  <a:pt x="18329" y="2481"/>
                  <a:pt x="18326" y="2302"/>
                </a:cubicBezTo>
                <a:cubicBezTo>
                  <a:pt x="18323" y="2043"/>
                  <a:pt x="18317" y="1974"/>
                  <a:pt x="18296" y="1954"/>
                </a:cubicBezTo>
                <a:close/>
                <a:moveTo>
                  <a:pt x="7011" y="2108"/>
                </a:moveTo>
                <a:cubicBezTo>
                  <a:pt x="7017" y="1995"/>
                  <a:pt x="6841" y="2531"/>
                  <a:pt x="6828" y="2666"/>
                </a:cubicBezTo>
                <a:cubicBezTo>
                  <a:pt x="6823" y="2712"/>
                  <a:pt x="6861" y="2627"/>
                  <a:pt x="6912" y="2480"/>
                </a:cubicBezTo>
                <a:cubicBezTo>
                  <a:pt x="6963" y="2334"/>
                  <a:pt x="7008" y="2165"/>
                  <a:pt x="7011" y="2108"/>
                </a:cubicBezTo>
                <a:close/>
                <a:moveTo>
                  <a:pt x="3405" y="2407"/>
                </a:moveTo>
                <a:cubicBezTo>
                  <a:pt x="3386" y="2379"/>
                  <a:pt x="3382" y="2699"/>
                  <a:pt x="3381" y="3596"/>
                </a:cubicBezTo>
                <a:cubicBezTo>
                  <a:pt x="3380" y="4599"/>
                  <a:pt x="3366" y="5101"/>
                  <a:pt x="3338" y="5101"/>
                </a:cubicBezTo>
                <a:cubicBezTo>
                  <a:pt x="3332" y="5101"/>
                  <a:pt x="3296" y="4798"/>
                  <a:pt x="3259" y="4430"/>
                </a:cubicBezTo>
                <a:cubicBezTo>
                  <a:pt x="3174" y="3583"/>
                  <a:pt x="3076" y="2807"/>
                  <a:pt x="3032" y="2626"/>
                </a:cubicBezTo>
                <a:cubicBezTo>
                  <a:pt x="2992" y="2460"/>
                  <a:pt x="2977" y="2555"/>
                  <a:pt x="2977" y="2957"/>
                </a:cubicBezTo>
                <a:cubicBezTo>
                  <a:pt x="2977" y="3250"/>
                  <a:pt x="3041" y="3689"/>
                  <a:pt x="3072" y="3613"/>
                </a:cubicBezTo>
                <a:cubicBezTo>
                  <a:pt x="3085" y="3581"/>
                  <a:pt x="3110" y="3713"/>
                  <a:pt x="3148" y="3993"/>
                </a:cubicBezTo>
                <a:cubicBezTo>
                  <a:pt x="3230" y="4603"/>
                  <a:pt x="3310" y="5352"/>
                  <a:pt x="3310" y="5506"/>
                </a:cubicBezTo>
                <a:cubicBezTo>
                  <a:pt x="3310" y="5671"/>
                  <a:pt x="3238" y="6119"/>
                  <a:pt x="3199" y="6193"/>
                </a:cubicBezTo>
                <a:cubicBezTo>
                  <a:pt x="3182" y="6225"/>
                  <a:pt x="3169" y="6316"/>
                  <a:pt x="3169" y="6404"/>
                </a:cubicBezTo>
                <a:cubicBezTo>
                  <a:pt x="3169" y="6521"/>
                  <a:pt x="3181" y="6562"/>
                  <a:pt x="3218" y="6582"/>
                </a:cubicBezTo>
                <a:cubicBezTo>
                  <a:pt x="3266" y="6607"/>
                  <a:pt x="3358" y="6537"/>
                  <a:pt x="3369" y="6468"/>
                </a:cubicBezTo>
                <a:cubicBezTo>
                  <a:pt x="3380" y="6399"/>
                  <a:pt x="3381" y="6116"/>
                  <a:pt x="3371" y="5748"/>
                </a:cubicBezTo>
                <a:cubicBezTo>
                  <a:pt x="3363" y="5479"/>
                  <a:pt x="3366" y="5249"/>
                  <a:pt x="3381" y="4931"/>
                </a:cubicBezTo>
                <a:cubicBezTo>
                  <a:pt x="3392" y="4689"/>
                  <a:pt x="3405" y="4160"/>
                  <a:pt x="3409" y="3758"/>
                </a:cubicBezTo>
                <a:cubicBezTo>
                  <a:pt x="3414" y="3288"/>
                  <a:pt x="3424" y="2982"/>
                  <a:pt x="3436" y="2893"/>
                </a:cubicBezTo>
                <a:cubicBezTo>
                  <a:pt x="3453" y="2770"/>
                  <a:pt x="3453" y="2731"/>
                  <a:pt x="3429" y="2545"/>
                </a:cubicBezTo>
                <a:cubicBezTo>
                  <a:pt x="3420" y="2466"/>
                  <a:pt x="3411" y="2417"/>
                  <a:pt x="3405" y="2407"/>
                </a:cubicBezTo>
                <a:close/>
                <a:moveTo>
                  <a:pt x="5747" y="2423"/>
                </a:moveTo>
                <a:cubicBezTo>
                  <a:pt x="5697" y="2423"/>
                  <a:pt x="5668" y="3151"/>
                  <a:pt x="5712" y="3305"/>
                </a:cubicBezTo>
                <a:cubicBezTo>
                  <a:pt x="5754" y="3457"/>
                  <a:pt x="5805" y="3196"/>
                  <a:pt x="5805" y="2828"/>
                </a:cubicBezTo>
                <a:cubicBezTo>
                  <a:pt x="5805" y="2571"/>
                  <a:pt x="5784" y="2423"/>
                  <a:pt x="5747" y="2423"/>
                </a:cubicBezTo>
                <a:close/>
                <a:moveTo>
                  <a:pt x="20971" y="2423"/>
                </a:moveTo>
                <a:cubicBezTo>
                  <a:pt x="20963" y="2423"/>
                  <a:pt x="20946" y="2502"/>
                  <a:pt x="20933" y="2593"/>
                </a:cubicBezTo>
                <a:cubicBezTo>
                  <a:pt x="20913" y="2727"/>
                  <a:pt x="20912" y="2789"/>
                  <a:pt x="20924" y="2909"/>
                </a:cubicBezTo>
                <a:cubicBezTo>
                  <a:pt x="20940" y="3077"/>
                  <a:pt x="20933" y="3152"/>
                  <a:pt x="20901" y="3152"/>
                </a:cubicBezTo>
                <a:cubicBezTo>
                  <a:pt x="20888" y="3152"/>
                  <a:pt x="20869" y="3242"/>
                  <a:pt x="20857" y="3354"/>
                </a:cubicBezTo>
                <a:cubicBezTo>
                  <a:pt x="20836" y="3552"/>
                  <a:pt x="20836" y="3560"/>
                  <a:pt x="20877" y="3718"/>
                </a:cubicBezTo>
                <a:cubicBezTo>
                  <a:pt x="20929" y="3918"/>
                  <a:pt x="20929" y="3921"/>
                  <a:pt x="20949" y="3718"/>
                </a:cubicBezTo>
                <a:lnTo>
                  <a:pt x="20966" y="3556"/>
                </a:lnTo>
                <a:lnTo>
                  <a:pt x="21016" y="3734"/>
                </a:lnTo>
                <a:lnTo>
                  <a:pt x="21067" y="3912"/>
                </a:lnTo>
                <a:lnTo>
                  <a:pt x="21093" y="3718"/>
                </a:lnTo>
                <a:cubicBezTo>
                  <a:pt x="21129" y="3444"/>
                  <a:pt x="21126" y="3384"/>
                  <a:pt x="21068" y="3176"/>
                </a:cubicBezTo>
                <a:cubicBezTo>
                  <a:pt x="21033" y="3050"/>
                  <a:pt x="21020" y="2953"/>
                  <a:pt x="21025" y="2868"/>
                </a:cubicBezTo>
                <a:cubicBezTo>
                  <a:pt x="21033" y="2733"/>
                  <a:pt x="20996" y="2423"/>
                  <a:pt x="20971" y="2423"/>
                </a:cubicBezTo>
                <a:close/>
                <a:moveTo>
                  <a:pt x="402" y="2432"/>
                </a:moveTo>
                <a:cubicBezTo>
                  <a:pt x="393" y="2440"/>
                  <a:pt x="385" y="2504"/>
                  <a:pt x="376" y="2626"/>
                </a:cubicBezTo>
                <a:cubicBezTo>
                  <a:pt x="364" y="2799"/>
                  <a:pt x="365" y="2850"/>
                  <a:pt x="386" y="2949"/>
                </a:cubicBezTo>
                <a:cubicBezTo>
                  <a:pt x="408" y="3055"/>
                  <a:pt x="413" y="3046"/>
                  <a:pt x="434" y="2893"/>
                </a:cubicBezTo>
                <a:cubicBezTo>
                  <a:pt x="455" y="2732"/>
                  <a:pt x="455" y="2719"/>
                  <a:pt x="435" y="2577"/>
                </a:cubicBezTo>
                <a:cubicBezTo>
                  <a:pt x="421" y="2477"/>
                  <a:pt x="410" y="2423"/>
                  <a:pt x="402" y="2432"/>
                </a:cubicBezTo>
                <a:close/>
                <a:moveTo>
                  <a:pt x="9958" y="2432"/>
                </a:moveTo>
                <a:cubicBezTo>
                  <a:pt x="9952" y="2427"/>
                  <a:pt x="9948" y="2455"/>
                  <a:pt x="9939" y="2512"/>
                </a:cubicBezTo>
                <a:cubicBezTo>
                  <a:pt x="9920" y="2627"/>
                  <a:pt x="9920" y="2686"/>
                  <a:pt x="9939" y="3119"/>
                </a:cubicBezTo>
                <a:cubicBezTo>
                  <a:pt x="9950" y="3382"/>
                  <a:pt x="9962" y="4034"/>
                  <a:pt x="9967" y="4559"/>
                </a:cubicBezTo>
                <a:cubicBezTo>
                  <a:pt x="9975" y="5481"/>
                  <a:pt x="9974" y="5515"/>
                  <a:pt x="9945" y="5708"/>
                </a:cubicBezTo>
                <a:cubicBezTo>
                  <a:pt x="9890" y="6075"/>
                  <a:pt x="9772" y="6050"/>
                  <a:pt x="9739" y="5659"/>
                </a:cubicBezTo>
                <a:cubicBezTo>
                  <a:pt x="9732" y="5575"/>
                  <a:pt x="9719" y="4857"/>
                  <a:pt x="9711" y="4074"/>
                </a:cubicBezTo>
                <a:cubicBezTo>
                  <a:pt x="9698" y="2850"/>
                  <a:pt x="9693" y="2676"/>
                  <a:pt x="9679" y="2804"/>
                </a:cubicBezTo>
                <a:cubicBezTo>
                  <a:pt x="9669" y="2885"/>
                  <a:pt x="9665" y="3022"/>
                  <a:pt x="9668" y="3111"/>
                </a:cubicBezTo>
                <a:cubicBezTo>
                  <a:pt x="9672" y="3200"/>
                  <a:pt x="9680" y="3825"/>
                  <a:pt x="9688" y="4494"/>
                </a:cubicBezTo>
                <a:cubicBezTo>
                  <a:pt x="9704" y="5933"/>
                  <a:pt x="9708" y="6031"/>
                  <a:pt x="9739" y="6226"/>
                </a:cubicBezTo>
                <a:cubicBezTo>
                  <a:pt x="9760" y="6362"/>
                  <a:pt x="9790" y="6376"/>
                  <a:pt x="10089" y="6379"/>
                </a:cubicBezTo>
                <a:cubicBezTo>
                  <a:pt x="10421" y="6383"/>
                  <a:pt x="10490" y="6333"/>
                  <a:pt x="10505" y="6088"/>
                </a:cubicBezTo>
                <a:cubicBezTo>
                  <a:pt x="10529" y="5700"/>
                  <a:pt x="10532" y="5222"/>
                  <a:pt x="10517" y="4519"/>
                </a:cubicBezTo>
                <a:cubicBezTo>
                  <a:pt x="10494" y="3506"/>
                  <a:pt x="10494" y="3154"/>
                  <a:pt x="10519" y="2982"/>
                </a:cubicBezTo>
                <a:cubicBezTo>
                  <a:pt x="10538" y="2850"/>
                  <a:pt x="10537" y="2823"/>
                  <a:pt x="10515" y="2634"/>
                </a:cubicBezTo>
                <a:cubicBezTo>
                  <a:pt x="10487" y="2387"/>
                  <a:pt x="10478" y="2373"/>
                  <a:pt x="10461" y="2569"/>
                </a:cubicBezTo>
                <a:cubicBezTo>
                  <a:pt x="10453" y="2671"/>
                  <a:pt x="10455" y="3008"/>
                  <a:pt x="10472" y="3645"/>
                </a:cubicBezTo>
                <a:cubicBezTo>
                  <a:pt x="10485" y="4155"/>
                  <a:pt x="10500" y="4815"/>
                  <a:pt x="10505" y="5109"/>
                </a:cubicBezTo>
                <a:cubicBezTo>
                  <a:pt x="10514" y="5626"/>
                  <a:pt x="10512" y="5653"/>
                  <a:pt x="10478" y="5821"/>
                </a:cubicBezTo>
                <a:cubicBezTo>
                  <a:pt x="10450" y="5960"/>
                  <a:pt x="10426" y="5991"/>
                  <a:pt x="10358" y="5991"/>
                </a:cubicBezTo>
                <a:cubicBezTo>
                  <a:pt x="10310" y="5991"/>
                  <a:pt x="10268" y="5969"/>
                  <a:pt x="10264" y="5942"/>
                </a:cubicBezTo>
                <a:cubicBezTo>
                  <a:pt x="10260" y="5916"/>
                  <a:pt x="10267" y="5784"/>
                  <a:pt x="10281" y="5643"/>
                </a:cubicBezTo>
                <a:cubicBezTo>
                  <a:pt x="10311" y="5333"/>
                  <a:pt x="10313" y="5036"/>
                  <a:pt x="10286" y="4794"/>
                </a:cubicBezTo>
                <a:cubicBezTo>
                  <a:pt x="10247" y="4443"/>
                  <a:pt x="10138" y="4611"/>
                  <a:pt x="10045" y="5166"/>
                </a:cubicBezTo>
                <a:cubicBezTo>
                  <a:pt x="10003" y="5418"/>
                  <a:pt x="10002" y="5408"/>
                  <a:pt x="9989" y="4373"/>
                </a:cubicBezTo>
                <a:cubicBezTo>
                  <a:pt x="9977" y="3458"/>
                  <a:pt x="9977" y="3088"/>
                  <a:pt x="9989" y="2868"/>
                </a:cubicBezTo>
                <a:cubicBezTo>
                  <a:pt x="9993" y="2774"/>
                  <a:pt x="9988" y="2637"/>
                  <a:pt x="9977" y="2545"/>
                </a:cubicBezTo>
                <a:cubicBezTo>
                  <a:pt x="9968" y="2473"/>
                  <a:pt x="9963" y="2436"/>
                  <a:pt x="9958" y="2432"/>
                </a:cubicBezTo>
                <a:close/>
                <a:moveTo>
                  <a:pt x="16837" y="2440"/>
                </a:moveTo>
                <a:cubicBezTo>
                  <a:pt x="16830" y="2427"/>
                  <a:pt x="16823" y="2463"/>
                  <a:pt x="16812" y="2545"/>
                </a:cubicBezTo>
                <a:cubicBezTo>
                  <a:pt x="16799" y="2644"/>
                  <a:pt x="16800" y="2838"/>
                  <a:pt x="16817" y="3540"/>
                </a:cubicBezTo>
                <a:cubicBezTo>
                  <a:pt x="16857" y="5168"/>
                  <a:pt x="16862" y="5531"/>
                  <a:pt x="16849" y="5684"/>
                </a:cubicBezTo>
                <a:cubicBezTo>
                  <a:pt x="16817" y="6062"/>
                  <a:pt x="16708" y="6113"/>
                  <a:pt x="16645" y="5781"/>
                </a:cubicBezTo>
                <a:lnTo>
                  <a:pt x="16605" y="5570"/>
                </a:lnTo>
                <a:lnTo>
                  <a:pt x="16576" y="5732"/>
                </a:lnTo>
                <a:cubicBezTo>
                  <a:pt x="16538" y="5951"/>
                  <a:pt x="16497" y="6022"/>
                  <a:pt x="16444" y="5959"/>
                </a:cubicBezTo>
                <a:cubicBezTo>
                  <a:pt x="16371" y="5872"/>
                  <a:pt x="16361" y="5689"/>
                  <a:pt x="16344" y="4082"/>
                </a:cubicBezTo>
                <a:cubicBezTo>
                  <a:pt x="16332" y="2880"/>
                  <a:pt x="16327" y="2664"/>
                  <a:pt x="16313" y="2771"/>
                </a:cubicBezTo>
                <a:cubicBezTo>
                  <a:pt x="16297" y="2899"/>
                  <a:pt x="16297" y="3057"/>
                  <a:pt x="16331" y="5498"/>
                </a:cubicBezTo>
                <a:cubicBezTo>
                  <a:pt x="16337" y="5896"/>
                  <a:pt x="16345" y="6062"/>
                  <a:pt x="16368" y="6209"/>
                </a:cubicBezTo>
                <a:cubicBezTo>
                  <a:pt x="16408" y="6460"/>
                  <a:pt x="16487" y="6468"/>
                  <a:pt x="16555" y="6226"/>
                </a:cubicBezTo>
                <a:lnTo>
                  <a:pt x="16605" y="6048"/>
                </a:lnTo>
                <a:lnTo>
                  <a:pt x="16636" y="6226"/>
                </a:lnTo>
                <a:cubicBezTo>
                  <a:pt x="16670" y="6424"/>
                  <a:pt x="16743" y="6461"/>
                  <a:pt x="16809" y="6315"/>
                </a:cubicBezTo>
                <a:cubicBezTo>
                  <a:pt x="16880" y="6159"/>
                  <a:pt x="16886" y="5819"/>
                  <a:pt x="16855" y="3742"/>
                </a:cubicBezTo>
                <a:cubicBezTo>
                  <a:pt x="16848" y="3245"/>
                  <a:pt x="16851" y="3129"/>
                  <a:pt x="16869" y="2998"/>
                </a:cubicBezTo>
                <a:cubicBezTo>
                  <a:pt x="16891" y="2850"/>
                  <a:pt x="16891" y="2829"/>
                  <a:pt x="16868" y="2634"/>
                </a:cubicBezTo>
                <a:cubicBezTo>
                  <a:pt x="16854" y="2513"/>
                  <a:pt x="16845" y="2452"/>
                  <a:pt x="16837" y="2440"/>
                </a:cubicBezTo>
                <a:close/>
                <a:moveTo>
                  <a:pt x="12273" y="2448"/>
                </a:moveTo>
                <a:cubicBezTo>
                  <a:pt x="12267" y="2438"/>
                  <a:pt x="12260" y="2465"/>
                  <a:pt x="12251" y="2521"/>
                </a:cubicBezTo>
                <a:cubicBezTo>
                  <a:pt x="12234" y="2632"/>
                  <a:pt x="12236" y="2750"/>
                  <a:pt x="12259" y="3653"/>
                </a:cubicBezTo>
                <a:cubicBezTo>
                  <a:pt x="12274" y="4206"/>
                  <a:pt x="12289" y="4878"/>
                  <a:pt x="12294" y="5150"/>
                </a:cubicBezTo>
                <a:cubicBezTo>
                  <a:pt x="12302" y="5621"/>
                  <a:pt x="12299" y="5654"/>
                  <a:pt x="12266" y="5821"/>
                </a:cubicBezTo>
                <a:cubicBezTo>
                  <a:pt x="12241" y="5944"/>
                  <a:pt x="12213" y="5991"/>
                  <a:pt x="12171" y="5991"/>
                </a:cubicBezTo>
                <a:cubicBezTo>
                  <a:pt x="12107" y="5991"/>
                  <a:pt x="12080" y="5894"/>
                  <a:pt x="12080" y="5659"/>
                </a:cubicBezTo>
                <a:cubicBezTo>
                  <a:pt x="12080" y="5412"/>
                  <a:pt x="12050" y="5092"/>
                  <a:pt x="12030" y="5117"/>
                </a:cubicBezTo>
                <a:cubicBezTo>
                  <a:pt x="11997" y="5158"/>
                  <a:pt x="11952" y="5669"/>
                  <a:pt x="11952" y="5999"/>
                </a:cubicBezTo>
                <a:cubicBezTo>
                  <a:pt x="11952" y="6319"/>
                  <a:pt x="11966" y="6404"/>
                  <a:pt x="12022" y="6404"/>
                </a:cubicBezTo>
                <a:cubicBezTo>
                  <a:pt x="12039" y="6404"/>
                  <a:pt x="12056" y="6433"/>
                  <a:pt x="12061" y="6476"/>
                </a:cubicBezTo>
                <a:cubicBezTo>
                  <a:pt x="12073" y="6599"/>
                  <a:pt x="12034" y="6998"/>
                  <a:pt x="11984" y="7277"/>
                </a:cubicBezTo>
                <a:cubicBezTo>
                  <a:pt x="11908" y="7696"/>
                  <a:pt x="11866" y="7805"/>
                  <a:pt x="11795" y="7746"/>
                </a:cubicBezTo>
                <a:cubicBezTo>
                  <a:pt x="11761" y="7718"/>
                  <a:pt x="11733" y="7716"/>
                  <a:pt x="11733" y="7738"/>
                </a:cubicBezTo>
                <a:cubicBezTo>
                  <a:pt x="11733" y="7761"/>
                  <a:pt x="11755" y="7852"/>
                  <a:pt x="11781" y="7941"/>
                </a:cubicBezTo>
                <a:cubicBezTo>
                  <a:pt x="11839" y="8134"/>
                  <a:pt x="11863" y="8144"/>
                  <a:pt x="11917" y="7997"/>
                </a:cubicBezTo>
                <a:cubicBezTo>
                  <a:pt x="11977" y="7835"/>
                  <a:pt x="12025" y="7467"/>
                  <a:pt x="12061" y="6921"/>
                </a:cubicBezTo>
                <a:lnTo>
                  <a:pt x="12091" y="6444"/>
                </a:lnTo>
                <a:lnTo>
                  <a:pt x="12166" y="6387"/>
                </a:lnTo>
                <a:cubicBezTo>
                  <a:pt x="12255" y="6326"/>
                  <a:pt x="12281" y="6267"/>
                  <a:pt x="12292" y="6088"/>
                </a:cubicBezTo>
                <a:cubicBezTo>
                  <a:pt x="12316" y="5702"/>
                  <a:pt x="12320" y="5220"/>
                  <a:pt x="12304" y="4519"/>
                </a:cubicBezTo>
                <a:cubicBezTo>
                  <a:pt x="12281" y="3508"/>
                  <a:pt x="12282" y="3114"/>
                  <a:pt x="12305" y="2990"/>
                </a:cubicBezTo>
                <a:cubicBezTo>
                  <a:pt x="12330" y="2861"/>
                  <a:pt x="12329" y="2832"/>
                  <a:pt x="12298" y="2593"/>
                </a:cubicBezTo>
                <a:cubicBezTo>
                  <a:pt x="12286" y="2505"/>
                  <a:pt x="12280" y="2458"/>
                  <a:pt x="12273" y="2448"/>
                </a:cubicBezTo>
                <a:close/>
                <a:moveTo>
                  <a:pt x="20287" y="2545"/>
                </a:moveTo>
                <a:cubicBezTo>
                  <a:pt x="20282" y="2551"/>
                  <a:pt x="20277" y="2606"/>
                  <a:pt x="20266" y="2707"/>
                </a:cubicBezTo>
                <a:cubicBezTo>
                  <a:pt x="20232" y="3037"/>
                  <a:pt x="20225" y="3378"/>
                  <a:pt x="20251" y="3556"/>
                </a:cubicBezTo>
                <a:cubicBezTo>
                  <a:pt x="20273" y="3712"/>
                  <a:pt x="20301" y="4622"/>
                  <a:pt x="20318" y="5797"/>
                </a:cubicBezTo>
                <a:cubicBezTo>
                  <a:pt x="20326" y="6368"/>
                  <a:pt x="20324" y="6387"/>
                  <a:pt x="20291" y="6525"/>
                </a:cubicBezTo>
                <a:cubicBezTo>
                  <a:pt x="20241" y="6731"/>
                  <a:pt x="20094" y="6784"/>
                  <a:pt x="20042" y="6614"/>
                </a:cubicBezTo>
                <a:cubicBezTo>
                  <a:pt x="19966" y="6367"/>
                  <a:pt x="19958" y="6052"/>
                  <a:pt x="20009" y="5376"/>
                </a:cubicBezTo>
                <a:cubicBezTo>
                  <a:pt x="20027" y="5131"/>
                  <a:pt x="20039" y="4906"/>
                  <a:pt x="20036" y="4883"/>
                </a:cubicBezTo>
                <a:cubicBezTo>
                  <a:pt x="20024" y="4809"/>
                  <a:pt x="19962" y="5452"/>
                  <a:pt x="19936" y="5934"/>
                </a:cubicBezTo>
                <a:cubicBezTo>
                  <a:pt x="19891" y="6738"/>
                  <a:pt x="19908" y="7225"/>
                  <a:pt x="19988" y="7480"/>
                </a:cubicBezTo>
                <a:cubicBezTo>
                  <a:pt x="20086" y="7789"/>
                  <a:pt x="20250" y="7544"/>
                  <a:pt x="20325" y="6978"/>
                </a:cubicBezTo>
                <a:cubicBezTo>
                  <a:pt x="20387" y="6517"/>
                  <a:pt x="20404" y="5960"/>
                  <a:pt x="20388" y="4915"/>
                </a:cubicBezTo>
                <a:cubicBezTo>
                  <a:pt x="20376" y="4126"/>
                  <a:pt x="20376" y="3992"/>
                  <a:pt x="20393" y="3912"/>
                </a:cubicBezTo>
                <a:cubicBezTo>
                  <a:pt x="20416" y="3804"/>
                  <a:pt x="20464" y="3224"/>
                  <a:pt x="20456" y="3143"/>
                </a:cubicBezTo>
                <a:cubicBezTo>
                  <a:pt x="20453" y="3113"/>
                  <a:pt x="20422" y="3023"/>
                  <a:pt x="20387" y="2949"/>
                </a:cubicBezTo>
                <a:cubicBezTo>
                  <a:pt x="20351" y="2875"/>
                  <a:pt x="20314" y="2745"/>
                  <a:pt x="20305" y="2658"/>
                </a:cubicBezTo>
                <a:cubicBezTo>
                  <a:pt x="20296" y="2581"/>
                  <a:pt x="20292" y="2539"/>
                  <a:pt x="20287" y="2545"/>
                </a:cubicBezTo>
                <a:close/>
                <a:moveTo>
                  <a:pt x="20679" y="2545"/>
                </a:moveTo>
                <a:lnTo>
                  <a:pt x="20642" y="2812"/>
                </a:lnTo>
                <a:cubicBezTo>
                  <a:pt x="20598" y="3121"/>
                  <a:pt x="20598" y="3136"/>
                  <a:pt x="20624" y="4899"/>
                </a:cubicBezTo>
                <a:cubicBezTo>
                  <a:pt x="20634" y="5613"/>
                  <a:pt x="20643" y="6243"/>
                  <a:pt x="20643" y="6298"/>
                </a:cubicBezTo>
                <a:cubicBezTo>
                  <a:pt x="20643" y="6374"/>
                  <a:pt x="20686" y="6404"/>
                  <a:pt x="20810" y="6404"/>
                </a:cubicBezTo>
                <a:cubicBezTo>
                  <a:pt x="20975" y="6404"/>
                  <a:pt x="20975" y="6402"/>
                  <a:pt x="20998" y="6185"/>
                </a:cubicBezTo>
                <a:lnTo>
                  <a:pt x="21020" y="5967"/>
                </a:lnTo>
                <a:lnTo>
                  <a:pt x="21045" y="6185"/>
                </a:lnTo>
                <a:cubicBezTo>
                  <a:pt x="21068" y="6384"/>
                  <a:pt x="21078" y="6404"/>
                  <a:pt x="21158" y="6404"/>
                </a:cubicBezTo>
                <a:cubicBezTo>
                  <a:pt x="21245" y="6404"/>
                  <a:pt x="21246" y="6393"/>
                  <a:pt x="21272" y="6112"/>
                </a:cubicBezTo>
                <a:lnTo>
                  <a:pt x="21299" y="5829"/>
                </a:lnTo>
                <a:lnTo>
                  <a:pt x="21382" y="6031"/>
                </a:lnTo>
                <a:cubicBezTo>
                  <a:pt x="21428" y="6140"/>
                  <a:pt x="21477" y="6271"/>
                  <a:pt x="21492" y="6323"/>
                </a:cubicBezTo>
                <a:cubicBezTo>
                  <a:pt x="21508" y="6374"/>
                  <a:pt x="21521" y="6402"/>
                  <a:pt x="21523" y="6387"/>
                </a:cubicBezTo>
                <a:cubicBezTo>
                  <a:pt x="21545" y="6220"/>
                  <a:pt x="21595" y="5587"/>
                  <a:pt x="21595" y="5481"/>
                </a:cubicBezTo>
                <a:cubicBezTo>
                  <a:pt x="21595" y="5214"/>
                  <a:pt x="21537" y="4104"/>
                  <a:pt x="21521" y="4066"/>
                </a:cubicBezTo>
                <a:cubicBezTo>
                  <a:pt x="21463" y="3927"/>
                  <a:pt x="21340" y="4477"/>
                  <a:pt x="21287" y="5101"/>
                </a:cubicBezTo>
                <a:lnTo>
                  <a:pt x="21246" y="5578"/>
                </a:lnTo>
                <a:lnTo>
                  <a:pt x="21188" y="5562"/>
                </a:lnTo>
                <a:cubicBezTo>
                  <a:pt x="21108" y="5533"/>
                  <a:pt x="21095" y="5400"/>
                  <a:pt x="21103" y="4737"/>
                </a:cubicBezTo>
                <a:cubicBezTo>
                  <a:pt x="21107" y="4448"/>
                  <a:pt x="21106" y="4211"/>
                  <a:pt x="21102" y="4211"/>
                </a:cubicBezTo>
                <a:cubicBezTo>
                  <a:pt x="21080" y="4211"/>
                  <a:pt x="21016" y="4903"/>
                  <a:pt x="21016" y="5142"/>
                </a:cubicBezTo>
                <a:cubicBezTo>
                  <a:pt x="21016" y="5559"/>
                  <a:pt x="20994" y="5619"/>
                  <a:pt x="20858" y="5554"/>
                </a:cubicBezTo>
                <a:cubicBezTo>
                  <a:pt x="20793" y="5523"/>
                  <a:pt x="20736" y="5473"/>
                  <a:pt x="20731" y="5441"/>
                </a:cubicBezTo>
                <a:cubicBezTo>
                  <a:pt x="20722" y="5383"/>
                  <a:pt x="20703" y="4417"/>
                  <a:pt x="20688" y="3200"/>
                </a:cubicBezTo>
                <a:lnTo>
                  <a:pt x="20679" y="2545"/>
                </a:lnTo>
                <a:close/>
                <a:moveTo>
                  <a:pt x="35" y="2747"/>
                </a:moveTo>
                <a:cubicBezTo>
                  <a:pt x="34" y="2747"/>
                  <a:pt x="24" y="2829"/>
                  <a:pt x="13" y="2933"/>
                </a:cubicBezTo>
                <a:cubicBezTo>
                  <a:pt x="-4" y="3102"/>
                  <a:pt x="-5" y="3262"/>
                  <a:pt x="12" y="4381"/>
                </a:cubicBezTo>
                <a:cubicBezTo>
                  <a:pt x="23" y="5070"/>
                  <a:pt x="32" y="5826"/>
                  <a:pt x="33" y="6072"/>
                </a:cubicBezTo>
                <a:cubicBezTo>
                  <a:pt x="33" y="6460"/>
                  <a:pt x="35" y="6499"/>
                  <a:pt x="47" y="6323"/>
                </a:cubicBezTo>
                <a:cubicBezTo>
                  <a:pt x="56" y="6188"/>
                  <a:pt x="57" y="5679"/>
                  <a:pt x="51" y="4818"/>
                </a:cubicBezTo>
                <a:cubicBezTo>
                  <a:pt x="45" y="4104"/>
                  <a:pt x="40" y="3347"/>
                  <a:pt x="39" y="3135"/>
                </a:cubicBezTo>
                <a:cubicBezTo>
                  <a:pt x="39" y="2923"/>
                  <a:pt x="37" y="2747"/>
                  <a:pt x="35" y="2747"/>
                </a:cubicBezTo>
                <a:close/>
                <a:moveTo>
                  <a:pt x="18521" y="2755"/>
                </a:moveTo>
                <a:cubicBezTo>
                  <a:pt x="18518" y="2735"/>
                  <a:pt x="18515" y="2743"/>
                  <a:pt x="18511" y="2771"/>
                </a:cubicBezTo>
                <a:cubicBezTo>
                  <a:pt x="18496" y="2882"/>
                  <a:pt x="18496" y="3100"/>
                  <a:pt x="18508" y="4025"/>
                </a:cubicBezTo>
                <a:cubicBezTo>
                  <a:pt x="18534" y="5955"/>
                  <a:pt x="18534" y="6001"/>
                  <a:pt x="18567" y="6209"/>
                </a:cubicBezTo>
                <a:cubicBezTo>
                  <a:pt x="18605" y="6448"/>
                  <a:pt x="18693" y="6466"/>
                  <a:pt x="18777" y="6250"/>
                </a:cubicBezTo>
                <a:cubicBezTo>
                  <a:pt x="18832" y="6110"/>
                  <a:pt x="18836" y="6106"/>
                  <a:pt x="18896" y="6250"/>
                </a:cubicBezTo>
                <a:cubicBezTo>
                  <a:pt x="18958" y="6397"/>
                  <a:pt x="19066" y="6442"/>
                  <a:pt x="19122" y="6347"/>
                </a:cubicBezTo>
                <a:cubicBezTo>
                  <a:pt x="19141" y="6315"/>
                  <a:pt x="19159" y="6180"/>
                  <a:pt x="19173" y="5942"/>
                </a:cubicBezTo>
                <a:cubicBezTo>
                  <a:pt x="19193" y="5614"/>
                  <a:pt x="19193" y="5545"/>
                  <a:pt x="19176" y="5198"/>
                </a:cubicBezTo>
                <a:lnTo>
                  <a:pt x="19155" y="4818"/>
                </a:lnTo>
                <a:lnTo>
                  <a:pt x="19140" y="5028"/>
                </a:lnTo>
                <a:cubicBezTo>
                  <a:pt x="19127" y="5205"/>
                  <a:pt x="19128" y="5283"/>
                  <a:pt x="19145" y="5498"/>
                </a:cubicBezTo>
                <a:lnTo>
                  <a:pt x="19166" y="5756"/>
                </a:lnTo>
                <a:lnTo>
                  <a:pt x="19121" y="5878"/>
                </a:lnTo>
                <a:cubicBezTo>
                  <a:pt x="19069" y="6014"/>
                  <a:pt x="18981" y="6035"/>
                  <a:pt x="18946" y="5918"/>
                </a:cubicBezTo>
                <a:cubicBezTo>
                  <a:pt x="18924" y="5841"/>
                  <a:pt x="18925" y="5825"/>
                  <a:pt x="18949" y="5530"/>
                </a:cubicBezTo>
                <a:cubicBezTo>
                  <a:pt x="18976" y="5201"/>
                  <a:pt x="18975" y="4605"/>
                  <a:pt x="18948" y="4430"/>
                </a:cubicBezTo>
                <a:cubicBezTo>
                  <a:pt x="18910" y="4194"/>
                  <a:pt x="18792" y="4962"/>
                  <a:pt x="18780" y="5522"/>
                </a:cubicBezTo>
                <a:cubicBezTo>
                  <a:pt x="18774" y="5820"/>
                  <a:pt x="18767" y="5878"/>
                  <a:pt x="18731" y="5942"/>
                </a:cubicBezTo>
                <a:cubicBezTo>
                  <a:pt x="18672" y="6049"/>
                  <a:pt x="18603" y="5940"/>
                  <a:pt x="18579" y="5708"/>
                </a:cubicBezTo>
                <a:cubicBezTo>
                  <a:pt x="18564" y="5566"/>
                  <a:pt x="18554" y="5127"/>
                  <a:pt x="18543" y="4082"/>
                </a:cubicBezTo>
                <a:cubicBezTo>
                  <a:pt x="18533" y="3158"/>
                  <a:pt x="18529" y="2817"/>
                  <a:pt x="18521" y="2755"/>
                </a:cubicBezTo>
                <a:close/>
                <a:moveTo>
                  <a:pt x="1807" y="2763"/>
                </a:moveTo>
                <a:cubicBezTo>
                  <a:pt x="1805" y="2765"/>
                  <a:pt x="1801" y="2791"/>
                  <a:pt x="1797" y="2828"/>
                </a:cubicBezTo>
                <a:cubicBezTo>
                  <a:pt x="1787" y="2918"/>
                  <a:pt x="1782" y="3021"/>
                  <a:pt x="1785" y="3054"/>
                </a:cubicBezTo>
                <a:cubicBezTo>
                  <a:pt x="1789" y="3088"/>
                  <a:pt x="1798" y="3699"/>
                  <a:pt x="1806" y="4414"/>
                </a:cubicBezTo>
                <a:cubicBezTo>
                  <a:pt x="1823" y="5880"/>
                  <a:pt x="1836" y="6222"/>
                  <a:pt x="1875" y="6323"/>
                </a:cubicBezTo>
                <a:cubicBezTo>
                  <a:pt x="1921" y="6440"/>
                  <a:pt x="1995" y="6408"/>
                  <a:pt x="2061" y="6250"/>
                </a:cubicBezTo>
                <a:cubicBezTo>
                  <a:pt x="2122" y="6103"/>
                  <a:pt x="2125" y="6104"/>
                  <a:pt x="2187" y="6258"/>
                </a:cubicBezTo>
                <a:cubicBezTo>
                  <a:pt x="2269" y="6463"/>
                  <a:pt x="2405" y="6432"/>
                  <a:pt x="2431" y="6201"/>
                </a:cubicBezTo>
                <a:cubicBezTo>
                  <a:pt x="2459" y="5961"/>
                  <a:pt x="2466" y="5521"/>
                  <a:pt x="2449" y="5158"/>
                </a:cubicBezTo>
                <a:lnTo>
                  <a:pt x="2434" y="4826"/>
                </a:lnTo>
                <a:lnTo>
                  <a:pt x="2417" y="5020"/>
                </a:lnTo>
                <a:cubicBezTo>
                  <a:pt x="2403" y="5189"/>
                  <a:pt x="2403" y="5259"/>
                  <a:pt x="2421" y="5449"/>
                </a:cubicBezTo>
                <a:cubicBezTo>
                  <a:pt x="2440" y="5657"/>
                  <a:pt x="2440" y="5678"/>
                  <a:pt x="2420" y="5805"/>
                </a:cubicBezTo>
                <a:cubicBezTo>
                  <a:pt x="2389" y="5998"/>
                  <a:pt x="2255" y="6056"/>
                  <a:pt x="2233" y="5886"/>
                </a:cubicBezTo>
                <a:cubicBezTo>
                  <a:pt x="2219" y="5784"/>
                  <a:pt x="2220" y="5714"/>
                  <a:pt x="2237" y="5514"/>
                </a:cubicBezTo>
                <a:cubicBezTo>
                  <a:pt x="2261" y="5210"/>
                  <a:pt x="2263" y="4700"/>
                  <a:pt x="2239" y="4494"/>
                </a:cubicBezTo>
                <a:cubicBezTo>
                  <a:pt x="2222" y="4344"/>
                  <a:pt x="2219" y="4342"/>
                  <a:pt x="2176" y="4527"/>
                </a:cubicBezTo>
                <a:cubicBezTo>
                  <a:pt x="2122" y="4764"/>
                  <a:pt x="2080" y="5156"/>
                  <a:pt x="2069" y="5546"/>
                </a:cubicBezTo>
                <a:cubicBezTo>
                  <a:pt x="2062" y="5760"/>
                  <a:pt x="2051" y="5864"/>
                  <a:pt x="2029" y="5918"/>
                </a:cubicBezTo>
                <a:cubicBezTo>
                  <a:pt x="1971" y="6057"/>
                  <a:pt x="1922" y="6010"/>
                  <a:pt x="1884" y="5773"/>
                </a:cubicBezTo>
                <a:cubicBezTo>
                  <a:pt x="1845" y="5529"/>
                  <a:pt x="1842" y="5397"/>
                  <a:pt x="1824" y="3540"/>
                </a:cubicBezTo>
                <a:cubicBezTo>
                  <a:pt x="1818" y="2950"/>
                  <a:pt x="1815" y="2758"/>
                  <a:pt x="1807" y="2763"/>
                </a:cubicBezTo>
                <a:close/>
                <a:moveTo>
                  <a:pt x="13343" y="2763"/>
                </a:moveTo>
                <a:cubicBezTo>
                  <a:pt x="13331" y="2858"/>
                  <a:pt x="13330" y="3088"/>
                  <a:pt x="13341" y="3807"/>
                </a:cubicBezTo>
                <a:cubicBezTo>
                  <a:pt x="13373" y="6031"/>
                  <a:pt x="13375" y="6105"/>
                  <a:pt x="13405" y="6258"/>
                </a:cubicBezTo>
                <a:cubicBezTo>
                  <a:pt x="13456" y="6522"/>
                  <a:pt x="13546" y="6445"/>
                  <a:pt x="13692" y="6023"/>
                </a:cubicBezTo>
                <a:cubicBezTo>
                  <a:pt x="13801" y="5708"/>
                  <a:pt x="13837" y="5648"/>
                  <a:pt x="13925" y="5611"/>
                </a:cubicBezTo>
                <a:cubicBezTo>
                  <a:pt x="13982" y="5587"/>
                  <a:pt x="14032" y="5523"/>
                  <a:pt x="14038" y="5473"/>
                </a:cubicBezTo>
                <a:cubicBezTo>
                  <a:pt x="14061" y="5247"/>
                  <a:pt x="14047" y="5182"/>
                  <a:pt x="13972" y="5182"/>
                </a:cubicBezTo>
                <a:cubicBezTo>
                  <a:pt x="13904" y="5182"/>
                  <a:pt x="13867" y="5123"/>
                  <a:pt x="13701" y="4737"/>
                </a:cubicBezTo>
                <a:cubicBezTo>
                  <a:pt x="13651" y="4622"/>
                  <a:pt x="13604" y="4691"/>
                  <a:pt x="13576" y="4923"/>
                </a:cubicBezTo>
                <a:cubicBezTo>
                  <a:pt x="13550" y="5140"/>
                  <a:pt x="13555" y="5164"/>
                  <a:pt x="13614" y="5125"/>
                </a:cubicBezTo>
                <a:cubicBezTo>
                  <a:pt x="13675" y="5085"/>
                  <a:pt x="13771" y="5269"/>
                  <a:pt x="13771" y="5425"/>
                </a:cubicBezTo>
                <a:cubicBezTo>
                  <a:pt x="13771" y="5553"/>
                  <a:pt x="13629" y="5890"/>
                  <a:pt x="13547" y="5959"/>
                </a:cubicBezTo>
                <a:cubicBezTo>
                  <a:pt x="13475" y="6019"/>
                  <a:pt x="13411" y="5854"/>
                  <a:pt x="13397" y="5570"/>
                </a:cubicBezTo>
                <a:cubicBezTo>
                  <a:pt x="13392" y="5471"/>
                  <a:pt x="13382" y="4774"/>
                  <a:pt x="13374" y="4017"/>
                </a:cubicBezTo>
                <a:cubicBezTo>
                  <a:pt x="13362" y="2903"/>
                  <a:pt x="13356" y="2665"/>
                  <a:pt x="13343" y="2763"/>
                </a:cubicBezTo>
                <a:close/>
                <a:moveTo>
                  <a:pt x="6655" y="2771"/>
                </a:moveTo>
                <a:cubicBezTo>
                  <a:pt x="6652" y="2751"/>
                  <a:pt x="6648" y="2764"/>
                  <a:pt x="6644" y="2796"/>
                </a:cubicBezTo>
                <a:cubicBezTo>
                  <a:pt x="6635" y="2876"/>
                  <a:pt x="6631" y="3001"/>
                  <a:pt x="6634" y="3071"/>
                </a:cubicBezTo>
                <a:cubicBezTo>
                  <a:pt x="6637" y="3140"/>
                  <a:pt x="6647" y="3762"/>
                  <a:pt x="6655" y="4454"/>
                </a:cubicBezTo>
                <a:cubicBezTo>
                  <a:pt x="6670" y="5813"/>
                  <a:pt x="6683" y="6191"/>
                  <a:pt x="6716" y="6315"/>
                </a:cubicBezTo>
                <a:cubicBezTo>
                  <a:pt x="6740" y="6401"/>
                  <a:pt x="6862" y="6429"/>
                  <a:pt x="6906" y="6355"/>
                </a:cubicBezTo>
                <a:cubicBezTo>
                  <a:pt x="6933" y="6308"/>
                  <a:pt x="6975" y="5852"/>
                  <a:pt x="6975" y="5603"/>
                </a:cubicBezTo>
                <a:cubicBezTo>
                  <a:pt x="6975" y="5526"/>
                  <a:pt x="6969" y="5326"/>
                  <a:pt x="6961" y="5150"/>
                </a:cubicBezTo>
                <a:lnTo>
                  <a:pt x="6947" y="4826"/>
                </a:lnTo>
                <a:lnTo>
                  <a:pt x="6930" y="5020"/>
                </a:lnTo>
                <a:cubicBezTo>
                  <a:pt x="6916" y="5189"/>
                  <a:pt x="6916" y="5259"/>
                  <a:pt x="6934" y="5449"/>
                </a:cubicBezTo>
                <a:cubicBezTo>
                  <a:pt x="6953" y="5656"/>
                  <a:pt x="6954" y="5680"/>
                  <a:pt x="6934" y="5805"/>
                </a:cubicBezTo>
                <a:cubicBezTo>
                  <a:pt x="6921" y="5885"/>
                  <a:pt x="6884" y="5953"/>
                  <a:pt x="6843" y="5975"/>
                </a:cubicBezTo>
                <a:cubicBezTo>
                  <a:pt x="6780" y="6008"/>
                  <a:pt x="6770" y="5990"/>
                  <a:pt x="6733" y="5781"/>
                </a:cubicBezTo>
                <a:lnTo>
                  <a:pt x="6692" y="5546"/>
                </a:lnTo>
                <a:lnTo>
                  <a:pt x="6676" y="4098"/>
                </a:lnTo>
                <a:cubicBezTo>
                  <a:pt x="6667" y="3172"/>
                  <a:pt x="6663" y="2831"/>
                  <a:pt x="6655" y="2771"/>
                </a:cubicBezTo>
                <a:close/>
                <a:moveTo>
                  <a:pt x="17019" y="2771"/>
                </a:moveTo>
                <a:cubicBezTo>
                  <a:pt x="17005" y="2879"/>
                  <a:pt x="17005" y="3094"/>
                  <a:pt x="17017" y="3944"/>
                </a:cubicBezTo>
                <a:cubicBezTo>
                  <a:pt x="17046" y="6092"/>
                  <a:pt x="17043" y="6006"/>
                  <a:pt x="17076" y="6209"/>
                </a:cubicBezTo>
                <a:cubicBezTo>
                  <a:pt x="17100" y="6362"/>
                  <a:pt x="17120" y="6404"/>
                  <a:pt x="17174" y="6404"/>
                </a:cubicBezTo>
                <a:cubicBezTo>
                  <a:pt x="17230" y="6404"/>
                  <a:pt x="17255" y="6351"/>
                  <a:pt x="17317" y="6112"/>
                </a:cubicBezTo>
                <a:lnTo>
                  <a:pt x="17392" y="5813"/>
                </a:lnTo>
                <a:lnTo>
                  <a:pt x="17451" y="6112"/>
                </a:lnTo>
                <a:cubicBezTo>
                  <a:pt x="17502" y="6361"/>
                  <a:pt x="17520" y="6404"/>
                  <a:pt x="17577" y="6404"/>
                </a:cubicBezTo>
                <a:cubicBezTo>
                  <a:pt x="17613" y="6404"/>
                  <a:pt x="17673" y="6344"/>
                  <a:pt x="17710" y="6274"/>
                </a:cubicBezTo>
                <a:cubicBezTo>
                  <a:pt x="17767" y="6168"/>
                  <a:pt x="17780" y="6101"/>
                  <a:pt x="17796" y="5870"/>
                </a:cubicBezTo>
                <a:cubicBezTo>
                  <a:pt x="17806" y="5718"/>
                  <a:pt x="17815" y="5481"/>
                  <a:pt x="17815" y="5344"/>
                </a:cubicBezTo>
                <a:cubicBezTo>
                  <a:pt x="17815" y="4888"/>
                  <a:pt x="17756" y="4211"/>
                  <a:pt x="17716" y="4211"/>
                </a:cubicBezTo>
                <a:cubicBezTo>
                  <a:pt x="17675" y="4211"/>
                  <a:pt x="17619" y="5172"/>
                  <a:pt x="17648" y="5392"/>
                </a:cubicBezTo>
                <a:cubicBezTo>
                  <a:pt x="17668" y="5539"/>
                  <a:pt x="17712" y="5535"/>
                  <a:pt x="17746" y="5384"/>
                </a:cubicBezTo>
                <a:cubicBezTo>
                  <a:pt x="17770" y="5277"/>
                  <a:pt x="17776" y="5285"/>
                  <a:pt x="17791" y="5400"/>
                </a:cubicBezTo>
                <a:cubicBezTo>
                  <a:pt x="17805" y="5511"/>
                  <a:pt x="17804" y="5551"/>
                  <a:pt x="17779" y="5676"/>
                </a:cubicBezTo>
                <a:cubicBezTo>
                  <a:pt x="17749" y="5830"/>
                  <a:pt x="17646" y="5991"/>
                  <a:pt x="17582" y="5991"/>
                </a:cubicBezTo>
                <a:cubicBezTo>
                  <a:pt x="17561" y="5991"/>
                  <a:pt x="17523" y="5937"/>
                  <a:pt x="17497" y="5870"/>
                </a:cubicBezTo>
                <a:lnTo>
                  <a:pt x="17451" y="5748"/>
                </a:lnTo>
                <a:lnTo>
                  <a:pt x="17478" y="5562"/>
                </a:lnTo>
                <a:cubicBezTo>
                  <a:pt x="17521" y="5272"/>
                  <a:pt x="17515" y="5031"/>
                  <a:pt x="17459" y="4883"/>
                </a:cubicBezTo>
                <a:cubicBezTo>
                  <a:pt x="17404" y="4737"/>
                  <a:pt x="17334" y="4784"/>
                  <a:pt x="17299" y="4988"/>
                </a:cubicBezTo>
                <a:cubicBezTo>
                  <a:pt x="17266" y="5176"/>
                  <a:pt x="17268" y="5297"/>
                  <a:pt x="17309" y="5465"/>
                </a:cubicBezTo>
                <a:lnTo>
                  <a:pt x="17344" y="5611"/>
                </a:lnTo>
                <a:lnTo>
                  <a:pt x="17315" y="5756"/>
                </a:lnTo>
                <a:cubicBezTo>
                  <a:pt x="17281" y="5932"/>
                  <a:pt x="17199" y="6024"/>
                  <a:pt x="17146" y="5951"/>
                </a:cubicBezTo>
                <a:cubicBezTo>
                  <a:pt x="17079" y="5857"/>
                  <a:pt x="17068" y="5660"/>
                  <a:pt x="17051" y="4082"/>
                </a:cubicBezTo>
                <a:cubicBezTo>
                  <a:pt x="17039" y="2859"/>
                  <a:pt x="17034" y="2659"/>
                  <a:pt x="17019" y="2771"/>
                </a:cubicBezTo>
                <a:close/>
                <a:moveTo>
                  <a:pt x="9245" y="2788"/>
                </a:moveTo>
                <a:cubicBezTo>
                  <a:pt x="9239" y="2789"/>
                  <a:pt x="9233" y="2824"/>
                  <a:pt x="9220" y="2909"/>
                </a:cubicBezTo>
                <a:lnTo>
                  <a:pt x="9193" y="3079"/>
                </a:lnTo>
                <a:lnTo>
                  <a:pt x="9224" y="3241"/>
                </a:lnTo>
                <a:cubicBezTo>
                  <a:pt x="9254" y="3399"/>
                  <a:pt x="9255" y="3401"/>
                  <a:pt x="9274" y="3232"/>
                </a:cubicBezTo>
                <a:cubicBezTo>
                  <a:pt x="9290" y="3082"/>
                  <a:pt x="9290" y="3044"/>
                  <a:pt x="9270" y="2901"/>
                </a:cubicBezTo>
                <a:cubicBezTo>
                  <a:pt x="9258" y="2821"/>
                  <a:pt x="9252" y="2786"/>
                  <a:pt x="9245" y="2788"/>
                </a:cubicBezTo>
                <a:close/>
                <a:moveTo>
                  <a:pt x="7011" y="2852"/>
                </a:moveTo>
                <a:cubicBezTo>
                  <a:pt x="7009" y="2846"/>
                  <a:pt x="7006" y="2893"/>
                  <a:pt x="7002" y="2990"/>
                </a:cubicBezTo>
                <a:cubicBezTo>
                  <a:pt x="6995" y="3139"/>
                  <a:pt x="6985" y="3190"/>
                  <a:pt x="6962" y="3184"/>
                </a:cubicBezTo>
                <a:cubicBezTo>
                  <a:pt x="6945" y="3179"/>
                  <a:pt x="6923" y="3247"/>
                  <a:pt x="6913" y="3330"/>
                </a:cubicBezTo>
                <a:cubicBezTo>
                  <a:pt x="6891" y="3530"/>
                  <a:pt x="6874" y="3519"/>
                  <a:pt x="6860" y="3297"/>
                </a:cubicBezTo>
                <a:cubicBezTo>
                  <a:pt x="6850" y="3139"/>
                  <a:pt x="6849" y="3154"/>
                  <a:pt x="6848" y="3419"/>
                </a:cubicBezTo>
                <a:cubicBezTo>
                  <a:pt x="6847" y="3754"/>
                  <a:pt x="6871" y="3820"/>
                  <a:pt x="6916" y="3605"/>
                </a:cubicBezTo>
                <a:cubicBezTo>
                  <a:pt x="6929" y="3542"/>
                  <a:pt x="6949" y="3513"/>
                  <a:pt x="6960" y="3540"/>
                </a:cubicBezTo>
                <a:cubicBezTo>
                  <a:pt x="6987" y="3606"/>
                  <a:pt x="7014" y="3344"/>
                  <a:pt x="7012" y="3038"/>
                </a:cubicBezTo>
                <a:cubicBezTo>
                  <a:pt x="7011" y="2919"/>
                  <a:pt x="7012" y="2858"/>
                  <a:pt x="7011" y="2852"/>
                </a:cubicBezTo>
                <a:close/>
                <a:moveTo>
                  <a:pt x="4340" y="2860"/>
                </a:moveTo>
                <a:cubicBezTo>
                  <a:pt x="4338" y="2858"/>
                  <a:pt x="4336" y="2876"/>
                  <a:pt x="4333" y="2917"/>
                </a:cubicBezTo>
                <a:cubicBezTo>
                  <a:pt x="4320" y="3069"/>
                  <a:pt x="4321" y="3546"/>
                  <a:pt x="4334" y="5182"/>
                </a:cubicBezTo>
                <a:cubicBezTo>
                  <a:pt x="4350" y="7128"/>
                  <a:pt x="4349" y="7261"/>
                  <a:pt x="4328" y="7447"/>
                </a:cubicBezTo>
                <a:cubicBezTo>
                  <a:pt x="4284" y="7828"/>
                  <a:pt x="4240" y="7971"/>
                  <a:pt x="4155" y="8005"/>
                </a:cubicBezTo>
                <a:cubicBezTo>
                  <a:pt x="4020" y="8059"/>
                  <a:pt x="3947" y="7688"/>
                  <a:pt x="3979" y="7107"/>
                </a:cubicBezTo>
                <a:cubicBezTo>
                  <a:pt x="3987" y="6974"/>
                  <a:pt x="3990" y="6850"/>
                  <a:pt x="3987" y="6832"/>
                </a:cubicBezTo>
                <a:cubicBezTo>
                  <a:pt x="3978" y="6775"/>
                  <a:pt x="3953" y="7313"/>
                  <a:pt x="3954" y="7569"/>
                </a:cubicBezTo>
                <a:cubicBezTo>
                  <a:pt x="3954" y="7937"/>
                  <a:pt x="3980" y="8209"/>
                  <a:pt x="4030" y="8369"/>
                </a:cubicBezTo>
                <a:cubicBezTo>
                  <a:pt x="4110" y="8622"/>
                  <a:pt x="4220" y="8509"/>
                  <a:pt x="4294" y="8094"/>
                </a:cubicBezTo>
                <a:cubicBezTo>
                  <a:pt x="4346" y="7809"/>
                  <a:pt x="4365" y="7451"/>
                  <a:pt x="4365" y="6760"/>
                </a:cubicBezTo>
                <a:cubicBezTo>
                  <a:pt x="4365" y="6488"/>
                  <a:pt x="4369" y="6246"/>
                  <a:pt x="4374" y="6218"/>
                </a:cubicBezTo>
                <a:cubicBezTo>
                  <a:pt x="4378" y="6189"/>
                  <a:pt x="4394" y="6217"/>
                  <a:pt x="4408" y="6282"/>
                </a:cubicBezTo>
                <a:cubicBezTo>
                  <a:pt x="4452" y="6474"/>
                  <a:pt x="4520" y="6422"/>
                  <a:pt x="4620" y="6120"/>
                </a:cubicBezTo>
                <a:cubicBezTo>
                  <a:pt x="4745" y="5743"/>
                  <a:pt x="4830" y="5587"/>
                  <a:pt x="4918" y="5587"/>
                </a:cubicBezTo>
                <a:cubicBezTo>
                  <a:pt x="4973" y="5587"/>
                  <a:pt x="4995" y="5553"/>
                  <a:pt x="5000" y="5457"/>
                </a:cubicBezTo>
                <a:cubicBezTo>
                  <a:pt x="5015" y="5211"/>
                  <a:pt x="5007" y="5184"/>
                  <a:pt x="4934" y="5182"/>
                </a:cubicBezTo>
                <a:cubicBezTo>
                  <a:pt x="4887" y="5181"/>
                  <a:pt x="4826" y="5102"/>
                  <a:pt x="4770" y="4972"/>
                </a:cubicBezTo>
                <a:cubicBezTo>
                  <a:pt x="4623" y="4635"/>
                  <a:pt x="4614" y="4621"/>
                  <a:pt x="4583" y="4721"/>
                </a:cubicBezTo>
                <a:cubicBezTo>
                  <a:pt x="4567" y="4772"/>
                  <a:pt x="4546" y="4896"/>
                  <a:pt x="4535" y="4996"/>
                </a:cubicBezTo>
                <a:cubicBezTo>
                  <a:pt x="4516" y="5177"/>
                  <a:pt x="4517" y="5179"/>
                  <a:pt x="4572" y="5134"/>
                </a:cubicBezTo>
                <a:cubicBezTo>
                  <a:pt x="4636" y="5081"/>
                  <a:pt x="4731" y="5256"/>
                  <a:pt x="4731" y="5425"/>
                </a:cubicBezTo>
                <a:cubicBezTo>
                  <a:pt x="4731" y="5553"/>
                  <a:pt x="4543" y="5988"/>
                  <a:pt x="4487" y="5991"/>
                </a:cubicBezTo>
                <a:cubicBezTo>
                  <a:pt x="4399" y="5995"/>
                  <a:pt x="4372" y="5524"/>
                  <a:pt x="4357" y="3774"/>
                </a:cubicBezTo>
                <a:cubicBezTo>
                  <a:pt x="4352" y="3103"/>
                  <a:pt x="4348" y="2867"/>
                  <a:pt x="4340" y="2860"/>
                </a:cubicBezTo>
                <a:close/>
                <a:moveTo>
                  <a:pt x="12477" y="2901"/>
                </a:moveTo>
                <a:cubicBezTo>
                  <a:pt x="12474" y="2892"/>
                  <a:pt x="12471" y="2911"/>
                  <a:pt x="12467" y="2941"/>
                </a:cubicBezTo>
                <a:cubicBezTo>
                  <a:pt x="12451" y="3059"/>
                  <a:pt x="12452" y="3272"/>
                  <a:pt x="12471" y="4438"/>
                </a:cubicBezTo>
                <a:cubicBezTo>
                  <a:pt x="12482" y="5184"/>
                  <a:pt x="12492" y="5934"/>
                  <a:pt x="12492" y="6112"/>
                </a:cubicBezTo>
                <a:cubicBezTo>
                  <a:pt x="12493" y="6368"/>
                  <a:pt x="12495" y="6410"/>
                  <a:pt x="12504" y="6282"/>
                </a:cubicBezTo>
                <a:cubicBezTo>
                  <a:pt x="12519" y="6061"/>
                  <a:pt x="12518" y="5190"/>
                  <a:pt x="12500" y="3888"/>
                </a:cubicBezTo>
                <a:cubicBezTo>
                  <a:pt x="12490" y="3174"/>
                  <a:pt x="12485" y="2928"/>
                  <a:pt x="12477" y="2901"/>
                </a:cubicBezTo>
                <a:close/>
                <a:moveTo>
                  <a:pt x="3618" y="2909"/>
                </a:moveTo>
                <a:cubicBezTo>
                  <a:pt x="3615" y="2907"/>
                  <a:pt x="3612" y="2926"/>
                  <a:pt x="3609" y="2965"/>
                </a:cubicBezTo>
                <a:cubicBezTo>
                  <a:pt x="3597" y="3105"/>
                  <a:pt x="3596" y="3342"/>
                  <a:pt x="3606" y="3985"/>
                </a:cubicBezTo>
                <a:cubicBezTo>
                  <a:pt x="3614" y="4444"/>
                  <a:pt x="3623" y="5200"/>
                  <a:pt x="3628" y="5667"/>
                </a:cubicBezTo>
                <a:cubicBezTo>
                  <a:pt x="3633" y="6196"/>
                  <a:pt x="3640" y="6454"/>
                  <a:pt x="3646" y="6355"/>
                </a:cubicBezTo>
                <a:cubicBezTo>
                  <a:pt x="3661" y="6121"/>
                  <a:pt x="3658" y="4955"/>
                  <a:pt x="3641" y="3799"/>
                </a:cubicBezTo>
                <a:cubicBezTo>
                  <a:pt x="3631" y="3138"/>
                  <a:pt x="3625" y="2915"/>
                  <a:pt x="3618" y="2909"/>
                </a:cubicBezTo>
                <a:close/>
                <a:moveTo>
                  <a:pt x="5161" y="2909"/>
                </a:moveTo>
                <a:cubicBezTo>
                  <a:pt x="5158" y="2897"/>
                  <a:pt x="5155" y="2905"/>
                  <a:pt x="5152" y="2933"/>
                </a:cubicBezTo>
                <a:cubicBezTo>
                  <a:pt x="5137" y="3041"/>
                  <a:pt x="5137" y="3242"/>
                  <a:pt x="5149" y="4025"/>
                </a:cubicBezTo>
                <a:cubicBezTo>
                  <a:pt x="5157" y="4552"/>
                  <a:pt x="5166" y="5308"/>
                  <a:pt x="5171" y="5708"/>
                </a:cubicBezTo>
                <a:cubicBezTo>
                  <a:pt x="5176" y="6176"/>
                  <a:pt x="5182" y="6377"/>
                  <a:pt x="5189" y="6274"/>
                </a:cubicBezTo>
                <a:cubicBezTo>
                  <a:pt x="5203" y="6049"/>
                  <a:pt x="5201" y="5157"/>
                  <a:pt x="5184" y="3888"/>
                </a:cubicBezTo>
                <a:cubicBezTo>
                  <a:pt x="5174" y="3191"/>
                  <a:pt x="5169" y="2944"/>
                  <a:pt x="5161" y="2909"/>
                </a:cubicBezTo>
                <a:close/>
                <a:moveTo>
                  <a:pt x="10690" y="2909"/>
                </a:moveTo>
                <a:cubicBezTo>
                  <a:pt x="10687" y="2897"/>
                  <a:pt x="10684" y="2905"/>
                  <a:pt x="10681" y="2933"/>
                </a:cubicBezTo>
                <a:cubicBezTo>
                  <a:pt x="10666" y="3041"/>
                  <a:pt x="10666" y="3242"/>
                  <a:pt x="10678" y="4025"/>
                </a:cubicBezTo>
                <a:cubicBezTo>
                  <a:pt x="10686" y="4552"/>
                  <a:pt x="10695" y="5308"/>
                  <a:pt x="10700" y="5708"/>
                </a:cubicBezTo>
                <a:cubicBezTo>
                  <a:pt x="10705" y="6176"/>
                  <a:pt x="10711" y="6377"/>
                  <a:pt x="10718" y="6274"/>
                </a:cubicBezTo>
                <a:cubicBezTo>
                  <a:pt x="10732" y="6049"/>
                  <a:pt x="10730" y="5157"/>
                  <a:pt x="10713" y="3888"/>
                </a:cubicBezTo>
                <a:cubicBezTo>
                  <a:pt x="10703" y="3191"/>
                  <a:pt x="10698" y="2944"/>
                  <a:pt x="10690" y="2909"/>
                </a:cubicBezTo>
                <a:close/>
                <a:moveTo>
                  <a:pt x="17686" y="2941"/>
                </a:moveTo>
                <a:cubicBezTo>
                  <a:pt x="17679" y="2947"/>
                  <a:pt x="17674" y="2983"/>
                  <a:pt x="17666" y="3046"/>
                </a:cubicBezTo>
                <a:cubicBezTo>
                  <a:pt x="17642" y="3246"/>
                  <a:pt x="17643" y="3284"/>
                  <a:pt x="17675" y="3427"/>
                </a:cubicBezTo>
                <a:cubicBezTo>
                  <a:pt x="17701" y="3538"/>
                  <a:pt x="17705" y="3536"/>
                  <a:pt x="17720" y="3410"/>
                </a:cubicBezTo>
                <a:cubicBezTo>
                  <a:pt x="17744" y="3214"/>
                  <a:pt x="17742" y="3128"/>
                  <a:pt x="17711" y="3006"/>
                </a:cubicBezTo>
                <a:cubicBezTo>
                  <a:pt x="17700" y="2960"/>
                  <a:pt x="17692" y="2935"/>
                  <a:pt x="17686" y="2941"/>
                </a:cubicBezTo>
                <a:close/>
                <a:moveTo>
                  <a:pt x="12964" y="3046"/>
                </a:moveTo>
                <a:cubicBezTo>
                  <a:pt x="12958" y="3045"/>
                  <a:pt x="12954" y="3081"/>
                  <a:pt x="12946" y="3143"/>
                </a:cubicBezTo>
                <a:cubicBezTo>
                  <a:pt x="12923" y="3331"/>
                  <a:pt x="12925" y="3459"/>
                  <a:pt x="12951" y="3556"/>
                </a:cubicBezTo>
                <a:cubicBezTo>
                  <a:pt x="12982" y="3670"/>
                  <a:pt x="12984" y="3666"/>
                  <a:pt x="13004" y="3467"/>
                </a:cubicBezTo>
                <a:cubicBezTo>
                  <a:pt x="13019" y="3310"/>
                  <a:pt x="13019" y="3270"/>
                  <a:pt x="12992" y="3143"/>
                </a:cubicBezTo>
                <a:cubicBezTo>
                  <a:pt x="12978" y="3078"/>
                  <a:pt x="12970" y="3047"/>
                  <a:pt x="12964" y="3046"/>
                </a:cubicBezTo>
                <a:close/>
                <a:moveTo>
                  <a:pt x="2192" y="3103"/>
                </a:moveTo>
                <a:cubicBezTo>
                  <a:pt x="2185" y="3112"/>
                  <a:pt x="2180" y="3148"/>
                  <a:pt x="2172" y="3208"/>
                </a:cubicBezTo>
                <a:cubicBezTo>
                  <a:pt x="2157" y="3336"/>
                  <a:pt x="2151" y="3340"/>
                  <a:pt x="2128" y="3249"/>
                </a:cubicBezTo>
                <a:cubicBezTo>
                  <a:pt x="2106" y="3167"/>
                  <a:pt x="2096" y="3167"/>
                  <a:pt x="2081" y="3241"/>
                </a:cubicBezTo>
                <a:cubicBezTo>
                  <a:pt x="2057" y="3368"/>
                  <a:pt x="2058" y="3474"/>
                  <a:pt x="2085" y="3605"/>
                </a:cubicBezTo>
                <a:cubicBezTo>
                  <a:pt x="2115" y="3748"/>
                  <a:pt x="2118" y="3746"/>
                  <a:pt x="2138" y="3548"/>
                </a:cubicBezTo>
                <a:cubicBezTo>
                  <a:pt x="2154" y="3383"/>
                  <a:pt x="2156" y="3387"/>
                  <a:pt x="2181" y="3532"/>
                </a:cubicBezTo>
                <a:cubicBezTo>
                  <a:pt x="2207" y="3676"/>
                  <a:pt x="2207" y="3676"/>
                  <a:pt x="2225" y="3524"/>
                </a:cubicBezTo>
                <a:cubicBezTo>
                  <a:pt x="2249" y="3314"/>
                  <a:pt x="2249" y="3258"/>
                  <a:pt x="2217" y="3152"/>
                </a:cubicBezTo>
                <a:cubicBezTo>
                  <a:pt x="2206" y="3115"/>
                  <a:pt x="2198" y="3094"/>
                  <a:pt x="2192" y="3103"/>
                </a:cubicBezTo>
                <a:close/>
                <a:moveTo>
                  <a:pt x="8811" y="3103"/>
                </a:moveTo>
                <a:cubicBezTo>
                  <a:pt x="8809" y="3093"/>
                  <a:pt x="8806" y="3132"/>
                  <a:pt x="8801" y="3216"/>
                </a:cubicBezTo>
                <a:cubicBezTo>
                  <a:pt x="8787" y="3435"/>
                  <a:pt x="8769" y="3450"/>
                  <a:pt x="8751" y="3257"/>
                </a:cubicBezTo>
                <a:cubicBezTo>
                  <a:pt x="8740" y="3135"/>
                  <a:pt x="8737" y="3130"/>
                  <a:pt x="8737" y="3241"/>
                </a:cubicBezTo>
                <a:cubicBezTo>
                  <a:pt x="8737" y="3312"/>
                  <a:pt x="8725" y="3439"/>
                  <a:pt x="8710" y="3524"/>
                </a:cubicBezTo>
                <a:cubicBezTo>
                  <a:pt x="8683" y="3674"/>
                  <a:pt x="8683" y="3677"/>
                  <a:pt x="8665" y="3524"/>
                </a:cubicBezTo>
                <a:cubicBezTo>
                  <a:pt x="8648" y="3374"/>
                  <a:pt x="8647" y="3376"/>
                  <a:pt x="8647" y="3572"/>
                </a:cubicBezTo>
                <a:cubicBezTo>
                  <a:pt x="8647" y="3685"/>
                  <a:pt x="8651" y="3801"/>
                  <a:pt x="8656" y="3831"/>
                </a:cubicBezTo>
                <a:cubicBezTo>
                  <a:pt x="8670" y="3918"/>
                  <a:pt x="8691" y="3894"/>
                  <a:pt x="8721" y="3758"/>
                </a:cubicBezTo>
                <a:cubicBezTo>
                  <a:pt x="8737" y="3689"/>
                  <a:pt x="8756" y="3657"/>
                  <a:pt x="8764" y="3685"/>
                </a:cubicBezTo>
                <a:cubicBezTo>
                  <a:pt x="8787" y="3775"/>
                  <a:pt x="8814" y="3555"/>
                  <a:pt x="8814" y="3289"/>
                </a:cubicBezTo>
                <a:cubicBezTo>
                  <a:pt x="8813" y="3172"/>
                  <a:pt x="8813" y="3113"/>
                  <a:pt x="8811" y="3103"/>
                </a:cubicBezTo>
                <a:close/>
                <a:moveTo>
                  <a:pt x="18905" y="3103"/>
                </a:moveTo>
                <a:cubicBezTo>
                  <a:pt x="18898" y="3107"/>
                  <a:pt x="18892" y="3135"/>
                  <a:pt x="18882" y="3192"/>
                </a:cubicBezTo>
                <a:cubicBezTo>
                  <a:pt x="18863" y="3302"/>
                  <a:pt x="18854" y="3313"/>
                  <a:pt x="18830" y="3232"/>
                </a:cubicBezTo>
                <a:cubicBezTo>
                  <a:pt x="18805" y="3150"/>
                  <a:pt x="18797" y="3160"/>
                  <a:pt x="18782" y="3289"/>
                </a:cubicBezTo>
                <a:cubicBezTo>
                  <a:pt x="18767" y="3423"/>
                  <a:pt x="18768" y="3454"/>
                  <a:pt x="18793" y="3580"/>
                </a:cubicBezTo>
                <a:cubicBezTo>
                  <a:pt x="18819" y="3717"/>
                  <a:pt x="18823" y="3722"/>
                  <a:pt x="18847" y="3588"/>
                </a:cubicBezTo>
                <a:cubicBezTo>
                  <a:pt x="18867" y="3470"/>
                  <a:pt x="18875" y="3461"/>
                  <a:pt x="18896" y="3548"/>
                </a:cubicBezTo>
                <a:cubicBezTo>
                  <a:pt x="18919" y="3636"/>
                  <a:pt x="18925" y="3633"/>
                  <a:pt x="18940" y="3507"/>
                </a:cubicBezTo>
                <a:cubicBezTo>
                  <a:pt x="18964" y="3312"/>
                  <a:pt x="18964" y="3292"/>
                  <a:pt x="18932" y="3168"/>
                </a:cubicBezTo>
                <a:cubicBezTo>
                  <a:pt x="18921" y="3123"/>
                  <a:pt x="18913" y="3099"/>
                  <a:pt x="18905" y="3103"/>
                </a:cubicBezTo>
                <a:close/>
                <a:moveTo>
                  <a:pt x="9485" y="3402"/>
                </a:moveTo>
                <a:cubicBezTo>
                  <a:pt x="9471" y="3403"/>
                  <a:pt x="9452" y="3458"/>
                  <a:pt x="9436" y="3572"/>
                </a:cubicBezTo>
                <a:cubicBezTo>
                  <a:pt x="9412" y="3746"/>
                  <a:pt x="9412" y="3743"/>
                  <a:pt x="9441" y="3645"/>
                </a:cubicBezTo>
                <a:cubicBezTo>
                  <a:pt x="9465" y="3569"/>
                  <a:pt x="9476" y="3570"/>
                  <a:pt x="9490" y="3645"/>
                </a:cubicBezTo>
                <a:cubicBezTo>
                  <a:pt x="9505" y="3724"/>
                  <a:pt x="9508" y="3713"/>
                  <a:pt x="9508" y="3572"/>
                </a:cubicBezTo>
                <a:cubicBezTo>
                  <a:pt x="9508" y="3458"/>
                  <a:pt x="9499" y="3402"/>
                  <a:pt x="9485" y="3402"/>
                </a:cubicBezTo>
                <a:close/>
                <a:moveTo>
                  <a:pt x="2456" y="3419"/>
                </a:moveTo>
                <a:cubicBezTo>
                  <a:pt x="2447" y="3430"/>
                  <a:pt x="2438" y="3463"/>
                  <a:pt x="2430" y="3532"/>
                </a:cubicBezTo>
                <a:cubicBezTo>
                  <a:pt x="2415" y="3659"/>
                  <a:pt x="2412" y="3660"/>
                  <a:pt x="2383" y="3540"/>
                </a:cubicBezTo>
                <a:cubicBezTo>
                  <a:pt x="2353" y="3418"/>
                  <a:pt x="2350" y="3421"/>
                  <a:pt x="2334" y="3580"/>
                </a:cubicBezTo>
                <a:cubicBezTo>
                  <a:pt x="2319" y="3729"/>
                  <a:pt x="2321" y="3773"/>
                  <a:pt x="2347" y="3904"/>
                </a:cubicBezTo>
                <a:cubicBezTo>
                  <a:pt x="2375" y="4049"/>
                  <a:pt x="2376" y="4044"/>
                  <a:pt x="2394" y="3880"/>
                </a:cubicBezTo>
                <a:cubicBezTo>
                  <a:pt x="2412" y="3723"/>
                  <a:pt x="2416" y="3722"/>
                  <a:pt x="2444" y="3839"/>
                </a:cubicBezTo>
                <a:cubicBezTo>
                  <a:pt x="2472" y="3957"/>
                  <a:pt x="2474" y="3955"/>
                  <a:pt x="2488" y="3799"/>
                </a:cubicBezTo>
                <a:cubicBezTo>
                  <a:pt x="2507" y="3572"/>
                  <a:pt x="2483" y="3383"/>
                  <a:pt x="2456" y="3419"/>
                </a:cubicBezTo>
                <a:close/>
                <a:moveTo>
                  <a:pt x="19176" y="3427"/>
                </a:moveTo>
                <a:cubicBezTo>
                  <a:pt x="19168" y="3434"/>
                  <a:pt x="19161" y="3468"/>
                  <a:pt x="19151" y="3524"/>
                </a:cubicBezTo>
                <a:cubicBezTo>
                  <a:pt x="19128" y="3657"/>
                  <a:pt x="19125" y="3656"/>
                  <a:pt x="19102" y="3524"/>
                </a:cubicBezTo>
                <a:cubicBezTo>
                  <a:pt x="19078" y="3391"/>
                  <a:pt x="19077" y="3394"/>
                  <a:pt x="19058" y="3564"/>
                </a:cubicBezTo>
                <a:cubicBezTo>
                  <a:pt x="19040" y="3729"/>
                  <a:pt x="19040" y="3752"/>
                  <a:pt x="19066" y="3888"/>
                </a:cubicBezTo>
                <a:cubicBezTo>
                  <a:pt x="19093" y="4030"/>
                  <a:pt x="19094" y="4028"/>
                  <a:pt x="19114" y="3863"/>
                </a:cubicBezTo>
                <a:cubicBezTo>
                  <a:pt x="19134" y="3704"/>
                  <a:pt x="19138" y="3708"/>
                  <a:pt x="19166" y="3831"/>
                </a:cubicBezTo>
                <a:cubicBezTo>
                  <a:pt x="19193" y="3952"/>
                  <a:pt x="19196" y="3951"/>
                  <a:pt x="19212" y="3823"/>
                </a:cubicBezTo>
                <a:cubicBezTo>
                  <a:pt x="19235" y="3632"/>
                  <a:pt x="19234" y="3580"/>
                  <a:pt x="19203" y="3475"/>
                </a:cubicBezTo>
                <a:cubicBezTo>
                  <a:pt x="19192" y="3439"/>
                  <a:pt x="19184" y="3419"/>
                  <a:pt x="19176" y="3427"/>
                </a:cubicBezTo>
                <a:close/>
                <a:moveTo>
                  <a:pt x="423" y="3702"/>
                </a:moveTo>
                <a:cubicBezTo>
                  <a:pt x="410" y="3726"/>
                  <a:pt x="410" y="3910"/>
                  <a:pt x="425" y="4907"/>
                </a:cubicBezTo>
                <a:cubicBezTo>
                  <a:pt x="434" y="5557"/>
                  <a:pt x="433" y="5565"/>
                  <a:pt x="398" y="5740"/>
                </a:cubicBezTo>
                <a:cubicBezTo>
                  <a:pt x="355" y="5954"/>
                  <a:pt x="258" y="5979"/>
                  <a:pt x="215" y="5789"/>
                </a:cubicBezTo>
                <a:cubicBezTo>
                  <a:pt x="189" y="5677"/>
                  <a:pt x="185" y="5674"/>
                  <a:pt x="179" y="5781"/>
                </a:cubicBezTo>
                <a:cubicBezTo>
                  <a:pt x="161" y="6074"/>
                  <a:pt x="179" y="6273"/>
                  <a:pt x="230" y="6339"/>
                </a:cubicBezTo>
                <a:cubicBezTo>
                  <a:pt x="300" y="6430"/>
                  <a:pt x="372" y="6284"/>
                  <a:pt x="407" y="5991"/>
                </a:cubicBezTo>
                <a:cubicBezTo>
                  <a:pt x="442" y="5691"/>
                  <a:pt x="455" y="5689"/>
                  <a:pt x="471" y="5983"/>
                </a:cubicBezTo>
                <a:cubicBezTo>
                  <a:pt x="486" y="6258"/>
                  <a:pt x="529" y="6404"/>
                  <a:pt x="598" y="6404"/>
                </a:cubicBezTo>
                <a:cubicBezTo>
                  <a:pt x="679" y="6404"/>
                  <a:pt x="713" y="6521"/>
                  <a:pt x="713" y="6800"/>
                </a:cubicBezTo>
                <a:cubicBezTo>
                  <a:pt x="713" y="7093"/>
                  <a:pt x="734" y="7445"/>
                  <a:pt x="762" y="7641"/>
                </a:cubicBezTo>
                <a:cubicBezTo>
                  <a:pt x="818" y="8036"/>
                  <a:pt x="912" y="7429"/>
                  <a:pt x="883" y="6849"/>
                </a:cubicBezTo>
                <a:cubicBezTo>
                  <a:pt x="865" y="6472"/>
                  <a:pt x="882" y="6404"/>
                  <a:pt x="992" y="6404"/>
                </a:cubicBezTo>
                <a:cubicBezTo>
                  <a:pt x="1068" y="6404"/>
                  <a:pt x="1091" y="6369"/>
                  <a:pt x="1112" y="6242"/>
                </a:cubicBezTo>
                <a:cubicBezTo>
                  <a:pt x="1146" y="6024"/>
                  <a:pt x="1158" y="5561"/>
                  <a:pt x="1138" y="5158"/>
                </a:cubicBezTo>
                <a:lnTo>
                  <a:pt x="1122" y="4826"/>
                </a:lnTo>
                <a:lnTo>
                  <a:pt x="1105" y="5020"/>
                </a:lnTo>
                <a:cubicBezTo>
                  <a:pt x="1091" y="5189"/>
                  <a:pt x="1091" y="5259"/>
                  <a:pt x="1109" y="5449"/>
                </a:cubicBezTo>
                <a:cubicBezTo>
                  <a:pt x="1144" y="5819"/>
                  <a:pt x="1113" y="5933"/>
                  <a:pt x="962" y="5999"/>
                </a:cubicBezTo>
                <a:cubicBezTo>
                  <a:pt x="892" y="6029"/>
                  <a:pt x="831" y="6035"/>
                  <a:pt x="826" y="6015"/>
                </a:cubicBezTo>
                <a:cubicBezTo>
                  <a:pt x="820" y="5996"/>
                  <a:pt x="828" y="5870"/>
                  <a:pt x="844" y="5732"/>
                </a:cubicBezTo>
                <a:cubicBezTo>
                  <a:pt x="883" y="5388"/>
                  <a:pt x="893" y="4639"/>
                  <a:pt x="860" y="4559"/>
                </a:cubicBezTo>
                <a:cubicBezTo>
                  <a:pt x="832" y="4489"/>
                  <a:pt x="777" y="4877"/>
                  <a:pt x="732" y="5473"/>
                </a:cubicBezTo>
                <a:cubicBezTo>
                  <a:pt x="699" y="5916"/>
                  <a:pt x="680" y="5989"/>
                  <a:pt x="594" y="5991"/>
                </a:cubicBezTo>
                <a:cubicBezTo>
                  <a:pt x="502" y="5993"/>
                  <a:pt x="483" y="5764"/>
                  <a:pt x="445" y="4090"/>
                </a:cubicBezTo>
                <a:cubicBezTo>
                  <a:pt x="440" y="3867"/>
                  <a:pt x="430" y="3690"/>
                  <a:pt x="423" y="3702"/>
                </a:cubicBezTo>
                <a:close/>
                <a:moveTo>
                  <a:pt x="9409" y="3847"/>
                </a:moveTo>
                <a:cubicBezTo>
                  <a:pt x="9404" y="3875"/>
                  <a:pt x="9406" y="3950"/>
                  <a:pt x="9416" y="4082"/>
                </a:cubicBezTo>
                <a:cubicBezTo>
                  <a:pt x="9424" y="4193"/>
                  <a:pt x="9427" y="4351"/>
                  <a:pt x="9422" y="4430"/>
                </a:cubicBezTo>
                <a:cubicBezTo>
                  <a:pt x="9415" y="4563"/>
                  <a:pt x="9416" y="4569"/>
                  <a:pt x="9439" y="4446"/>
                </a:cubicBezTo>
                <a:cubicBezTo>
                  <a:pt x="9453" y="4373"/>
                  <a:pt x="9484" y="4262"/>
                  <a:pt x="9511" y="4203"/>
                </a:cubicBezTo>
                <a:cubicBezTo>
                  <a:pt x="9537" y="4145"/>
                  <a:pt x="9562" y="4051"/>
                  <a:pt x="9566" y="3993"/>
                </a:cubicBezTo>
                <a:cubicBezTo>
                  <a:pt x="9573" y="3866"/>
                  <a:pt x="9576" y="3869"/>
                  <a:pt x="9526" y="3961"/>
                </a:cubicBezTo>
                <a:cubicBezTo>
                  <a:pt x="9497" y="4013"/>
                  <a:pt x="9475" y="3995"/>
                  <a:pt x="9449" y="3912"/>
                </a:cubicBezTo>
                <a:cubicBezTo>
                  <a:pt x="9428" y="3841"/>
                  <a:pt x="9415" y="3820"/>
                  <a:pt x="9409" y="3847"/>
                </a:cubicBezTo>
                <a:close/>
                <a:moveTo>
                  <a:pt x="13137" y="3847"/>
                </a:moveTo>
                <a:lnTo>
                  <a:pt x="13128" y="4066"/>
                </a:lnTo>
                <a:cubicBezTo>
                  <a:pt x="13122" y="4222"/>
                  <a:pt x="13127" y="4427"/>
                  <a:pt x="13147" y="4721"/>
                </a:cubicBezTo>
                <a:cubicBezTo>
                  <a:pt x="13199" y="5479"/>
                  <a:pt x="13201" y="5665"/>
                  <a:pt x="13161" y="5918"/>
                </a:cubicBezTo>
                <a:cubicBezTo>
                  <a:pt x="13113" y="6223"/>
                  <a:pt x="12999" y="6385"/>
                  <a:pt x="12928" y="6250"/>
                </a:cubicBezTo>
                <a:cubicBezTo>
                  <a:pt x="12855" y="6112"/>
                  <a:pt x="12830" y="5837"/>
                  <a:pt x="12849" y="5400"/>
                </a:cubicBezTo>
                <a:cubicBezTo>
                  <a:pt x="12856" y="5216"/>
                  <a:pt x="12860" y="5052"/>
                  <a:pt x="12858" y="5036"/>
                </a:cubicBezTo>
                <a:cubicBezTo>
                  <a:pt x="12852" y="5001"/>
                  <a:pt x="12813" y="5821"/>
                  <a:pt x="12813" y="5975"/>
                </a:cubicBezTo>
                <a:cubicBezTo>
                  <a:pt x="12813" y="6210"/>
                  <a:pt x="12856" y="6583"/>
                  <a:pt x="12895" y="6695"/>
                </a:cubicBezTo>
                <a:cubicBezTo>
                  <a:pt x="12952" y="6858"/>
                  <a:pt x="13073" y="6798"/>
                  <a:pt x="13118" y="6590"/>
                </a:cubicBezTo>
                <a:cubicBezTo>
                  <a:pt x="13173" y="6329"/>
                  <a:pt x="13202" y="6036"/>
                  <a:pt x="13209" y="5643"/>
                </a:cubicBezTo>
                <a:cubicBezTo>
                  <a:pt x="13216" y="5230"/>
                  <a:pt x="13194" y="4556"/>
                  <a:pt x="13160" y="4130"/>
                </a:cubicBezTo>
                <a:lnTo>
                  <a:pt x="13137" y="3847"/>
                </a:lnTo>
                <a:close/>
                <a:moveTo>
                  <a:pt x="7550" y="3896"/>
                </a:moveTo>
                <a:cubicBezTo>
                  <a:pt x="7542" y="3903"/>
                  <a:pt x="7535" y="3952"/>
                  <a:pt x="7527" y="4050"/>
                </a:cubicBezTo>
                <a:cubicBezTo>
                  <a:pt x="7517" y="4174"/>
                  <a:pt x="7517" y="4246"/>
                  <a:pt x="7528" y="4333"/>
                </a:cubicBezTo>
                <a:cubicBezTo>
                  <a:pt x="7550" y="4496"/>
                  <a:pt x="7570" y="4483"/>
                  <a:pt x="7590" y="4284"/>
                </a:cubicBezTo>
                <a:cubicBezTo>
                  <a:pt x="7604" y="4138"/>
                  <a:pt x="7604" y="4097"/>
                  <a:pt x="7584" y="4001"/>
                </a:cubicBezTo>
                <a:cubicBezTo>
                  <a:pt x="7568" y="3925"/>
                  <a:pt x="7558" y="3889"/>
                  <a:pt x="7550" y="3896"/>
                </a:cubicBezTo>
                <a:close/>
                <a:moveTo>
                  <a:pt x="8848" y="3904"/>
                </a:moveTo>
                <a:cubicBezTo>
                  <a:pt x="8843" y="3874"/>
                  <a:pt x="8813" y="3956"/>
                  <a:pt x="8737" y="4195"/>
                </a:cubicBezTo>
                <a:cubicBezTo>
                  <a:pt x="8684" y="4360"/>
                  <a:pt x="8640" y="4541"/>
                  <a:pt x="8637" y="4600"/>
                </a:cubicBezTo>
                <a:cubicBezTo>
                  <a:pt x="8631" y="4715"/>
                  <a:pt x="8832" y="4108"/>
                  <a:pt x="8846" y="3969"/>
                </a:cubicBezTo>
                <a:cubicBezTo>
                  <a:pt x="8849" y="3935"/>
                  <a:pt x="8850" y="3914"/>
                  <a:pt x="8848" y="3904"/>
                </a:cubicBezTo>
                <a:close/>
                <a:moveTo>
                  <a:pt x="15858" y="4001"/>
                </a:moveTo>
                <a:cubicBezTo>
                  <a:pt x="15851" y="4005"/>
                  <a:pt x="15844" y="4033"/>
                  <a:pt x="15834" y="4090"/>
                </a:cubicBezTo>
                <a:cubicBezTo>
                  <a:pt x="15815" y="4198"/>
                  <a:pt x="15805" y="4206"/>
                  <a:pt x="15783" y="4130"/>
                </a:cubicBezTo>
                <a:cubicBezTo>
                  <a:pt x="15760" y="4053"/>
                  <a:pt x="15753" y="4056"/>
                  <a:pt x="15738" y="4179"/>
                </a:cubicBezTo>
                <a:cubicBezTo>
                  <a:pt x="15722" y="4309"/>
                  <a:pt x="15723" y="4352"/>
                  <a:pt x="15747" y="4478"/>
                </a:cubicBezTo>
                <a:cubicBezTo>
                  <a:pt x="15773" y="4615"/>
                  <a:pt x="15775" y="4612"/>
                  <a:pt x="15798" y="4478"/>
                </a:cubicBezTo>
                <a:cubicBezTo>
                  <a:pt x="15819" y="4360"/>
                  <a:pt x="15827" y="4351"/>
                  <a:pt x="15849" y="4438"/>
                </a:cubicBezTo>
                <a:cubicBezTo>
                  <a:pt x="15872" y="4525"/>
                  <a:pt x="15878" y="4523"/>
                  <a:pt x="15893" y="4397"/>
                </a:cubicBezTo>
                <a:cubicBezTo>
                  <a:pt x="15916" y="4202"/>
                  <a:pt x="15917" y="4182"/>
                  <a:pt x="15885" y="4058"/>
                </a:cubicBezTo>
                <a:cubicBezTo>
                  <a:pt x="15874" y="4013"/>
                  <a:pt x="15866" y="3997"/>
                  <a:pt x="15858" y="4001"/>
                </a:cubicBezTo>
                <a:close/>
                <a:moveTo>
                  <a:pt x="11120" y="4195"/>
                </a:moveTo>
                <a:cubicBezTo>
                  <a:pt x="11115" y="4222"/>
                  <a:pt x="11109" y="4278"/>
                  <a:pt x="11103" y="4381"/>
                </a:cubicBezTo>
                <a:cubicBezTo>
                  <a:pt x="11096" y="4521"/>
                  <a:pt x="11089" y="4646"/>
                  <a:pt x="11089" y="4656"/>
                </a:cubicBezTo>
                <a:cubicBezTo>
                  <a:pt x="11089" y="4666"/>
                  <a:pt x="11106" y="4717"/>
                  <a:pt x="11126" y="4769"/>
                </a:cubicBezTo>
                <a:cubicBezTo>
                  <a:pt x="11147" y="4822"/>
                  <a:pt x="11186" y="5011"/>
                  <a:pt x="11214" y="5190"/>
                </a:cubicBezTo>
                <a:lnTo>
                  <a:pt x="11264" y="5522"/>
                </a:lnTo>
                <a:lnTo>
                  <a:pt x="11234" y="5667"/>
                </a:lnTo>
                <a:cubicBezTo>
                  <a:pt x="11201" y="5836"/>
                  <a:pt x="11110" y="5949"/>
                  <a:pt x="11051" y="5894"/>
                </a:cubicBezTo>
                <a:cubicBezTo>
                  <a:pt x="11015" y="5860"/>
                  <a:pt x="11012" y="5874"/>
                  <a:pt x="11012" y="6120"/>
                </a:cubicBezTo>
                <a:cubicBezTo>
                  <a:pt x="11012" y="6265"/>
                  <a:pt x="11020" y="6404"/>
                  <a:pt x="11029" y="6428"/>
                </a:cubicBezTo>
                <a:cubicBezTo>
                  <a:pt x="11053" y="6493"/>
                  <a:pt x="11152" y="6405"/>
                  <a:pt x="11207" y="6266"/>
                </a:cubicBezTo>
                <a:cubicBezTo>
                  <a:pt x="11272" y="6101"/>
                  <a:pt x="11290" y="5774"/>
                  <a:pt x="11264" y="5214"/>
                </a:cubicBezTo>
                <a:cubicBezTo>
                  <a:pt x="11245" y="4830"/>
                  <a:pt x="11190" y="4369"/>
                  <a:pt x="11141" y="4203"/>
                </a:cubicBezTo>
                <a:cubicBezTo>
                  <a:pt x="11132" y="4173"/>
                  <a:pt x="11125" y="4168"/>
                  <a:pt x="11120" y="4195"/>
                </a:cubicBezTo>
                <a:close/>
                <a:moveTo>
                  <a:pt x="5705" y="4397"/>
                </a:moveTo>
                <a:cubicBezTo>
                  <a:pt x="5699" y="4404"/>
                  <a:pt x="5693" y="4460"/>
                  <a:pt x="5682" y="4567"/>
                </a:cubicBezTo>
                <a:cubicBezTo>
                  <a:pt x="5661" y="4774"/>
                  <a:pt x="5661" y="4788"/>
                  <a:pt x="5685" y="4899"/>
                </a:cubicBezTo>
                <a:cubicBezTo>
                  <a:pt x="5717" y="5052"/>
                  <a:pt x="5718" y="5053"/>
                  <a:pt x="5738" y="4850"/>
                </a:cubicBezTo>
                <a:cubicBezTo>
                  <a:pt x="5753" y="4700"/>
                  <a:pt x="5753" y="4651"/>
                  <a:pt x="5731" y="4511"/>
                </a:cubicBezTo>
                <a:cubicBezTo>
                  <a:pt x="5718" y="4430"/>
                  <a:pt x="5711" y="4391"/>
                  <a:pt x="5705" y="4397"/>
                </a:cubicBezTo>
                <a:close/>
                <a:moveTo>
                  <a:pt x="9295" y="4397"/>
                </a:moveTo>
                <a:cubicBezTo>
                  <a:pt x="9248" y="4283"/>
                  <a:pt x="9135" y="5175"/>
                  <a:pt x="9135" y="5659"/>
                </a:cubicBezTo>
                <a:cubicBezTo>
                  <a:pt x="9135" y="5882"/>
                  <a:pt x="9092" y="5991"/>
                  <a:pt x="9008" y="5991"/>
                </a:cubicBezTo>
                <a:cubicBezTo>
                  <a:pt x="8974" y="5991"/>
                  <a:pt x="8936" y="6049"/>
                  <a:pt x="8920" y="6120"/>
                </a:cubicBezTo>
                <a:cubicBezTo>
                  <a:pt x="8888" y="6263"/>
                  <a:pt x="8833" y="6872"/>
                  <a:pt x="8846" y="6954"/>
                </a:cubicBezTo>
                <a:cubicBezTo>
                  <a:pt x="8850" y="6983"/>
                  <a:pt x="8883" y="7065"/>
                  <a:pt x="8919" y="7132"/>
                </a:cubicBezTo>
                <a:cubicBezTo>
                  <a:pt x="8954" y="7199"/>
                  <a:pt x="8984" y="7289"/>
                  <a:pt x="8985" y="7334"/>
                </a:cubicBezTo>
                <a:cubicBezTo>
                  <a:pt x="8990" y="7507"/>
                  <a:pt x="8848" y="7724"/>
                  <a:pt x="8728" y="7730"/>
                </a:cubicBezTo>
                <a:cubicBezTo>
                  <a:pt x="8628" y="7736"/>
                  <a:pt x="8605" y="7717"/>
                  <a:pt x="8575" y="7577"/>
                </a:cubicBezTo>
                <a:cubicBezTo>
                  <a:pt x="8519" y="7312"/>
                  <a:pt x="8511" y="7178"/>
                  <a:pt x="8527" y="6800"/>
                </a:cubicBezTo>
                <a:cubicBezTo>
                  <a:pt x="8543" y="6412"/>
                  <a:pt x="8529" y="6473"/>
                  <a:pt x="8507" y="6881"/>
                </a:cubicBezTo>
                <a:cubicBezTo>
                  <a:pt x="8468" y="7630"/>
                  <a:pt x="8503" y="8042"/>
                  <a:pt x="8621" y="8199"/>
                </a:cubicBezTo>
                <a:cubicBezTo>
                  <a:pt x="8781" y="8413"/>
                  <a:pt x="9033" y="7739"/>
                  <a:pt x="9033" y="7099"/>
                </a:cubicBezTo>
                <a:cubicBezTo>
                  <a:pt x="9033" y="6917"/>
                  <a:pt x="9026" y="6885"/>
                  <a:pt x="8981" y="6840"/>
                </a:cubicBezTo>
                <a:cubicBezTo>
                  <a:pt x="8872" y="6730"/>
                  <a:pt x="8897" y="6404"/>
                  <a:pt x="9016" y="6396"/>
                </a:cubicBezTo>
                <a:cubicBezTo>
                  <a:pt x="9050" y="6393"/>
                  <a:pt x="9103" y="6323"/>
                  <a:pt x="9135" y="6242"/>
                </a:cubicBezTo>
                <a:cubicBezTo>
                  <a:pt x="9192" y="6097"/>
                  <a:pt x="9194" y="6101"/>
                  <a:pt x="9257" y="6258"/>
                </a:cubicBezTo>
                <a:cubicBezTo>
                  <a:pt x="9334" y="6450"/>
                  <a:pt x="9489" y="6434"/>
                  <a:pt x="9509" y="6234"/>
                </a:cubicBezTo>
                <a:cubicBezTo>
                  <a:pt x="9540" y="5931"/>
                  <a:pt x="9549" y="5541"/>
                  <a:pt x="9534" y="5182"/>
                </a:cubicBezTo>
                <a:cubicBezTo>
                  <a:pt x="9519" y="4826"/>
                  <a:pt x="9518" y="4823"/>
                  <a:pt x="9502" y="5020"/>
                </a:cubicBezTo>
                <a:cubicBezTo>
                  <a:pt x="9488" y="5187"/>
                  <a:pt x="9488" y="5260"/>
                  <a:pt x="9504" y="5457"/>
                </a:cubicBezTo>
                <a:cubicBezTo>
                  <a:pt x="9532" y="5800"/>
                  <a:pt x="9505" y="5933"/>
                  <a:pt x="9402" y="5975"/>
                </a:cubicBezTo>
                <a:cubicBezTo>
                  <a:pt x="9297" y="6017"/>
                  <a:pt x="9283" y="5933"/>
                  <a:pt x="9312" y="5425"/>
                </a:cubicBezTo>
                <a:cubicBezTo>
                  <a:pt x="9335" y="5016"/>
                  <a:pt x="9326" y="4473"/>
                  <a:pt x="9295" y="4397"/>
                </a:cubicBezTo>
                <a:close/>
                <a:moveTo>
                  <a:pt x="16147" y="4422"/>
                </a:moveTo>
                <a:lnTo>
                  <a:pt x="16136" y="4689"/>
                </a:lnTo>
                <a:cubicBezTo>
                  <a:pt x="16131" y="4857"/>
                  <a:pt x="16134" y="5030"/>
                  <a:pt x="16144" y="5150"/>
                </a:cubicBezTo>
                <a:cubicBezTo>
                  <a:pt x="16157" y="5303"/>
                  <a:pt x="16157" y="5366"/>
                  <a:pt x="16144" y="5465"/>
                </a:cubicBezTo>
                <a:cubicBezTo>
                  <a:pt x="16113" y="5699"/>
                  <a:pt x="15963" y="5919"/>
                  <a:pt x="15807" y="5967"/>
                </a:cubicBezTo>
                <a:cubicBezTo>
                  <a:pt x="15637" y="6019"/>
                  <a:pt x="15587" y="5954"/>
                  <a:pt x="15532" y="5587"/>
                </a:cubicBezTo>
                <a:cubicBezTo>
                  <a:pt x="15498" y="5367"/>
                  <a:pt x="15497" y="5319"/>
                  <a:pt x="15510" y="5101"/>
                </a:cubicBezTo>
                <a:cubicBezTo>
                  <a:pt x="15530" y="4764"/>
                  <a:pt x="15516" y="4798"/>
                  <a:pt x="15493" y="5142"/>
                </a:cubicBezTo>
                <a:cubicBezTo>
                  <a:pt x="15454" y="5728"/>
                  <a:pt x="15481" y="6173"/>
                  <a:pt x="15566" y="6379"/>
                </a:cubicBezTo>
                <a:cubicBezTo>
                  <a:pt x="15631" y="6535"/>
                  <a:pt x="15909" y="6457"/>
                  <a:pt x="16008" y="6258"/>
                </a:cubicBezTo>
                <a:cubicBezTo>
                  <a:pt x="16051" y="6172"/>
                  <a:pt x="16100" y="6055"/>
                  <a:pt x="16116" y="5999"/>
                </a:cubicBezTo>
                <a:cubicBezTo>
                  <a:pt x="16174" y="5804"/>
                  <a:pt x="16200" y="5040"/>
                  <a:pt x="16163" y="4624"/>
                </a:cubicBezTo>
                <a:lnTo>
                  <a:pt x="16147" y="4422"/>
                </a:lnTo>
                <a:close/>
                <a:moveTo>
                  <a:pt x="19638" y="4494"/>
                </a:moveTo>
                <a:cubicBezTo>
                  <a:pt x="19622" y="4501"/>
                  <a:pt x="19608" y="4584"/>
                  <a:pt x="19595" y="4745"/>
                </a:cubicBezTo>
                <a:lnTo>
                  <a:pt x="19570" y="5036"/>
                </a:lnTo>
                <a:lnTo>
                  <a:pt x="19599" y="5158"/>
                </a:lnTo>
                <a:cubicBezTo>
                  <a:pt x="19635" y="5314"/>
                  <a:pt x="19636" y="5404"/>
                  <a:pt x="19596" y="5773"/>
                </a:cubicBezTo>
                <a:lnTo>
                  <a:pt x="19563" y="6072"/>
                </a:lnTo>
                <a:lnTo>
                  <a:pt x="19611" y="6274"/>
                </a:lnTo>
                <a:cubicBezTo>
                  <a:pt x="19638" y="6388"/>
                  <a:pt x="19664" y="6484"/>
                  <a:pt x="19668" y="6484"/>
                </a:cubicBezTo>
                <a:cubicBezTo>
                  <a:pt x="19672" y="6484"/>
                  <a:pt x="19685" y="6356"/>
                  <a:pt x="19699" y="6201"/>
                </a:cubicBezTo>
                <a:lnTo>
                  <a:pt x="19723" y="5918"/>
                </a:lnTo>
                <a:lnTo>
                  <a:pt x="19692" y="5708"/>
                </a:lnTo>
                <a:cubicBezTo>
                  <a:pt x="19666" y="5534"/>
                  <a:pt x="19664" y="5475"/>
                  <a:pt x="19677" y="5360"/>
                </a:cubicBezTo>
                <a:cubicBezTo>
                  <a:pt x="19720" y="4984"/>
                  <a:pt x="19723" y="4861"/>
                  <a:pt x="19697" y="4705"/>
                </a:cubicBezTo>
                <a:cubicBezTo>
                  <a:pt x="19673" y="4559"/>
                  <a:pt x="19655" y="4488"/>
                  <a:pt x="19638" y="4494"/>
                </a:cubicBezTo>
                <a:close/>
                <a:moveTo>
                  <a:pt x="14750" y="4535"/>
                </a:moveTo>
                <a:cubicBezTo>
                  <a:pt x="14718" y="4535"/>
                  <a:pt x="14644" y="5153"/>
                  <a:pt x="14614" y="5676"/>
                </a:cubicBezTo>
                <a:cubicBezTo>
                  <a:pt x="14595" y="6014"/>
                  <a:pt x="14485" y="6106"/>
                  <a:pt x="14430" y="5829"/>
                </a:cubicBezTo>
                <a:cubicBezTo>
                  <a:pt x="14389" y="5629"/>
                  <a:pt x="14386" y="5633"/>
                  <a:pt x="14370" y="5829"/>
                </a:cubicBezTo>
                <a:cubicBezTo>
                  <a:pt x="14359" y="5954"/>
                  <a:pt x="14362" y="6047"/>
                  <a:pt x="14386" y="6274"/>
                </a:cubicBezTo>
                <a:cubicBezTo>
                  <a:pt x="14424" y="6628"/>
                  <a:pt x="14420" y="6786"/>
                  <a:pt x="14355" y="7204"/>
                </a:cubicBezTo>
                <a:cubicBezTo>
                  <a:pt x="14291" y="7622"/>
                  <a:pt x="14233" y="7811"/>
                  <a:pt x="14166" y="7811"/>
                </a:cubicBezTo>
                <a:cubicBezTo>
                  <a:pt x="14136" y="7811"/>
                  <a:pt x="14112" y="7818"/>
                  <a:pt x="14112" y="7835"/>
                </a:cubicBezTo>
                <a:cubicBezTo>
                  <a:pt x="14112" y="7852"/>
                  <a:pt x="14130" y="7924"/>
                  <a:pt x="14153" y="7989"/>
                </a:cubicBezTo>
                <a:cubicBezTo>
                  <a:pt x="14203" y="8131"/>
                  <a:pt x="14272" y="8081"/>
                  <a:pt x="14317" y="7876"/>
                </a:cubicBezTo>
                <a:cubicBezTo>
                  <a:pt x="14347" y="7739"/>
                  <a:pt x="14398" y="7183"/>
                  <a:pt x="14432" y="6622"/>
                </a:cubicBezTo>
                <a:cubicBezTo>
                  <a:pt x="14444" y="6425"/>
                  <a:pt x="14452" y="6404"/>
                  <a:pt x="14503" y="6404"/>
                </a:cubicBezTo>
                <a:cubicBezTo>
                  <a:pt x="14571" y="6404"/>
                  <a:pt x="14605" y="6618"/>
                  <a:pt x="14618" y="7132"/>
                </a:cubicBezTo>
                <a:cubicBezTo>
                  <a:pt x="14633" y="7718"/>
                  <a:pt x="14701" y="7953"/>
                  <a:pt x="14755" y="7609"/>
                </a:cubicBezTo>
                <a:cubicBezTo>
                  <a:pt x="14778" y="7466"/>
                  <a:pt x="14782" y="7359"/>
                  <a:pt x="14778" y="6938"/>
                </a:cubicBezTo>
                <a:lnTo>
                  <a:pt x="14774" y="6444"/>
                </a:lnTo>
                <a:lnTo>
                  <a:pt x="14851" y="6420"/>
                </a:lnTo>
                <a:cubicBezTo>
                  <a:pt x="14921" y="6398"/>
                  <a:pt x="14932" y="6365"/>
                  <a:pt x="14969" y="6112"/>
                </a:cubicBezTo>
                <a:lnTo>
                  <a:pt x="15010" y="5829"/>
                </a:lnTo>
                <a:lnTo>
                  <a:pt x="15068" y="6007"/>
                </a:lnTo>
                <a:cubicBezTo>
                  <a:pt x="15123" y="6177"/>
                  <a:pt x="15127" y="6175"/>
                  <a:pt x="15160" y="6040"/>
                </a:cubicBezTo>
                <a:cubicBezTo>
                  <a:pt x="15192" y="5907"/>
                  <a:pt x="15193" y="5875"/>
                  <a:pt x="15184" y="5481"/>
                </a:cubicBezTo>
                <a:cubicBezTo>
                  <a:pt x="15172" y="4907"/>
                  <a:pt x="15159" y="4778"/>
                  <a:pt x="15114" y="4778"/>
                </a:cubicBezTo>
                <a:cubicBezTo>
                  <a:pt x="15081" y="4778"/>
                  <a:pt x="15070" y="4842"/>
                  <a:pt x="15037" y="5214"/>
                </a:cubicBezTo>
                <a:cubicBezTo>
                  <a:pt x="14977" y="5887"/>
                  <a:pt x="14961" y="5950"/>
                  <a:pt x="14833" y="6007"/>
                </a:cubicBezTo>
                <a:cubicBezTo>
                  <a:pt x="14772" y="6034"/>
                  <a:pt x="14717" y="6036"/>
                  <a:pt x="14712" y="6015"/>
                </a:cubicBezTo>
                <a:cubicBezTo>
                  <a:pt x="14706" y="5995"/>
                  <a:pt x="14713" y="5897"/>
                  <a:pt x="14728" y="5797"/>
                </a:cubicBezTo>
                <a:cubicBezTo>
                  <a:pt x="14779" y="5456"/>
                  <a:pt x="14795" y="4535"/>
                  <a:pt x="14750" y="4535"/>
                </a:cubicBezTo>
                <a:close/>
                <a:moveTo>
                  <a:pt x="18249" y="4705"/>
                </a:moveTo>
                <a:cubicBezTo>
                  <a:pt x="18227" y="4686"/>
                  <a:pt x="18208" y="4740"/>
                  <a:pt x="18189" y="4867"/>
                </a:cubicBezTo>
                <a:cubicBezTo>
                  <a:pt x="18157" y="5085"/>
                  <a:pt x="18098" y="6206"/>
                  <a:pt x="18098" y="6598"/>
                </a:cubicBezTo>
                <a:cubicBezTo>
                  <a:pt x="18098" y="6846"/>
                  <a:pt x="18140" y="8229"/>
                  <a:pt x="18171" y="9000"/>
                </a:cubicBezTo>
                <a:cubicBezTo>
                  <a:pt x="18179" y="9194"/>
                  <a:pt x="18179" y="9194"/>
                  <a:pt x="18184" y="9025"/>
                </a:cubicBezTo>
                <a:cubicBezTo>
                  <a:pt x="18187" y="8927"/>
                  <a:pt x="18177" y="8411"/>
                  <a:pt x="18161" y="7884"/>
                </a:cubicBezTo>
                <a:cubicBezTo>
                  <a:pt x="18115" y="6354"/>
                  <a:pt x="18115" y="6274"/>
                  <a:pt x="18156" y="6104"/>
                </a:cubicBezTo>
                <a:cubicBezTo>
                  <a:pt x="18176" y="6021"/>
                  <a:pt x="18225" y="5947"/>
                  <a:pt x="18270" y="5926"/>
                </a:cubicBezTo>
                <a:cubicBezTo>
                  <a:pt x="18313" y="5907"/>
                  <a:pt x="18353" y="5855"/>
                  <a:pt x="18358" y="5805"/>
                </a:cubicBezTo>
                <a:cubicBezTo>
                  <a:pt x="18381" y="5586"/>
                  <a:pt x="18367" y="5260"/>
                  <a:pt x="18322" y="4980"/>
                </a:cubicBezTo>
                <a:cubicBezTo>
                  <a:pt x="18296" y="4815"/>
                  <a:pt x="18272" y="4724"/>
                  <a:pt x="18249" y="4705"/>
                </a:cubicBezTo>
                <a:close/>
                <a:moveTo>
                  <a:pt x="1578" y="4713"/>
                </a:moveTo>
                <a:cubicBezTo>
                  <a:pt x="1547" y="4630"/>
                  <a:pt x="1481" y="4840"/>
                  <a:pt x="1452" y="5190"/>
                </a:cubicBezTo>
                <a:cubicBezTo>
                  <a:pt x="1434" y="5413"/>
                  <a:pt x="1435" y="5458"/>
                  <a:pt x="1452" y="5684"/>
                </a:cubicBezTo>
                <a:cubicBezTo>
                  <a:pt x="1464" y="5832"/>
                  <a:pt x="1469" y="6018"/>
                  <a:pt x="1464" y="6145"/>
                </a:cubicBezTo>
                <a:lnTo>
                  <a:pt x="1455" y="6363"/>
                </a:lnTo>
                <a:lnTo>
                  <a:pt x="1487" y="6177"/>
                </a:lnTo>
                <a:cubicBezTo>
                  <a:pt x="1504" y="6078"/>
                  <a:pt x="1543" y="5939"/>
                  <a:pt x="1574" y="5870"/>
                </a:cubicBezTo>
                <a:cubicBezTo>
                  <a:pt x="1630" y="5745"/>
                  <a:pt x="1678" y="5545"/>
                  <a:pt x="1678" y="5425"/>
                </a:cubicBezTo>
                <a:cubicBezTo>
                  <a:pt x="1678" y="5391"/>
                  <a:pt x="1650" y="5411"/>
                  <a:pt x="1618" y="5473"/>
                </a:cubicBezTo>
                <a:cubicBezTo>
                  <a:pt x="1585" y="5535"/>
                  <a:pt x="1546" y="5564"/>
                  <a:pt x="1529" y="5538"/>
                </a:cubicBezTo>
                <a:cubicBezTo>
                  <a:pt x="1449" y="5411"/>
                  <a:pt x="1465" y="4991"/>
                  <a:pt x="1548" y="5036"/>
                </a:cubicBezTo>
                <a:cubicBezTo>
                  <a:pt x="1587" y="5058"/>
                  <a:pt x="1595" y="5036"/>
                  <a:pt x="1595" y="4899"/>
                </a:cubicBezTo>
                <a:cubicBezTo>
                  <a:pt x="1595" y="4802"/>
                  <a:pt x="1588" y="4740"/>
                  <a:pt x="1578" y="4713"/>
                </a:cubicBezTo>
                <a:close/>
                <a:moveTo>
                  <a:pt x="6257" y="4794"/>
                </a:moveTo>
                <a:cubicBezTo>
                  <a:pt x="6234" y="4811"/>
                  <a:pt x="6215" y="4906"/>
                  <a:pt x="6197" y="5093"/>
                </a:cubicBezTo>
                <a:cubicBezTo>
                  <a:pt x="6148" y="5618"/>
                  <a:pt x="6081" y="5991"/>
                  <a:pt x="6037" y="5991"/>
                </a:cubicBezTo>
                <a:cubicBezTo>
                  <a:pt x="5991" y="5991"/>
                  <a:pt x="5927" y="5808"/>
                  <a:pt x="5918" y="5651"/>
                </a:cubicBezTo>
                <a:cubicBezTo>
                  <a:pt x="5914" y="5590"/>
                  <a:pt x="5905" y="5641"/>
                  <a:pt x="5895" y="5773"/>
                </a:cubicBezTo>
                <a:cubicBezTo>
                  <a:pt x="5881" y="5962"/>
                  <a:pt x="5881" y="6016"/>
                  <a:pt x="5899" y="6137"/>
                </a:cubicBezTo>
                <a:cubicBezTo>
                  <a:pt x="5927" y="6339"/>
                  <a:pt x="5938" y="6963"/>
                  <a:pt x="5918" y="7213"/>
                </a:cubicBezTo>
                <a:cubicBezTo>
                  <a:pt x="5891" y="7540"/>
                  <a:pt x="5805" y="7785"/>
                  <a:pt x="5719" y="7787"/>
                </a:cubicBezTo>
                <a:cubicBezTo>
                  <a:pt x="5631" y="7789"/>
                  <a:pt x="5591" y="7707"/>
                  <a:pt x="5549" y="7423"/>
                </a:cubicBezTo>
                <a:cubicBezTo>
                  <a:pt x="5521" y="7231"/>
                  <a:pt x="5519" y="7187"/>
                  <a:pt x="5532" y="6913"/>
                </a:cubicBezTo>
                <a:cubicBezTo>
                  <a:pt x="5551" y="6519"/>
                  <a:pt x="5542" y="6461"/>
                  <a:pt x="5522" y="6849"/>
                </a:cubicBezTo>
                <a:cubicBezTo>
                  <a:pt x="5493" y="7410"/>
                  <a:pt x="5525" y="8008"/>
                  <a:pt x="5594" y="8199"/>
                </a:cubicBezTo>
                <a:cubicBezTo>
                  <a:pt x="5608" y="8239"/>
                  <a:pt x="5657" y="8256"/>
                  <a:pt x="5705" y="8240"/>
                </a:cubicBezTo>
                <a:cubicBezTo>
                  <a:pt x="5772" y="8217"/>
                  <a:pt x="5804" y="8157"/>
                  <a:pt x="5842" y="7997"/>
                </a:cubicBezTo>
                <a:cubicBezTo>
                  <a:pt x="5894" y="7781"/>
                  <a:pt x="5946" y="7227"/>
                  <a:pt x="5946" y="6897"/>
                </a:cubicBezTo>
                <a:cubicBezTo>
                  <a:pt x="5946" y="6552"/>
                  <a:pt x="5969" y="6404"/>
                  <a:pt x="6022" y="6404"/>
                </a:cubicBezTo>
                <a:cubicBezTo>
                  <a:pt x="6061" y="6404"/>
                  <a:pt x="6079" y="6346"/>
                  <a:pt x="6111" y="6112"/>
                </a:cubicBezTo>
                <a:lnTo>
                  <a:pt x="6151" y="5821"/>
                </a:lnTo>
                <a:lnTo>
                  <a:pt x="6202" y="5991"/>
                </a:lnTo>
                <a:cubicBezTo>
                  <a:pt x="6266" y="6197"/>
                  <a:pt x="6284" y="6200"/>
                  <a:pt x="6312" y="5999"/>
                </a:cubicBezTo>
                <a:cubicBezTo>
                  <a:pt x="6331" y="5871"/>
                  <a:pt x="6334" y="5763"/>
                  <a:pt x="6327" y="5449"/>
                </a:cubicBezTo>
                <a:cubicBezTo>
                  <a:pt x="6314" y="4899"/>
                  <a:pt x="6298" y="4764"/>
                  <a:pt x="6257" y="4794"/>
                </a:cubicBezTo>
                <a:close/>
                <a:moveTo>
                  <a:pt x="2832" y="4964"/>
                </a:moveTo>
                <a:cubicBezTo>
                  <a:pt x="2827" y="4951"/>
                  <a:pt x="2823" y="4988"/>
                  <a:pt x="2814" y="5061"/>
                </a:cubicBezTo>
                <a:cubicBezTo>
                  <a:pt x="2790" y="5269"/>
                  <a:pt x="2791" y="5300"/>
                  <a:pt x="2835" y="5684"/>
                </a:cubicBezTo>
                <a:cubicBezTo>
                  <a:pt x="2856" y="5869"/>
                  <a:pt x="2873" y="6077"/>
                  <a:pt x="2873" y="6153"/>
                </a:cubicBezTo>
                <a:cubicBezTo>
                  <a:pt x="2873" y="6228"/>
                  <a:pt x="2843" y="6504"/>
                  <a:pt x="2805" y="6760"/>
                </a:cubicBezTo>
                <a:cubicBezTo>
                  <a:pt x="2729" y="7283"/>
                  <a:pt x="2665" y="7473"/>
                  <a:pt x="2595" y="7374"/>
                </a:cubicBezTo>
                <a:cubicBezTo>
                  <a:pt x="2537" y="7291"/>
                  <a:pt x="2541" y="7348"/>
                  <a:pt x="2607" y="7536"/>
                </a:cubicBezTo>
                <a:cubicBezTo>
                  <a:pt x="2675" y="7732"/>
                  <a:pt x="2684" y="7734"/>
                  <a:pt x="2743" y="7544"/>
                </a:cubicBezTo>
                <a:cubicBezTo>
                  <a:pt x="2804" y="7347"/>
                  <a:pt x="2828" y="7174"/>
                  <a:pt x="2862" y="6687"/>
                </a:cubicBezTo>
                <a:cubicBezTo>
                  <a:pt x="2893" y="6237"/>
                  <a:pt x="2890" y="5609"/>
                  <a:pt x="2853" y="5158"/>
                </a:cubicBezTo>
                <a:cubicBezTo>
                  <a:pt x="2843" y="5038"/>
                  <a:pt x="2837" y="4977"/>
                  <a:pt x="2832" y="4964"/>
                </a:cubicBezTo>
                <a:close/>
                <a:moveTo>
                  <a:pt x="11606" y="4964"/>
                </a:moveTo>
                <a:cubicBezTo>
                  <a:pt x="11601" y="4970"/>
                  <a:pt x="11598" y="5020"/>
                  <a:pt x="11590" y="5125"/>
                </a:cubicBezTo>
                <a:cubicBezTo>
                  <a:pt x="11578" y="5303"/>
                  <a:pt x="11578" y="5372"/>
                  <a:pt x="11594" y="5489"/>
                </a:cubicBezTo>
                <a:cubicBezTo>
                  <a:pt x="11605" y="5568"/>
                  <a:pt x="11623" y="5753"/>
                  <a:pt x="11635" y="5902"/>
                </a:cubicBezTo>
                <a:cubicBezTo>
                  <a:pt x="11657" y="6169"/>
                  <a:pt x="11657" y="6173"/>
                  <a:pt x="11622" y="6493"/>
                </a:cubicBezTo>
                <a:cubicBezTo>
                  <a:pt x="11549" y="7161"/>
                  <a:pt x="11459" y="7482"/>
                  <a:pt x="11376" y="7366"/>
                </a:cubicBezTo>
                <a:cubicBezTo>
                  <a:pt x="11319" y="7286"/>
                  <a:pt x="11324" y="7349"/>
                  <a:pt x="11389" y="7536"/>
                </a:cubicBezTo>
                <a:cubicBezTo>
                  <a:pt x="11459" y="7736"/>
                  <a:pt x="11472" y="7741"/>
                  <a:pt x="11530" y="7520"/>
                </a:cubicBezTo>
                <a:cubicBezTo>
                  <a:pt x="11631" y="7135"/>
                  <a:pt x="11682" y="6366"/>
                  <a:pt x="11656" y="5635"/>
                </a:cubicBezTo>
                <a:cubicBezTo>
                  <a:pt x="11648" y="5419"/>
                  <a:pt x="11634" y="5167"/>
                  <a:pt x="11624" y="5077"/>
                </a:cubicBezTo>
                <a:cubicBezTo>
                  <a:pt x="11615" y="4996"/>
                  <a:pt x="11610" y="4957"/>
                  <a:pt x="11606" y="4964"/>
                </a:cubicBezTo>
                <a:close/>
                <a:moveTo>
                  <a:pt x="8205" y="4988"/>
                </a:moveTo>
                <a:cubicBezTo>
                  <a:pt x="8201" y="4975"/>
                  <a:pt x="8197" y="5021"/>
                  <a:pt x="8187" y="5109"/>
                </a:cubicBezTo>
                <a:cubicBezTo>
                  <a:pt x="8171" y="5254"/>
                  <a:pt x="8170" y="5318"/>
                  <a:pt x="8183" y="5449"/>
                </a:cubicBezTo>
                <a:cubicBezTo>
                  <a:pt x="8204" y="5662"/>
                  <a:pt x="8184" y="5786"/>
                  <a:pt x="8140" y="5716"/>
                </a:cubicBezTo>
                <a:cubicBezTo>
                  <a:pt x="8120" y="5684"/>
                  <a:pt x="8101" y="5578"/>
                  <a:pt x="8094" y="5449"/>
                </a:cubicBezTo>
                <a:lnTo>
                  <a:pt x="8079" y="5231"/>
                </a:lnTo>
                <a:lnTo>
                  <a:pt x="8056" y="5473"/>
                </a:lnTo>
                <a:cubicBezTo>
                  <a:pt x="8026" y="5792"/>
                  <a:pt x="8003" y="5906"/>
                  <a:pt x="7955" y="5967"/>
                </a:cubicBezTo>
                <a:cubicBezTo>
                  <a:pt x="7922" y="6008"/>
                  <a:pt x="7908" y="5968"/>
                  <a:pt x="7877" y="5773"/>
                </a:cubicBezTo>
                <a:lnTo>
                  <a:pt x="7840" y="5538"/>
                </a:lnTo>
                <a:lnTo>
                  <a:pt x="7800" y="5765"/>
                </a:lnTo>
                <a:cubicBezTo>
                  <a:pt x="7747" y="6063"/>
                  <a:pt x="7681" y="6073"/>
                  <a:pt x="7636" y="5789"/>
                </a:cubicBezTo>
                <a:lnTo>
                  <a:pt x="7604" y="5587"/>
                </a:lnTo>
                <a:lnTo>
                  <a:pt x="7568" y="5756"/>
                </a:lnTo>
                <a:cubicBezTo>
                  <a:pt x="7548" y="5851"/>
                  <a:pt x="7504" y="5952"/>
                  <a:pt x="7472" y="5975"/>
                </a:cubicBezTo>
                <a:cubicBezTo>
                  <a:pt x="7408" y="6020"/>
                  <a:pt x="7414" y="6059"/>
                  <a:pt x="7373" y="5368"/>
                </a:cubicBezTo>
                <a:cubicBezTo>
                  <a:pt x="7365" y="5223"/>
                  <a:pt x="7351" y="5101"/>
                  <a:pt x="7341" y="5101"/>
                </a:cubicBezTo>
                <a:cubicBezTo>
                  <a:pt x="7315" y="5101"/>
                  <a:pt x="7269" y="5565"/>
                  <a:pt x="7262" y="5902"/>
                </a:cubicBezTo>
                <a:cubicBezTo>
                  <a:pt x="7255" y="6251"/>
                  <a:pt x="7270" y="6370"/>
                  <a:pt x="7329" y="6412"/>
                </a:cubicBezTo>
                <a:cubicBezTo>
                  <a:pt x="7386" y="6452"/>
                  <a:pt x="7383" y="6647"/>
                  <a:pt x="7317" y="7107"/>
                </a:cubicBezTo>
                <a:cubicBezTo>
                  <a:pt x="7240" y="7649"/>
                  <a:pt x="7184" y="7812"/>
                  <a:pt x="7099" y="7746"/>
                </a:cubicBezTo>
                <a:lnTo>
                  <a:pt x="7033" y="7698"/>
                </a:lnTo>
                <a:lnTo>
                  <a:pt x="7085" y="7900"/>
                </a:lnTo>
                <a:cubicBezTo>
                  <a:pt x="7113" y="8012"/>
                  <a:pt x="7150" y="8102"/>
                  <a:pt x="7166" y="8102"/>
                </a:cubicBezTo>
                <a:cubicBezTo>
                  <a:pt x="7253" y="8104"/>
                  <a:pt x="7345" y="7462"/>
                  <a:pt x="7391" y="6541"/>
                </a:cubicBezTo>
                <a:cubicBezTo>
                  <a:pt x="7397" y="6434"/>
                  <a:pt x="7413" y="6404"/>
                  <a:pt x="7457" y="6404"/>
                </a:cubicBezTo>
                <a:cubicBezTo>
                  <a:pt x="7499" y="6404"/>
                  <a:pt x="7524" y="6352"/>
                  <a:pt x="7550" y="6209"/>
                </a:cubicBezTo>
                <a:lnTo>
                  <a:pt x="7586" y="6015"/>
                </a:lnTo>
                <a:lnTo>
                  <a:pt x="7622" y="6209"/>
                </a:lnTo>
                <a:cubicBezTo>
                  <a:pt x="7669" y="6458"/>
                  <a:pt x="7743" y="6468"/>
                  <a:pt x="7790" y="6234"/>
                </a:cubicBezTo>
                <a:lnTo>
                  <a:pt x="7824" y="6064"/>
                </a:lnTo>
                <a:lnTo>
                  <a:pt x="7858" y="6234"/>
                </a:lnTo>
                <a:cubicBezTo>
                  <a:pt x="7905" y="6467"/>
                  <a:pt x="7968" y="6445"/>
                  <a:pt x="8017" y="6185"/>
                </a:cubicBezTo>
                <a:cubicBezTo>
                  <a:pt x="8055" y="5983"/>
                  <a:pt x="8058" y="5978"/>
                  <a:pt x="8096" y="6096"/>
                </a:cubicBezTo>
                <a:cubicBezTo>
                  <a:pt x="8121" y="6172"/>
                  <a:pt x="8147" y="6199"/>
                  <a:pt x="8164" y="6161"/>
                </a:cubicBezTo>
                <a:cubicBezTo>
                  <a:pt x="8198" y="6081"/>
                  <a:pt x="8226" y="5568"/>
                  <a:pt x="8215" y="5206"/>
                </a:cubicBezTo>
                <a:cubicBezTo>
                  <a:pt x="8211" y="5069"/>
                  <a:pt x="8209" y="5000"/>
                  <a:pt x="8205" y="4988"/>
                </a:cubicBezTo>
                <a:close/>
                <a:moveTo>
                  <a:pt x="4749" y="6816"/>
                </a:moveTo>
                <a:cubicBezTo>
                  <a:pt x="4743" y="6823"/>
                  <a:pt x="4736" y="6869"/>
                  <a:pt x="4724" y="6962"/>
                </a:cubicBezTo>
                <a:cubicBezTo>
                  <a:pt x="4700" y="7145"/>
                  <a:pt x="4701" y="7158"/>
                  <a:pt x="4722" y="7261"/>
                </a:cubicBezTo>
                <a:cubicBezTo>
                  <a:pt x="4749" y="7390"/>
                  <a:pt x="4763" y="7371"/>
                  <a:pt x="4781" y="7188"/>
                </a:cubicBezTo>
                <a:cubicBezTo>
                  <a:pt x="4792" y="7085"/>
                  <a:pt x="4790" y="7022"/>
                  <a:pt x="4772" y="6913"/>
                </a:cubicBezTo>
                <a:cubicBezTo>
                  <a:pt x="4761" y="6845"/>
                  <a:pt x="4756" y="6810"/>
                  <a:pt x="4749" y="6816"/>
                </a:cubicBezTo>
                <a:close/>
                <a:moveTo>
                  <a:pt x="13784" y="6816"/>
                </a:moveTo>
                <a:cubicBezTo>
                  <a:pt x="13774" y="6824"/>
                  <a:pt x="13764" y="6881"/>
                  <a:pt x="13753" y="6986"/>
                </a:cubicBezTo>
                <a:cubicBezTo>
                  <a:pt x="13738" y="7141"/>
                  <a:pt x="13739" y="7174"/>
                  <a:pt x="13760" y="7269"/>
                </a:cubicBezTo>
                <a:cubicBezTo>
                  <a:pt x="13787" y="7396"/>
                  <a:pt x="13803" y="7378"/>
                  <a:pt x="13821" y="7196"/>
                </a:cubicBezTo>
                <a:cubicBezTo>
                  <a:pt x="13830" y="7104"/>
                  <a:pt x="13829" y="7028"/>
                  <a:pt x="13817" y="6938"/>
                </a:cubicBezTo>
                <a:cubicBezTo>
                  <a:pt x="13806" y="6849"/>
                  <a:pt x="13794" y="6808"/>
                  <a:pt x="13784" y="6816"/>
                </a:cubicBezTo>
                <a:close/>
                <a:moveTo>
                  <a:pt x="6961" y="7075"/>
                </a:moveTo>
                <a:cubicBezTo>
                  <a:pt x="6954" y="7081"/>
                  <a:pt x="6948" y="7107"/>
                  <a:pt x="6938" y="7164"/>
                </a:cubicBezTo>
                <a:cubicBezTo>
                  <a:pt x="6918" y="7278"/>
                  <a:pt x="6908" y="7291"/>
                  <a:pt x="6885" y="7213"/>
                </a:cubicBezTo>
                <a:cubicBezTo>
                  <a:pt x="6862" y="7135"/>
                  <a:pt x="6852" y="7136"/>
                  <a:pt x="6835" y="7245"/>
                </a:cubicBezTo>
                <a:cubicBezTo>
                  <a:pt x="6816" y="7369"/>
                  <a:pt x="6817" y="7396"/>
                  <a:pt x="6847" y="7536"/>
                </a:cubicBezTo>
                <a:cubicBezTo>
                  <a:pt x="6878" y="7685"/>
                  <a:pt x="6878" y="7685"/>
                  <a:pt x="6895" y="7528"/>
                </a:cubicBezTo>
                <a:cubicBezTo>
                  <a:pt x="6912" y="7382"/>
                  <a:pt x="6916" y="7378"/>
                  <a:pt x="6943" y="7488"/>
                </a:cubicBezTo>
                <a:cubicBezTo>
                  <a:pt x="6990" y="7681"/>
                  <a:pt x="7025" y="7358"/>
                  <a:pt x="6981" y="7132"/>
                </a:cubicBezTo>
                <a:cubicBezTo>
                  <a:pt x="6973" y="7090"/>
                  <a:pt x="6967" y="7070"/>
                  <a:pt x="6961" y="7075"/>
                </a:cubicBezTo>
                <a:close/>
                <a:moveTo>
                  <a:pt x="1096" y="7221"/>
                </a:moveTo>
                <a:cubicBezTo>
                  <a:pt x="1087" y="7229"/>
                  <a:pt x="1079" y="7293"/>
                  <a:pt x="1071" y="7415"/>
                </a:cubicBezTo>
                <a:cubicBezTo>
                  <a:pt x="1058" y="7588"/>
                  <a:pt x="1060" y="7639"/>
                  <a:pt x="1081" y="7738"/>
                </a:cubicBezTo>
                <a:cubicBezTo>
                  <a:pt x="1103" y="7844"/>
                  <a:pt x="1108" y="7835"/>
                  <a:pt x="1128" y="7682"/>
                </a:cubicBezTo>
                <a:cubicBezTo>
                  <a:pt x="1150" y="7521"/>
                  <a:pt x="1150" y="7508"/>
                  <a:pt x="1129" y="7366"/>
                </a:cubicBezTo>
                <a:cubicBezTo>
                  <a:pt x="1115" y="7266"/>
                  <a:pt x="1105" y="7213"/>
                  <a:pt x="1096" y="7221"/>
                </a:cubicBezTo>
                <a:close/>
                <a:moveTo>
                  <a:pt x="16640" y="7221"/>
                </a:moveTo>
                <a:cubicBezTo>
                  <a:pt x="16630" y="7223"/>
                  <a:pt x="16619" y="7267"/>
                  <a:pt x="16604" y="7350"/>
                </a:cubicBezTo>
                <a:cubicBezTo>
                  <a:pt x="16582" y="7475"/>
                  <a:pt x="16578" y="7474"/>
                  <a:pt x="16557" y="7350"/>
                </a:cubicBezTo>
                <a:cubicBezTo>
                  <a:pt x="16539" y="7247"/>
                  <a:pt x="16530" y="7235"/>
                  <a:pt x="16518" y="7310"/>
                </a:cubicBezTo>
                <a:cubicBezTo>
                  <a:pt x="16498" y="7441"/>
                  <a:pt x="16499" y="7534"/>
                  <a:pt x="16525" y="7714"/>
                </a:cubicBezTo>
                <a:cubicBezTo>
                  <a:pt x="16546" y="7863"/>
                  <a:pt x="16547" y="7865"/>
                  <a:pt x="16568" y="7690"/>
                </a:cubicBezTo>
                <a:cubicBezTo>
                  <a:pt x="16588" y="7521"/>
                  <a:pt x="16592" y="7517"/>
                  <a:pt x="16620" y="7641"/>
                </a:cubicBezTo>
                <a:cubicBezTo>
                  <a:pt x="16647" y="7764"/>
                  <a:pt x="16650" y="7762"/>
                  <a:pt x="16667" y="7609"/>
                </a:cubicBezTo>
                <a:cubicBezTo>
                  <a:pt x="16681" y="7480"/>
                  <a:pt x="16682" y="7427"/>
                  <a:pt x="16670" y="7334"/>
                </a:cubicBezTo>
                <a:cubicBezTo>
                  <a:pt x="16659" y="7257"/>
                  <a:pt x="16650" y="7218"/>
                  <a:pt x="16640" y="7221"/>
                </a:cubicBezTo>
                <a:close/>
                <a:moveTo>
                  <a:pt x="1646" y="7860"/>
                </a:moveTo>
                <a:cubicBezTo>
                  <a:pt x="1626" y="7860"/>
                  <a:pt x="1446" y="8484"/>
                  <a:pt x="1441" y="8572"/>
                </a:cubicBezTo>
                <a:cubicBezTo>
                  <a:pt x="1437" y="8629"/>
                  <a:pt x="1437" y="8677"/>
                  <a:pt x="1441" y="8677"/>
                </a:cubicBezTo>
                <a:cubicBezTo>
                  <a:pt x="1460" y="8677"/>
                  <a:pt x="1652" y="8008"/>
                  <a:pt x="1652" y="7941"/>
                </a:cubicBezTo>
                <a:cubicBezTo>
                  <a:pt x="1652" y="7896"/>
                  <a:pt x="1649" y="7860"/>
                  <a:pt x="1646" y="7860"/>
                </a:cubicBezTo>
                <a:close/>
                <a:moveTo>
                  <a:pt x="9324" y="7860"/>
                </a:moveTo>
                <a:cubicBezTo>
                  <a:pt x="9302" y="7860"/>
                  <a:pt x="9123" y="8480"/>
                  <a:pt x="9117" y="8572"/>
                </a:cubicBezTo>
                <a:cubicBezTo>
                  <a:pt x="9108" y="8719"/>
                  <a:pt x="9113" y="8705"/>
                  <a:pt x="9211" y="8394"/>
                </a:cubicBezTo>
                <a:cubicBezTo>
                  <a:pt x="9286" y="8155"/>
                  <a:pt x="9348" y="7860"/>
                  <a:pt x="9324" y="7860"/>
                </a:cubicBezTo>
                <a:close/>
                <a:moveTo>
                  <a:pt x="11252" y="7941"/>
                </a:moveTo>
                <a:cubicBezTo>
                  <a:pt x="11231" y="7941"/>
                  <a:pt x="11038" y="8605"/>
                  <a:pt x="11038" y="8677"/>
                </a:cubicBezTo>
                <a:cubicBezTo>
                  <a:pt x="11038" y="8794"/>
                  <a:pt x="11044" y="8779"/>
                  <a:pt x="11139" y="8475"/>
                </a:cubicBezTo>
                <a:cubicBezTo>
                  <a:pt x="11215" y="8233"/>
                  <a:pt x="11277" y="7941"/>
                  <a:pt x="11252" y="7941"/>
                </a:cubicBezTo>
                <a:close/>
                <a:moveTo>
                  <a:pt x="13116" y="8183"/>
                </a:moveTo>
                <a:cubicBezTo>
                  <a:pt x="13092" y="8183"/>
                  <a:pt x="12905" y="8845"/>
                  <a:pt x="12899" y="8952"/>
                </a:cubicBezTo>
                <a:cubicBezTo>
                  <a:pt x="12893" y="9037"/>
                  <a:pt x="12923" y="8973"/>
                  <a:pt x="12991" y="8758"/>
                </a:cubicBezTo>
                <a:cubicBezTo>
                  <a:pt x="13077" y="8484"/>
                  <a:pt x="13143" y="8183"/>
                  <a:pt x="13116" y="8183"/>
                </a:cubicBezTo>
                <a:close/>
                <a:moveTo>
                  <a:pt x="21500" y="8216"/>
                </a:moveTo>
                <a:cubicBezTo>
                  <a:pt x="21495" y="8217"/>
                  <a:pt x="21486" y="8250"/>
                  <a:pt x="21468" y="8321"/>
                </a:cubicBezTo>
                <a:cubicBezTo>
                  <a:pt x="21379" y="8679"/>
                  <a:pt x="21312" y="9000"/>
                  <a:pt x="21312" y="9081"/>
                </a:cubicBezTo>
                <a:cubicBezTo>
                  <a:pt x="21312" y="9184"/>
                  <a:pt x="21320" y="9158"/>
                  <a:pt x="21417" y="8733"/>
                </a:cubicBezTo>
                <a:cubicBezTo>
                  <a:pt x="21475" y="8478"/>
                  <a:pt x="21514" y="8212"/>
                  <a:pt x="21500" y="8216"/>
                </a:cubicBezTo>
                <a:close/>
                <a:moveTo>
                  <a:pt x="8828" y="8604"/>
                </a:moveTo>
                <a:cubicBezTo>
                  <a:pt x="8822" y="8607"/>
                  <a:pt x="8816" y="8650"/>
                  <a:pt x="8806" y="8742"/>
                </a:cubicBezTo>
                <a:cubicBezTo>
                  <a:pt x="8786" y="8918"/>
                  <a:pt x="8785" y="8919"/>
                  <a:pt x="8753" y="8790"/>
                </a:cubicBezTo>
                <a:cubicBezTo>
                  <a:pt x="8727" y="8679"/>
                  <a:pt x="8719" y="8675"/>
                  <a:pt x="8710" y="8766"/>
                </a:cubicBezTo>
                <a:cubicBezTo>
                  <a:pt x="8693" y="8937"/>
                  <a:pt x="8697" y="9067"/>
                  <a:pt x="8721" y="9154"/>
                </a:cubicBezTo>
                <a:cubicBezTo>
                  <a:pt x="8738" y="9211"/>
                  <a:pt x="8750" y="9193"/>
                  <a:pt x="8765" y="9106"/>
                </a:cubicBezTo>
                <a:cubicBezTo>
                  <a:pt x="8782" y="9008"/>
                  <a:pt x="8791" y="9006"/>
                  <a:pt x="8814" y="9081"/>
                </a:cubicBezTo>
                <a:cubicBezTo>
                  <a:pt x="8837" y="9159"/>
                  <a:pt x="8845" y="9148"/>
                  <a:pt x="8860" y="9025"/>
                </a:cubicBezTo>
                <a:cubicBezTo>
                  <a:pt x="8875" y="8896"/>
                  <a:pt x="8874" y="8856"/>
                  <a:pt x="8852" y="8717"/>
                </a:cubicBezTo>
                <a:cubicBezTo>
                  <a:pt x="8840" y="8638"/>
                  <a:pt x="8833" y="8601"/>
                  <a:pt x="8828" y="8604"/>
                </a:cubicBezTo>
                <a:close/>
                <a:moveTo>
                  <a:pt x="4296" y="9502"/>
                </a:moveTo>
                <a:cubicBezTo>
                  <a:pt x="4287" y="9449"/>
                  <a:pt x="4096" y="10087"/>
                  <a:pt x="4089" y="10190"/>
                </a:cubicBezTo>
                <a:cubicBezTo>
                  <a:pt x="4080" y="10338"/>
                  <a:pt x="4084" y="10333"/>
                  <a:pt x="4188" y="10003"/>
                </a:cubicBezTo>
                <a:cubicBezTo>
                  <a:pt x="4272" y="9736"/>
                  <a:pt x="4307" y="9575"/>
                  <a:pt x="4296" y="9502"/>
                </a:cubicBezTo>
                <a:close/>
                <a:moveTo>
                  <a:pt x="21336" y="12900"/>
                </a:moveTo>
                <a:cubicBezTo>
                  <a:pt x="21331" y="12903"/>
                  <a:pt x="21324" y="12950"/>
                  <a:pt x="21312" y="13045"/>
                </a:cubicBezTo>
                <a:cubicBezTo>
                  <a:pt x="21298" y="13150"/>
                  <a:pt x="21290" y="13265"/>
                  <a:pt x="21294" y="13304"/>
                </a:cubicBezTo>
                <a:cubicBezTo>
                  <a:pt x="21305" y="13414"/>
                  <a:pt x="21350" y="15494"/>
                  <a:pt x="21350" y="15868"/>
                </a:cubicBezTo>
                <a:cubicBezTo>
                  <a:pt x="21350" y="16253"/>
                  <a:pt x="21334" y="16377"/>
                  <a:pt x="21270" y="16443"/>
                </a:cubicBezTo>
                <a:cubicBezTo>
                  <a:pt x="21187" y="16528"/>
                  <a:pt x="21135" y="16402"/>
                  <a:pt x="21054" y="15933"/>
                </a:cubicBezTo>
                <a:cubicBezTo>
                  <a:pt x="21009" y="15669"/>
                  <a:pt x="20971" y="15510"/>
                  <a:pt x="20959" y="15537"/>
                </a:cubicBezTo>
                <a:cubicBezTo>
                  <a:pt x="20949" y="15562"/>
                  <a:pt x="20925" y="15731"/>
                  <a:pt x="20906" y="15909"/>
                </a:cubicBezTo>
                <a:cubicBezTo>
                  <a:pt x="20842" y="16488"/>
                  <a:pt x="20764" y="16620"/>
                  <a:pt x="20696" y="16257"/>
                </a:cubicBezTo>
                <a:lnTo>
                  <a:pt x="20656" y="16038"/>
                </a:lnTo>
                <a:lnTo>
                  <a:pt x="20625" y="16216"/>
                </a:lnTo>
                <a:cubicBezTo>
                  <a:pt x="20609" y="16313"/>
                  <a:pt x="20576" y="16410"/>
                  <a:pt x="20552" y="16435"/>
                </a:cubicBezTo>
                <a:cubicBezTo>
                  <a:pt x="20516" y="16471"/>
                  <a:pt x="20499" y="16444"/>
                  <a:pt x="20465" y="16265"/>
                </a:cubicBezTo>
                <a:lnTo>
                  <a:pt x="20424" y="16038"/>
                </a:lnTo>
                <a:lnTo>
                  <a:pt x="20392" y="16233"/>
                </a:lnTo>
                <a:cubicBezTo>
                  <a:pt x="20364" y="16395"/>
                  <a:pt x="20343" y="16431"/>
                  <a:pt x="20260" y="16451"/>
                </a:cubicBezTo>
                <a:cubicBezTo>
                  <a:pt x="20157" y="16476"/>
                  <a:pt x="20097" y="16358"/>
                  <a:pt x="20097" y="16144"/>
                </a:cubicBezTo>
                <a:cubicBezTo>
                  <a:pt x="20097" y="16082"/>
                  <a:pt x="20117" y="15992"/>
                  <a:pt x="20141" y="15941"/>
                </a:cubicBezTo>
                <a:cubicBezTo>
                  <a:pt x="20164" y="15891"/>
                  <a:pt x="20188" y="15799"/>
                  <a:pt x="20194" y="15731"/>
                </a:cubicBezTo>
                <a:cubicBezTo>
                  <a:pt x="20204" y="15626"/>
                  <a:pt x="20183" y="15589"/>
                  <a:pt x="20055" y="15496"/>
                </a:cubicBezTo>
                <a:cubicBezTo>
                  <a:pt x="19830" y="15333"/>
                  <a:pt x="19810" y="15339"/>
                  <a:pt x="19774" y="15602"/>
                </a:cubicBezTo>
                <a:cubicBezTo>
                  <a:pt x="19737" y="15876"/>
                  <a:pt x="19733" y="16017"/>
                  <a:pt x="19768" y="15901"/>
                </a:cubicBezTo>
                <a:cubicBezTo>
                  <a:pt x="19799" y="15797"/>
                  <a:pt x="19919" y="15791"/>
                  <a:pt x="19929" y="15893"/>
                </a:cubicBezTo>
                <a:cubicBezTo>
                  <a:pt x="19933" y="15934"/>
                  <a:pt x="19918" y="16037"/>
                  <a:pt x="19895" y="16127"/>
                </a:cubicBezTo>
                <a:cubicBezTo>
                  <a:pt x="19693" y="16914"/>
                  <a:pt x="19655" y="18799"/>
                  <a:pt x="19827" y="19436"/>
                </a:cubicBezTo>
                <a:cubicBezTo>
                  <a:pt x="19857" y="19549"/>
                  <a:pt x="19907" y="19673"/>
                  <a:pt x="19938" y="19711"/>
                </a:cubicBezTo>
                <a:cubicBezTo>
                  <a:pt x="20054" y="19854"/>
                  <a:pt x="20174" y="19758"/>
                  <a:pt x="20288" y="19436"/>
                </a:cubicBezTo>
                <a:lnTo>
                  <a:pt x="20355" y="19250"/>
                </a:lnTo>
                <a:lnTo>
                  <a:pt x="20186" y="19290"/>
                </a:lnTo>
                <a:cubicBezTo>
                  <a:pt x="19977" y="19340"/>
                  <a:pt x="19902" y="19247"/>
                  <a:pt x="19831" y="18837"/>
                </a:cubicBezTo>
                <a:cubicBezTo>
                  <a:pt x="19803" y="18678"/>
                  <a:pt x="19773" y="18449"/>
                  <a:pt x="19767" y="18336"/>
                </a:cubicBezTo>
                <a:cubicBezTo>
                  <a:pt x="19748" y="18027"/>
                  <a:pt x="19752" y="17494"/>
                  <a:pt x="19774" y="17219"/>
                </a:cubicBezTo>
                <a:cubicBezTo>
                  <a:pt x="19817" y="16694"/>
                  <a:pt x="19991" y="15961"/>
                  <a:pt x="20043" y="16087"/>
                </a:cubicBezTo>
                <a:cubicBezTo>
                  <a:pt x="20055" y="16115"/>
                  <a:pt x="20058" y="16214"/>
                  <a:pt x="20055" y="16370"/>
                </a:cubicBezTo>
                <a:cubicBezTo>
                  <a:pt x="20046" y="16751"/>
                  <a:pt x="20086" y="16872"/>
                  <a:pt x="20219" y="16872"/>
                </a:cubicBezTo>
                <a:cubicBezTo>
                  <a:pt x="20306" y="16871"/>
                  <a:pt x="20337" y="16840"/>
                  <a:pt x="20371" y="16710"/>
                </a:cubicBezTo>
                <a:lnTo>
                  <a:pt x="20414" y="16548"/>
                </a:lnTo>
                <a:lnTo>
                  <a:pt x="20447" y="16710"/>
                </a:lnTo>
                <a:cubicBezTo>
                  <a:pt x="20489" y="16919"/>
                  <a:pt x="20548" y="16919"/>
                  <a:pt x="20602" y="16710"/>
                </a:cubicBezTo>
                <a:lnTo>
                  <a:pt x="20646" y="16548"/>
                </a:lnTo>
                <a:lnTo>
                  <a:pt x="20679" y="16710"/>
                </a:lnTo>
                <a:cubicBezTo>
                  <a:pt x="20726" y="16942"/>
                  <a:pt x="20792" y="16923"/>
                  <a:pt x="20829" y="16669"/>
                </a:cubicBezTo>
                <a:cubicBezTo>
                  <a:pt x="20845" y="16558"/>
                  <a:pt x="20865" y="16467"/>
                  <a:pt x="20872" y="16467"/>
                </a:cubicBezTo>
                <a:cubicBezTo>
                  <a:pt x="20880" y="16467"/>
                  <a:pt x="20915" y="16594"/>
                  <a:pt x="20952" y="16750"/>
                </a:cubicBezTo>
                <a:cubicBezTo>
                  <a:pt x="21031" y="17088"/>
                  <a:pt x="21052" y="17102"/>
                  <a:pt x="21068" y="16831"/>
                </a:cubicBezTo>
                <a:cubicBezTo>
                  <a:pt x="21083" y="16592"/>
                  <a:pt x="21080" y="16595"/>
                  <a:pt x="21127" y="16750"/>
                </a:cubicBezTo>
                <a:cubicBezTo>
                  <a:pt x="21170" y="16892"/>
                  <a:pt x="21254" y="16913"/>
                  <a:pt x="21309" y="16791"/>
                </a:cubicBezTo>
                <a:cubicBezTo>
                  <a:pt x="21363" y="16673"/>
                  <a:pt x="21383" y="16201"/>
                  <a:pt x="21372" y="15351"/>
                </a:cubicBezTo>
                <a:cubicBezTo>
                  <a:pt x="21367" y="15005"/>
                  <a:pt x="21360" y="14463"/>
                  <a:pt x="21355" y="14145"/>
                </a:cubicBezTo>
                <a:cubicBezTo>
                  <a:pt x="21350" y="13756"/>
                  <a:pt x="21352" y="13544"/>
                  <a:pt x="21362" y="13506"/>
                </a:cubicBezTo>
                <a:cubicBezTo>
                  <a:pt x="21382" y="13428"/>
                  <a:pt x="21379" y="13206"/>
                  <a:pt x="21355" y="13013"/>
                </a:cubicBezTo>
                <a:cubicBezTo>
                  <a:pt x="21346" y="12932"/>
                  <a:pt x="21342" y="12896"/>
                  <a:pt x="21336" y="12900"/>
                </a:cubicBezTo>
                <a:close/>
                <a:moveTo>
                  <a:pt x="16413" y="12908"/>
                </a:moveTo>
                <a:cubicBezTo>
                  <a:pt x="16405" y="12895"/>
                  <a:pt x="16398" y="12931"/>
                  <a:pt x="16388" y="13013"/>
                </a:cubicBezTo>
                <a:cubicBezTo>
                  <a:pt x="16375" y="13111"/>
                  <a:pt x="16377" y="13369"/>
                  <a:pt x="16399" y="14299"/>
                </a:cubicBezTo>
                <a:cubicBezTo>
                  <a:pt x="16444" y="16181"/>
                  <a:pt x="16444" y="16039"/>
                  <a:pt x="16408" y="16265"/>
                </a:cubicBezTo>
                <a:cubicBezTo>
                  <a:pt x="16384" y="16416"/>
                  <a:pt x="16362" y="16467"/>
                  <a:pt x="16320" y="16467"/>
                </a:cubicBezTo>
                <a:cubicBezTo>
                  <a:pt x="16261" y="16467"/>
                  <a:pt x="16207" y="16289"/>
                  <a:pt x="16207" y="16095"/>
                </a:cubicBezTo>
                <a:cubicBezTo>
                  <a:pt x="16207" y="15925"/>
                  <a:pt x="16196" y="15954"/>
                  <a:pt x="16167" y="16184"/>
                </a:cubicBezTo>
                <a:cubicBezTo>
                  <a:pt x="16135" y="16440"/>
                  <a:pt x="16113" y="16438"/>
                  <a:pt x="16081" y="16184"/>
                </a:cubicBezTo>
                <a:cubicBezTo>
                  <a:pt x="16057" y="15987"/>
                  <a:pt x="16056" y="15989"/>
                  <a:pt x="16034" y="16144"/>
                </a:cubicBezTo>
                <a:cubicBezTo>
                  <a:pt x="16022" y="16230"/>
                  <a:pt x="15991" y="16342"/>
                  <a:pt x="15966" y="16394"/>
                </a:cubicBezTo>
                <a:cubicBezTo>
                  <a:pt x="15923" y="16485"/>
                  <a:pt x="15919" y="16477"/>
                  <a:pt x="15884" y="16233"/>
                </a:cubicBezTo>
                <a:lnTo>
                  <a:pt x="15847" y="15974"/>
                </a:lnTo>
                <a:lnTo>
                  <a:pt x="15816" y="16200"/>
                </a:lnTo>
                <a:cubicBezTo>
                  <a:pt x="15776" y="16497"/>
                  <a:pt x="15690" y="16517"/>
                  <a:pt x="15655" y="16241"/>
                </a:cubicBezTo>
                <a:cubicBezTo>
                  <a:pt x="15626" y="16018"/>
                  <a:pt x="15614" y="16019"/>
                  <a:pt x="15584" y="16224"/>
                </a:cubicBezTo>
                <a:cubicBezTo>
                  <a:pt x="15536" y="16560"/>
                  <a:pt x="15415" y="16495"/>
                  <a:pt x="15383" y="16119"/>
                </a:cubicBezTo>
                <a:cubicBezTo>
                  <a:pt x="15376" y="16031"/>
                  <a:pt x="15363" y="15327"/>
                  <a:pt x="15355" y="14550"/>
                </a:cubicBezTo>
                <a:cubicBezTo>
                  <a:pt x="15343" y="13353"/>
                  <a:pt x="15339" y="13153"/>
                  <a:pt x="15324" y="13247"/>
                </a:cubicBezTo>
                <a:cubicBezTo>
                  <a:pt x="15310" y="13338"/>
                  <a:pt x="15308" y="13512"/>
                  <a:pt x="15319" y="14202"/>
                </a:cubicBezTo>
                <a:cubicBezTo>
                  <a:pt x="15326" y="14667"/>
                  <a:pt x="15336" y="15374"/>
                  <a:pt x="15341" y="15771"/>
                </a:cubicBezTo>
                <a:cubicBezTo>
                  <a:pt x="15348" y="16381"/>
                  <a:pt x="15354" y="16524"/>
                  <a:pt x="15379" y="16686"/>
                </a:cubicBezTo>
                <a:cubicBezTo>
                  <a:pt x="15421" y="16950"/>
                  <a:pt x="15505" y="16944"/>
                  <a:pt x="15568" y="16677"/>
                </a:cubicBezTo>
                <a:lnTo>
                  <a:pt x="15614" y="16483"/>
                </a:lnTo>
                <a:lnTo>
                  <a:pt x="15643" y="16677"/>
                </a:lnTo>
                <a:cubicBezTo>
                  <a:pt x="15680" y="16923"/>
                  <a:pt x="15753" y="16943"/>
                  <a:pt x="15798" y="16718"/>
                </a:cubicBezTo>
                <a:cubicBezTo>
                  <a:pt x="15829" y="16563"/>
                  <a:pt x="15830" y="16563"/>
                  <a:pt x="15867" y="16718"/>
                </a:cubicBezTo>
                <a:cubicBezTo>
                  <a:pt x="15919" y="16932"/>
                  <a:pt x="15966" y="16913"/>
                  <a:pt x="16002" y="16669"/>
                </a:cubicBezTo>
                <a:cubicBezTo>
                  <a:pt x="16019" y="16558"/>
                  <a:pt x="16037" y="16467"/>
                  <a:pt x="16043" y="16467"/>
                </a:cubicBezTo>
                <a:cubicBezTo>
                  <a:pt x="16049" y="16467"/>
                  <a:pt x="16061" y="16558"/>
                  <a:pt x="16069" y="16669"/>
                </a:cubicBezTo>
                <a:cubicBezTo>
                  <a:pt x="16086" y="16917"/>
                  <a:pt x="16124" y="16934"/>
                  <a:pt x="16162" y="16710"/>
                </a:cubicBezTo>
                <a:lnTo>
                  <a:pt x="16190" y="16548"/>
                </a:lnTo>
                <a:lnTo>
                  <a:pt x="16213" y="16710"/>
                </a:lnTo>
                <a:cubicBezTo>
                  <a:pt x="16240" y="16896"/>
                  <a:pt x="16319" y="16928"/>
                  <a:pt x="16385" y="16783"/>
                </a:cubicBezTo>
                <a:cubicBezTo>
                  <a:pt x="16456" y="16627"/>
                  <a:pt x="16463" y="16225"/>
                  <a:pt x="16431" y="14170"/>
                </a:cubicBezTo>
                <a:cubicBezTo>
                  <a:pt x="16424" y="13712"/>
                  <a:pt x="16427" y="13595"/>
                  <a:pt x="16445" y="13466"/>
                </a:cubicBezTo>
                <a:cubicBezTo>
                  <a:pt x="16466" y="13318"/>
                  <a:pt x="16467" y="13297"/>
                  <a:pt x="16444" y="13102"/>
                </a:cubicBezTo>
                <a:cubicBezTo>
                  <a:pt x="16430" y="12981"/>
                  <a:pt x="16421" y="12920"/>
                  <a:pt x="16413" y="12908"/>
                </a:cubicBezTo>
                <a:close/>
                <a:moveTo>
                  <a:pt x="13829" y="12916"/>
                </a:moveTo>
                <a:cubicBezTo>
                  <a:pt x="13823" y="12907"/>
                  <a:pt x="13816" y="12938"/>
                  <a:pt x="13807" y="12997"/>
                </a:cubicBezTo>
                <a:cubicBezTo>
                  <a:pt x="13788" y="13114"/>
                  <a:pt x="13788" y="13195"/>
                  <a:pt x="13807" y="13887"/>
                </a:cubicBezTo>
                <a:cubicBezTo>
                  <a:pt x="13818" y="14303"/>
                  <a:pt x="13835" y="14967"/>
                  <a:pt x="13843" y="15367"/>
                </a:cubicBezTo>
                <a:lnTo>
                  <a:pt x="13857" y="16095"/>
                </a:lnTo>
                <a:lnTo>
                  <a:pt x="13824" y="16281"/>
                </a:lnTo>
                <a:cubicBezTo>
                  <a:pt x="13797" y="16425"/>
                  <a:pt x="13773" y="16467"/>
                  <a:pt x="13721" y="16467"/>
                </a:cubicBezTo>
                <a:cubicBezTo>
                  <a:pt x="13621" y="16467"/>
                  <a:pt x="13605" y="16320"/>
                  <a:pt x="13571" y="15124"/>
                </a:cubicBezTo>
                <a:cubicBezTo>
                  <a:pt x="13556" y="14589"/>
                  <a:pt x="13541" y="14139"/>
                  <a:pt x="13538" y="14121"/>
                </a:cubicBezTo>
                <a:cubicBezTo>
                  <a:pt x="13522" y="14018"/>
                  <a:pt x="13519" y="14447"/>
                  <a:pt x="13532" y="14882"/>
                </a:cubicBezTo>
                <a:cubicBezTo>
                  <a:pt x="13556" y="15720"/>
                  <a:pt x="13551" y="15936"/>
                  <a:pt x="13506" y="16176"/>
                </a:cubicBezTo>
                <a:cubicBezTo>
                  <a:pt x="13459" y="16423"/>
                  <a:pt x="13355" y="16475"/>
                  <a:pt x="13328" y="16265"/>
                </a:cubicBezTo>
                <a:cubicBezTo>
                  <a:pt x="13301" y="16060"/>
                  <a:pt x="13286" y="16124"/>
                  <a:pt x="13291" y="16443"/>
                </a:cubicBezTo>
                <a:cubicBezTo>
                  <a:pt x="13294" y="16707"/>
                  <a:pt x="13301" y="16761"/>
                  <a:pt x="13334" y="16807"/>
                </a:cubicBezTo>
                <a:cubicBezTo>
                  <a:pt x="13355" y="16836"/>
                  <a:pt x="13384" y="16840"/>
                  <a:pt x="13398" y="16823"/>
                </a:cubicBezTo>
                <a:cubicBezTo>
                  <a:pt x="13412" y="16806"/>
                  <a:pt x="13430" y="16791"/>
                  <a:pt x="13439" y="16791"/>
                </a:cubicBezTo>
                <a:cubicBezTo>
                  <a:pt x="13448" y="16790"/>
                  <a:pt x="13478" y="16658"/>
                  <a:pt x="13506" y="16499"/>
                </a:cubicBezTo>
                <a:lnTo>
                  <a:pt x="13557" y="16216"/>
                </a:lnTo>
                <a:lnTo>
                  <a:pt x="13579" y="16443"/>
                </a:lnTo>
                <a:cubicBezTo>
                  <a:pt x="13614" y="16796"/>
                  <a:pt x="13636" y="16872"/>
                  <a:pt x="13701" y="16872"/>
                </a:cubicBezTo>
                <a:cubicBezTo>
                  <a:pt x="13794" y="16872"/>
                  <a:pt x="13837" y="16742"/>
                  <a:pt x="13854" y="16419"/>
                </a:cubicBezTo>
                <a:cubicBezTo>
                  <a:pt x="13872" y="16081"/>
                  <a:pt x="13872" y="15378"/>
                  <a:pt x="13854" y="14720"/>
                </a:cubicBezTo>
                <a:cubicBezTo>
                  <a:pt x="13836" y="14022"/>
                  <a:pt x="13838" y="13585"/>
                  <a:pt x="13861" y="13466"/>
                </a:cubicBezTo>
                <a:cubicBezTo>
                  <a:pt x="13885" y="13337"/>
                  <a:pt x="13885" y="13300"/>
                  <a:pt x="13853" y="13061"/>
                </a:cubicBezTo>
                <a:cubicBezTo>
                  <a:pt x="13841" y="12972"/>
                  <a:pt x="13835" y="12925"/>
                  <a:pt x="13829" y="12916"/>
                </a:cubicBezTo>
                <a:close/>
                <a:moveTo>
                  <a:pt x="12308" y="12956"/>
                </a:moveTo>
                <a:cubicBezTo>
                  <a:pt x="12305" y="12905"/>
                  <a:pt x="12300" y="12933"/>
                  <a:pt x="12290" y="12997"/>
                </a:cubicBezTo>
                <a:cubicBezTo>
                  <a:pt x="12271" y="13119"/>
                  <a:pt x="12270" y="13210"/>
                  <a:pt x="12284" y="13887"/>
                </a:cubicBezTo>
                <a:cubicBezTo>
                  <a:pt x="12292" y="14301"/>
                  <a:pt x="12299" y="14958"/>
                  <a:pt x="12300" y="15351"/>
                </a:cubicBezTo>
                <a:cubicBezTo>
                  <a:pt x="12303" y="16185"/>
                  <a:pt x="12287" y="16368"/>
                  <a:pt x="12199" y="16443"/>
                </a:cubicBezTo>
                <a:cubicBezTo>
                  <a:pt x="12154" y="16481"/>
                  <a:pt x="12141" y="16456"/>
                  <a:pt x="12112" y="16273"/>
                </a:cubicBezTo>
                <a:lnTo>
                  <a:pt x="12078" y="16055"/>
                </a:lnTo>
                <a:lnTo>
                  <a:pt x="12040" y="16233"/>
                </a:lnTo>
                <a:cubicBezTo>
                  <a:pt x="12019" y="16327"/>
                  <a:pt x="11980" y="16420"/>
                  <a:pt x="11953" y="16443"/>
                </a:cubicBezTo>
                <a:cubicBezTo>
                  <a:pt x="11877" y="16507"/>
                  <a:pt x="11855" y="16312"/>
                  <a:pt x="11835" y="15415"/>
                </a:cubicBezTo>
                <a:cubicBezTo>
                  <a:pt x="11826" y="15009"/>
                  <a:pt x="11814" y="14679"/>
                  <a:pt x="11808" y="14679"/>
                </a:cubicBezTo>
                <a:cubicBezTo>
                  <a:pt x="11802" y="14679"/>
                  <a:pt x="11797" y="14771"/>
                  <a:pt x="11797" y="14882"/>
                </a:cubicBezTo>
                <a:cubicBezTo>
                  <a:pt x="11797" y="15021"/>
                  <a:pt x="11785" y="15121"/>
                  <a:pt x="11759" y="15205"/>
                </a:cubicBezTo>
                <a:cubicBezTo>
                  <a:pt x="11691" y="15429"/>
                  <a:pt x="11625" y="16061"/>
                  <a:pt x="11652" y="16233"/>
                </a:cubicBezTo>
                <a:cubicBezTo>
                  <a:pt x="11677" y="16392"/>
                  <a:pt x="11758" y="16412"/>
                  <a:pt x="11784" y="16265"/>
                </a:cubicBezTo>
                <a:cubicBezTo>
                  <a:pt x="11811" y="16108"/>
                  <a:pt x="11836" y="16157"/>
                  <a:pt x="11836" y="16370"/>
                </a:cubicBezTo>
                <a:cubicBezTo>
                  <a:pt x="11836" y="16447"/>
                  <a:pt x="11845" y="16594"/>
                  <a:pt x="11856" y="16694"/>
                </a:cubicBezTo>
                <a:cubicBezTo>
                  <a:pt x="11883" y="16944"/>
                  <a:pt x="11959" y="16936"/>
                  <a:pt x="12020" y="16677"/>
                </a:cubicBezTo>
                <a:lnTo>
                  <a:pt x="12064" y="16483"/>
                </a:lnTo>
                <a:lnTo>
                  <a:pt x="12094" y="16677"/>
                </a:lnTo>
                <a:cubicBezTo>
                  <a:pt x="12140" y="16990"/>
                  <a:pt x="12213" y="16947"/>
                  <a:pt x="12268" y="16580"/>
                </a:cubicBezTo>
                <a:lnTo>
                  <a:pt x="12312" y="16289"/>
                </a:lnTo>
                <a:lnTo>
                  <a:pt x="12355" y="16580"/>
                </a:lnTo>
                <a:cubicBezTo>
                  <a:pt x="12417" y="16996"/>
                  <a:pt x="12472" y="16982"/>
                  <a:pt x="12636" y="16499"/>
                </a:cubicBezTo>
                <a:cubicBezTo>
                  <a:pt x="12744" y="16180"/>
                  <a:pt x="12777" y="16117"/>
                  <a:pt x="12868" y="16079"/>
                </a:cubicBezTo>
                <a:cubicBezTo>
                  <a:pt x="12926" y="16054"/>
                  <a:pt x="12978" y="15999"/>
                  <a:pt x="12983" y="15949"/>
                </a:cubicBezTo>
                <a:cubicBezTo>
                  <a:pt x="13006" y="15728"/>
                  <a:pt x="12992" y="15658"/>
                  <a:pt x="12924" y="15658"/>
                </a:cubicBezTo>
                <a:cubicBezTo>
                  <a:pt x="12856" y="15658"/>
                  <a:pt x="12810" y="15582"/>
                  <a:pt x="12668" y="15254"/>
                </a:cubicBezTo>
                <a:cubicBezTo>
                  <a:pt x="12589" y="15072"/>
                  <a:pt x="12557" y="15110"/>
                  <a:pt x="12521" y="15407"/>
                </a:cubicBezTo>
                <a:cubicBezTo>
                  <a:pt x="12496" y="15613"/>
                  <a:pt x="12501" y="15640"/>
                  <a:pt x="12559" y="15602"/>
                </a:cubicBezTo>
                <a:cubicBezTo>
                  <a:pt x="12620" y="15561"/>
                  <a:pt x="12717" y="15736"/>
                  <a:pt x="12717" y="15893"/>
                </a:cubicBezTo>
                <a:cubicBezTo>
                  <a:pt x="12717" y="16024"/>
                  <a:pt x="12569" y="16369"/>
                  <a:pt x="12485" y="16435"/>
                </a:cubicBezTo>
                <a:cubicBezTo>
                  <a:pt x="12428" y="16479"/>
                  <a:pt x="12414" y="16464"/>
                  <a:pt x="12383" y="16297"/>
                </a:cubicBezTo>
                <a:cubicBezTo>
                  <a:pt x="12350" y="16117"/>
                  <a:pt x="12347" y="16030"/>
                  <a:pt x="12330" y="15003"/>
                </a:cubicBezTo>
                <a:cubicBezTo>
                  <a:pt x="12320" y="14400"/>
                  <a:pt x="12312" y="13674"/>
                  <a:pt x="12312" y="13385"/>
                </a:cubicBezTo>
                <a:cubicBezTo>
                  <a:pt x="12312" y="13139"/>
                  <a:pt x="12311" y="13008"/>
                  <a:pt x="12308" y="12956"/>
                </a:cubicBezTo>
                <a:close/>
                <a:moveTo>
                  <a:pt x="21553" y="13264"/>
                </a:moveTo>
                <a:cubicBezTo>
                  <a:pt x="21550" y="13230"/>
                  <a:pt x="21546" y="13264"/>
                  <a:pt x="21537" y="13336"/>
                </a:cubicBezTo>
                <a:cubicBezTo>
                  <a:pt x="21513" y="13539"/>
                  <a:pt x="21513" y="14171"/>
                  <a:pt x="21537" y="15553"/>
                </a:cubicBezTo>
                <a:cubicBezTo>
                  <a:pt x="21548" y="16143"/>
                  <a:pt x="21553" y="16681"/>
                  <a:pt x="21549" y="16750"/>
                </a:cubicBezTo>
                <a:cubicBezTo>
                  <a:pt x="21545" y="16819"/>
                  <a:pt x="21547" y="16872"/>
                  <a:pt x="21554" y="16872"/>
                </a:cubicBezTo>
                <a:cubicBezTo>
                  <a:pt x="21579" y="16872"/>
                  <a:pt x="21586" y="16109"/>
                  <a:pt x="21571" y="15043"/>
                </a:cubicBezTo>
                <a:cubicBezTo>
                  <a:pt x="21563" y="14462"/>
                  <a:pt x="21557" y="13810"/>
                  <a:pt x="21557" y="13587"/>
                </a:cubicBezTo>
                <a:cubicBezTo>
                  <a:pt x="21556" y="13400"/>
                  <a:pt x="21555" y="13297"/>
                  <a:pt x="21553" y="13264"/>
                </a:cubicBezTo>
                <a:close/>
                <a:moveTo>
                  <a:pt x="14535" y="13320"/>
                </a:moveTo>
                <a:cubicBezTo>
                  <a:pt x="14528" y="13324"/>
                  <a:pt x="14521" y="13358"/>
                  <a:pt x="14510" y="13417"/>
                </a:cubicBezTo>
                <a:cubicBezTo>
                  <a:pt x="14490" y="13532"/>
                  <a:pt x="14481" y="13536"/>
                  <a:pt x="14458" y="13458"/>
                </a:cubicBezTo>
                <a:cubicBezTo>
                  <a:pt x="14435" y="13380"/>
                  <a:pt x="14426" y="13389"/>
                  <a:pt x="14409" y="13498"/>
                </a:cubicBezTo>
                <a:cubicBezTo>
                  <a:pt x="14390" y="13622"/>
                  <a:pt x="14391" y="13646"/>
                  <a:pt x="14421" y="13789"/>
                </a:cubicBezTo>
                <a:cubicBezTo>
                  <a:pt x="14453" y="13943"/>
                  <a:pt x="14452" y="13941"/>
                  <a:pt x="14473" y="13765"/>
                </a:cubicBezTo>
                <a:cubicBezTo>
                  <a:pt x="14494" y="13596"/>
                  <a:pt x="14496" y="13599"/>
                  <a:pt x="14519" y="13733"/>
                </a:cubicBezTo>
                <a:cubicBezTo>
                  <a:pt x="14543" y="13867"/>
                  <a:pt x="14546" y="13864"/>
                  <a:pt x="14568" y="13709"/>
                </a:cubicBezTo>
                <a:cubicBezTo>
                  <a:pt x="14581" y="13619"/>
                  <a:pt x="14589" y="13535"/>
                  <a:pt x="14586" y="13522"/>
                </a:cubicBezTo>
                <a:cubicBezTo>
                  <a:pt x="14583" y="13510"/>
                  <a:pt x="14570" y="13445"/>
                  <a:pt x="14558" y="13385"/>
                </a:cubicBezTo>
                <a:cubicBezTo>
                  <a:pt x="14548" y="13338"/>
                  <a:pt x="14542" y="13316"/>
                  <a:pt x="14535" y="13320"/>
                </a:cubicBezTo>
                <a:close/>
                <a:moveTo>
                  <a:pt x="11821" y="13336"/>
                </a:moveTo>
                <a:cubicBezTo>
                  <a:pt x="11813" y="13343"/>
                  <a:pt x="11807" y="13372"/>
                  <a:pt x="11798" y="13425"/>
                </a:cubicBezTo>
                <a:cubicBezTo>
                  <a:pt x="11778" y="13539"/>
                  <a:pt x="11770" y="13541"/>
                  <a:pt x="11747" y="13450"/>
                </a:cubicBezTo>
                <a:cubicBezTo>
                  <a:pt x="11722" y="13356"/>
                  <a:pt x="11716" y="13358"/>
                  <a:pt x="11699" y="13498"/>
                </a:cubicBezTo>
                <a:cubicBezTo>
                  <a:pt x="11682" y="13643"/>
                  <a:pt x="11683" y="13678"/>
                  <a:pt x="11709" y="13806"/>
                </a:cubicBezTo>
                <a:cubicBezTo>
                  <a:pt x="11738" y="13941"/>
                  <a:pt x="11740" y="13936"/>
                  <a:pt x="11761" y="13765"/>
                </a:cubicBezTo>
                <a:cubicBezTo>
                  <a:pt x="11781" y="13596"/>
                  <a:pt x="11783" y="13599"/>
                  <a:pt x="11807" y="13733"/>
                </a:cubicBezTo>
                <a:cubicBezTo>
                  <a:pt x="11830" y="13866"/>
                  <a:pt x="11833" y="13866"/>
                  <a:pt x="11853" y="13725"/>
                </a:cubicBezTo>
                <a:cubicBezTo>
                  <a:pt x="11881" y="13532"/>
                  <a:pt x="11880" y="13486"/>
                  <a:pt x="11848" y="13377"/>
                </a:cubicBezTo>
                <a:cubicBezTo>
                  <a:pt x="11837" y="13341"/>
                  <a:pt x="11829" y="13330"/>
                  <a:pt x="11821" y="13336"/>
                </a:cubicBezTo>
                <a:close/>
                <a:moveTo>
                  <a:pt x="16598" y="13361"/>
                </a:moveTo>
                <a:cubicBezTo>
                  <a:pt x="16575" y="13549"/>
                  <a:pt x="16575" y="13818"/>
                  <a:pt x="16602" y="15472"/>
                </a:cubicBezTo>
                <a:cubicBezTo>
                  <a:pt x="16618" y="16490"/>
                  <a:pt x="16628" y="16828"/>
                  <a:pt x="16636" y="16694"/>
                </a:cubicBezTo>
                <a:cubicBezTo>
                  <a:pt x="16647" y="16519"/>
                  <a:pt x="16644" y="15897"/>
                  <a:pt x="16623" y="14008"/>
                </a:cubicBezTo>
                <a:cubicBezTo>
                  <a:pt x="16616" y="13329"/>
                  <a:pt x="16612" y="13239"/>
                  <a:pt x="16598" y="13361"/>
                </a:cubicBezTo>
                <a:close/>
                <a:moveTo>
                  <a:pt x="13133" y="13377"/>
                </a:moveTo>
                <a:cubicBezTo>
                  <a:pt x="13130" y="13365"/>
                  <a:pt x="13128" y="13381"/>
                  <a:pt x="13124" y="13409"/>
                </a:cubicBezTo>
                <a:cubicBezTo>
                  <a:pt x="13110" y="13520"/>
                  <a:pt x="13109" y="13803"/>
                  <a:pt x="13129" y="15205"/>
                </a:cubicBezTo>
                <a:cubicBezTo>
                  <a:pt x="13142" y="16123"/>
                  <a:pt x="13158" y="16813"/>
                  <a:pt x="13163" y="16734"/>
                </a:cubicBezTo>
                <a:cubicBezTo>
                  <a:pt x="13176" y="16524"/>
                  <a:pt x="13173" y="15608"/>
                  <a:pt x="13156" y="14364"/>
                </a:cubicBezTo>
                <a:cubicBezTo>
                  <a:pt x="13147" y="13666"/>
                  <a:pt x="13141" y="13412"/>
                  <a:pt x="13133" y="13377"/>
                </a:cubicBezTo>
                <a:close/>
                <a:moveTo>
                  <a:pt x="14020" y="13377"/>
                </a:moveTo>
                <a:cubicBezTo>
                  <a:pt x="14017" y="13369"/>
                  <a:pt x="14014" y="13387"/>
                  <a:pt x="14009" y="13417"/>
                </a:cubicBezTo>
                <a:cubicBezTo>
                  <a:pt x="13994" y="13538"/>
                  <a:pt x="13994" y="13742"/>
                  <a:pt x="14013" y="14987"/>
                </a:cubicBezTo>
                <a:cubicBezTo>
                  <a:pt x="14025" y="15776"/>
                  <a:pt x="14035" y="16535"/>
                  <a:pt x="14035" y="16669"/>
                </a:cubicBezTo>
                <a:cubicBezTo>
                  <a:pt x="14036" y="16878"/>
                  <a:pt x="14038" y="16890"/>
                  <a:pt x="14048" y="16750"/>
                </a:cubicBezTo>
                <a:cubicBezTo>
                  <a:pt x="14063" y="16529"/>
                  <a:pt x="14061" y="15666"/>
                  <a:pt x="14043" y="14364"/>
                </a:cubicBezTo>
                <a:cubicBezTo>
                  <a:pt x="14033" y="13644"/>
                  <a:pt x="14028" y="13401"/>
                  <a:pt x="14020" y="13377"/>
                </a:cubicBezTo>
                <a:close/>
                <a:moveTo>
                  <a:pt x="18560" y="13636"/>
                </a:moveTo>
                <a:cubicBezTo>
                  <a:pt x="18552" y="13643"/>
                  <a:pt x="18546" y="13708"/>
                  <a:pt x="18535" y="13830"/>
                </a:cubicBezTo>
                <a:cubicBezTo>
                  <a:pt x="18520" y="14011"/>
                  <a:pt x="18521" y="14049"/>
                  <a:pt x="18543" y="14153"/>
                </a:cubicBezTo>
                <a:cubicBezTo>
                  <a:pt x="18575" y="14309"/>
                  <a:pt x="18577" y="14305"/>
                  <a:pt x="18597" y="14105"/>
                </a:cubicBezTo>
                <a:cubicBezTo>
                  <a:pt x="18611" y="13960"/>
                  <a:pt x="18610" y="13913"/>
                  <a:pt x="18592" y="13781"/>
                </a:cubicBezTo>
                <a:cubicBezTo>
                  <a:pt x="18577" y="13681"/>
                  <a:pt x="18568" y="13629"/>
                  <a:pt x="18560" y="13636"/>
                </a:cubicBezTo>
                <a:close/>
                <a:moveTo>
                  <a:pt x="12795" y="13903"/>
                </a:moveTo>
                <a:cubicBezTo>
                  <a:pt x="12789" y="13903"/>
                  <a:pt x="12782" y="13944"/>
                  <a:pt x="12769" y="14024"/>
                </a:cubicBezTo>
                <a:cubicBezTo>
                  <a:pt x="12744" y="14182"/>
                  <a:pt x="12745" y="14195"/>
                  <a:pt x="12768" y="14356"/>
                </a:cubicBezTo>
                <a:cubicBezTo>
                  <a:pt x="12797" y="14562"/>
                  <a:pt x="12802" y="14559"/>
                  <a:pt x="12823" y="14348"/>
                </a:cubicBezTo>
                <a:cubicBezTo>
                  <a:pt x="12837" y="14203"/>
                  <a:pt x="12837" y="14158"/>
                  <a:pt x="12818" y="14024"/>
                </a:cubicBezTo>
                <a:cubicBezTo>
                  <a:pt x="12807" y="13946"/>
                  <a:pt x="12801" y="13902"/>
                  <a:pt x="12795" y="13903"/>
                </a:cubicBezTo>
                <a:close/>
                <a:moveTo>
                  <a:pt x="18971" y="13903"/>
                </a:moveTo>
                <a:cubicBezTo>
                  <a:pt x="18963" y="13910"/>
                  <a:pt x="18955" y="13944"/>
                  <a:pt x="18945" y="14000"/>
                </a:cubicBezTo>
                <a:cubicBezTo>
                  <a:pt x="18922" y="14131"/>
                  <a:pt x="18919" y="14126"/>
                  <a:pt x="18896" y="14000"/>
                </a:cubicBezTo>
                <a:cubicBezTo>
                  <a:pt x="18874" y="13873"/>
                  <a:pt x="18872" y="13881"/>
                  <a:pt x="18850" y="14032"/>
                </a:cubicBezTo>
                <a:cubicBezTo>
                  <a:pt x="18828" y="14188"/>
                  <a:pt x="18828" y="14193"/>
                  <a:pt x="18858" y="14348"/>
                </a:cubicBezTo>
                <a:cubicBezTo>
                  <a:pt x="18889" y="14506"/>
                  <a:pt x="18889" y="14509"/>
                  <a:pt x="18909" y="14340"/>
                </a:cubicBezTo>
                <a:cubicBezTo>
                  <a:pt x="18929" y="14180"/>
                  <a:pt x="18932" y="14176"/>
                  <a:pt x="18959" y="14299"/>
                </a:cubicBezTo>
                <a:cubicBezTo>
                  <a:pt x="18987" y="14420"/>
                  <a:pt x="18990" y="14419"/>
                  <a:pt x="19005" y="14291"/>
                </a:cubicBezTo>
                <a:cubicBezTo>
                  <a:pt x="19028" y="14100"/>
                  <a:pt x="19027" y="14048"/>
                  <a:pt x="18996" y="13943"/>
                </a:cubicBezTo>
                <a:cubicBezTo>
                  <a:pt x="18986" y="13907"/>
                  <a:pt x="18979" y="13895"/>
                  <a:pt x="18971" y="13903"/>
                </a:cubicBezTo>
                <a:close/>
                <a:moveTo>
                  <a:pt x="18627" y="14331"/>
                </a:moveTo>
                <a:cubicBezTo>
                  <a:pt x="18621" y="14340"/>
                  <a:pt x="18615" y="14373"/>
                  <a:pt x="18606" y="14437"/>
                </a:cubicBezTo>
                <a:cubicBezTo>
                  <a:pt x="18586" y="14575"/>
                  <a:pt x="18581" y="14581"/>
                  <a:pt x="18557" y="14477"/>
                </a:cubicBezTo>
                <a:cubicBezTo>
                  <a:pt x="18538" y="14391"/>
                  <a:pt x="18526" y="14387"/>
                  <a:pt x="18513" y="14453"/>
                </a:cubicBezTo>
                <a:cubicBezTo>
                  <a:pt x="18490" y="14576"/>
                  <a:pt x="18492" y="14735"/>
                  <a:pt x="18519" y="14833"/>
                </a:cubicBezTo>
                <a:cubicBezTo>
                  <a:pt x="18548" y="14942"/>
                  <a:pt x="18548" y="14947"/>
                  <a:pt x="18575" y="14793"/>
                </a:cubicBezTo>
                <a:cubicBezTo>
                  <a:pt x="18594" y="14684"/>
                  <a:pt x="18603" y="14677"/>
                  <a:pt x="18618" y="14760"/>
                </a:cubicBezTo>
                <a:cubicBezTo>
                  <a:pt x="18634" y="14842"/>
                  <a:pt x="18641" y="14841"/>
                  <a:pt x="18657" y="14760"/>
                </a:cubicBezTo>
                <a:cubicBezTo>
                  <a:pt x="18683" y="14624"/>
                  <a:pt x="18681" y="14496"/>
                  <a:pt x="18652" y="14380"/>
                </a:cubicBezTo>
                <a:cubicBezTo>
                  <a:pt x="18642" y="14340"/>
                  <a:pt x="18634" y="14323"/>
                  <a:pt x="18627" y="14331"/>
                </a:cubicBezTo>
                <a:close/>
                <a:moveTo>
                  <a:pt x="20616" y="14372"/>
                </a:moveTo>
                <a:cubicBezTo>
                  <a:pt x="20609" y="14376"/>
                  <a:pt x="20603" y="14416"/>
                  <a:pt x="20589" y="14501"/>
                </a:cubicBezTo>
                <a:cubicBezTo>
                  <a:pt x="20562" y="14676"/>
                  <a:pt x="20562" y="14682"/>
                  <a:pt x="20587" y="14801"/>
                </a:cubicBezTo>
                <a:cubicBezTo>
                  <a:pt x="20620" y="14962"/>
                  <a:pt x="20635" y="14952"/>
                  <a:pt x="20653" y="14768"/>
                </a:cubicBezTo>
                <a:cubicBezTo>
                  <a:pt x="20666" y="14641"/>
                  <a:pt x="20664" y="14589"/>
                  <a:pt x="20643" y="14469"/>
                </a:cubicBezTo>
                <a:cubicBezTo>
                  <a:pt x="20631" y="14399"/>
                  <a:pt x="20623" y="14368"/>
                  <a:pt x="20616" y="14372"/>
                </a:cubicBezTo>
                <a:close/>
                <a:moveTo>
                  <a:pt x="20449" y="14469"/>
                </a:moveTo>
                <a:cubicBezTo>
                  <a:pt x="20442" y="14473"/>
                  <a:pt x="20435" y="14501"/>
                  <a:pt x="20425" y="14558"/>
                </a:cubicBezTo>
                <a:cubicBezTo>
                  <a:pt x="20406" y="14666"/>
                  <a:pt x="20396" y="14674"/>
                  <a:pt x="20374" y="14598"/>
                </a:cubicBezTo>
                <a:cubicBezTo>
                  <a:pt x="20351" y="14521"/>
                  <a:pt x="20343" y="14532"/>
                  <a:pt x="20328" y="14655"/>
                </a:cubicBezTo>
                <a:cubicBezTo>
                  <a:pt x="20312" y="14785"/>
                  <a:pt x="20313" y="14822"/>
                  <a:pt x="20337" y="14946"/>
                </a:cubicBezTo>
                <a:cubicBezTo>
                  <a:pt x="20351" y="15024"/>
                  <a:pt x="20366" y="15084"/>
                  <a:pt x="20370" y="15084"/>
                </a:cubicBezTo>
                <a:cubicBezTo>
                  <a:pt x="20374" y="15084"/>
                  <a:pt x="20385" y="15024"/>
                  <a:pt x="20394" y="14946"/>
                </a:cubicBezTo>
                <a:cubicBezTo>
                  <a:pt x="20409" y="14822"/>
                  <a:pt x="20414" y="14817"/>
                  <a:pt x="20439" y="14914"/>
                </a:cubicBezTo>
                <a:cubicBezTo>
                  <a:pt x="20464" y="15011"/>
                  <a:pt x="20470" y="15011"/>
                  <a:pt x="20485" y="14882"/>
                </a:cubicBezTo>
                <a:cubicBezTo>
                  <a:pt x="20508" y="14687"/>
                  <a:pt x="20507" y="14659"/>
                  <a:pt x="20475" y="14534"/>
                </a:cubicBezTo>
                <a:cubicBezTo>
                  <a:pt x="20464" y="14489"/>
                  <a:pt x="20457" y="14465"/>
                  <a:pt x="20449" y="14469"/>
                </a:cubicBezTo>
                <a:close/>
                <a:moveTo>
                  <a:pt x="14514" y="14704"/>
                </a:moveTo>
                <a:cubicBezTo>
                  <a:pt x="14512" y="14725"/>
                  <a:pt x="14510" y="14780"/>
                  <a:pt x="14510" y="14873"/>
                </a:cubicBezTo>
                <a:cubicBezTo>
                  <a:pt x="14510" y="15018"/>
                  <a:pt x="14499" y="15120"/>
                  <a:pt x="14473" y="15205"/>
                </a:cubicBezTo>
                <a:cubicBezTo>
                  <a:pt x="14405" y="15429"/>
                  <a:pt x="14338" y="16061"/>
                  <a:pt x="14366" y="16233"/>
                </a:cubicBezTo>
                <a:cubicBezTo>
                  <a:pt x="14391" y="16392"/>
                  <a:pt x="14471" y="16412"/>
                  <a:pt x="14496" y="16265"/>
                </a:cubicBezTo>
                <a:cubicBezTo>
                  <a:pt x="14524" y="16108"/>
                  <a:pt x="14549" y="16157"/>
                  <a:pt x="14549" y="16370"/>
                </a:cubicBezTo>
                <a:cubicBezTo>
                  <a:pt x="14549" y="16447"/>
                  <a:pt x="14558" y="16594"/>
                  <a:pt x="14569" y="16694"/>
                </a:cubicBezTo>
                <a:cubicBezTo>
                  <a:pt x="14603" y="16999"/>
                  <a:pt x="14684" y="16939"/>
                  <a:pt x="14836" y="16499"/>
                </a:cubicBezTo>
                <a:cubicBezTo>
                  <a:pt x="14945" y="16184"/>
                  <a:pt x="14982" y="16116"/>
                  <a:pt x="15069" y="16079"/>
                </a:cubicBezTo>
                <a:cubicBezTo>
                  <a:pt x="15126" y="16055"/>
                  <a:pt x="15177" y="15999"/>
                  <a:pt x="15182" y="15949"/>
                </a:cubicBezTo>
                <a:cubicBezTo>
                  <a:pt x="15206" y="15723"/>
                  <a:pt x="15191" y="15658"/>
                  <a:pt x="15117" y="15658"/>
                </a:cubicBezTo>
                <a:cubicBezTo>
                  <a:pt x="15075" y="15658"/>
                  <a:pt x="15011" y="15585"/>
                  <a:pt x="14972" y="15496"/>
                </a:cubicBezTo>
                <a:cubicBezTo>
                  <a:pt x="14934" y="15409"/>
                  <a:pt x="14878" y="15283"/>
                  <a:pt x="14847" y="15213"/>
                </a:cubicBezTo>
                <a:cubicBezTo>
                  <a:pt x="14789" y="15078"/>
                  <a:pt x="14753" y="15133"/>
                  <a:pt x="14719" y="15407"/>
                </a:cubicBezTo>
                <a:cubicBezTo>
                  <a:pt x="14694" y="15614"/>
                  <a:pt x="14700" y="15637"/>
                  <a:pt x="14764" y="15602"/>
                </a:cubicBezTo>
                <a:cubicBezTo>
                  <a:pt x="14826" y="15568"/>
                  <a:pt x="14918" y="15771"/>
                  <a:pt x="14913" y="15933"/>
                </a:cubicBezTo>
                <a:cubicBezTo>
                  <a:pt x="14909" y="16039"/>
                  <a:pt x="14760" y="16373"/>
                  <a:pt x="14689" y="16435"/>
                </a:cubicBezTo>
                <a:cubicBezTo>
                  <a:pt x="14585" y="16523"/>
                  <a:pt x="14562" y="16334"/>
                  <a:pt x="14541" y="15229"/>
                </a:cubicBezTo>
                <a:cubicBezTo>
                  <a:pt x="14535" y="14873"/>
                  <a:pt x="14521" y="14638"/>
                  <a:pt x="14514" y="14704"/>
                </a:cubicBezTo>
                <a:close/>
                <a:moveTo>
                  <a:pt x="17768" y="15181"/>
                </a:moveTo>
                <a:cubicBezTo>
                  <a:pt x="17741" y="15170"/>
                  <a:pt x="17723" y="15225"/>
                  <a:pt x="17704" y="15343"/>
                </a:cubicBezTo>
                <a:cubicBezTo>
                  <a:pt x="17661" y="15594"/>
                  <a:pt x="17666" y="15676"/>
                  <a:pt x="17722" y="15618"/>
                </a:cubicBezTo>
                <a:cubicBezTo>
                  <a:pt x="17778" y="15558"/>
                  <a:pt x="17873" y="15741"/>
                  <a:pt x="17873" y="15909"/>
                </a:cubicBezTo>
                <a:cubicBezTo>
                  <a:pt x="17873" y="16036"/>
                  <a:pt x="17689" y="16463"/>
                  <a:pt x="17633" y="16467"/>
                </a:cubicBezTo>
                <a:cubicBezTo>
                  <a:pt x="17614" y="16468"/>
                  <a:pt x="17580" y="16374"/>
                  <a:pt x="17557" y="16257"/>
                </a:cubicBezTo>
                <a:lnTo>
                  <a:pt x="17518" y="16038"/>
                </a:lnTo>
                <a:lnTo>
                  <a:pt x="17486" y="16233"/>
                </a:lnTo>
                <a:cubicBezTo>
                  <a:pt x="17458" y="16399"/>
                  <a:pt x="17440" y="16427"/>
                  <a:pt x="17359" y="16427"/>
                </a:cubicBezTo>
                <a:cubicBezTo>
                  <a:pt x="17298" y="16427"/>
                  <a:pt x="17258" y="16388"/>
                  <a:pt x="17244" y="16313"/>
                </a:cubicBezTo>
                <a:cubicBezTo>
                  <a:pt x="17223" y="16208"/>
                  <a:pt x="17225" y="16183"/>
                  <a:pt x="17251" y="16006"/>
                </a:cubicBezTo>
                <a:cubicBezTo>
                  <a:pt x="17275" y="15847"/>
                  <a:pt x="17277" y="15790"/>
                  <a:pt x="17265" y="15626"/>
                </a:cubicBezTo>
                <a:cubicBezTo>
                  <a:pt x="17249" y="15404"/>
                  <a:pt x="17192" y="15288"/>
                  <a:pt x="17135" y="15367"/>
                </a:cubicBezTo>
                <a:cubicBezTo>
                  <a:pt x="17094" y="15424"/>
                  <a:pt x="17028" y="15816"/>
                  <a:pt x="17051" y="15868"/>
                </a:cubicBezTo>
                <a:cubicBezTo>
                  <a:pt x="17059" y="15886"/>
                  <a:pt x="17076" y="15952"/>
                  <a:pt x="17087" y="16006"/>
                </a:cubicBezTo>
                <a:cubicBezTo>
                  <a:pt x="17106" y="16095"/>
                  <a:pt x="17103" y="16145"/>
                  <a:pt x="17055" y="16508"/>
                </a:cubicBezTo>
                <a:cubicBezTo>
                  <a:pt x="16978" y="17100"/>
                  <a:pt x="16950" y="17492"/>
                  <a:pt x="16944" y="18093"/>
                </a:cubicBezTo>
                <a:cubicBezTo>
                  <a:pt x="16934" y="19021"/>
                  <a:pt x="17008" y="19588"/>
                  <a:pt x="17162" y="19792"/>
                </a:cubicBezTo>
                <a:cubicBezTo>
                  <a:pt x="17256" y="19917"/>
                  <a:pt x="17436" y="19735"/>
                  <a:pt x="17497" y="19452"/>
                </a:cubicBezTo>
                <a:cubicBezTo>
                  <a:pt x="17516" y="19366"/>
                  <a:pt x="17488" y="19347"/>
                  <a:pt x="17336" y="19347"/>
                </a:cubicBezTo>
                <a:cubicBezTo>
                  <a:pt x="17171" y="19347"/>
                  <a:pt x="17147" y="19331"/>
                  <a:pt x="17099" y="19169"/>
                </a:cubicBezTo>
                <a:cubicBezTo>
                  <a:pt x="16980" y="18767"/>
                  <a:pt x="16940" y="17965"/>
                  <a:pt x="17003" y="17228"/>
                </a:cubicBezTo>
                <a:cubicBezTo>
                  <a:pt x="17019" y="17032"/>
                  <a:pt x="17143" y="16305"/>
                  <a:pt x="17160" y="16305"/>
                </a:cubicBezTo>
                <a:cubicBezTo>
                  <a:pt x="17166" y="16305"/>
                  <a:pt x="17181" y="16391"/>
                  <a:pt x="17192" y="16499"/>
                </a:cubicBezTo>
                <a:cubicBezTo>
                  <a:pt x="17234" y="16901"/>
                  <a:pt x="17382" y="17004"/>
                  <a:pt x="17469" y="16694"/>
                </a:cubicBezTo>
                <a:lnTo>
                  <a:pt x="17519" y="16516"/>
                </a:lnTo>
                <a:lnTo>
                  <a:pt x="17549" y="16694"/>
                </a:lnTo>
                <a:cubicBezTo>
                  <a:pt x="17592" y="16949"/>
                  <a:pt x="17642" y="16919"/>
                  <a:pt x="17791" y="16540"/>
                </a:cubicBezTo>
                <a:cubicBezTo>
                  <a:pt x="17869" y="16339"/>
                  <a:pt x="17945" y="16199"/>
                  <a:pt x="17980" y="16192"/>
                </a:cubicBezTo>
                <a:cubicBezTo>
                  <a:pt x="18037" y="16180"/>
                  <a:pt x="18039" y="16192"/>
                  <a:pt x="18035" y="16402"/>
                </a:cubicBezTo>
                <a:cubicBezTo>
                  <a:pt x="18032" y="16563"/>
                  <a:pt x="18041" y="16651"/>
                  <a:pt x="18065" y="16750"/>
                </a:cubicBezTo>
                <a:cubicBezTo>
                  <a:pt x="18110" y="16937"/>
                  <a:pt x="18317" y="16895"/>
                  <a:pt x="18349" y="16694"/>
                </a:cubicBezTo>
                <a:cubicBezTo>
                  <a:pt x="18369" y="16568"/>
                  <a:pt x="18373" y="16574"/>
                  <a:pt x="18411" y="16718"/>
                </a:cubicBezTo>
                <a:cubicBezTo>
                  <a:pt x="18466" y="16929"/>
                  <a:pt x="18508" y="16912"/>
                  <a:pt x="18549" y="16661"/>
                </a:cubicBezTo>
                <a:lnTo>
                  <a:pt x="18584" y="16451"/>
                </a:lnTo>
                <a:lnTo>
                  <a:pt x="18606" y="16661"/>
                </a:lnTo>
                <a:cubicBezTo>
                  <a:pt x="18632" y="16914"/>
                  <a:pt x="18670" y="16933"/>
                  <a:pt x="18708" y="16710"/>
                </a:cubicBezTo>
                <a:lnTo>
                  <a:pt x="18736" y="16548"/>
                </a:lnTo>
                <a:lnTo>
                  <a:pt x="18759" y="16710"/>
                </a:lnTo>
                <a:cubicBezTo>
                  <a:pt x="18776" y="16824"/>
                  <a:pt x="18800" y="16872"/>
                  <a:pt x="18836" y="16872"/>
                </a:cubicBezTo>
                <a:cubicBezTo>
                  <a:pt x="18925" y="16870"/>
                  <a:pt x="18943" y="16802"/>
                  <a:pt x="18967" y="16410"/>
                </a:cubicBezTo>
                <a:cubicBezTo>
                  <a:pt x="18987" y="16082"/>
                  <a:pt x="18987" y="16021"/>
                  <a:pt x="18970" y="15674"/>
                </a:cubicBezTo>
                <a:cubicBezTo>
                  <a:pt x="18950" y="15297"/>
                  <a:pt x="18950" y="15294"/>
                  <a:pt x="18935" y="15496"/>
                </a:cubicBezTo>
                <a:cubicBezTo>
                  <a:pt x="18922" y="15663"/>
                  <a:pt x="18923" y="15745"/>
                  <a:pt x="18939" y="15941"/>
                </a:cubicBezTo>
                <a:cubicBezTo>
                  <a:pt x="18957" y="16162"/>
                  <a:pt x="18957" y="16189"/>
                  <a:pt x="18938" y="16281"/>
                </a:cubicBezTo>
                <a:cubicBezTo>
                  <a:pt x="18879" y="16554"/>
                  <a:pt x="18771" y="16474"/>
                  <a:pt x="18757" y="16144"/>
                </a:cubicBezTo>
                <a:cubicBezTo>
                  <a:pt x="18748" y="15936"/>
                  <a:pt x="18742" y="15939"/>
                  <a:pt x="18712" y="16184"/>
                </a:cubicBezTo>
                <a:cubicBezTo>
                  <a:pt x="18680" y="16440"/>
                  <a:pt x="18659" y="16438"/>
                  <a:pt x="18627" y="16184"/>
                </a:cubicBezTo>
                <a:cubicBezTo>
                  <a:pt x="18603" y="15987"/>
                  <a:pt x="18602" y="15989"/>
                  <a:pt x="18580" y="16144"/>
                </a:cubicBezTo>
                <a:cubicBezTo>
                  <a:pt x="18568" y="16230"/>
                  <a:pt x="18537" y="16342"/>
                  <a:pt x="18512" y="16394"/>
                </a:cubicBezTo>
                <a:cubicBezTo>
                  <a:pt x="18469" y="16485"/>
                  <a:pt x="18463" y="16477"/>
                  <a:pt x="18429" y="16233"/>
                </a:cubicBezTo>
                <a:lnTo>
                  <a:pt x="18393" y="15974"/>
                </a:lnTo>
                <a:lnTo>
                  <a:pt x="18362" y="16200"/>
                </a:lnTo>
                <a:cubicBezTo>
                  <a:pt x="18334" y="16409"/>
                  <a:pt x="18323" y="16427"/>
                  <a:pt x="18224" y="16451"/>
                </a:cubicBezTo>
                <a:cubicBezTo>
                  <a:pt x="18146" y="16470"/>
                  <a:pt x="18111" y="16446"/>
                  <a:pt x="18093" y="16362"/>
                </a:cubicBezTo>
                <a:cubicBezTo>
                  <a:pt x="18061" y="16211"/>
                  <a:pt x="18076" y="16063"/>
                  <a:pt x="18124" y="16063"/>
                </a:cubicBezTo>
                <a:cubicBezTo>
                  <a:pt x="18145" y="16063"/>
                  <a:pt x="18162" y="16049"/>
                  <a:pt x="18162" y="16030"/>
                </a:cubicBezTo>
                <a:cubicBezTo>
                  <a:pt x="18162" y="16012"/>
                  <a:pt x="18165" y="15941"/>
                  <a:pt x="18169" y="15877"/>
                </a:cubicBezTo>
                <a:cubicBezTo>
                  <a:pt x="18174" y="15783"/>
                  <a:pt x="18156" y="15750"/>
                  <a:pt x="18075" y="15715"/>
                </a:cubicBezTo>
                <a:cubicBezTo>
                  <a:pt x="18001" y="15683"/>
                  <a:pt x="17948" y="15608"/>
                  <a:pt x="17882" y="15424"/>
                </a:cubicBezTo>
                <a:cubicBezTo>
                  <a:pt x="17828" y="15274"/>
                  <a:pt x="17794" y="15192"/>
                  <a:pt x="17768" y="15181"/>
                </a:cubicBezTo>
                <a:close/>
                <a:moveTo>
                  <a:pt x="19369" y="15262"/>
                </a:moveTo>
                <a:cubicBezTo>
                  <a:pt x="19344" y="15243"/>
                  <a:pt x="19333" y="15300"/>
                  <a:pt x="19317" y="15513"/>
                </a:cubicBezTo>
                <a:cubicBezTo>
                  <a:pt x="19260" y="16264"/>
                  <a:pt x="19288" y="16702"/>
                  <a:pt x="19382" y="16540"/>
                </a:cubicBezTo>
                <a:cubicBezTo>
                  <a:pt x="19418" y="16479"/>
                  <a:pt x="19410" y="16778"/>
                  <a:pt x="19368" y="17082"/>
                </a:cubicBezTo>
                <a:cubicBezTo>
                  <a:pt x="19313" y="17479"/>
                  <a:pt x="19220" y="17850"/>
                  <a:pt x="19176" y="17850"/>
                </a:cubicBezTo>
                <a:cubicBezTo>
                  <a:pt x="19156" y="17850"/>
                  <a:pt x="19126" y="17813"/>
                  <a:pt x="19108" y="17770"/>
                </a:cubicBezTo>
                <a:cubicBezTo>
                  <a:pt x="19051" y="17634"/>
                  <a:pt x="19070" y="17841"/>
                  <a:pt x="19130" y="18012"/>
                </a:cubicBezTo>
                <a:cubicBezTo>
                  <a:pt x="19160" y="18098"/>
                  <a:pt x="19193" y="18165"/>
                  <a:pt x="19203" y="18166"/>
                </a:cubicBezTo>
                <a:cubicBezTo>
                  <a:pt x="19243" y="18170"/>
                  <a:pt x="19330" y="17829"/>
                  <a:pt x="19362" y="17543"/>
                </a:cubicBezTo>
                <a:cubicBezTo>
                  <a:pt x="19456" y="16684"/>
                  <a:pt x="19460" y="15329"/>
                  <a:pt x="19369" y="15262"/>
                </a:cubicBezTo>
                <a:close/>
                <a:moveTo>
                  <a:pt x="11439" y="16402"/>
                </a:moveTo>
                <a:cubicBezTo>
                  <a:pt x="11398" y="16433"/>
                  <a:pt x="11386" y="16695"/>
                  <a:pt x="11419" y="16847"/>
                </a:cubicBezTo>
                <a:cubicBezTo>
                  <a:pt x="11447" y="16978"/>
                  <a:pt x="11444" y="16976"/>
                  <a:pt x="11467" y="16831"/>
                </a:cubicBezTo>
                <a:cubicBezTo>
                  <a:pt x="11497" y="16642"/>
                  <a:pt x="11480" y="16373"/>
                  <a:pt x="11439" y="16402"/>
                </a:cubicBezTo>
                <a:close/>
                <a:moveTo>
                  <a:pt x="17862" y="17308"/>
                </a:moveTo>
                <a:cubicBezTo>
                  <a:pt x="17853" y="17320"/>
                  <a:pt x="17845" y="17375"/>
                  <a:pt x="17836" y="17470"/>
                </a:cubicBezTo>
                <a:cubicBezTo>
                  <a:pt x="17825" y="17582"/>
                  <a:pt x="17826" y="17637"/>
                  <a:pt x="17846" y="17729"/>
                </a:cubicBezTo>
                <a:cubicBezTo>
                  <a:pt x="17879" y="17885"/>
                  <a:pt x="17888" y="17881"/>
                  <a:pt x="17905" y="17681"/>
                </a:cubicBezTo>
                <a:cubicBezTo>
                  <a:pt x="17916" y="17543"/>
                  <a:pt x="17915" y="17489"/>
                  <a:pt x="17896" y="17397"/>
                </a:cubicBezTo>
                <a:cubicBezTo>
                  <a:pt x="17882" y="17330"/>
                  <a:pt x="17872" y="17297"/>
                  <a:pt x="17862" y="17308"/>
                </a:cubicBezTo>
                <a:close/>
                <a:moveTo>
                  <a:pt x="17542" y="17640"/>
                </a:moveTo>
                <a:cubicBezTo>
                  <a:pt x="17536" y="17642"/>
                  <a:pt x="17532" y="17687"/>
                  <a:pt x="17523" y="17770"/>
                </a:cubicBezTo>
                <a:cubicBezTo>
                  <a:pt x="17506" y="17924"/>
                  <a:pt x="17501" y="17929"/>
                  <a:pt x="17474" y="17818"/>
                </a:cubicBezTo>
                <a:cubicBezTo>
                  <a:pt x="17430" y="17635"/>
                  <a:pt x="17394" y="17921"/>
                  <a:pt x="17432" y="18158"/>
                </a:cubicBezTo>
                <a:cubicBezTo>
                  <a:pt x="17453" y="18291"/>
                  <a:pt x="17469" y="18277"/>
                  <a:pt x="17487" y="18117"/>
                </a:cubicBezTo>
                <a:cubicBezTo>
                  <a:pt x="17501" y="17993"/>
                  <a:pt x="17504" y="17995"/>
                  <a:pt x="17532" y="18117"/>
                </a:cubicBezTo>
                <a:cubicBezTo>
                  <a:pt x="17560" y="18242"/>
                  <a:pt x="17564" y="18240"/>
                  <a:pt x="17582" y="18077"/>
                </a:cubicBezTo>
                <a:cubicBezTo>
                  <a:pt x="17599" y="17919"/>
                  <a:pt x="17597" y="17892"/>
                  <a:pt x="17570" y="17753"/>
                </a:cubicBezTo>
                <a:cubicBezTo>
                  <a:pt x="17556" y="17679"/>
                  <a:pt x="17548" y="17638"/>
                  <a:pt x="17542" y="17640"/>
                </a:cubicBezTo>
                <a:close/>
                <a:moveTo>
                  <a:pt x="20018" y="17689"/>
                </a:moveTo>
                <a:cubicBezTo>
                  <a:pt x="20006" y="17697"/>
                  <a:pt x="19996" y="17754"/>
                  <a:pt x="19987" y="17859"/>
                </a:cubicBezTo>
                <a:cubicBezTo>
                  <a:pt x="19975" y="18005"/>
                  <a:pt x="19976" y="18059"/>
                  <a:pt x="19996" y="18150"/>
                </a:cubicBezTo>
                <a:cubicBezTo>
                  <a:pt x="20023" y="18277"/>
                  <a:pt x="20039" y="18250"/>
                  <a:pt x="20057" y="18069"/>
                </a:cubicBezTo>
                <a:cubicBezTo>
                  <a:pt x="20067" y="17977"/>
                  <a:pt x="20066" y="17901"/>
                  <a:pt x="20054" y="17810"/>
                </a:cubicBezTo>
                <a:cubicBezTo>
                  <a:pt x="20042" y="17721"/>
                  <a:pt x="20029" y="17680"/>
                  <a:pt x="20018" y="17689"/>
                </a:cubicBezTo>
                <a:close/>
                <a:moveTo>
                  <a:pt x="12095" y="17697"/>
                </a:moveTo>
                <a:cubicBezTo>
                  <a:pt x="12085" y="17707"/>
                  <a:pt x="12076" y="17743"/>
                  <a:pt x="12067" y="17810"/>
                </a:cubicBezTo>
                <a:cubicBezTo>
                  <a:pt x="12053" y="17919"/>
                  <a:pt x="12047" y="17914"/>
                  <a:pt x="12022" y="17810"/>
                </a:cubicBezTo>
                <a:cubicBezTo>
                  <a:pt x="11978" y="17629"/>
                  <a:pt x="11943" y="17923"/>
                  <a:pt x="11980" y="18158"/>
                </a:cubicBezTo>
                <a:cubicBezTo>
                  <a:pt x="12001" y="18291"/>
                  <a:pt x="12016" y="18280"/>
                  <a:pt x="12035" y="18117"/>
                </a:cubicBezTo>
                <a:cubicBezTo>
                  <a:pt x="12050" y="17991"/>
                  <a:pt x="12053" y="17990"/>
                  <a:pt x="12082" y="18109"/>
                </a:cubicBezTo>
                <a:cubicBezTo>
                  <a:pt x="12112" y="18231"/>
                  <a:pt x="12115" y="18228"/>
                  <a:pt x="12130" y="18077"/>
                </a:cubicBezTo>
                <a:cubicBezTo>
                  <a:pt x="12151" y="17858"/>
                  <a:pt x="12125" y="17666"/>
                  <a:pt x="12095" y="17697"/>
                </a:cubicBezTo>
                <a:close/>
                <a:moveTo>
                  <a:pt x="15644" y="17697"/>
                </a:moveTo>
                <a:cubicBezTo>
                  <a:pt x="15635" y="17707"/>
                  <a:pt x="15625" y="17743"/>
                  <a:pt x="15616" y="17810"/>
                </a:cubicBezTo>
                <a:cubicBezTo>
                  <a:pt x="15602" y="17919"/>
                  <a:pt x="15597" y="17914"/>
                  <a:pt x="15571" y="17810"/>
                </a:cubicBezTo>
                <a:cubicBezTo>
                  <a:pt x="15528" y="17629"/>
                  <a:pt x="15492" y="17923"/>
                  <a:pt x="15529" y="18158"/>
                </a:cubicBezTo>
                <a:cubicBezTo>
                  <a:pt x="15550" y="18291"/>
                  <a:pt x="15565" y="18280"/>
                  <a:pt x="15584" y="18117"/>
                </a:cubicBezTo>
                <a:cubicBezTo>
                  <a:pt x="15599" y="17991"/>
                  <a:pt x="15603" y="17990"/>
                  <a:pt x="15632" y="18109"/>
                </a:cubicBezTo>
                <a:cubicBezTo>
                  <a:pt x="15661" y="18231"/>
                  <a:pt x="15664" y="18228"/>
                  <a:pt x="15679" y="18077"/>
                </a:cubicBezTo>
                <a:cubicBezTo>
                  <a:pt x="15701" y="17858"/>
                  <a:pt x="15674" y="17666"/>
                  <a:pt x="15644" y="17697"/>
                </a:cubicBezTo>
                <a:close/>
                <a:moveTo>
                  <a:pt x="11882" y="18336"/>
                </a:moveTo>
                <a:cubicBezTo>
                  <a:pt x="11858" y="18336"/>
                  <a:pt x="11671" y="18997"/>
                  <a:pt x="11665" y="19104"/>
                </a:cubicBezTo>
                <a:cubicBezTo>
                  <a:pt x="11659" y="19189"/>
                  <a:pt x="11689" y="19125"/>
                  <a:pt x="11757" y="18910"/>
                </a:cubicBezTo>
                <a:cubicBezTo>
                  <a:pt x="11843" y="18637"/>
                  <a:pt x="11909" y="18336"/>
                  <a:pt x="11882" y="18336"/>
                </a:cubicBezTo>
                <a:close/>
                <a:moveTo>
                  <a:pt x="14582" y="18336"/>
                </a:moveTo>
                <a:cubicBezTo>
                  <a:pt x="14558" y="18336"/>
                  <a:pt x="14371" y="18997"/>
                  <a:pt x="14364" y="19104"/>
                </a:cubicBezTo>
                <a:cubicBezTo>
                  <a:pt x="14359" y="19189"/>
                  <a:pt x="14389" y="19125"/>
                  <a:pt x="14457" y="18910"/>
                </a:cubicBezTo>
                <a:cubicBezTo>
                  <a:pt x="14543" y="18637"/>
                  <a:pt x="14609" y="18336"/>
                  <a:pt x="14582" y="18336"/>
                </a:cubicBezTo>
                <a:close/>
                <a:moveTo>
                  <a:pt x="20082" y="20625"/>
                </a:moveTo>
                <a:cubicBezTo>
                  <a:pt x="20070" y="20643"/>
                  <a:pt x="20042" y="20713"/>
                  <a:pt x="19992" y="20860"/>
                </a:cubicBezTo>
                <a:cubicBezTo>
                  <a:pt x="19906" y="21109"/>
                  <a:pt x="19859" y="21312"/>
                  <a:pt x="19859" y="21418"/>
                </a:cubicBezTo>
                <a:cubicBezTo>
                  <a:pt x="19859" y="21500"/>
                  <a:pt x="20060" y="20870"/>
                  <a:pt x="20078" y="20730"/>
                </a:cubicBezTo>
                <a:cubicBezTo>
                  <a:pt x="20089" y="20644"/>
                  <a:pt x="20093" y="20608"/>
                  <a:pt x="20082" y="20625"/>
                </a:cubicBezTo>
                <a:close/>
                <a:moveTo>
                  <a:pt x="17244" y="20690"/>
                </a:moveTo>
                <a:cubicBezTo>
                  <a:pt x="17221" y="20690"/>
                  <a:pt x="17033" y="21343"/>
                  <a:pt x="17027" y="21442"/>
                </a:cubicBezTo>
                <a:cubicBezTo>
                  <a:pt x="17019" y="21581"/>
                  <a:pt x="17211" y="20999"/>
                  <a:pt x="17236" y="20811"/>
                </a:cubicBezTo>
                <a:cubicBezTo>
                  <a:pt x="17245" y="20741"/>
                  <a:pt x="17248" y="20690"/>
                  <a:pt x="17244" y="2069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0" name="IMG_2293.png" descr="IMG_2293.png"/>
          <p:cNvPicPr>
            <a:picLocks noChangeAspect="1"/>
          </p:cNvPicPr>
          <p:nvPr/>
        </p:nvPicPr>
        <p:blipFill>
          <a:blip r:embed="rId3">
            <a:extLst/>
          </a:blip>
          <a:srcRect l="14907" t="54194" r="27552" b="9834"/>
          <a:stretch>
            <a:fillRect/>
          </a:stretch>
        </p:blipFill>
        <p:spPr>
          <a:xfrm>
            <a:off x="2766215" y="3247282"/>
            <a:ext cx="3242073" cy="14156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0804" y="12"/>
                </a:lnTo>
                <a:lnTo>
                  <a:pt x="8" y="18"/>
                </a:lnTo>
                <a:lnTo>
                  <a:pt x="5" y="10809"/>
                </a:lnTo>
                <a:lnTo>
                  <a:pt x="0" y="21600"/>
                </a:lnTo>
                <a:lnTo>
                  <a:pt x="10799" y="21600"/>
                </a:lnTo>
                <a:lnTo>
                  <a:pt x="21600" y="21600"/>
                </a:lnTo>
                <a:lnTo>
                  <a:pt x="21600" y="10803"/>
                </a:lnTo>
                <a:lnTo>
                  <a:pt x="2160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90" grpId="1"/>
      <p:bldP build="whole" bldLvl="1" animBg="1" rev="0" advAuto="0" spid="1791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" name="IMG_0588.png" descr="IMG_0588.png"/>
          <p:cNvPicPr>
            <a:picLocks noChangeAspect="1"/>
          </p:cNvPicPr>
          <p:nvPr/>
        </p:nvPicPr>
        <p:blipFill>
          <a:blip r:embed="rId2">
            <a:extLst/>
          </a:blip>
          <a:srcRect l="46290" t="16127" r="0" b="71965"/>
          <a:stretch>
            <a:fillRect/>
          </a:stretch>
        </p:blipFill>
        <p:spPr>
          <a:xfrm>
            <a:off x="2485244" y="606932"/>
            <a:ext cx="3724852" cy="5768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09" name="تجميع"/>
          <p:cNvGrpSpPr/>
          <p:nvPr/>
        </p:nvGrpSpPr>
        <p:grpSpPr>
          <a:xfrm>
            <a:off x="5922573" y="256528"/>
            <a:ext cx="2378592" cy="776720"/>
            <a:chOff x="0" y="0"/>
            <a:chExt cx="2378590" cy="776719"/>
          </a:xfrm>
        </p:grpSpPr>
        <p:sp>
          <p:nvSpPr>
            <p:cNvPr id="1803" name="Google Shape;4765;p51"/>
            <p:cNvSpPr/>
            <p:nvPr/>
          </p:nvSpPr>
          <p:spPr>
            <a:xfrm rot="8100000">
              <a:off x="2104662" y="423770"/>
              <a:ext cx="170979" cy="170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14400" y="7200"/>
                  </a:lnTo>
                  <a:lnTo>
                    <a:pt x="7200" y="7200"/>
                  </a:lnTo>
                  <a:lnTo>
                    <a:pt x="7200" y="144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/>
            </a:p>
          </p:txBody>
        </p:sp>
        <p:grpSp>
          <p:nvGrpSpPr>
            <p:cNvPr id="1808" name="تجميع"/>
            <p:cNvGrpSpPr/>
            <p:nvPr/>
          </p:nvGrpSpPr>
          <p:grpSpPr>
            <a:xfrm>
              <a:off x="-1" y="0"/>
              <a:ext cx="2378592" cy="776720"/>
              <a:chOff x="0" y="0"/>
              <a:chExt cx="2378590" cy="776719"/>
            </a:xfrm>
          </p:grpSpPr>
          <p:sp>
            <p:nvSpPr>
              <p:cNvPr id="1804" name="الفصل"/>
              <p:cNvSpPr txBox="1"/>
              <p:nvPr/>
            </p:nvSpPr>
            <p:spPr>
              <a:xfrm>
                <a:off x="1623240" y="0"/>
                <a:ext cx="755351" cy="28881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الفصل</a:t>
                </a:r>
              </a:p>
            </p:txBody>
          </p:sp>
          <p:sp>
            <p:nvSpPr>
              <p:cNvPr id="1805" name="دائرة"/>
              <p:cNvSpPr/>
              <p:nvPr/>
            </p:nvSpPr>
            <p:spPr>
              <a:xfrm>
                <a:off x="1801900" y="314823"/>
                <a:ext cx="342283" cy="342283"/>
              </a:xfrm>
              <a:prstGeom prst="ellipse">
                <a:avLst/>
              </a:prstGeom>
              <a:solidFill>
                <a:schemeClr val="accent1"/>
              </a:solidFill>
              <a:ln w="3175" cap="flat">
                <a:solidFill>
                  <a:srgbClr val="AD5B24"/>
                </a:solidFill>
                <a:prstDash val="solid"/>
                <a:miter lim="800000"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 algn="r" defTabSz="685800" rtl="0">
                  <a:defRPr sz="1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pPr>
              </a:p>
            </p:txBody>
          </p:sp>
          <p:sp>
            <p:nvSpPr>
              <p:cNvPr id="1806" name="١"/>
              <p:cNvSpPr txBox="1"/>
              <p:nvPr/>
            </p:nvSpPr>
            <p:spPr>
              <a:xfrm>
                <a:off x="1668767" y="144409"/>
                <a:ext cx="583149" cy="6323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b">
                <a:noAutofit/>
              </a:bodyPr>
              <a:lstStyle>
                <a:lvl1pPr algn="ctr" defTabSz="685800">
                  <a:lnSpc>
                    <a:spcPct val="90000"/>
                  </a:lnSpc>
                  <a:spcBef>
                    <a:spcPts val="700"/>
                  </a:spcBef>
                  <a:defRPr b="1" sz="3200">
                    <a:solidFill>
                      <a:srgbClr val="FFFFFF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1807" name="القيمة المنزلية"/>
              <p:cNvSpPr txBox="1"/>
              <p:nvPr/>
            </p:nvSpPr>
            <p:spPr>
              <a:xfrm>
                <a:off x="0" y="217389"/>
                <a:ext cx="1818991" cy="52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normAutofit fontScale="100000" lnSpcReduction="0"/>
              </a:bodyPr>
              <a:lstStyle>
                <a:lvl1pPr algn="r" defTabSz="685800">
                  <a:lnSpc>
                    <a:spcPct val="90000"/>
                  </a:lnSpc>
                  <a:spcBef>
                    <a:spcPts val="700"/>
                  </a:spcBef>
                  <a:defRPr b="1" sz="1800">
                    <a:solidFill>
                      <a:schemeClr val="accent6"/>
                    </a:solidFill>
                    <a:latin typeface="+mj-lt"/>
                    <a:ea typeface="+mj-ea"/>
                    <a:cs typeface="+mj-cs"/>
                    <a:sym typeface="Helvetica"/>
                  </a:defRPr>
                </a:lvl1pPr>
              </a:lstStyle>
              <a:p>
                <a:pPr rtl="0">
                  <a:defRPr/>
                </a:pPr>
                <a:r>
                  <a:t> القيمة المنزلية</a:t>
                </a:r>
              </a:p>
            </p:txBody>
          </p:sp>
        </p:grpSp>
      </p:grpSp>
      <p:pic>
        <p:nvPicPr>
          <p:cNvPr id="1810" name="IMG_2294.png" descr="IMG_2294.png"/>
          <p:cNvPicPr>
            <a:picLocks noChangeAspect="1"/>
          </p:cNvPicPr>
          <p:nvPr/>
        </p:nvPicPr>
        <p:blipFill>
          <a:blip r:embed="rId3">
            <a:extLst/>
          </a:blip>
          <a:srcRect l="6830" t="29036" r="22691" b="21935"/>
          <a:stretch>
            <a:fillRect/>
          </a:stretch>
        </p:blipFill>
        <p:spPr>
          <a:xfrm>
            <a:off x="1300426" y="1552604"/>
            <a:ext cx="6094309" cy="2961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6" h="21478" fill="norm" stroke="1" extrusionOk="0">
                <a:moveTo>
                  <a:pt x="8562" y="11"/>
                </a:moveTo>
                <a:cubicBezTo>
                  <a:pt x="8576" y="-64"/>
                  <a:pt x="8235" y="276"/>
                  <a:pt x="8212" y="359"/>
                </a:cubicBezTo>
                <a:cubicBezTo>
                  <a:pt x="8199" y="406"/>
                  <a:pt x="8254" y="367"/>
                  <a:pt x="8372" y="247"/>
                </a:cubicBezTo>
                <a:cubicBezTo>
                  <a:pt x="8471" y="146"/>
                  <a:pt x="8557" y="40"/>
                  <a:pt x="8562" y="11"/>
                </a:cubicBezTo>
                <a:close/>
                <a:moveTo>
                  <a:pt x="15959" y="264"/>
                </a:moveTo>
                <a:cubicBezTo>
                  <a:pt x="15937" y="265"/>
                  <a:pt x="15910" y="288"/>
                  <a:pt x="15884" y="331"/>
                </a:cubicBezTo>
                <a:cubicBezTo>
                  <a:pt x="15839" y="406"/>
                  <a:pt x="15836" y="443"/>
                  <a:pt x="15844" y="742"/>
                </a:cubicBezTo>
                <a:lnTo>
                  <a:pt x="15846" y="840"/>
                </a:lnTo>
                <a:lnTo>
                  <a:pt x="15970" y="716"/>
                </a:lnTo>
                <a:cubicBezTo>
                  <a:pt x="16100" y="588"/>
                  <a:pt x="16141" y="484"/>
                  <a:pt x="16029" y="564"/>
                </a:cubicBezTo>
                <a:cubicBezTo>
                  <a:pt x="15982" y="597"/>
                  <a:pt x="15951" y="597"/>
                  <a:pt x="15913" y="561"/>
                </a:cubicBezTo>
                <a:cubicBezTo>
                  <a:pt x="15843" y="496"/>
                  <a:pt x="15859" y="408"/>
                  <a:pt x="15945" y="391"/>
                </a:cubicBezTo>
                <a:cubicBezTo>
                  <a:pt x="15986" y="383"/>
                  <a:pt x="16009" y="358"/>
                  <a:pt x="16004" y="328"/>
                </a:cubicBezTo>
                <a:cubicBezTo>
                  <a:pt x="15997" y="286"/>
                  <a:pt x="15981" y="264"/>
                  <a:pt x="15959" y="264"/>
                </a:cubicBezTo>
                <a:close/>
                <a:moveTo>
                  <a:pt x="17793" y="397"/>
                </a:moveTo>
                <a:cubicBezTo>
                  <a:pt x="17799" y="367"/>
                  <a:pt x="17724" y="424"/>
                  <a:pt x="17626" y="524"/>
                </a:cubicBezTo>
                <a:cubicBezTo>
                  <a:pt x="17528" y="623"/>
                  <a:pt x="17443" y="730"/>
                  <a:pt x="17438" y="760"/>
                </a:cubicBezTo>
                <a:cubicBezTo>
                  <a:pt x="17432" y="790"/>
                  <a:pt x="17507" y="732"/>
                  <a:pt x="17605" y="633"/>
                </a:cubicBezTo>
                <a:cubicBezTo>
                  <a:pt x="17703" y="533"/>
                  <a:pt x="17788" y="427"/>
                  <a:pt x="17793" y="397"/>
                </a:cubicBezTo>
                <a:close/>
                <a:moveTo>
                  <a:pt x="3240" y="662"/>
                </a:moveTo>
                <a:cubicBezTo>
                  <a:pt x="3247" y="622"/>
                  <a:pt x="3185" y="668"/>
                  <a:pt x="3078" y="783"/>
                </a:cubicBezTo>
                <a:cubicBezTo>
                  <a:pt x="2983" y="884"/>
                  <a:pt x="2902" y="989"/>
                  <a:pt x="2898" y="1016"/>
                </a:cubicBezTo>
                <a:cubicBezTo>
                  <a:pt x="2888" y="1088"/>
                  <a:pt x="3226" y="737"/>
                  <a:pt x="3240" y="662"/>
                </a:cubicBezTo>
                <a:close/>
                <a:moveTo>
                  <a:pt x="9570" y="725"/>
                </a:moveTo>
                <a:lnTo>
                  <a:pt x="9539" y="826"/>
                </a:lnTo>
                <a:cubicBezTo>
                  <a:pt x="9512" y="912"/>
                  <a:pt x="9512" y="963"/>
                  <a:pt x="9536" y="1200"/>
                </a:cubicBezTo>
                <a:cubicBezTo>
                  <a:pt x="9552" y="1351"/>
                  <a:pt x="9577" y="1687"/>
                  <a:pt x="9591" y="1945"/>
                </a:cubicBezTo>
                <a:cubicBezTo>
                  <a:pt x="9615" y="2383"/>
                  <a:pt x="9614" y="2420"/>
                  <a:pt x="9578" y="2501"/>
                </a:cubicBezTo>
                <a:cubicBezTo>
                  <a:pt x="9547" y="2572"/>
                  <a:pt x="9514" y="2590"/>
                  <a:pt x="9397" y="2590"/>
                </a:cubicBezTo>
                <a:lnTo>
                  <a:pt x="9254" y="2590"/>
                </a:lnTo>
                <a:lnTo>
                  <a:pt x="9129" y="2351"/>
                </a:lnTo>
                <a:cubicBezTo>
                  <a:pt x="9060" y="2221"/>
                  <a:pt x="8993" y="2112"/>
                  <a:pt x="8982" y="2112"/>
                </a:cubicBezTo>
                <a:cubicBezTo>
                  <a:pt x="8972" y="2112"/>
                  <a:pt x="8918" y="2221"/>
                  <a:pt x="8863" y="2351"/>
                </a:cubicBezTo>
                <a:cubicBezTo>
                  <a:pt x="8770" y="2571"/>
                  <a:pt x="8755" y="2590"/>
                  <a:pt x="8672" y="2590"/>
                </a:cubicBezTo>
                <a:cubicBezTo>
                  <a:pt x="8518" y="2590"/>
                  <a:pt x="8482" y="2425"/>
                  <a:pt x="8414" y="1436"/>
                </a:cubicBezTo>
                <a:cubicBezTo>
                  <a:pt x="8375" y="849"/>
                  <a:pt x="8343" y="808"/>
                  <a:pt x="8343" y="1344"/>
                </a:cubicBezTo>
                <a:cubicBezTo>
                  <a:pt x="8342" y="1689"/>
                  <a:pt x="8310" y="2097"/>
                  <a:pt x="8280" y="2135"/>
                </a:cubicBezTo>
                <a:cubicBezTo>
                  <a:pt x="8270" y="2148"/>
                  <a:pt x="8233" y="2050"/>
                  <a:pt x="8197" y="1920"/>
                </a:cubicBezTo>
                <a:cubicBezTo>
                  <a:pt x="8128" y="1672"/>
                  <a:pt x="7958" y="1362"/>
                  <a:pt x="7804" y="1206"/>
                </a:cubicBezTo>
                <a:cubicBezTo>
                  <a:pt x="7726" y="1125"/>
                  <a:pt x="7720" y="1124"/>
                  <a:pt x="7707" y="1194"/>
                </a:cubicBezTo>
                <a:cubicBezTo>
                  <a:pt x="7700" y="1236"/>
                  <a:pt x="7698" y="1335"/>
                  <a:pt x="7703" y="1413"/>
                </a:cubicBezTo>
                <a:cubicBezTo>
                  <a:pt x="7711" y="1524"/>
                  <a:pt x="7732" y="1573"/>
                  <a:pt x="7793" y="1637"/>
                </a:cubicBezTo>
                <a:cubicBezTo>
                  <a:pt x="7848" y="1695"/>
                  <a:pt x="7879" y="1706"/>
                  <a:pt x="7894" y="1675"/>
                </a:cubicBezTo>
                <a:cubicBezTo>
                  <a:pt x="7932" y="1597"/>
                  <a:pt x="7998" y="1676"/>
                  <a:pt x="8119" y="1945"/>
                </a:cubicBezTo>
                <a:cubicBezTo>
                  <a:pt x="8199" y="2121"/>
                  <a:pt x="8237" y="2242"/>
                  <a:pt x="8237" y="2317"/>
                </a:cubicBezTo>
                <a:cubicBezTo>
                  <a:pt x="8237" y="2463"/>
                  <a:pt x="8135" y="2656"/>
                  <a:pt x="7949" y="2864"/>
                </a:cubicBezTo>
                <a:lnTo>
                  <a:pt x="7804" y="3028"/>
                </a:lnTo>
                <a:lnTo>
                  <a:pt x="7899" y="3002"/>
                </a:lnTo>
                <a:cubicBezTo>
                  <a:pt x="8136" y="2936"/>
                  <a:pt x="8247" y="2702"/>
                  <a:pt x="8317" y="2118"/>
                </a:cubicBezTo>
                <a:cubicBezTo>
                  <a:pt x="8338" y="1947"/>
                  <a:pt x="8364" y="1807"/>
                  <a:pt x="8375" y="1807"/>
                </a:cubicBezTo>
                <a:cubicBezTo>
                  <a:pt x="8386" y="1808"/>
                  <a:pt x="8410" y="1996"/>
                  <a:pt x="8430" y="2225"/>
                </a:cubicBezTo>
                <a:cubicBezTo>
                  <a:pt x="8472" y="2715"/>
                  <a:pt x="8504" y="2806"/>
                  <a:pt x="8625" y="2806"/>
                </a:cubicBezTo>
                <a:cubicBezTo>
                  <a:pt x="8689" y="2806"/>
                  <a:pt x="8725" y="2776"/>
                  <a:pt x="8769" y="2691"/>
                </a:cubicBezTo>
                <a:lnTo>
                  <a:pt x="8826" y="2576"/>
                </a:lnTo>
                <a:lnTo>
                  <a:pt x="8939" y="2734"/>
                </a:lnTo>
                <a:cubicBezTo>
                  <a:pt x="9071" y="2921"/>
                  <a:pt x="9118" y="2930"/>
                  <a:pt x="9145" y="2780"/>
                </a:cubicBezTo>
                <a:cubicBezTo>
                  <a:pt x="9165" y="2676"/>
                  <a:pt x="9169" y="2673"/>
                  <a:pt x="9213" y="2737"/>
                </a:cubicBezTo>
                <a:cubicBezTo>
                  <a:pt x="9243" y="2781"/>
                  <a:pt x="9308" y="2806"/>
                  <a:pt x="9394" y="2806"/>
                </a:cubicBezTo>
                <a:cubicBezTo>
                  <a:pt x="9636" y="2806"/>
                  <a:pt x="9681" y="2585"/>
                  <a:pt x="9621" y="1698"/>
                </a:cubicBezTo>
                <a:cubicBezTo>
                  <a:pt x="9587" y="1200"/>
                  <a:pt x="9586" y="1154"/>
                  <a:pt x="9618" y="1082"/>
                </a:cubicBezTo>
                <a:cubicBezTo>
                  <a:pt x="9662" y="983"/>
                  <a:pt x="9661" y="961"/>
                  <a:pt x="9611" y="832"/>
                </a:cubicBezTo>
                <a:lnTo>
                  <a:pt x="9570" y="725"/>
                </a:lnTo>
                <a:close/>
                <a:moveTo>
                  <a:pt x="16582" y="731"/>
                </a:moveTo>
                <a:cubicBezTo>
                  <a:pt x="16549" y="731"/>
                  <a:pt x="16541" y="865"/>
                  <a:pt x="16542" y="1378"/>
                </a:cubicBezTo>
                <a:cubicBezTo>
                  <a:pt x="16543" y="1856"/>
                  <a:pt x="16520" y="2112"/>
                  <a:pt x="16476" y="2112"/>
                </a:cubicBezTo>
                <a:cubicBezTo>
                  <a:pt x="16465" y="2112"/>
                  <a:pt x="16403" y="1943"/>
                  <a:pt x="16337" y="1735"/>
                </a:cubicBezTo>
                <a:cubicBezTo>
                  <a:pt x="16216" y="1352"/>
                  <a:pt x="16021" y="903"/>
                  <a:pt x="15976" y="903"/>
                </a:cubicBezTo>
                <a:cubicBezTo>
                  <a:pt x="15953" y="903"/>
                  <a:pt x="15927" y="1034"/>
                  <a:pt x="15927" y="1151"/>
                </a:cubicBezTo>
                <a:cubicBezTo>
                  <a:pt x="15926" y="1253"/>
                  <a:pt x="16056" y="1510"/>
                  <a:pt x="16095" y="1485"/>
                </a:cubicBezTo>
                <a:cubicBezTo>
                  <a:pt x="16136" y="1459"/>
                  <a:pt x="16238" y="1689"/>
                  <a:pt x="16375" y="2110"/>
                </a:cubicBezTo>
                <a:lnTo>
                  <a:pt x="16452" y="2343"/>
                </a:lnTo>
                <a:lnTo>
                  <a:pt x="16409" y="2466"/>
                </a:lnTo>
                <a:cubicBezTo>
                  <a:pt x="16356" y="2617"/>
                  <a:pt x="16287" y="2720"/>
                  <a:pt x="16237" y="2720"/>
                </a:cubicBezTo>
                <a:cubicBezTo>
                  <a:pt x="16180" y="2720"/>
                  <a:pt x="16190" y="2881"/>
                  <a:pt x="16249" y="2904"/>
                </a:cubicBezTo>
                <a:cubicBezTo>
                  <a:pt x="16387" y="2959"/>
                  <a:pt x="16510" y="2915"/>
                  <a:pt x="16541" y="2797"/>
                </a:cubicBezTo>
                <a:cubicBezTo>
                  <a:pt x="16556" y="2738"/>
                  <a:pt x="16556" y="2652"/>
                  <a:pt x="16538" y="2510"/>
                </a:cubicBezTo>
                <a:cubicBezTo>
                  <a:pt x="16517" y="2341"/>
                  <a:pt x="16518" y="2270"/>
                  <a:pt x="16547" y="2072"/>
                </a:cubicBezTo>
                <a:cubicBezTo>
                  <a:pt x="16565" y="1942"/>
                  <a:pt x="16586" y="1671"/>
                  <a:pt x="16593" y="1468"/>
                </a:cubicBezTo>
                <a:cubicBezTo>
                  <a:pt x="16600" y="1265"/>
                  <a:pt x="16615" y="1055"/>
                  <a:pt x="16627" y="1004"/>
                </a:cubicBezTo>
                <a:cubicBezTo>
                  <a:pt x="16649" y="908"/>
                  <a:pt x="16620" y="731"/>
                  <a:pt x="16582" y="731"/>
                </a:cubicBezTo>
                <a:close/>
                <a:moveTo>
                  <a:pt x="10983" y="814"/>
                </a:moveTo>
                <a:cubicBezTo>
                  <a:pt x="10983" y="756"/>
                  <a:pt x="10653" y="1102"/>
                  <a:pt x="10640" y="1174"/>
                </a:cubicBezTo>
                <a:cubicBezTo>
                  <a:pt x="10634" y="1206"/>
                  <a:pt x="10708" y="1148"/>
                  <a:pt x="10806" y="1045"/>
                </a:cubicBezTo>
                <a:cubicBezTo>
                  <a:pt x="10903" y="941"/>
                  <a:pt x="10983" y="837"/>
                  <a:pt x="10983" y="814"/>
                </a:cubicBezTo>
                <a:close/>
                <a:moveTo>
                  <a:pt x="14209" y="906"/>
                </a:moveTo>
                <a:lnTo>
                  <a:pt x="14169" y="1007"/>
                </a:lnTo>
                <a:cubicBezTo>
                  <a:pt x="14132" y="1106"/>
                  <a:pt x="14132" y="1137"/>
                  <a:pt x="14162" y="1753"/>
                </a:cubicBezTo>
                <a:cubicBezTo>
                  <a:pt x="14180" y="2106"/>
                  <a:pt x="14194" y="2503"/>
                  <a:pt x="14195" y="2633"/>
                </a:cubicBezTo>
                <a:cubicBezTo>
                  <a:pt x="14195" y="2830"/>
                  <a:pt x="14199" y="2855"/>
                  <a:pt x="14219" y="2786"/>
                </a:cubicBezTo>
                <a:cubicBezTo>
                  <a:pt x="14235" y="2727"/>
                  <a:pt x="14237" y="2496"/>
                  <a:pt x="14224" y="1986"/>
                </a:cubicBezTo>
                <a:cubicBezTo>
                  <a:pt x="14215" y="1592"/>
                  <a:pt x="14208" y="1188"/>
                  <a:pt x="14209" y="1088"/>
                </a:cubicBezTo>
                <a:lnTo>
                  <a:pt x="14209" y="906"/>
                </a:lnTo>
                <a:close/>
                <a:moveTo>
                  <a:pt x="3745" y="927"/>
                </a:moveTo>
                <a:cubicBezTo>
                  <a:pt x="3740" y="922"/>
                  <a:pt x="3735" y="940"/>
                  <a:pt x="3728" y="961"/>
                </a:cubicBezTo>
                <a:cubicBezTo>
                  <a:pt x="3713" y="1003"/>
                  <a:pt x="3705" y="1070"/>
                  <a:pt x="3710" y="1111"/>
                </a:cubicBezTo>
                <a:cubicBezTo>
                  <a:pt x="3714" y="1151"/>
                  <a:pt x="3731" y="1514"/>
                  <a:pt x="3746" y="1917"/>
                </a:cubicBezTo>
                <a:cubicBezTo>
                  <a:pt x="3772" y="2588"/>
                  <a:pt x="3778" y="2653"/>
                  <a:pt x="3822" y="2726"/>
                </a:cubicBezTo>
                <a:cubicBezTo>
                  <a:pt x="3890" y="2839"/>
                  <a:pt x="4053" y="2833"/>
                  <a:pt x="4127" y="2714"/>
                </a:cubicBezTo>
                <a:lnTo>
                  <a:pt x="4185" y="2622"/>
                </a:lnTo>
                <a:lnTo>
                  <a:pt x="4234" y="2717"/>
                </a:lnTo>
                <a:cubicBezTo>
                  <a:pt x="4280" y="2805"/>
                  <a:pt x="4300" y="2811"/>
                  <a:pt x="4498" y="2797"/>
                </a:cubicBezTo>
                <a:cubicBezTo>
                  <a:pt x="4706" y="2783"/>
                  <a:pt x="4715" y="2779"/>
                  <a:pt x="4767" y="2656"/>
                </a:cubicBezTo>
                <a:cubicBezTo>
                  <a:pt x="4811" y="2551"/>
                  <a:pt x="4819" y="2497"/>
                  <a:pt x="4810" y="2343"/>
                </a:cubicBezTo>
                <a:cubicBezTo>
                  <a:pt x="4797" y="2098"/>
                  <a:pt x="4749" y="1962"/>
                  <a:pt x="4629" y="1810"/>
                </a:cubicBezTo>
                <a:cubicBezTo>
                  <a:pt x="4429" y="1559"/>
                  <a:pt x="4433" y="1576"/>
                  <a:pt x="4552" y="1453"/>
                </a:cubicBezTo>
                <a:cubicBezTo>
                  <a:pt x="4609" y="1394"/>
                  <a:pt x="4712" y="1310"/>
                  <a:pt x="4781" y="1266"/>
                </a:cubicBezTo>
                <a:cubicBezTo>
                  <a:pt x="4858" y="1217"/>
                  <a:pt x="4917" y="1150"/>
                  <a:pt x="4937" y="1088"/>
                </a:cubicBezTo>
                <a:cubicBezTo>
                  <a:pt x="4954" y="1033"/>
                  <a:pt x="4965" y="979"/>
                  <a:pt x="4961" y="970"/>
                </a:cubicBezTo>
                <a:cubicBezTo>
                  <a:pt x="4947" y="943"/>
                  <a:pt x="4557" y="1280"/>
                  <a:pt x="4498" y="1370"/>
                </a:cubicBezTo>
                <a:cubicBezTo>
                  <a:pt x="4460" y="1429"/>
                  <a:pt x="4444" y="1500"/>
                  <a:pt x="4439" y="1626"/>
                </a:cubicBezTo>
                <a:cubicBezTo>
                  <a:pt x="4433" y="1796"/>
                  <a:pt x="4436" y="1804"/>
                  <a:pt x="4546" y="1931"/>
                </a:cubicBezTo>
                <a:cubicBezTo>
                  <a:pt x="4608" y="2003"/>
                  <a:pt x="4691" y="2135"/>
                  <a:pt x="4730" y="2225"/>
                </a:cubicBezTo>
                <a:lnTo>
                  <a:pt x="4800" y="2389"/>
                </a:lnTo>
                <a:lnTo>
                  <a:pt x="4743" y="2490"/>
                </a:lnTo>
                <a:cubicBezTo>
                  <a:pt x="4692" y="2579"/>
                  <a:pt x="4665" y="2590"/>
                  <a:pt x="4488" y="2590"/>
                </a:cubicBezTo>
                <a:cubicBezTo>
                  <a:pt x="4305" y="2590"/>
                  <a:pt x="4287" y="2582"/>
                  <a:pt x="4251" y="2487"/>
                </a:cubicBezTo>
                <a:lnTo>
                  <a:pt x="4211" y="2383"/>
                </a:lnTo>
                <a:lnTo>
                  <a:pt x="4154" y="2487"/>
                </a:lnTo>
                <a:cubicBezTo>
                  <a:pt x="4080" y="2616"/>
                  <a:pt x="3935" y="2627"/>
                  <a:pt x="3864" y="2510"/>
                </a:cubicBezTo>
                <a:cubicBezTo>
                  <a:pt x="3822" y="2440"/>
                  <a:pt x="3815" y="2372"/>
                  <a:pt x="3798" y="1937"/>
                </a:cubicBezTo>
                <a:cubicBezTo>
                  <a:pt x="3768" y="1138"/>
                  <a:pt x="3759" y="940"/>
                  <a:pt x="3745" y="927"/>
                </a:cubicBezTo>
                <a:close/>
                <a:moveTo>
                  <a:pt x="16946" y="944"/>
                </a:moveTo>
                <a:cubicBezTo>
                  <a:pt x="16941" y="927"/>
                  <a:pt x="16932" y="953"/>
                  <a:pt x="16913" y="1001"/>
                </a:cubicBezTo>
                <a:cubicBezTo>
                  <a:pt x="16874" y="1104"/>
                  <a:pt x="16875" y="1247"/>
                  <a:pt x="16920" y="2046"/>
                </a:cubicBezTo>
                <a:cubicBezTo>
                  <a:pt x="16931" y="2236"/>
                  <a:pt x="16940" y="2499"/>
                  <a:pt x="16940" y="2631"/>
                </a:cubicBezTo>
                <a:cubicBezTo>
                  <a:pt x="16941" y="2828"/>
                  <a:pt x="16945" y="2855"/>
                  <a:pt x="16964" y="2786"/>
                </a:cubicBezTo>
                <a:cubicBezTo>
                  <a:pt x="16981" y="2727"/>
                  <a:pt x="16984" y="2507"/>
                  <a:pt x="16971" y="2029"/>
                </a:cubicBezTo>
                <a:cubicBezTo>
                  <a:pt x="16961" y="1659"/>
                  <a:pt x="16952" y="1256"/>
                  <a:pt x="16951" y="1131"/>
                </a:cubicBezTo>
                <a:cubicBezTo>
                  <a:pt x="16951" y="1019"/>
                  <a:pt x="16951" y="960"/>
                  <a:pt x="16946" y="944"/>
                </a:cubicBezTo>
                <a:close/>
                <a:moveTo>
                  <a:pt x="2004" y="952"/>
                </a:moveTo>
                <a:cubicBezTo>
                  <a:pt x="2000" y="939"/>
                  <a:pt x="1996" y="942"/>
                  <a:pt x="1990" y="955"/>
                </a:cubicBezTo>
                <a:cubicBezTo>
                  <a:pt x="1969" y="1008"/>
                  <a:pt x="1968" y="1134"/>
                  <a:pt x="1986" y="1557"/>
                </a:cubicBezTo>
                <a:cubicBezTo>
                  <a:pt x="1999" y="1851"/>
                  <a:pt x="2014" y="2215"/>
                  <a:pt x="2020" y="2366"/>
                </a:cubicBezTo>
                <a:cubicBezTo>
                  <a:pt x="2035" y="2732"/>
                  <a:pt x="2071" y="2806"/>
                  <a:pt x="2235" y="2806"/>
                </a:cubicBezTo>
                <a:cubicBezTo>
                  <a:pt x="2381" y="2806"/>
                  <a:pt x="2413" y="2858"/>
                  <a:pt x="2450" y="3157"/>
                </a:cubicBezTo>
                <a:cubicBezTo>
                  <a:pt x="2464" y="3268"/>
                  <a:pt x="2494" y="3401"/>
                  <a:pt x="2516" y="3451"/>
                </a:cubicBezTo>
                <a:cubicBezTo>
                  <a:pt x="2612" y="3662"/>
                  <a:pt x="2735" y="3448"/>
                  <a:pt x="2719" y="3100"/>
                </a:cubicBezTo>
                <a:cubicBezTo>
                  <a:pt x="2713" y="2988"/>
                  <a:pt x="2719" y="2877"/>
                  <a:pt x="2731" y="2852"/>
                </a:cubicBezTo>
                <a:cubicBezTo>
                  <a:pt x="2743" y="2827"/>
                  <a:pt x="2801" y="2806"/>
                  <a:pt x="2858" y="2806"/>
                </a:cubicBezTo>
                <a:cubicBezTo>
                  <a:pt x="2929" y="2806"/>
                  <a:pt x="2980" y="2777"/>
                  <a:pt x="3024" y="2714"/>
                </a:cubicBezTo>
                <a:lnTo>
                  <a:pt x="3085" y="2622"/>
                </a:lnTo>
                <a:lnTo>
                  <a:pt x="3133" y="2714"/>
                </a:lnTo>
                <a:cubicBezTo>
                  <a:pt x="3169" y="2783"/>
                  <a:pt x="3208" y="2806"/>
                  <a:pt x="3292" y="2806"/>
                </a:cubicBezTo>
                <a:cubicBezTo>
                  <a:pt x="3429" y="2806"/>
                  <a:pt x="3473" y="2760"/>
                  <a:pt x="3503" y="2584"/>
                </a:cubicBezTo>
                <a:cubicBezTo>
                  <a:pt x="3533" y="2410"/>
                  <a:pt x="3531" y="2298"/>
                  <a:pt x="3497" y="2135"/>
                </a:cubicBezTo>
                <a:cubicBezTo>
                  <a:pt x="3470" y="2006"/>
                  <a:pt x="3471" y="2004"/>
                  <a:pt x="3445" y="2101"/>
                </a:cubicBezTo>
                <a:cubicBezTo>
                  <a:pt x="3425" y="2180"/>
                  <a:pt x="3427" y="2225"/>
                  <a:pt x="3455" y="2337"/>
                </a:cubicBezTo>
                <a:cubicBezTo>
                  <a:pt x="3488" y="2467"/>
                  <a:pt x="3487" y="2479"/>
                  <a:pt x="3451" y="2533"/>
                </a:cubicBezTo>
                <a:cubicBezTo>
                  <a:pt x="3430" y="2564"/>
                  <a:pt x="3363" y="2590"/>
                  <a:pt x="3302" y="2590"/>
                </a:cubicBezTo>
                <a:cubicBezTo>
                  <a:pt x="3210" y="2590"/>
                  <a:pt x="3185" y="2573"/>
                  <a:pt x="3154" y="2490"/>
                </a:cubicBezTo>
                <a:lnTo>
                  <a:pt x="3116" y="2389"/>
                </a:lnTo>
                <a:lnTo>
                  <a:pt x="3049" y="2481"/>
                </a:lnTo>
                <a:cubicBezTo>
                  <a:pt x="3000" y="2549"/>
                  <a:pt x="2936" y="2583"/>
                  <a:pt x="2817" y="2602"/>
                </a:cubicBezTo>
                <a:cubicBezTo>
                  <a:pt x="2727" y="2616"/>
                  <a:pt x="2646" y="2619"/>
                  <a:pt x="2637" y="2608"/>
                </a:cubicBezTo>
                <a:cubicBezTo>
                  <a:pt x="2628" y="2596"/>
                  <a:pt x="2638" y="2523"/>
                  <a:pt x="2659" y="2446"/>
                </a:cubicBezTo>
                <a:cubicBezTo>
                  <a:pt x="2719" y="2238"/>
                  <a:pt x="2727" y="1853"/>
                  <a:pt x="2672" y="1853"/>
                </a:cubicBezTo>
                <a:cubicBezTo>
                  <a:pt x="2627" y="1853"/>
                  <a:pt x="2531" y="2083"/>
                  <a:pt x="2470" y="2343"/>
                </a:cubicBezTo>
                <a:lnTo>
                  <a:pt x="2418" y="2567"/>
                </a:lnTo>
                <a:lnTo>
                  <a:pt x="2290" y="2582"/>
                </a:lnTo>
                <a:cubicBezTo>
                  <a:pt x="2178" y="2593"/>
                  <a:pt x="2156" y="2579"/>
                  <a:pt x="2114" y="2487"/>
                </a:cubicBezTo>
                <a:cubicBezTo>
                  <a:pt x="2070" y="2391"/>
                  <a:pt x="2064" y="2315"/>
                  <a:pt x="2041" y="1635"/>
                </a:cubicBezTo>
                <a:cubicBezTo>
                  <a:pt x="2026" y="1174"/>
                  <a:pt x="2017" y="992"/>
                  <a:pt x="2004" y="952"/>
                </a:cubicBezTo>
                <a:close/>
                <a:moveTo>
                  <a:pt x="19619" y="964"/>
                </a:moveTo>
                <a:cubicBezTo>
                  <a:pt x="19607" y="966"/>
                  <a:pt x="19596" y="980"/>
                  <a:pt x="19580" y="1010"/>
                </a:cubicBezTo>
                <a:cubicBezTo>
                  <a:pt x="19550" y="1065"/>
                  <a:pt x="19532" y="1072"/>
                  <a:pt x="19499" y="1036"/>
                </a:cubicBezTo>
                <a:cubicBezTo>
                  <a:pt x="19443" y="975"/>
                  <a:pt x="19440" y="975"/>
                  <a:pt x="19424" y="1059"/>
                </a:cubicBezTo>
                <a:cubicBezTo>
                  <a:pt x="19417" y="1099"/>
                  <a:pt x="19425" y="1166"/>
                  <a:pt x="19445" y="1211"/>
                </a:cubicBezTo>
                <a:cubicBezTo>
                  <a:pt x="19480" y="1290"/>
                  <a:pt x="19483" y="1290"/>
                  <a:pt x="19527" y="1206"/>
                </a:cubicBezTo>
                <a:cubicBezTo>
                  <a:pt x="19569" y="1124"/>
                  <a:pt x="19573" y="1126"/>
                  <a:pt x="19607" y="1194"/>
                </a:cubicBezTo>
                <a:cubicBezTo>
                  <a:pt x="19640" y="1263"/>
                  <a:pt x="19645" y="1262"/>
                  <a:pt x="19674" y="1183"/>
                </a:cubicBezTo>
                <a:cubicBezTo>
                  <a:pt x="19715" y="1072"/>
                  <a:pt x="19715" y="1062"/>
                  <a:pt x="19663" y="996"/>
                </a:cubicBezTo>
                <a:cubicBezTo>
                  <a:pt x="19644" y="972"/>
                  <a:pt x="19631" y="962"/>
                  <a:pt x="19619" y="964"/>
                </a:cubicBezTo>
                <a:close/>
                <a:moveTo>
                  <a:pt x="18561" y="984"/>
                </a:moveTo>
                <a:cubicBezTo>
                  <a:pt x="18556" y="959"/>
                  <a:pt x="18548" y="966"/>
                  <a:pt x="18534" y="990"/>
                </a:cubicBezTo>
                <a:cubicBezTo>
                  <a:pt x="18493" y="1061"/>
                  <a:pt x="18494" y="1319"/>
                  <a:pt x="18538" y="2156"/>
                </a:cubicBezTo>
                <a:cubicBezTo>
                  <a:pt x="18569" y="2724"/>
                  <a:pt x="18578" y="2801"/>
                  <a:pt x="18595" y="2674"/>
                </a:cubicBezTo>
                <a:cubicBezTo>
                  <a:pt x="18607" y="2579"/>
                  <a:pt x="18606" y="2320"/>
                  <a:pt x="18590" y="1963"/>
                </a:cubicBezTo>
                <a:cubicBezTo>
                  <a:pt x="18577" y="1654"/>
                  <a:pt x="18567" y="1296"/>
                  <a:pt x="18567" y="1168"/>
                </a:cubicBezTo>
                <a:cubicBezTo>
                  <a:pt x="18567" y="1067"/>
                  <a:pt x="18565" y="1009"/>
                  <a:pt x="18561" y="984"/>
                </a:cubicBezTo>
                <a:close/>
                <a:moveTo>
                  <a:pt x="9921" y="987"/>
                </a:moveTo>
                <a:cubicBezTo>
                  <a:pt x="9917" y="960"/>
                  <a:pt x="9908" y="966"/>
                  <a:pt x="9895" y="990"/>
                </a:cubicBezTo>
                <a:cubicBezTo>
                  <a:pt x="9853" y="1061"/>
                  <a:pt x="9855" y="1318"/>
                  <a:pt x="9900" y="2156"/>
                </a:cubicBezTo>
                <a:cubicBezTo>
                  <a:pt x="9933" y="2768"/>
                  <a:pt x="9938" y="2811"/>
                  <a:pt x="9955" y="2633"/>
                </a:cubicBezTo>
                <a:cubicBezTo>
                  <a:pt x="9967" y="2512"/>
                  <a:pt x="9966" y="2250"/>
                  <a:pt x="9951" y="1934"/>
                </a:cubicBezTo>
                <a:cubicBezTo>
                  <a:pt x="9938" y="1657"/>
                  <a:pt x="9927" y="1319"/>
                  <a:pt x="9927" y="1183"/>
                </a:cubicBezTo>
                <a:cubicBezTo>
                  <a:pt x="9927" y="1075"/>
                  <a:pt x="9926" y="1014"/>
                  <a:pt x="9921" y="987"/>
                </a:cubicBezTo>
                <a:close/>
                <a:moveTo>
                  <a:pt x="11600" y="1050"/>
                </a:moveTo>
                <a:cubicBezTo>
                  <a:pt x="11572" y="1070"/>
                  <a:pt x="11548" y="1130"/>
                  <a:pt x="11532" y="1226"/>
                </a:cubicBezTo>
                <a:cubicBezTo>
                  <a:pt x="11515" y="1333"/>
                  <a:pt x="11515" y="1397"/>
                  <a:pt x="11532" y="1462"/>
                </a:cubicBezTo>
                <a:cubicBezTo>
                  <a:pt x="11562" y="1574"/>
                  <a:pt x="11626" y="1576"/>
                  <a:pt x="11680" y="1465"/>
                </a:cubicBezTo>
                <a:cubicBezTo>
                  <a:pt x="11732" y="1357"/>
                  <a:pt x="11734" y="1245"/>
                  <a:pt x="11684" y="1119"/>
                </a:cubicBezTo>
                <a:cubicBezTo>
                  <a:pt x="11658" y="1053"/>
                  <a:pt x="11627" y="1031"/>
                  <a:pt x="11600" y="1050"/>
                </a:cubicBezTo>
                <a:close/>
                <a:moveTo>
                  <a:pt x="12793" y="1211"/>
                </a:moveTo>
                <a:cubicBezTo>
                  <a:pt x="12781" y="1214"/>
                  <a:pt x="12771" y="1241"/>
                  <a:pt x="12757" y="1295"/>
                </a:cubicBezTo>
                <a:cubicBezTo>
                  <a:pt x="12739" y="1361"/>
                  <a:pt x="12739" y="1399"/>
                  <a:pt x="12758" y="1445"/>
                </a:cubicBezTo>
                <a:cubicBezTo>
                  <a:pt x="12793" y="1530"/>
                  <a:pt x="12837" y="1524"/>
                  <a:pt x="12862" y="1427"/>
                </a:cubicBezTo>
                <a:cubicBezTo>
                  <a:pt x="12878" y="1366"/>
                  <a:pt x="12874" y="1328"/>
                  <a:pt x="12845" y="1275"/>
                </a:cubicBezTo>
                <a:cubicBezTo>
                  <a:pt x="12821" y="1229"/>
                  <a:pt x="12806" y="1209"/>
                  <a:pt x="12793" y="1211"/>
                </a:cubicBezTo>
                <a:close/>
                <a:moveTo>
                  <a:pt x="17656" y="1266"/>
                </a:moveTo>
                <a:cubicBezTo>
                  <a:pt x="17643" y="1269"/>
                  <a:pt x="17632" y="1283"/>
                  <a:pt x="17618" y="1309"/>
                </a:cubicBezTo>
                <a:cubicBezTo>
                  <a:pt x="17585" y="1370"/>
                  <a:pt x="17577" y="1370"/>
                  <a:pt x="17536" y="1312"/>
                </a:cubicBezTo>
                <a:cubicBezTo>
                  <a:pt x="17494" y="1252"/>
                  <a:pt x="17489" y="1254"/>
                  <a:pt x="17466" y="1341"/>
                </a:cubicBezTo>
                <a:cubicBezTo>
                  <a:pt x="17445" y="1420"/>
                  <a:pt x="17448" y="1446"/>
                  <a:pt x="17480" y="1494"/>
                </a:cubicBezTo>
                <a:cubicBezTo>
                  <a:pt x="17528" y="1566"/>
                  <a:pt x="17531" y="1565"/>
                  <a:pt x="17577" y="1479"/>
                </a:cubicBezTo>
                <a:cubicBezTo>
                  <a:pt x="17608" y="1421"/>
                  <a:pt x="17621" y="1420"/>
                  <a:pt x="17647" y="1465"/>
                </a:cubicBezTo>
                <a:cubicBezTo>
                  <a:pt x="17673" y="1508"/>
                  <a:pt x="17685" y="1508"/>
                  <a:pt x="17710" y="1465"/>
                </a:cubicBezTo>
                <a:cubicBezTo>
                  <a:pt x="17753" y="1392"/>
                  <a:pt x="17750" y="1346"/>
                  <a:pt x="17698" y="1289"/>
                </a:cubicBezTo>
                <a:cubicBezTo>
                  <a:pt x="17681" y="1270"/>
                  <a:pt x="17668" y="1263"/>
                  <a:pt x="17656" y="1266"/>
                </a:cubicBezTo>
                <a:close/>
                <a:moveTo>
                  <a:pt x="14823" y="1390"/>
                </a:moveTo>
                <a:cubicBezTo>
                  <a:pt x="14810" y="1432"/>
                  <a:pt x="14808" y="1592"/>
                  <a:pt x="14825" y="1781"/>
                </a:cubicBezTo>
                <a:cubicBezTo>
                  <a:pt x="14874" y="2362"/>
                  <a:pt x="14836" y="2536"/>
                  <a:pt x="14650" y="2579"/>
                </a:cubicBezTo>
                <a:cubicBezTo>
                  <a:pt x="14569" y="2598"/>
                  <a:pt x="14548" y="2585"/>
                  <a:pt x="14501" y="2490"/>
                </a:cubicBezTo>
                <a:cubicBezTo>
                  <a:pt x="14471" y="2428"/>
                  <a:pt x="14448" y="2392"/>
                  <a:pt x="14448" y="2412"/>
                </a:cubicBezTo>
                <a:cubicBezTo>
                  <a:pt x="14448" y="2432"/>
                  <a:pt x="14441" y="2510"/>
                  <a:pt x="14434" y="2584"/>
                </a:cubicBezTo>
                <a:cubicBezTo>
                  <a:pt x="14423" y="2699"/>
                  <a:pt x="14429" y="2725"/>
                  <a:pt x="14472" y="2760"/>
                </a:cubicBezTo>
                <a:cubicBezTo>
                  <a:pt x="14591" y="2858"/>
                  <a:pt x="14704" y="2805"/>
                  <a:pt x="14810" y="2602"/>
                </a:cubicBezTo>
                <a:cubicBezTo>
                  <a:pt x="14867" y="2494"/>
                  <a:pt x="14912" y="2497"/>
                  <a:pt x="14912" y="2610"/>
                </a:cubicBezTo>
                <a:cubicBezTo>
                  <a:pt x="14912" y="2715"/>
                  <a:pt x="15001" y="2806"/>
                  <a:pt x="15106" y="2806"/>
                </a:cubicBezTo>
                <a:cubicBezTo>
                  <a:pt x="15282" y="2806"/>
                  <a:pt x="15735" y="2399"/>
                  <a:pt x="15735" y="2242"/>
                </a:cubicBezTo>
                <a:cubicBezTo>
                  <a:pt x="15735" y="2134"/>
                  <a:pt x="15738" y="2134"/>
                  <a:pt x="15602" y="2271"/>
                </a:cubicBezTo>
                <a:cubicBezTo>
                  <a:pt x="15471" y="2402"/>
                  <a:pt x="15415" y="2390"/>
                  <a:pt x="15324" y="2216"/>
                </a:cubicBezTo>
                <a:lnTo>
                  <a:pt x="15263" y="2101"/>
                </a:lnTo>
                <a:lnTo>
                  <a:pt x="15311" y="2023"/>
                </a:lnTo>
                <a:cubicBezTo>
                  <a:pt x="15375" y="1916"/>
                  <a:pt x="15509" y="1846"/>
                  <a:pt x="15579" y="1882"/>
                </a:cubicBezTo>
                <a:cubicBezTo>
                  <a:pt x="15659" y="1923"/>
                  <a:pt x="15626" y="1821"/>
                  <a:pt x="15533" y="1741"/>
                </a:cubicBezTo>
                <a:cubicBezTo>
                  <a:pt x="15472" y="1688"/>
                  <a:pt x="15452" y="1688"/>
                  <a:pt x="15390" y="1741"/>
                </a:cubicBezTo>
                <a:cubicBezTo>
                  <a:pt x="15259" y="1853"/>
                  <a:pt x="15158" y="2298"/>
                  <a:pt x="15231" y="2446"/>
                </a:cubicBezTo>
                <a:cubicBezTo>
                  <a:pt x="15273" y="2534"/>
                  <a:pt x="15227" y="2590"/>
                  <a:pt x="15111" y="2590"/>
                </a:cubicBezTo>
                <a:cubicBezTo>
                  <a:pt x="14963" y="2590"/>
                  <a:pt x="14946" y="2534"/>
                  <a:pt x="14893" y="1902"/>
                </a:cubicBezTo>
                <a:cubicBezTo>
                  <a:pt x="14871" y="1634"/>
                  <a:pt x="14847" y="1403"/>
                  <a:pt x="14840" y="1390"/>
                </a:cubicBezTo>
                <a:cubicBezTo>
                  <a:pt x="14833" y="1375"/>
                  <a:pt x="14828" y="1376"/>
                  <a:pt x="14823" y="1390"/>
                </a:cubicBezTo>
                <a:close/>
                <a:moveTo>
                  <a:pt x="20932" y="1465"/>
                </a:moveTo>
                <a:lnTo>
                  <a:pt x="20932" y="2135"/>
                </a:lnTo>
                <a:lnTo>
                  <a:pt x="20932" y="2806"/>
                </a:lnTo>
                <a:lnTo>
                  <a:pt x="21260" y="2806"/>
                </a:lnTo>
                <a:lnTo>
                  <a:pt x="21586" y="2806"/>
                </a:lnTo>
                <a:lnTo>
                  <a:pt x="21586" y="2135"/>
                </a:lnTo>
                <a:lnTo>
                  <a:pt x="21586" y="1465"/>
                </a:lnTo>
                <a:lnTo>
                  <a:pt x="21260" y="1465"/>
                </a:lnTo>
                <a:lnTo>
                  <a:pt x="20932" y="1465"/>
                </a:lnTo>
                <a:close/>
                <a:moveTo>
                  <a:pt x="4238" y="1568"/>
                </a:moveTo>
                <a:cubicBezTo>
                  <a:pt x="4228" y="1570"/>
                  <a:pt x="4219" y="1591"/>
                  <a:pt x="4203" y="1635"/>
                </a:cubicBezTo>
                <a:cubicBezTo>
                  <a:pt x="4172" y="1719"/>
                  <a:pt x="4167" y="1720"/>
                  <a:pt x="4121" y="1655"/>
                </a:cubicBezTo>
                <a:cubicBezTo>
                  <a:pt x="4076" y="1590"/>
                  <a:pt x="4071" y="1592"/>
                  <a:pt x="4044" y="1666"/>
                </a:cubicBezTo>
                <a:cubicBezTo>
                  <a:pt x="4018" y="1737"/>
                  <a:pt x="4020" y="1755"/>
                  <a:pt x="4061" y="1819"/>
                </a:cubicBezTo>
                <a:cubicBezTo>
                  <a:pt x="4104" y="1886"/>
                  <a:pt x="4110" y="1888"/>
                  <a:pt x="4145" y="1822"/>
                </a:cubicBezTo>
                <a:cubicBezTo>
                  <a:pt x="4177" y="1762"/>
                  <a:pt x="4191" y="1759"/>
                  <a:pt x="4227" y="1804"/>
                </a:cubicBezTo>
                <a:cubicBezTo>
                  <a:pt x="4263" y="1851"/>
                  <a:pt x="4274" y="1848"/>
                  <a:pt x="4299" y="1781"/>
                </a:cubicBezTo>
                <a:cubicBezTo>
                  <a:pt x="4324" y="1713"/>
                  <a:pt x="4323" y="1692"/>
                  <a:pt x="4283" y="1623"/>
                </a:cubicBezTo>
                <a:cubicBezTo>
                  <a:pt x="4261" y="1585"/>
                  <a:pt x="4248" y="1567"/>
                  <a:pt x="4238" y="1568"/>
                </a:cubicBezTo>
                <a:close/>
                <a:moveTo>
                  <a:pt x="3140" y="1574"/>
                </a:moveTo>
                <a:cubicBezTo>
                  <a:pt x="3128" y="1575"/>
                  <a:pt x="3117" y="1593"/>
                  <a:pt x="3099" y="1626"/>
                </a:cubicBezTo>
                <a:cubicBezTo>
                  <a:pt x="3067" y="1687"/>
                  <a:pt x="3053" y="1689"/>
                  <a:pt x="3017" y="1643"/>
                </a:cubicBezTo>
                <a:cubicBezTo>
                  <a:pt x="2980" y="1597"/>
                  <a:pt x="2970" y="1600"/>
                  <a:pt x="2945" y="1666"/>
                </a:cubicBezTo>
                <a:cubicBezTo>
                  <a:pt x="2919" y="1735"/>
                  <a:pt x="2921" y="1755"/>
                  <a:pt x="2960" y="1822"/>
                </a:cubicBezTo>
                <a:cubicBezTo>
                  <a:pt x="3003" y="1895"/>
                  <a:pt x="3006" y="1896"/>
                  <a:pt x="3045" y="1825"/>
                </a:cubicBezTo>
                <a:cubicBezTo>
                  <a:pt x="3077" y="1765"/>
                  <a:pt x="3094" y="1759"/>
                  <a:pt x="3125" y="1799"/>
                </a:cubicBezTo>
                <a:cubicBezTo>
                  <a:pt x="3156" y="1839"/>
                  <a:pt x="3170" y="1834"/>
                  <a:pt x="3198" y="1770"/>
                </a:cubicBezTo>
                <a:cubicBezTo>
                  <a:pt x="3231" y="1695"/>
                  <a:pt x="3231" y="1684"/>
                  <a:pt x="3187" y="1620"/>
                </a:cubicBezTo>
                <a:cubicBezTo>
                  <a:pt x="3165" y="1589"/>
                  <a:pt x="3152" y="1574"/>
                  <a:pt x="3140" y="1574"/>
                </a:cubicBezTo>
                <a:close/>
                <a:moveTo>
                  <a:pt x="13735" y="1681"/>
                </a:moveTo>
                <a:cubicBezTo>
                  <a:pt x="13720" y="1681"/>
                  <a:pt x="13697" y="1732"/>
                  <a:pt x="13686" y="1793"/>
                </a:cubicBezTo>
                <a:cubicBezTo>
                  <a:pt x="13659" y="1936"/>
                  <a:pt x="13660" y="1940"/>
                  <a:pt x="13696" y="1940"/>
                </a:cubicBezTo>
                <a:cubicBezTo>
                  <a:pt x="13712" y="1940"/>
                  <a:pt x="13772" y="2027"/>
                  <a:pt x="13828" y="2133"/>
                </a:cubicBezTo>
                <a:cubicBezTo>
                  <a:pt x="13914" y="2294"/>
                  <a:pt x="13926" y="2334"/>
                  <a:pt x="13907" y="2400"/>
                </a:cubicBezTo>
                <a:cubicBezTo>
                  <a:pt x="13875" y="2505"/>
                  <a:pt x="13716" y="2600"/>
                  <a:pt x="13618" y="2570"/>
                </a:cubicBezTo>
                <a:cubicBezTo>
                  <a:pt x="13543" y="2547"/>
                  <a:pt x="13538" y="2550"/>
                  <a:pt x="13538" y="2668"/>
                </a:cubicBezTo>
                <a:cubicBezTo>
                  <a:pt x="13538" y="2736"/>
                  <a:pt x="13546" y="2805"/>
                  <a:pt x="13555" y="2823"/>
                </a:cubicBezTo>
                <a:cubicBezTo>
                  <a:pt x="13599" y="2915"/>
                  <a:pt x="13899" y="2756"/>
                  <a:pt x="13945" y="2616"/>
                </a:cubicBezTo>
                <a:cubicBezTo>
                  <a:pt x="13972" y="2532"/>
                  <a:pt x="13963" y="2244"/>
                  <a:pt x="13928" y="2101"/>
                </a:cubicBezTo>
                <a:cubicBezTo>
                  <a:pt x="13885" y="1927"/>
                  <a:pt x="13772" y="1681"/>
                  <a:pt x="13735" y="1681"/>
                </a:cubicBezTo>
                <a:close/>
                <a:moveTo>
                  <a:pt x="19555" y="1686"/>
                </a:moveTo>
                <a:cubicBezTo>
                  <a:pt x="19541" y="1683"/>
                  <a:pt x="19527" y="1690"/>
                  <a:pt x="19514" y="1707"/>
                </a:cubicBezTo>
                <a:cubicBezTo>
                  <a:pt x="19477" y="1754"/>
                  <a:pt x="19432" y="2009"/>
                  <a:pt x="19432" y="2173"/>
                </a:cubicBezTo>
                <a:cubicBezTo>
                  <a:pt x="19432" y="2369"/>
                  <a:pt x="19495" y="2422"/>
                  <a:pt x="19580" y="2294"/>
                </a:cubicBezTo>
                <a:cubicBezTo>
                  <a:pt x="19631" y="2216"/>
                  <a:pt x="19644" y="2213"/>
                  <a:pt x="19666" y="2268"/>
                </a:cubicBezTo>
                <a:cubicBezTo>
                  <a:pt x="19762" y="2505"/>
                  <a:pt x="19325" y="2724"/>
                  <a:pt x="19208" y="2498"/>
                </a:cubicBezTo>
                <a:lnTo>
                  <a:pt x="19160" y="2403"/>
                </a:lnTo>
                <a:lnTo>
                  <a:pt x="19134" y="2518"/>
                </a:lnTo>
                <a:cubicBezTo>
                  <a:pt x="19112" y="2618"/>
                  <a:pt x="19114" y="2647"/>
                  <a:pt x="19154" y="2734"/>
                </a:cubicBezTo>
                <a:cubicBezTo>
                  <a:pt x="19213" y="2861"/>
                  <a:pt x="19211" y="2972"/>
                  <a:pt x="19151" y="3154"/>
                </a:cubicBezTo>
                <a:cubicBezTo>
                  <a:pt x="19078" y="3376"/>
                  <a:pt x="18923" y="3555"/>
                  <a:pt x="18807" y="3552"/>
                </a:cubicBezTo>
                <a:cubicBezTo>
                  <a:pt x="18696" y="3548"/>
                  <a:pt x="18697" y="3560"/>
                  <a:pt x="18811" y="3644"/>
                </a:cubicBezTo>
                <a:cubicBezTo>
                  <a:pt x="18989" y="3775"/>
                  <a:pt x="19098" y="3629"/>
                  <a:pt x="19198" y="3123"/>
                </a:cubicBezTo>
                <a:lnTo>
                  <a:pt x="19257" y="2826"/>
                </a:lnTo>
                <a:lnTo>
                  <a:pt x="19394" y="2797"/>
                </a:lnTo>
                <a:cubicBezTo>
                  <a:pt x="19576" y="2760"/>
                  <a:pt x="19655" y="2676"/>
                  <a:pt x="19687" y="2478"/>
                </a:cubicBezTo>
                <a:cubicBezTo>
                  <a:pt x="19736" y="2171"/>
                  <a:pt x="19648" y="1708"/>
                  <a:pt x="19555" y="1686"/>
                </a:cubicBezTo>
                <a:close/>
                <a:moveTo>
                  <a:pt x="10735" y="1787"/>
                </a:moveTo>
                <a:cubicBezTo>
                  <a:pt x="10726" y="1791"/>
                  <a:pt x="10715" y="1814"/>
                  <a:pt x="10699" y="1862"/>
                </a:cubicBezTo>
                <a:cubicBezTo>
                  <a:pt x="10666" y="1957"/>
                  <a:pt x="10668" y="1966"/>
                  <a:pt x="10713" y="2040"/>
                </a:cubicBezTo>
                <a:cubicBezTo>
                  <a:pt x="10758" y="2116"/>
                  <a:pt x="10761" y="2116"/>
                  <a:pt x="10787" y="2043"/>
                </a:cubicBezTo>
                <a:cubicBezTo>
                  <a:pt x="10823" y="1943"/>
                  <a:pt x="10822" y="1924"/>
                  <a:pt x="10775" y="1836"/>
                </a:cubicBezTo>
                <a:cubicBezTo>
                  <a:pt x="10756" y="1801"/>
                  <a:pt x="10745" y="1784"/>
                  <a:pt x="10735" y="1787"/>
                </a:cubicBezTo>
                <a:close/>
                <a:moveTo>
                  <a:pt x="6345" y="1799"/>
                </a:moveTo>
                <a:cubicBezTo>
                  <a:pt x="6335" y="1804"/>
                  <a:pt x="6327" y="1829"/>
                  <a:pt x="6314" y="1879"/>
                </a:cubicBezTo>
                <a:cubicBezTo>
                  <a:pt x="6290" y="1972"/>
                  <a:pt x="6291" y="1993"/>
                  <a:pt x="6327" y="2046"/>
                </a:cubicBezTo>
                <a:cubicBezTo>
                  <a:pt x="6372" y="2114"/>
                  <a:pt x="6389" y="2102"/>
                  <a:pt x="6420" y="1986"/>
                </a:cubicBezTo>
                <a:cubicBezTo>
                  <a:pt x="6436" y="1923"/>
                  <a:pt x="6431" y="1892"/>
                  <a:pt x="6392" y="1839"/>
                </a:cubicBezTo>
                <a:cubicBezTo>
                  <a:pt x="6368" y="1808"/>
                  <a:pt x="6355" y="1793"/>
                  <a:pt x="6345" y="1799"/>
                </a:cubicBezTo>
                <a:close/>
                <a:moveTo>
                  <a:pt x="12902" y="1882"/>
                </a:moveTo>
                <a:cubicBezTo>
                  <a:pt x="12819" y="1924"/>
                  <a:pt x="12715" y="2063"/>
                  <a:pt x="12603" y="2294"/>
                </a:cubicBezTo>
                <a:cubicBezTo>
                  <a:pt x="12475" y="2559"/>
                  <a:pt x="12453" y="2590"/>
                  <a:pt x="12379" y="2590"/>
                </a:cubicBezTo>
                <a:cubicBezTo>
                  <a:pt x="12316" y="2590"/>
                  <a:pt x="12286" y="2564"/>
                  <a:pt x="12256" y="2487"/>
                </a:cubicBezTo>
                <a:lnTo>
                  <a:pt x="12217" y="2383"/>
                </a:lnTo>
                <a:lnTo>
                  <a:pt x="12172" y="2487"/>
                </a:lnTo>
                <a:cubicBezTo>
                  <a:pt x="12134" y="2573"/>
                  <a:pt x="12108" y="2590"/>
                  <a:pt x="12002" y="2590"/>
                </a:cubicBezTo>
                <a:cubicBezTo>
                  <a:pt x="11879" y="2590"/>
                  <a:pt x="11873" y="2583"/>
                  <a:pt x="11746" y="2351"/>
                </a:cubicBezTo>
                <a:cubicBezTo>
                  <a:pt x="11674" y="2221"/>
                  <a:pt x="11607" y="2112"/>
                  <a:pt x="11597" y="2112"/>
                </a:cubicBezTo>
                <a:cubicBezTo>
                  <a:pt x="11587" y="2112"/>
                  <a:pt x="11535" y="2221"/>
                  <a:pt x="11480" y="2351"/>
                </a:cubicBezTo>
                <a:cubicBezTo>
                  <a:pt x="11383" y="2584"/>
                  <a:pt x="11378" y="2590"/>
                  <a:pt x="11269" y="2590"/>
                </a:cubicBezTo>
                <a:cubicBezTo>
                  <a:pt x="11185" y="2590"/>
                  <a:pt x="11149" y="2570"/>
                  <a:pt x="11120" y="2504"/>
                </a:cubicBezTo>
                <a:cubicBezTo>
                  <a:pt x="11073" y="2397"/>
                  <a:pt x="11064" y="2394"/>
                  <a:pt x="11032" y="2498"/>
                </a:cubicBezTo>
                <a:cubicBezTo>
                  <a:pt x="11011" y="2566"/>
                  <a:pt x="11013" y="2603"/>
                  <a:pt x="11047" y="2691"/>
                </a:cubicBezTo>
                <a:cubicBezTo>
                  <a:pt x="11094" y="2812"/>
                  <a:pt x="11104" y="3141"/>
                  <a:pt x="11066" y="3287"/>
                </a:cubicBezTo>
                <a:cubicBezTo>
                  <a:pt x="11030" y="3422"/>
                  <a:pt x="10882" y="3539"/>
                  <a:pt x="10744" y="3540"/>
                </a:cubicBezTo>
                <a:cubicBezTo>
                  <a:pt x="10502" y="3542"/>
                  <a:pt x="10400" y="3294"/>
                  <a:pt x="10488" y="2921"/>
                </a:cubicBezTo>
                <a:cubicBezTo>
                  <a:pt x="10518" y="2795"/>
                  <a:pt x="10518" y="2792"/>
                  <a:pt x="10488" y="2869"/>
                </a:cubicBezTo>
                <a:cubicBezTo>
                  <a:pt x="10430" y="3018"/>
                  <a:pt x="10406" y="3278"/>
                  <a:pt x="10433" y="3465"/>
                </a:cubicBezTo>
                <a:cubicBezTo>
                  <a:pt x="10453" y="3600"/>
                  <a:pt x="10474" y="3650"/>
                  <a:pt x="10546" y="3716"/>
                </a:cubicBezTo>
                <a:cubicBezTo>
                  <a:pt x="10594" y="3761"/>
                  <a:pt x="10659" y="3799"/>
                  <a:pt x="10689" y="3799"/>
                </a:cubicBezTo>
                <a:cubicBezTo>
                  <a:pt x="10788" y="3801"/>
                  <a:pt x="10952" y="3673"/>
                  <a:pt x="11009" y="3552"/>
                </a:cubicBezTo>
                <a:cubicBezTo>
                  <a:pt x="11073" y="3415"/>
                  <a:pt x="11130" y="3159"/>
                  <a:pt x="11130" y="3010"/>
                </a:cubicBezTo>
                <a:cubicBezTo>
                  <a:pt x="11130" y="2869"/>
                  <a:pt x="11169" y="2806"/>
                  <a:pt x="11255" y="2806"/>
                </a:cubicBezTo>
                <a:cubicBezTo>
                  <a:pt x="11307" y="2806"/>
                  <a:pt x="11347" y="2770"/>
                  <a:pt x="11388" y="2691"/>
                </a:cubicBezTo>
                <a:lnTo>
                  <a:pt x="11447" y="2576"/>
                </a:lnTo>
                <a:lnTo>
                  <a:pt x="11558" y="2734"/>
                </a:lnTo>
                <a:cubicBezTo>
                  <a:pt x="11690" y="2921"/>
                  <a:pt x="11728" y="2928"/>
                  <a:pt x="11761" y="2780"/>
                </a:cubicBezTo>
                <a:cubicBezTo>
                  <a:pt x="11785" y="2676"/>
                  <a:pt x="11789" y="2674"/>
                  <a:pt x="11833" y="2737"/>
                </a:cubicBezTo>
                <a:cubicBezTo>
                  <a:pt x="11895" y="2826"/>
                  <a:pt x="12068" y="2825"/>
                  <a:pt x="12135" y="2734"/>
                </a:cubicBezTo>
                <a:cubicBezTo>
                  <a:pt x="12183" y="2670"/>
                  <a:pt x="12191" y="2671"/>
                  <a:pt x="12224" y="2731"/>
                </a:cubicBezTo>
                <a:cubicBezTo>
                  <a:pt x="12244" y="2768"/>
                  <a:pt x="12289" y="2804"/>
                  <a:pt x="12324" y="2812"/>
                </a:cubicBezTo>
                <a:cubicBezTo>
                  <a:pt x="12371" y="2823"/>
                  <a:pt x="12389" y="2853"/>
                  <a:pt x="12394" y="2927"/>
                </a:cubicBezTo>
                <a:lnTo>
                  <a:pt x="12401" y="3025"/>
                </a:lnTo>
                <a:lnTo>
                  <a:pt x="12442" y="2921"/>
                </a:lnTo>
                <a:cubicBezTo>
                  <a:pt x="12473" y="2841"/>
                  <a:pt x="12508" y="2811"/>
                  <a:pt x="12603" y="2792"/>
                </a:cubicBezTo>
                <a:cubicBezTo>
                  <a:pt x="12848" y="2741"/>
                  <a:pt x="12995" y="2589"/>
                  <a:pt x="13059" y="2323"/>
                </a:cubicBezTo>
                <a:cubicBezTo>
                  <a:pt x="13088" y="2202"/>
                  <a:pt x="13092" y="2143"/>
                  <a:pt x="13076" y="2055"/>
                </a:cubicBezTo>
                <a:cubicBezTo>
                  <a:pt x="13046" y="1896"/>
                  <a:pt x="12984" y="1840"/>
                  <a:pt x="12902" y="1882"/>
                </a:cubicBezTo>
                <a:close/>
                <a:moveTo>
                  <a:pt x="17594" y="1940"/>
                </a:moveTo>
                <a:cubicBezTo>
                  <a:pt x="17504" y="1940"/>
                  <a:pt x="17419" y="2568"/>
                  <a:pt x="17487" y="2734"/>
                </a:cubicBezTo>
                <a:cubicBezTo>
                  <a:pt x="17519" y="2813"/>
                  <a:pt x="17607" y="2828"/>
                  <a:pt x="17687" y="2766"/>
                </a:cubicBezTo>
                <a:cubicBezTo>
                  <a:pt x="17827" y="2656"/>
                  <a:pt x="17747" y="1940"/>
                  <a:pt x="17594" y="1940"/>
                </a:cubicBezTo>
                <a:close/>
                <a:moveTo>
                  <a:pt x="18125" y="1945"/>
                </a:moveTo>
                <a:cubicBezTo>
                  <a:pt x="18090" y="1957"/>
                  <a:pt x="18049" y="1997"/>
                  <a:pt x="18015" y="2066"/>
                </a:cubicBezTo>
                <a:cubicBezTo>
                  <a:pt x="17946" y="2208"/>
                  <a:pt x="17932" y="2413"/>
                  <a:pt x="17986" y="2504"/>
                </a:cubicBezTo>
                <a:cubicBezTo>
                  <a:pt x="18009" y="2542"/>
                  <a:pt x="18012" y="2573"/>
                  <a:pt x="17997" y="2605"/>
                </a:cubicBezTo>
                <a:cubicBezTo>
                  <a:pt x="17985" y="2629"/>
                  <a:pt x="17975" y="2690"/>
                  <a:pt x="17975" y="2737"/>
                </a:cubicBezTo>
                <a:cubicBezTo>
                  <a:pt x="17975" y="2816"/>
                  <a:pt x="17980" y="2811"/>
                  <a:pt x="18034" y="2705"/>
                </a:cubicBezTo>
                <a:cubicBezTo>
                  <a:pt x="18066" y="2642"/>
                  <a:pt x="18138" y="2559"/>
                  <a:pt x="18193" y="2521"/>
                </a:cubicBezTo>
                <a:cubicBezTo>
                  <a:pt x="18247" y="2483"/>
                  <a:pt x="18302" y="2412"/>
                  <a:pt x="18315" y="2363"/>
                </a:cubicBezTo>
                <a:cubicBezTo>
                  <a:pt x="18335" y="2285"/>
                  <a:pt x="18334" y="2279"/>
                  <a:pt x="18299" y="2308"/>
                </a:cubicBezTo>
                <a:cubicBezTo>
                  <a:pt x="18278" y="2327"/>
                  <a:pt x="18217" y="2348"/>
                  <a:pt x="18164" y="2360"/>
                </a:cubicBezTo>
                <a:cubicBezTo>
                  <a:pt x="18088" y="2377"/>
                  <a:pt x="18062" y="2366"/>
                  <a:pt x="18031" y="2297"/>
                </a:cubicBezTo>
                <a:cubicBezTo>
                  <a:pt x="17994" y="2213"/>
                  <a:pt x="17994" y="2206"/>
                  <a:pt x="18039" y="2141"/>
                </a:cubicBezTo>
                <a:cubicBezTo>
                  <a:pt x="18075" y="2091"/>
                  <a:pt x="18097" y="2084"/>
                  <a:pt x="18128" y="2118"/>
                </a:cubicBezTo>
                <a:cubicBezTo>
                  <a:pt x="18178" y="2173"/>
                  <a:pt x="18219" y="2111"/>
                  <a:pt x="18200" y="2009"/>
                </a:cubicBezTo>
                <a:cubicBezTo>
                  <a:pt x="18189" y="1953"/>
                  <a:pt x="18160" y="1934"/>
                  <a:pt x="18125" y="1945"/>
                </a:cubicBezTo>
                <a:close/>
                <a:moveTo>
                  <a:pt x="5524" y="1986"/>
                </a:moveTo>
                <a:cubicBezTo>
                  <a:pt x="5483" y="1939"/>
                  <a:pt x="5433" y="1996"/>
                  <a:pt x="5395" y="2182"/>
                </a:cubicBezTo>
                <a:cubicBezTo>
                  <a:pt x="5332" y="2490"/>
                  <a:pt x="5369" y="2693"/>
                  <a:pt x="5484" y="2668"/>
                </a:cubicBezTo>
                <a:cubicBezTo>
                  <a:pt x="5525" y="2659"/>
                  <a:pt x="5544" y="2674"/>
                  <a:pt x="5550" y="2726"/>
                </a:cubicBezTo>
                <a:cubicBezTo>
                  <a:pt x="5560" y="2826"/>
                  <a:pt x="5426" y="3118"/>
                  <a:pt x="5313" y="3241"/>
                </a:cubicBezTo>
                <a:cubicBezTo>
                  <a:pt x="5229" y="3332"/>
                  <a:pt x="5209" y="3338"/>
                  <a:pt x="5114" y="3298"/>
                </a:cubicBezTo>
                <a:cubicBezTo>
                  <a:pt x="4990" y="3247"/>
                  <a:pt x="4993" y="3297"/>
                  <a:pt x="5119" y="3413"/>
                </a:cubicBezTo>
                <a:cubicBezTo>
                  <a:pt x="5170" y="3460"/>
                  <a:pt x="5228" y="3483"/>
                  <a:pt x="5259" y="3468"/>
                </a:cubicBezTo>
                <a:cubicBezTo>
                  <a:pt x="5457" y="3375"/>
                  <a:pt x="5602" y="2926"/>
                  <a:pt x="5600" y="2409"/>
                </a:cubicBezTo>
                <a:cubicBezTo>
                  <a:pt x="5599" y="2180"/>
                  <a:pt x="5566" y="2032"/>
                  <a:pt x="5524" y="1986"/>
                </a:cubicBezTo>
                <a:close/>
                <a:moveTo>
                  <a:pt x="7442" y="2075"/>
                </a:moveTo>
                <a:cubicBezTo>
                  <a:pt x="7405" y="2138"/>
                  <a:pt x="7407" y="2243"/>
                  <a:pt x="7446" y="2348"/>
                </a:cubicBezTo>
                <a:cubicBezTo>
                  <a:pt x="7497" y="2487"/>
                  <a:pt x="7433" y="2590"/>
                  <a:pt x="7296" y="2590"/>
                </a:cubicBezTo>
                <a:cubicBezTo>
                  <a:pt x="7203" y="2590"/>
                  <a:pt x="7178" y="2572"/>
                  <a:pt x="7145" y="2487"/>
                </a:cubicBezTo>
                <a:lnTo>
                  <a:pt x="7106" y="2383"/>
                </a:lnTo>
                <a:lnTo>
                  <a:pt x="7047" y="2487"/>
                </a:lnTo>
                <a:cubicBezTo>
                  <a:pt x="6969" y="2624"/>
                  <a:pt x="6785" y="2635"/>
                  <a:pt x="6728" y="2504"/>
                </a:cubicBezTo>
                <a:cubicBezTo>
                  <a:pt x="6699" y="2438"/>
                  <a:pt x="6682" y="2427"/>
                  <a:pt x="6660" y="2464"/>
                </a:cubicBezTo>
                <a:cubicBezTo>
                  <a:pt x="6622" y="2528"/>
                  <a:pt x="6624" y="2587"/>
                  <a:pt x="6667" y="2685"/>
                </a:cubicBezTo>
                <a:cubicBezTo>
                  <a:pt x="6721" y="2806"/>
                  <a:pt x="6718" y="3201"/>
                  <a:pt x="6663" y="3327"/>
                </a:cubicBezTo>
                <a:cubicBezTo>
                  <a:pt x="6601" y="3470"/>
                  <a:pt x="6501" y="3541"/>
                  <a:pt x="6364" y="3540"/>
                </a:cubicBezTo>
                <a:cubicBezTo>
                  <a:pt x="6224" y="3539"/>
                  <a:pt x="6158" y="3483"/>
                  <a:pt x="6096" y="3313"/>
                </a:cubicBezTo>
                <a:lnTo>
                  <a:pt x="6053" y="3195"/>
                </a:lnTo>
                <a:lnTo>
                  <a:pt x="6098" y="2979"/>
                </a:lnTo>
                <a:cubicBezTo>
                  <a:pt x="6152" y="2716"/>
                  <a:pt x="6139" y="2690"/>
                  <a:pt x="6082" y="2947"/>
                </a:cubicBezTo>
                <a:cubicBezTo>
                  <a:pt x="6003" y="3306"/>
                  <a:pt x="6039" y="3615"/>
                  <a:pt x="6175" y="3742"/>
                </a:cubicBezTo>
                <a:cubicBezTo>
                  <a:pt x="6263" y="3823"/>
                  <a:pt x="6446" y="3783"/>
                  <a:pt x="6556" y="3658"/>
                </a:cubicBezTo>
                <a:cubicBezTo>
                  <a:pt x="6655" y="3546"/>
                  <a:pt x="6713" y="3357"/>
                  <a:pt x="6747" y="3048"/>
                </a:cubicBezTo>
                <a:lnTo>
                  <a:pt x="6773" y="2826"/>
                </a:lnTo>
                <a:lnTo>
                  <a:pt x="6879" y="2803"/>
                </a:lnTo>
                <a:cubicBezTo>
                  <a:pt x="6942" y="2790"/>
                  <a:pt x="7005" y="2748"/>
                  <a:pt x="7031" y="2700"/>
                </a:cubicBezTo>
                <a:cubicBezTo>
                  <a:pt x="7075" y="2619"/>
                  <a:pt x="7076" y="2619"/>
                  <a:pt x="7124" y="2711"/>
                </a:cubicBezTo>
                <a:cubicBezTo>
                  <a:pt x="7162" y="2784"/>
                  <a:pt x="7199" y="2806"/>
                  <a:pt x="7291" y="2806"/>
                </a:cubicBezTo>
                <a:cubicBezTo>
                  <a:pt x="7426" y="2806"/>
                  <a:pt x="7464" y="2752"/>
                  <a:pt x="7495" y="2524"/>
                </a:cubicBezTo>
                <a:cubicBezTo>
                  <a:pt x="7522" y="2323"/>
                  <a:pt x="7484" y="2003"/>
                  <a:pt x="7442" y="2075"/>
                </a:cubicBezTo>
                <a:close/>
                <a:moveTo>
                  <a:pt x="1633" y="2559"/>
                </a:moveTo>
                <a:cubicBezTo>
                  <a:pt x="1583" y="2519"/>
                  <a:pt x="1537" y="2663"/>
                  <a:pt x="1564" y="2769"/>
                </a:cubicBezTo>
                <a:cubicBezTo>
                  <a:pt x="1590" y="2866"/>
                  <a:pt x="1633" y="2871"/>
                  <a:pt x="1668" y="2783"/>
                </a:cubicBezTo>
                <a:cubicBezTo>
                  <a:pt x="1700" y="2706"/>
                  <a:pt x="1682" y="2597"/>
                  <a:pt x="1633" y="2559"/>
                </a:cubicBezTo>
                <a:close/>
                <a:moveTo>
                  <a:pt x="7477" y="3169"/>
                </a:moveTo>
                <a:cubicBezTo>
                  <a:pt x="7466" y="3173"/>
                  <a:pt x="7456" y="3191"/>
                  <a:pt x="7445" y="3224"/>
                </a:cubicBezTo>
                <a:cubicBezTo>
                  <a:pt x="7420" y="3292"/>
                  <a:pt x="7410" y="3294"/>
                  <a:pt x="7370" y="3244"/>
                </a:cubicBezTo>
                <a:cubicBezTo>
                  <a:pt x="7330" y="3194"/>
                  <a:pt x="7319" y="3197"/>
                  <a:pt x="7290" y="3258"/>
                </a:cubicBezTo>
                <a:cubicBezTo>
                  <a:pt x="7258" y="3324"/>
                  <a:pt x="7259" y="3335"/>
                  <a:pt x="7305" y="3413"/>
                </a:cubicBezTo>
                <a:cubicBezTo>
                  <a:pt x="7356" y="3498"/>
                  <a:pt x="7356" y="3500"/>
                  <a:pt x="7387" y="3411"/>
                </a:cubicBezTo>
                <a:cubicBezTo>
                  <a:pt x="7415" y="3329"/>
                  <a:pt x="7422" y="3325"/>
                  <a:pt x="7464" y="3382"/>
                </a:cubicBezTo>
                <a:cubicBezTo>
                  <a:pt x="7507" y="3439"/>
                  <a:pt x="7513" y="3438"/>
                  <a:pt x="7536" y="3365"/>
                </a:cubicBezTo>
                <a:cubicBezTo>
                  <a:pt x="7569" y="3256"/>
                  <a:pt x="7569" y="3248"/>
                  <a:pt x="7518" y="3192"/>
                </a:cubicBezTo>
                <a:cubicBezTo>
                  <a:pt x="7500" y="3172"/>
                  <a:pt x="7488" y="3164"/>
                  <a:pt x="7477" y="3169"/>
                </a:cubicBezTo>
                <a:close/>
                <a:moveTo>
                  <a:pt x="7132" y="3229"/>
                </a:moveTo>
                <a:cubicBezTo>
                  <a:pt x="7122" y="3232"/>
                  <a:pt x="7112" y="3252"/>
                  <a:pt x="7095" y="3295"/>
                </a:cubicBezTo>
                <a:cubicBezTo>
                  <a:pt x="7060" y="3383"/>
                  <a:pt x="7057" y="3384"/>
                  <a:pt x="7019" y="3313"/>
                </a:cubicBezTo>
                <a:cubicBezTo>
                  <a:pt x="6987" y="3255"/>
                  <a:pt x="6972" y="3250"/>
                  <a:pt x="6953" y="3290"/>
                </a:cubicBezTo>
                <a:cubicBezTo>
                  <a:pt x="6921" y="3355"/>
                  <a:pt x="6920" y="3423"/>
                  <a:pt x="6953" y="3488"/>
                </a:cubicBezTo>
                <a:cubicBezTo>
                  <a:pt x="6987" y="3559"/>
                  <a:pt x="7013" y="3555"/>
                  <a:pt x="7043" y="3471"/>
                </a:cubicBezTo>
                <a:cubicBezTo>
                  <a:pt x="7064" y="3412"/>
                  <a:pt x="7075" y="3408"/>
                  <a:pt x="7117" y="3454"/>
                </a:cubicBezTo>
                <a:cubicBezTo>
                  <a:pt x="7159" y="3500"/>
                  <a:pt x="7171" y="3497"/>
                  <a:pt x="7196" y="3428"/>
                </a:cubicBezTo>
                <a:cubicBezTo>
                  <a:pt x="7221" y="3358"/>
                  <a:pt x="7218" y="3338"/>
                  <a:pt x="7177" y="3275"/>
                </a:cubicBezTo>
                <a:cubicBezTo>
                  <a:pt x="7155" y="3241"/>
                  <a:pt x="7143" y="3227"/>
                  <a:pt x="7132" y="3229"/>
                </a:cubicBezTo>
                <a:close/>
                <a:moveTo>
                  <a:pt x="3433" y="3264"/>
                </a:moveTo>
                <a:cubicBezTo>
                  <a:pt x="3422" y="3266"/>
                  <a:pt x="3412" y="3287"/>
                  <a:pt x="3395" y="3330"/>
                </a:cubicBezTo>
                <a:cubicBezTo>
                  <a:pt x="3359" y="3416"/>
                  <a:pt x="3361" y="3423"/>
                  <a:pt x="3406" y="3500"/>
                </a:cubicBezTo>
                <a:cubicBezTo>
                  <a:pt x="3452" y="3578"/>
                  <a:pt x="3454" y="3578"/>
                  <a:pt x="3489" y="3485"/>
                </a:cubicBezTo>
                <a:cubicBezTo>
                  <a:pt x="3523" y="3395"/>
                  <a:pt x="3524" y="3387"/>
                  <a:pt x="3479" y="3316"/>
                </a:cubicBezTo>
                <a:cubicBezTo>
                  <a:pt x="3457" y="3280"/>
                  <a:pt x="3444" y="3262"/>
                  <a:pt x="3433" y="3264"/>
                </a:cubicBezTo>
                <a:close/>
                <a:moveTo>
                  <a:pt x="4845" y="3601"/>
                </a:moveTo>
                <a:cubicBezTo>
                  <a:pt x="4853" y="3561"/>
                  <a:pt x="4791" y="3607"/>
                  <a:pt x="4684" y="3721"/>
                </a:cubicBezTo>
                <a:cubicBezTo>
                  <a:pt x="4589" y="3823"/>
                  <a:pt x="4508" y="3931"/>
                  <a:pt x="4504" y="3958"/>
                </a:cubicBezTo>
                <a:cubicBezTo>
                  <a:pt x="4493" y="4029"/>
                  <a:pt x="4831" y="3676"/>
                  <a:pt x="4845" y="3601"/>
                </a:cubicBezTo>
                <a:close/>
                <a:moveTo>
                  <a:pt x="13915" y="3632"/>
                </a:moveTo>
                <a:cubicBezTo>
                  <a:pt x="13927" y="3561"/>
                  <a:pt x="13590" y="3909"/>
                  <a:pt x="13576" y="3983"/>
                </a:cubicBezTo>
                <a:cubicBezTo>
                  <a:pt x="13570" y="4015"/>
                  <a:pt x="13641" y="3961"/>
                  <a:pt x="13735" y="3863"/>
                </a:cubicBezTo>
                <a:cubicBezTo>
                  <a:pt x="13829" y="3764"/>
                  <a:pt x="13910" y="3662"/>
                  <a:pt x="13915" y="3632"/>
                </a:cubicBezTo>
                <a:close/>
                <a:moveTo>
                  <a:pt x="12769" y="3756"/>
                </a:moveTo>
                <a:cubicBezTo>
                  <a:pt x="12736" y="3756"/>
                  <a:pt x="12419" y="4110"/>
                  <a:pt x="12419" y="4147"/>
                </a:cubicBezTo>
                <a:cubicBezTo>
                  <a:pt x="12419" y="4196"/>
                  <a:pt x="12747" y="3871"/>
                  <a:pt x="12768" y="3802"/>
                </a:cubicBezTo>
                <a:cubicBezTo>
                  <a:pt x="12775" y="3778"/>
                  <a:pt x="12776" y="3756"/>
                  <a:pt x="12769" y="3756"/>
                </a:cubicBezTo>
                <a:close/>
                <a:moveTo>
                  <a:pt x="6605" y="4332"/>
                </a:moveTo>
                <a:cubicBezTo>
                  <a:pt x="6610" y="4304"/>
                  <a:pt x="6534" y="4365"/>
                  <a:pt x="6438" y="4464"/>
                </a:cubicBezTo>
                <a:cubicBezTo>
                  <a:pt x="6342" y="4563"/>
                  <a:pt x="6260" y="4669"/>
                  <a:pt x="6255" y="4700"/>
                </a:cubicBezTo>
                <a:cubicBezTo>
                  <a:pt x="6251" y="4731"/>
                  <a:pt x="6326" y="4673"/>
                  <a:pt x="6423" y="4571"/>
                </a:cubicBezTo>
                <a:cubicBezTo>
                  <a:pt x="6519" y="4468"/>
                  <a:pt x="6601" y="4360"/>
                  <a:pt x="6605" y="4332"/>
                </a:cubicBezTo>
                <a:close/>
                <a:moveTo>
                  <a:pt x="17209" y="5546"/>
                </a:moveTo>
                <a:cubicBezTo>
                  <a:pt x="17220" y="5471"/>
                  <a:pt x="16883" y="5815"/>
                  <a:pt x="16868" y="5895"/>
                </a:cubicBezTo>
                <a:cubicBezTo>
                  <a:pt x="16859" y="5943"/>
                  <a:pt x="16909" y="5908"/>
                  <a:pt x="17029" y="5780"/>
                </a:cubicBezTo>
                <a:cubicBezTo>
                  <a:pt x="17124" y="5678"/>
                  <a:pt x="17205" y="5573"/>
                  <a:pt x="17209" y="5546"/>
                </a:cubicBezTo>
                <a:close/>
                <a:moveTo>
                  <a:pt x="17486" y="5664"/>
                </a:moveTo>
                <a:cubicBezTo>
                  <a:pt x="17460" y="5670"/>
                  <a:pt x="17435" y="5712"/>
                  <a:pt x="17415" y="5788"/>
                </a:cubicBezTo>
                <a:cubicBezTo>
                  <a:pt x="17374" y="5950"/>
                  <a:pt x="17375" y="6025"/>
                  <a:pt x="17417" y="6111"/>
                </a:cubicBezTo>
                <a:cubicBezTo>
                  <a:pt x="17462" y="6203"/>
                  <a:pt x="17483" y="6197"/>
                  <a:pt x="17543" y="6073"/>
                </a:cubicBezTo>
                <a:cubicBezTo>
                  <a:pt x="17604" y="5949"/>
                  <a:pt x="17607" y="5888"/>
                  <a:pt x="17561" y="5757"/>
                </a:cubicBezTo>
                <a:cubicBezTo>
                  <a:pt x="17538" y="5689"/>
                  <a:pt x="17512" y="5659"/>
                  <a:pt x="17486" y="5664"/>
                </a:cubicBezTo>
                <a:close/>
                <a:moveTo>
                  <a:pt x="15339" y="5710"/>
                </a:moveTo>
                <a:cubicBezTo>
                  <a:pt x="15306" y="5726"/>
                  <a:pt x="15267" y="5776"/>
                  <a:pt x="15242" y="5846"/>
                </a:cubicBezTo>
                <a:cubicBezTo>
                  <a:pt x="15205" y="5948"/>
                  <a:pt x="15202" y="5979"/>
                  <a:pt x="15225" y="6053"/>
                </a:cubicBezTo>
                <a:cubicBezTo>
                  <a:pt x="15240" y="6101"/>
                  <a:pt x="15246" y="6179"/>
                  <a:pt x="15239" y="6226"/>
                </a:cubicBezTo>
                <a:cubicBezTo>
                  <a:pt x="15227" y="6302"/>
                  <a:pt x="15233" y="6299"/>
                  <a:pt x="15304" y="6200"/>
                </a:cubicBezTo>
                <a:cubicBezTo>
                  <a:pt x="15347" y="6140"/>
                  <a:pt x="15395" y="6093"/>
                  <a:pt x="15409" y="6093"/>
                </a:cubicBezTo>
                <a:cubicBezTo>
                  <a:pt x="15424" y="6093"/>
                  <a:pt x="15445" y="6065"/>
                  <a:pt x="15459" y="6033"/>
                </a:cubicBezTo>
                <a:cubicBezTo>
                  <a:pt x="15478" y="5985"/>
                  <a:pt x="15465" y="5979"/>
                  <a:pt x="15380" y="5995"/>
                </a:cubicBezTo>
                <a:cubicBezTo>
                  <a:pt x="15269" y="6017"/>
                  <a:pt x="15227" y="5961"/>
                  <a:pt x="15272" y="5852"/>
                </a:cubicBezTo>
                <a:cubicBezTo>
                  <a:pt x="15287" y="5812"/>
                  <a:pt x="15316" y="5801"/>
                  <a:pt x="15347" y="5817"/>
                </a:cubicBezTo>
                <a:cubicBezTo>
                  <a:pt x="15386" y="5837"/>
                  <a:pt x="15398" y="5823"/>
                  <a:pt x="15398" y="5768"/>
                </a:cubicBezTo>
                <a:cubicBezTo>
                  <a:pt x="15398" y="5710"/>
                  <a:pt x="15372" y="5695"/>
                  <a:pt x="15339" y="5710"/>
                </a:cubicBezTo>
                <a:close/>
                <a:moveTo>
                  <a:pt x="19604" y="5938"/>
                </a:moveTo>
                <a:cubicBezTo>
                  <a:pt x="19591" y="5936"/>
                  <a:pt x="19576" y="5944"/>
                  <a:pt x="19560" y="5961"/>
                </a:cubicBezTo>
                <a:cubicBezTo>
                  <a:pt x="19471" y="6059"/>
                  <a:pt x="19445" y="6317"/>
                  <a:pt x="19517" y="6396"/>
                </a:cubicBezTo>
                <a:cubicBezTo>
                  <a:pt x="19540" y="6421"/>
                  <a:pt x="19559" y="6457"/>
                  <a:pt x="19559" y="6476"/>
                </a:cubicBezTo>
                <a:cubicBezTo>
                  <a:pt x="19559" y="6496"/>
                  <a:pt x="19510" y="6582"/>
                  <a:pt x="19449" y="6669"/>
                </a:cubicBezTo>
                <a:cubicBezTo>
                  <a:pt x="19389" y="6756"/>
                  <a:pt x="19353" y="6827"/>
                  <a:pt x="19371" y="6827"/>
                </a:cubicBezTo>
                <a:cubicBezTo>
                  <a:pt x="19407" y="6827"/>
                  <a:pt x="19483" y="6729"/>
                  <a:pt x="19563" y="6577"/>
                </a:cubicBezTo>
                <a:cubicBezTo>
                  <a:pt x="19596" y="6515"/>
                  <a:pt x="19633" y="6482"/>
                  <a:pt x="19652" y="6496"/>
                </a:cubicBezTo>
                <a:cubicBezTo>
                  <a:pt x="19696" y="6531"/>
                  <a:pt x="19716" y="6449"/>
                  <a:pt x="19683" y="6367"/>
                </a:cubicBezTo>
                <a:cubicBezTo>
                  <a:pt x="19668" y="6329"/>
                  <a:pt x="19658" y="6236"/>
                  <a:pt x="19662" y="6160"/>
                </a:cubicBezTo>
                <a:cubicBezTo>
                  <a:pt x="19667" y="6027"/>
                  <a:pt x="19643" y="5943"/>
                  <a:pt x="19604" y="5938"/>
                </a:cubicBezTo>
                <a:close/>
                <a:moveTo>
                  <a:pt x="15963" y="6183"/>
                </a:moveTo>
                <a:cubicBezTo>
                  <a:pt x="15930" y="6184"/>
                  <a:pt x="15919" y="6358"/>
                  <a:pt x="15922" y="6773"/>
                </a:cubicBezTo>
                <a:cubicBezTo>
                  <a:pt x="15927" y="7295"/>
                  <a:pt x="15910" y="7541"/>
                  <a:pt x="15868" y="7541"/>
                </a:cubicBezTo>
                <a:cubicBezTo>
                  <a:pt x="15854" y="7541"/>
                  <a:pt x="15785" y="7361"/>
                  <a:pt x="15714" y="7141"/>
                </a:cubicBezTo>
                <a:cubicBezTo>
                  <a:pt x="15644" y="6921"/>
                  <a:pt x="15538" y="6641"/>
                  <a:pt x="15478" y="6519"/>
                </a:cubicBezTo>
                <a:cubicBezTo>
                  <a:pt x="15377" y="6313"/>
                  <a:pt x="15368" y="6302"/>
                  <a:pt x="15342" y="6375"/>
                </a:cubicBezTo>
                <a:cubicBezTo>
                  <a:pt x="15300" y="6493"/>
                  <a:pt x="15307" y="6599"/>
                  <a:pt x="15370" y="6767"/>
                </a:cubicBezTo>
                <a:cubicBezTo>
                  <a:pt x="15407" y="6866"/>
                  <a:pt x="15439" y="6912"/>
                  <a:pt x="15463" y="6899"/>
                </a:cubicBezTo>
                <a:cubicBezTo>
                  <a:pt x="15485" y="6887"/>
                  <a:pt x="15524" y="6935"/>
                  <a:pt x="15563" y="7017"/>
                </a:cubicBezTo>
                <a:cubicBezTo>
                  <a:pt x="15664" y="7238"/>
                  <a:pt x="15820" y="7695"/>
                  <a:pt x="15820" y="7774"/>
                </a:cubicBezTo>
                <a:cubicBezTo>
                  <a:pt x="15820" y="7864"/>
                  <a:pt x="15701" y="8106"/>
                  <a:pt x="15636" y="8146"/>
                </a:cubicBezTo>
                <a:cubicBezTo>
                  <a:pt x="15608" y="8163"/>
                  <a:pt x="15588" y="8209"/>
                  <a:pt x="15588" y="8258"/>
                </a:cubicBezTo>
                <a:cubicBezTo>
                  <a:pt x="15588" y="8333"/>
                  <a:pt x="15604" y="8341"/>
                  <a:pt x="15735" y="8341"/>
                </a:cubicBezTo>
                <a:cubicBezTo>
                  <a:pt x="15869" y="8341"/>
                  <a:pt x="15886" y="8331"/>
                  <a:pt x="15917" y="8235"/>
                </a:cubicBezTo>
                <a:cubicBezTo>
                  <a:pt x="15947" y="8140"/>
                  <a:pt x="15947" y="8106"/>
                  <a:pt x="15921" y="7944"/>
                </a:cubicBezTo>
                <a:cubicBezTo>
                  <a:pt x="15896" y="7791"/>
                  <a:pt x="15896" y="7736"/>
                  <a:pt x="15920" y="7596"/>
                </a:cubicBezTo>
                <a:cubicBezTo>
                  <a:pt x="15953" y="7398"/>
                  <a:pt x="15988" y="6920"/>
                  <a:pt x="15988" y="6663"/>
                </a:cubicBezTo>
                <a:cubicBezTo>
                  <a:pt x="15989" y="6562"/>
                  <a:pt x="16001" y="6442"/>
                  <a:pt x="16015" y="6396"/>
                </a:cubicBezTo>
                <a:cubicBezTo>
                  <a:pt x="16037" y="6325"/>
                  <a:pt x="16035" y="6296"/>
                  <a:pt x="16005" y="6234"/>
                </a:cubicBezTo>
                <a:cubicBezTo>
                  <a:pt x="15988" y="6200"/>
                  <a:pt x="15974" y="6182"/>
                  <a:pt x="15963" y="6183"/>
                </a:cubicBezTo>
                <a:close/>
                <a:moveTo>
                  <a:pt x="16344" y="6384"/>
                </a:moveTo>
                <a:cubicBezTo>
                  <a:pt x="16340" y="6364"/>
                  <a:pt x="16332" y="6380"/>
                  <a:pt x="16317" y="6419"/>
                </a:cubicBezTo>
                <a:cubicBezTo>
                  <a:pt x="16277" y="6529"/>
                  <a:pt x="16277" y="6706"/>
                  <a:pt x="16320" y="7561"/>
                </a:cubicBezTo>
                <a:cubicBezTo>
                  <a:pt x="16352" y="8191"/>
                  <a:pt x="16359" y="8257"/>
                  <a:pt x="16376" y="8105"/>
                </a:cubicBezTo>
                <a:cubicBezTo>
                  <a:pt x="16390" y="7993"/>
                  <a:pt x="16388" y="7739"/>
                  <a:pt x="16372" y="7368"/>
                </a:cubicBezTo>
                <a:cubicBezTo>
                  <a:pt x="16359" y="7059"/>
                  <a:pt x="16348" y="6701"/>
                  <a:pt x="16348" y="6571"/>
                </a:cubicBezTo>
                <a:cubicBezTo>
                  <a:pt x="16348" y="6463"/>
                  <a:pt x="16348" y="6404"/>
                  <a:pt x="16344" y="6384"/>
                </a:cubicBezTo>
                <a:close/>
                <a:moveTo>
                  <a:pt x="18423" y="6390"/>
                </a:moveTo>
                <a:cubicBezTo>
                  <a:pt x="18419" y="6384"/>
                  <a:pt x="18414" y="6389"/>
                  <a:pt x="18409" y="6401"/>
                </a:cubicBezTo>
                <a:cubicBezTo>
                  <a:pt x="18388" y="6448"/>
                  <a:pt x="18389" y="6602"/>
                  <a:pt x="18412" y="7153"/>
                </a:cubicBezTo>
                <a:cubicBezTo>
                  <a:pt x="18449" y="8038"/>
                  <a:pt x="18458" y="8129"/>
                  <a:pt x="18524" y="8197"/>
                </a:cubicBezTo>
                <a:cubicBezTo>
                  <a:pt x="18601" y="8277"/>
                  <a:pt x="18732" y="8265"/>
                  <a:pt x="18836" y="8169"/>
                </a:cubicBezTo>
                <a:cubicBezTo>
                  <a:pt x="18926" y="8085"/>
                  <a:pt x="18927" y="8084"/>
                  <a:pt x="19032" y="8169"/>
                </a:cubicBezTo>
                <a:cubicBezTo>
                  <a:pt x="19195" y="8300"/>
                  <a:pt x="19283" y="8284"/>
                  <a:pt x="19368" y="8105"/>
                </a:cubicBezTo>
                <a:lnTo>
                  <a:pt x="19438" y="7956"/>
                </a:lnTo>
                <a:lnTo>
                  <a:pt x="19522" y="8045"/>
                </a:lnTo>
                <a:cubicBezTo>
                  <a:pt x="19590" y="8115"/>
                  <a:pt x="19618" y="8122"/>
                  <a:pt x="19657" y="8085"/>
                </a:cubicBezTo>
                <a:cubicBezTo>
                  <a:pt x="19700" y="8045"/>
                  <a:pt x="19707" y="8010"/>
                  <a:pt x="19707" y="7812"/>
                </a:cubicBezTo>
                <a:cubicBezTo>
                  <a:pt x="19707" y="7356"/>
                  <a:pt x="19596" y="7260"/>
                  <a:pt x="19482" y="7619"/>
                </a:cubicBezTo>
                <a:cubicBezTo>
                  <a:pt x="19366" y="7980"/>
                  <a:pt x="19331" y="8039"/>
                  <a:pt x="19222" y="8039"/>
                </a:cubicBezTo>
                <a:cubicBezTo>
                  <a:pt x="19101" y="8039"/>
                  <a:pt x="19064" y="7978"/>
                  <a:pt x="19105" y="7849"/>
                </a:cubicBezTo>
                <a:cubicBezTo>
                  <a:pt x="19176" y="7622"/>
                  <a:pt x="19159" y="7216"/>
                  <a:pt x="19078" y="7216"/>
                </a:cubicBezTo>
                <a:cubicBezTo>
                  <a:pt x="18994" y="7216"/>
                  <a:pt x="18841" y="7631"/>
                  <a:pt x="18841" y="7861"/>
                </a:cubicBezTo>
                <a:cubicBezTo>
                  <a:pt x="18841" y="7908"/>
                  <a:pt x="18822" y="7968"/>
                  <a:pt x="18800" y="7993"/>
                </a:cubicBezTo>
                <a:cubicBezTo>
                  <a:pt x="18735" y="8064"/>
                  <a:pt x="18597" y="8047"/>
                  <a:pt x="18545" y="7961"/>
                </a:cubicBezTo>
                <a:cubicBezTo>
                  <a:pt x="18495" y="7878"/>
                  <a:pt x="18475" y="7620"/>
                  <a:pt x="18448" y="6767"/>
                </a:cubicBezTo>
                <a:cubicBezTo>
                  <a:pt x="18441" y="6509"/>
                  <a:pt x="18435" y="6406"/>
                  <a:pt x="18423" y="6390"/>
                </a:cubicBezTo>
                <a:close/>
                <a:moveTo>
                  <a:pt x="8878" y="6401"/>
                </a:moveTo>
                <a:cubicBezTo>
                  <a:pt x="8862" y="6429"/>
                  <a:pt x="8853" y="6479"/>
                  <a:pt x="8859" y="6511"/>
                </a:cubicBezTo>
                <a:cubicBezTo>
                  <a:pt x="8865" y="6542"/>
                  <a:pt x="8879" y="6873"/>
                  <a:pt x="8892" y="7248"/>
                </a:cubicBezTo>
                <a:cubicBezTo>
                  <a:pt x="8905" y="7622"/>
                  <a:pt x="8926" y="7980"/>
                  <a:pt x="8937" y="8042"/>
                </a:cubicBezTo>
                <a:cubicBezTo>
                  <a:pt x="8963" y="8184"/>
                  <a:pt x="9035" y="8255"/>
                  <a:pt x="9158" y="8255"/>
                </a:cubicBezTo>
                <a:cubicBezTo>
                  <a:pt x="9288" y="8255"/>
                  <a:pt x="9335" y="8313"/>
                  <a:pt x="9335" y="8474"/>
                </a:cubicBezTo>
                <a:cubicBezTo>
                  <a:pt x="9335" y="8545"/>
                  <a:pt x="9355" y="8682"/>
                  <a:pt x="9379" y="8776"/>
                </a:cubicBezTo>
                <a:cubicBezTo>
                  <a:pt x="9414" y="8916"/>
                  <a:pt x="9433" y="8946"/>
                  <a:pt x="9483" y="8946"/>
                </a:cubicBezTo>
                <a:cubicBezTo>
                  <a:pt x="9517" y="8946"/>
                  <a:pt x="9558" y="8916"/>
                  <a:pt x="9576" y="8880"/>
                </a:cubicBezTo>
                <a:cubicBezTo>
                  <a:pt x="9620" y="8788"/>
                  <a:pt x="9640" y="8542"/>
                  <a:pt x="9611" y="8431"/>
                </a:cubicBezTo>
                <a:cubicBezTo>
                  <a:pt x="9575" y="8293"/>
                  <a:pt x="9601" y="8255"/>
                  <a:pt x="9725" y="8255"/>
                </a:cubicBezTo>
                <a:cubicBezTo>
                  <a:pt x="9807" y="8255"/>
                  <a:pt x="9856" y="8227"/>
                  <a:pt x="9910" y="8151"/>
                </a:cubicBezTo>
                <a:lnTo>
                  <a:pt x="9983" y="8051"/>
                </a:lnTo>
                <a:lnTo>
                  <a:pt x="10031" y="8151"/>
                </a:lnTo>
                <a:cubicBezTo>
                  <a:pt x="10092" y="8282"/>
                  <a:pt x="10175" y="8281"/>
                  <a:pt x="10269" y="8151"/>
                </a:cubicBezTo>
                <a:lnTo>
                  <a:pt x="10342" y="8051"/>
                </a:lnTo>
                <a:lnTo>
                  <a:pt x="10399" y="8151"/>
                </a:lnTo>
                <a:cubicBezTo>
                  <a:pt x="10461" y="8260"/>
                  <a:pt x="10578" y="8288"/>
                  <a:pt x="10672" y="8215"/>
                </a:cubicBezTo>
                <a:cubicBezTo>
                  <a:pt x="10741" y="8161"/>
                  <a:pt x="10780" y="7952"/>
                  <a:pt x="10766" y="7711"/>
                </a:cubicBezTo>
                <a:cubicBezTo>
                  <a:pt x="10754" y="7487"/>
                  <a:pt x="10739" y="7438"/>
                  <a:pt x="10704" y="7510"/>
                </a:cubicBezTo>
                <a:cubicBezTo>
                  <a:pt x="10686" y="7547"/>
                  <a:pt x="10687" y="7601"/>
                  <a:pt x="10709" y="7734"/>
                </a:cubicBezTo>
                <a:cubicBezTo>
                  <a:pt x="10745" y="7959"/>
                  <a:pt x="10724" y="8002"/>
                  <a:pt x="10572" y="8028"/>
                </a:cubicBezTo>
                <a:cubicBezTo>
                  <a:pt x="10469" y="8045"/>
                  <a:pt x="10451" y="8037"/>
                  <a:pt x="10409" y="7941"/>
                </a:cubicBezTo>
                <a:lnTo>
                  <a:pt x="10363" y="7835"/>
                </a:lnTo>
                <a:lnTo>
                  <a:pt x="10290" y="7936"/>
                </a:lnTo>
                <a:cubicBezTo>
                  <a:pt x="10195" y="8068"/>
                  <a:pt x="10106" y="8068"/>
                  <a:pt x="10048" y="7936"/>
                </a:cubicBezTo>
                <a:lnTo>
                  <a:pt x="10003" y="7832"/>
                </a:lnTo>
                <a:lnTo>
                  <a:pt x="9942" y="7924"/>
                </a:lnTo>
                <a:cubicBezTo>
                  <a:pt x="9897" y="7992"/>
                  <a:pt x="9837" y="8022"/>
                  <a:pt x="9709" y="8042"/>
                </a:cubicBezTo>
                <a:cubicBezTo>
                  <a:pt x="9614" y="8057"/>
                  <a:pt x="9529" y="8061"/>
                  <a:pt x="9521" y="8051"/>
                </a:cubicBezTo>
                <a:cubicBezTo>
                  <a:pt x="9512" y="8041"/>
                  <a:pt x="9526" y="7978"/>
                  <a:pt x="9550" y="7910"/>
                </a:cubicBezTo>
                <a:cubicBezTo>
                  <a:pt x="9600" y="7771"/>
                  <a:pt x="9625" y="7405"/>
                  <a:pt x="9591" y="7302"/>
                </a:cubicBezTo>
                <a:cubicBezTo>
                  <a:pt x="9573" y="7248"/>
                  <a:pt x="9558" y="7264"/>
                  <a:pt x="9497" y="7386"/>
                </a:cubicBezTo>
                <a:cubicBezTo>
                  <a:pt x="9456" y="7466"/>
                  <a:pt x="9403" y="7625"/>
                  <a:pt x="9379" y="7740"/>
                </a:cubicBezTo>
                <a:cubicBezTo>
                  <a:pt x="9328" y="7982"/>
                  <a:pt x="9288" y="8039"/>
                  <a:pt x="9167" y="8039"/>
                </a:cubicBezTo>
                <a:cubicBezTo>
                  <a:pt x="9099" y="8039"/>
                  <a:pt x="9066" y="8011"/>
                  <a:pt x="9020" y="7918"/>
                </a:cubicBezTo>
                <a:cubicBezTo>
                  <a:pt x="8966" y="7807"/>
                  <a:pt x="8960" y="7764"/>
                  <a:pt x="8947" y="7345"/>
                </a:cubicBezTo>
                <a:cubicBezTo>
                  <a:pt x="8920" y="6461"/>
                  <a:pt x="8912" y="6345"/>
                  <a:pt x="8878" y="6401"/>
                </a:cubicBezTo>
                <a:close/>
                <a:moveTo>
                  <a:pt x="17130" y="6413"/>
                </a:moveTo>
                <a:cubicBezTo>
                  <a:pt x="17119" y="6417"/>
                  <a:pt x="17109" y="6435"/>
                  <a:pt x="17098" y="6468"/>
                </a:cubicBezTo>
                <a:cubicBezTo>
                  <a:pt x="17073" y="6536"/>
                  <a:pt x="17063" y="6538"/>
                  <a:pt x="17023" y="6488"/>
                </a:cubicBezTo>
                <a:cubicBezTo>
                  <a:pt x="16984" y="6438"/>
                  <a:pt x="16972" y="6439"/>
                  <a:pt x="16944" y="6496"/>
                </a:cubicBezTo>
                <a:cubicBezTo>
                  <a:pt x="16915" y="6557"/>
                  <a:pt x="16915" y="6572"/>
                  <a:pt x="16950" y="6652"/>
                </a:cubicBezTo>
                <a:cubicBezTo>
                  <a:pt x="16998" y="6761"/>
                  <a:pt x="17007" y="6763"/>
                  <a:pt x="17041" y="6652"/>
                </a:cubicBezTo>
                <a:cubicBezTo>
                  <a:pt x="17066" y="6570"/>
                  <a:pt x="17074" y="6567"/>
                  <a:pt x="17117" y="6626"/>
                </a:cubicBezTo>
                <a:cubicBezTo>
                  <a:pt x="17161" y="6684"/>
                  <a:pt x="17166" y="6683"/>
                  <a:pt x="17189" y="6609"/>
                </a:cubicBezTo>
                <a:cubicBezTo>
                  <a:pt x="17222" y="6500"/>
                  <a:pt x="17222" y="6492"/>
                  <a:pt x="17171" y="6436"/>
                </a:cubicBezTo>
                <a:cubicBezTo>
                  <a:pt x="17153" y="6416"/>
                  <a:pt x="17141" y="6408"/>
                  <a:pt x="17130" y="6413"/>
                </a:cubicBezTo>
                <a:close/>
                <a:moveTo>
                  <a:pt x="13582" y="6436"/>
                </a:moveTo>
                <a:cubicBezTo>
                  <a:pt x="13578" y="6430"/>
                  <a:pt x="13574" y="6434"/>
                  <a:pt x="13568" y="6444"/>
                </a:cubicBezTo>
                <a:cubicBezTo>
                  <a:pt x="13531" y="6507"/>
                  <a:pt x="13532" y="6611"/>
                  <a:pt x="13575" y="7512"/>
                </a:cubicBezTo>
                <a:cubicBezTo>
                  <a:pt x="13601" y="8069"/>
                  <a:pt x="13615" y="8239"/>
                  <a:pt x="13630" y="8163"/>
                </a:cubicBezTo>
                <a:cubicBezTo>
                  <a:pt x="13648" y="8067"/>
                  <a:pt x="13644" y="7831"/>
                  <a:pt x="13610" y="6816"/>
                </a:cubicBezTo>
                <a:cubicBezTo>
                  <a:pt x="13601" y="6555"/>
                  <a:pt x="13594" y="6454"/>
                  <a:pt x="13582" y="6436"/>
                </a:cubicBezTo>
                <a:close/>
                <a:moveTo>
                  <a:pt x="19050" y="6537"/>
                </a:moveTo>
                <a:cubicBezTo>
                  <a:pt x="19039" y="6539"/>
                  <a:pt x="19028" y="6554"/>
                  <a:pt x="19011" y="6586"/>
                </a:cubicBezTo>
                <a:cubicBezTo>
                  <a:pt x="18978" y="6646"/>
                  <a:pt x="18962" y="6652"/>
                  <a:pt x="18925" y="6611"/>
                </a:cubicBezTo>
                <a:cubicBezTo>
                  <a:pt x="18887" y="6570"/>
                  <a:pt x="18874" y="6575"/>
                  <a:pt x="18850" y="6640"/>
                </a:cubicBezTo>
                <a:cubicBezTo>
                  <a:pt x="18825" y="6709"/>
                  <a:pt x="18828" y="6728"/>
                  <a:pt x="18869" y="6793"/>
                </a:cubicBezTo>
                <a:cubicBezTo>
                  <a:pt x="18913" y="6863"/>
                  <a:pt x="18917" y="6863"/>
                  <a:pt x="18950" y="6773"/>
                </a:cubicBezTo>
                <a:cubicBezTo>
                  <a:pt x="18984" y="6683"/>
                  <a:pt x="18988" y="6681"/>
                  <a:pt x="19026" y="6752"/>
                </a:cubicBezTo>
                <a:cubicBezTo>
                  <a:pt x="19065" y="6824"/>
                  <a:pt x="19068" y="6824"/>
                  <a:pt x="19105" y="6741"/>
                </a:cubicBezTo>
                <a:cubicBezTo>
                  <a:pt x="19126" y="6693"/>
                  <a:pt x="19139" y="6650"/>
                  <a:pt x="19134" y="6643"/>
                </a:cubicBezTo>
                <a:cubicBezTo>
                  <a:pt x="19130" y="6637"/>
                  <a:pt x="19109" y="6603"/>
                  <a:pt x="19088" y="6571"/>
                </a:cubicBezTo>
                <a:cubicBezTo>
                  <a:pt x="19072" y="6546"/>
                  <a:pt x="19061" y="6534"/>
                  <a:pt x="19050" y="6537"/>
                </a:cubicBezTo>
                <a:close/>
                <a:moveTo>
                  <a:pt x="17483" y="6600"/>
                </a:moveTo>
                <a:cubicBezTo>
                  <a:pt x="17473" y="6599"/>
                  <a:pt x="17465" y="6616"/>
                  <a:pt x="17453" y="6649"/>
                </a:cubicBezTo>
                <a:cubicBezTo>
                  <a:pt x="17417" y="6745"/>
                  <a:pt x="17420" y="6786"/>
                  <a:pt x="17463" y="6853"/>
                </a:cubicBezTo>
                <a:cubicBezTo>
                  <a:pt x="17512" y="6930"/>
                  <a:pt x="17516" y="6928"/>
                  <a:pt x="17547" y="6824"/>
                </a:cubicBezTo>
                <a:cubicBezTo>
                  <a:pt x="17571" y="6747"/>
                  <a:pt x="17569" y="6726"/>
                  <a:pt x="17528" y="6657"/>
                </a:cubicBezTo>
                <a:cubicBezTo>
                  <a:pt x="17506" y="6621"/>
                  <a:pt x="17493" y="6601"/>
                  <a:pt x="17483" y="6600"/>
                </a:cubicBezTo>
                <a:close/>
                <a:moveTo>
                  <a:pt x="11754" y="6701"/>
                </a:moveTo>
                <a:cubicBezTo>
                  <a:pt x="11736" y="6700"/>
                  <a:pt x="11718" y="6722"/>
                  <a:pt x="11701" y="6764"/>
                </a:cubicBezTo>
                <a:cubicBezTo>
                  <a:pt x="11677" y="6823"/>
                  <a:pt x="11669" y="6823"/>
                  <a:pt x="11625" y="6764"/>
                </a:cubicBezTo>
                <a:cubicBezTo>
                  <a:pt x="11580" y="6703"/>
                  <a:pt x="11574" y="6704"/>
                  <a:pt x="11552" y="6787"/>
                </a:cubicBezTo>
                <a:cubicBezTo>
                  <a:pt x="11533" y="6860"/>
                  <a:pt x="11536" y="6888"/>
                  <a:pt x="11567" y="6937"/>
                </a:cubicBezTo>
                <a:cubicBezTo>
                  <a:pt x="11617" y="7013"/>
                  <a:pt x="11616" y="7012"/>
                  <a:pt x="11662" y="6928"/>
                </a:cubicBezTo>
                <a:cubicBezTo>
                  <a:pt x="11693" y="6869"/>
                  <a:pt x="11706" y="6867"/>
                  <a:pt x="11733" y="6914"/>
                </a:cubicBezTo>
                <a:cubicBezTo>
                  <a:pt x="11761" y="6960"/>
                  <a:pt x="11773" y="6960"/>
                  <a:pt x="11801" y="6902"/>
                </a:cubicBezTo>
                <a:cubicBezTo>
                  <a:pt x="11829" y="6845"/>
                  <a:pt x="11830" y="6819"/>
                  <a:pt x="11808" y="6764"/>
                </a:cubicBezTo>
                <a:cubicBezTo>
                  <a:pt x="11791" y="6722"/>
                  <a:pt x="11773" y="6701"/>
                  <a:pt x="11754" y="6701"/>
                </a:cubicBezTo>
                <a:close/>
                <a:moveTo>
                  <a:pt x="10752" y="6715"/>
                </a:moveTo>
                <a:cubicBezTo>
                  <a:pt x="10740" y="6723"/>
                  <a:pt x="10730" y="6739"/>
                  <a:pt x="10721" y="6764"/>
                </a:cubicBezTo>
                <a:cubicBezTo>
                  <a:pt x="10696" y="6834"/>
                  <a:pt x="10690" y="6835"/>
                  <a:pt x="10644" y="6770"/>
                </a:cubicBezTo>
                <a:cubicBezTo>
                  <a:pt x="10598" y="6704"/>
                  <a:pt x="10594" y="6704"/>
                  <a:pt x="10565" y="6787"/>
                </a:cubicBezTo>
                <a:cubicBezTo>
                  <a:pt x="10539" y="6865"/>
                  <a:pt x="10539" y="6883"/>
                  <a:pt x="10574" y="6937"/>
                </a:cubicBezTo>
                <a:cubicBezTo>
                  <a:pt x="10623" y="7014"/>
                  <a:pt x="10624" y="7013"/>
                  <a:pt x="10669" y="6928"/>
                </a:cubicBezTo>
                <a:cubicBezTo>
                  <a:pt x="10700" y="6870"/>
                  <a:pt x="10713" y="6869"/>
                  <a:pt x="10740" y="6914"/>
                </a:cubicBezTo>
                <a:cubicBezTo>
                  <a:pt x="10765" y="6957"/>
                  <a:pt x="10779" y="6957"/>
                  <a:pt x="10804" y="6914"/>
                </a:cubicBezTo>
                <a:cubicBezTo>
                  <a:pt x="10849" y="6838"/>
                  <a:pt x="10843" y="6751"/>
                  <a:pt x="10792" y="6718"/>
                </a:cubicBezTo>
                <a:cubicBezTo>
                  <a:pt x="10777" y="6708"/>
                  <a:pt x="10764" y="6707"/>
                  <a:pt x="10752" y="6715"/>
                </a:cubicBezTo>
                <a:close/>
                <a:moveTo>
                  <a:pt x="10134" y="6750"/>
                </a:moveTo>
                <a:cubicBezTo>
                  <a:pt x="10146" y="6671"/>
                  <a:pt x="9809" y="7021"/>
                  <a:pt x="9793" y="7104"/>
                </a:cubicBezTo>
                <a:cubicBezTo>
                  <a:pt x="9785" y="7147"/>
                  <a:pt x="9842" y="7107"/>
                  <a:pt x="9954" y="6989"/>
                </a:cubicBezTo>
                <a:cubicBezTo>
                  <a:pt x="10048" y="6888"/>
                  <a:pt x="10129" y="6781"/>
                  <a:pt x="10134" y="6750"/>
                </a:cubicBezTo>
                <a:close/>
                <a:moveTo>
                  <a:pt x="14230" y="6865"/>
                </a:moveTo>
                <a:cubicBezTo>
                  <a:pt x="14224" y="6847"/>
                  <a:pt x="14217" y="6849"/>
                  <a:pt x="14206" y="6868"/>
                </a:cubicBezTo>
                <a:cubicBezTo>
                  <a:pt x="14183" y="6907"/>
                  <a:pt x="14183" y="6962"/>
                  <a:pt x="14206" y="7184"/>
                </a:cubicBezTo>
                <a:cubicBezTo>
                  <a:pt x="14249" y="7599"/>
                  <a:pt x="14244" y="7766"/>
                  <a:pt x="14184" y="7889"/>
                </a:cubicBezTo>
                <a:cubicBezTo>
                  <a:pt x="14141" y="7976"/>
                  <a:pt x="14111" y="7996"/>
                  <a:pt x="14016" y="7996"/>
                </a:cubicBezTo>
                <a:cubicBezTo>
                  <a:pt x="13922" y="7996"/>
                  <a:pt x="13894" y="7979"/>
                  <a:pt x="13869" y="7904"/>
                </a:cubicBezTo>
                <a:cubicBezTo>
                  <a:pt x="13838" y="7814"/>
                  <a:pt x="13837" y="7816"/>
                  <a:pt x="13822" y="7973"/>
                </a:cubicBezTo>
                <a:cubicBezTo>
                  <a:pt x="13804" y="8171"/>
                  <a:pt x="13828" y="8208"/>
                  <a:pt x="13966" y="8209"/>
                </a:cubicBezTo>
                <a:cubicBezTo>
                  <a:pt x="14085" y="8210"/>
                  <a:pt x="14160" y="8146"/>
                  <a:pt x="14205" y="8007"/>
                </a:cubicBezTo>
                <a:cubicBezTo>
                  <a:pt x="14242" y="7892"/>
                  <a:pt x="14271" y="7910"/>
                  <a:pt x="14300" y="8065"/>
                </a:cubicBezTo>
                <a:cubicBezTo>
                  <a:pt x="14311" y="8123"/>
                  <a:pt x="14341" y="8187"/>
                  <a:pt x="14368" y="8209"/>
                </a:cubicBezTo>
                <a:cubicBezTo>
                  <a:pt x="14450" y="8276"/>
                  <a:pt x="14550" y="8258"/>
                  <a:pt x="14713" y="8146"/>
                </a:cubicBezTo>
                <a:cubicBezTo>
                  <a:pt x="14961" y="7975"/>
                  <a:pt x="15117" y="7802"/>
                  <a:pt x="15128" y="7679"/>
                </a:cubicBezTo>
                <a:lnTo>
                  <a:pt x="15138" y="7573"/>
                </a:lnTo>
                <a:lnTo>
                  <a:pt x="15006" y="7699"/>
                </a:lnTo>
                <a:cubicBezTo>
                  <a:pt x="14883" y="7817"/>
                  <a:pt x="14869" y="7822"/>
                  <a:pt x="14803" y="7766"/>
                </a:cubicBezTo>
                <a:cubicBezTo>
                  <a:pt x="14707" y="7683"/>
                  <a:pt x="14665" y="7577"/>
                  <a:pt x="14694" y="7484"/>
                </a:cubicBezTo>
                <a:cubicBezTo>
                  <a:pt x="14726" y="7379"/>
                  <a:pt x="14867" y="7291"/>
                  <a:pt x="14965" y="7317"/>
                </a:cubicBezTo>
                <a:lnTo>
                  <a:pt x="15049" y="7340"/>
                </a:lnTo>
                <a:lnTo>
                  <a:pt x="14999" y="7256"/>
                </a:lnTo>
                <a:cubicBezTo>
                  <a:pt x="14873" y="7046"/>
                  <a:pt x="14732" y="7137"/>
                  <a:pt x="14639" y="7486"/>
                </a:cubicBezTo>
                <a:cubicBezTo>
                  <a:pt x="14586" y="7685"/>
                  <a:pt x="14586" y="7694"/>
                  <a:pt x="14621" y="7820"/>
                </a:cubicBezTo>
                <a:cubicBezTo>
                  <a:pt x="14655" y="7945"/>
                  <a:pt x="14654" y="7952"/>
                  <a:pt x="14616" y="7993"/>
                </a:cubicBezTo>
                <a:cubicBezTo>
                  <a:pt x="14550" y="8066"/>
                  <a:pt x="14409" y="8046"/>
                  <a:pt x="14366" y="7959"/>
                </a:cubicBezTo>
                <a:cubicBezTo>
                  <a:pt x="14332" y="7888"/>
                  <a:pt x="14298" y="7612"/>
                  <a:pt x="14247" y="6986"/>
                </a:cubicBezTo>
                <a:cubicBezTo>
                  <a:pt x="14241" y="6921"/>
                  <a:pt x="14236" y="6883"/>
                  <a:pt x="14230" y="6865"/>
                </a:cubicBezTo>
                <a:close/>
                <a:moveTo>
                  <a:pt x="20932" y="6914"/>
                </a:moveTo>
                <a:lnTo>
                  <a:pt x="20932" y="7584"/>
                </a:lnTo>
                <a:lnTo>
                  <a:pt x="20932" y="8255"/>
                </a:lnTo>
                <a:lnTo>
                  <a:pt x="21260" y="8255"/>
                </a:lnTo>
                <a:lnTo>
                  <a:pt x="21586" y="8255"/>
                </a:lnTo>
                <a:lnTo>
                  <a:pt x="21586" y="7584"/>
                </a:lnTo>
                <a:lnTo>
                  <a:pt x="21586" y="6914"/>
                </a:lnTo>
                <a:lnTo>
                  <a:pt x="21260" y="6914"/>
                </a:lnTo>
                <a:lnTo>
                  <a:pt x="20932" y="6914"/>
                </a:lnTo>
                <a:close/>
                <a:moveTo>
                  <a:pt x="13122" y="7086"/>
                </a:moveTo>
                <a:cubicBezTo>
                  <a:pt x="13110" y="7086"/>
                  <a:pt x="13094" y="7139"/>
                  <a:pt x="13086" y="7204"/>
                </a:cubicBezTo>
                <a:cubicBezTo>
                  <a:pt x="13074" y="7300"/>
                  <a:pt x="13080" y="7336"/>
                  <a:pt x="13119" y="7389"/>
                </a:cubicBezTo>
                <a:cubicBezTo>
                  <a:pt x="13225" y="7529"/>
                  <a:pt x="13334" y="7766"/>
                  <a:pt x="13318" y="7820"/>
                </a:cubicBezTo>
                <a:cubicBezTo>
                  <a:pt x="13289" y="7916"/>
                  <a:pt x="13164" y="7996"/>
                  <a:pt x="13043" y="7996"/>
                </a:cubicBezTo>
                <a:cubicBezTo>
                  <a:pt x="12928" y="7996"/>
                  <a:pt x="12927" y="7998"/>
                  <a:pt x="12927" y="8123"/>
                </a:cubicBezTo>
                <a:cubicBezTo>
                  <a:pt x="12927" y="8220"/>
                  <a:pt x="12937" y="8251"/>
                  <a:pt x="12973" y="8264"/>
                </a:cubicBezTo>
                <a:cubicBezTo>
                  <a:pt x="13047" y="8289"/>
                  <a:pt x="13161" y="8250"/>
                  <a:pt x="13257" y="8166"/>
                </a:cubicBezTo>
                <a:cubicBezTo>
                  <a:pt x="13361" y="8075"/>
                  <a:pt x="13387" y="7931"/>
                  <a:pt x="13349" y="7642"/>
                </a:cubicBezTo>
                <a:cubicBezTo>
                  <a:pt x="13325" y="7461"/>
                  <a:pt x="13172" y="7086"/>
                  <a:pt x="13122" y="7086"/>
                </a:cubicBezTo>
                <a:close/>
                <a:moveTo>
                  <a:pt x="17106" y="7112"/>
                </a:moveTo>
                <a:cubicBezTo>
                  <a:pt x="17096" y="7125"/>
                  <a:pt x="17088" y="7181"/>
                  <a:pt x="17088" y="7239"/>
                </a:cubicBezTo>
                <a:cubicBezTo>
                  <a:pt x="17088" y="7310"/>
                  <a:pt x="17069" y="7365"/>
                  <a:pt x="17027" y="7409"/>
                </a:cubicBezTo>
                <a:cubicBezTo>
                  <a:pt x="16942" y="7499"/>
                  <a:pt x="16852" y="7728"/>
                  <a:pt x="16860" y="7838"/>
                </a:cubicBezTo>
                <a:cubicBezTo>
                  <a:pt x="16869" y="7973"/>
                  <a:pt x="17003" y="8034"/>
                  <a:pt x="17076" y="7936"/>
                </a:cubicBezTo>
                <a:cubicBezTo>
                  <a:pt x="17130" y="7864"/>
                  <a:pt x="17131" y="7866"/>
                  <a:pt x="17151" y="7976"/>
                </a:cubicBezTo>
                <a:cubicBezTo>
                  <a:pt x="17162" y="8038"/>
                  <a:pt x="17172" y="8104"/>
                  <a:pt x="17172" y="8125"/>
                </a:cubicBezTo>
                <a:cubicBezTo>
                  <a:pt x="17172" y="8147"/>
                  <a:pt x="17188" y="8182"/>
                  <a:pt x="17209" y="8206"/>
                </a:cubicBezTo>
                <a:cubicBezTo>
                  <a:pt x="17260" y="8267"/>
                  <a:pt x="17426" y="8265"/>
                  <a:pt x="17487" y="8200"/>
                </a:cubicBezTo>
                <a:cubicBezTo>
                  <a:pt x="17559" y="8124"/>
                  <a:pt x="17601" y="7855"/>
                  <a:pt x="17573" y="7642"/>
                </a:cubicBezTo>
                <a:cubicBezTo>
                  <a:pt x="17561" y="7550"/>
                  <a:pt x="17542" y="7475"/>
                  <a:pt x="17532" y="7475"/>
                </a:cubicBezTo>
                <a:cubicBezTo>
                  <a:pt x="17495" y="7475"/>
                  <a:pt x="17488" y="7646"/>
                  <a:pt x="17519" y="7771"/>
                </a:cubicBezTo>
                <a:cubicBezTo>
                  <a:pt x="17548" y="7886"/>
                  <a:pt x="17547" y="7905"/>
                  <a:pt x="17518" y="7956"/>
                </a:cubicBezTo>
                <a:cubicBezTo>
                  <a:pt x="17466" y="8043"/>
                  <a:pt x="17250" y="8062"/>
                  <a:pt x="17217" y="7982"/>
                </a:cubicBezTo>
                <a:cubicBezTo>
                  <a:pt x="17202" y="7945"/>
                  <a:pt x="17175" y="7728"/>
                  <a:pt x="17157" y="7501"/>
                </a:cubicBezTo>
                <a:cubicBezTo>
                  <a:pt x="17138" y="7274"/>
                  <a:pt x="17116" y="7100"/>
                  <a:pt x="17106" y="7112"/>
                </a:cubicBezTo>
                <a:close/>
                <a:moveTo>
                  <a:pt x="12388" y="7389"/>
                </a:moveTo>
                <a:cubicBezTo>
                  <a:pt x="12307" y="7389"/>
                  <a:pt x="12230" y="7737"/>
                  <a:pt x="12259" y="7976"/>
                </a:cubicBezTo>
                <a:cubicBezTo>
                  <a:pt x="12271" y="8072"/>
                  <a:pt x="12283" y="8085"/>
                  <a:pt x="12345" y="8074"/>
                </a:cubicBezTo>
                <a:cubicBezTo>
                  <a:pt x="12384" y="8067"/>
                  <a:pt x="12423" y="8076"/>
                  <a:pt x="12431" y="8091"/>
                </a:cubicBezTo>
                <a:cubicBezTo>
                  <a:pt x="12477" y="8186"/>
                  <a:pt x="12313" y="8566"/>
                  <a:pt x="12171" y="8695"/>
                </a:cubicBezTo>
                <a:cubicBezTo>
                  <a:pt x="12082" y="8776"/>
                  <a:pt x="12054" y="8777"/>
                  <a:pt x="11923" y="8701"/>
                </a:cubicBezTo>
                <a:cubicBezTo>
                  <a:pt x="11866" y="8668"/>
                  <a:pt x="11903" y="8748"/>
                  <a:pt x="11986" y="8836"/>
                </a:cubicBezTo>
                <a:cubicBezTo>
                  <a:pt x="12206" y="9070"/>
                  <a:pt x="12455" y="8622"/>
                  <a:pt x="12478" y="7950"/>
                </a:cubicBezTo>
                <a:cubicBezTo>
                  <a:pt x="12489" y="7645"/>
                  <a:pt x="12448" y="7389"/>
                  <a:pt x="12388" y="7389"/>
                </a:cubicBezTo>
                <a:close/>
                <a:moveTo>
                  <a:pt x="11718" y="7449"/>
                </a:moveTo>
                <a:cubicBezTo>
                  <a:pt x="11711" y="7440"/>
                  <a:pt x="11704" y="7468"/>
                  <a:pt x="11690" y="7521"/>
                </a:cubicBezTo>
                <a:cubicBezTo>
                  <a:pt x="11667" y="7610"/>
                  <a:pt x="11668" y="7647"/>
                  <a:pt x="11695" y="7754"/>
                </a:cubicBezTo>
                <a:cubicBezTo>
                  <a:pt x="11726" y="7875"/>
                  <a:pt x="11725" y="7885"/>
                  <a:pt x="11680" y="7959"/>
                </a:cubicBezTo>
                <a:cubicBezTo>
                  <a:pt x="11616" y="8065"/>
                  <a:pt x="11470" y="8062"/>
                  <a:pt x="11402" y="7953"/>
                </a:cubicBezTo>
                <a:cubicBezTo>
                  <a:pt x="11362" y="7889"/>
                  <a:pt x="11343" y="7881"/>
                  <a:pt x="11324" y="7918"/>
                </a:cubicBezTo>
                <a:cubicBezTo>
                  <a:pt x="11288" y="7993"/>
                  <a:pt x="11295" y="8101"/>
                  <a:pt x="11343" y="8189"/>
                </a:cubicBezTo>
                <a:cubicBezTo>
                  <a:pt x="11404" y="8303"/>
                  <a:pt x="11395" y="8432"/>
                  <a:pt x="11309" y="8638"/>
                </a:cubicBezTo>
                <a:cubicBezTo>
                  <a:pt x="11217" y="8858"/>
                  <a:pt x="11098" y="8990"/>
                  <a:pt x="10990" y="8992"/>
                </a:cubicBezTo>
                <a:cubicBezTo>
                  <a:pt x="10910" y="8993"/>
                  <a:pt x="10909" y="8993"/>
                  <a:pt x="10962" y="9055"/>
                </a:cubicBezTo>
                <a:cubicBezTo>
                  <a:pt x="11126" y="9248"/>
                  <a:pt x="11325" y="9001"/>
                  <a:pt x="11388" y="8528"/>
                </a:cubicBezTo>
                <a:cubicBezTo>
                  <a:pt x="11419" y="8291"/>
                  <a:pt x="11434" y="8269"/>
                  <a:pt x="11569" y="8241"/>
                </a:cubicBezTo>
                <a:cubicBezTo>
                  <a:pt x="11648" y="8224"/>
                  <a:pt x="11699" y="8189"/>
                  <a:pt x="11716" y="8140"/>
                </a:cubicBezTo>
                <a:cubicBezTo>
                  <a:pt x="11760" y="8018"/>
                  <a:pt x="11772" y="7783"/>
                  <a:pt x="11745" y="7593"/>
                </a:cubicBezTo>
                <a:cubicBezTo>
                  <a:pt x="11732" y="7504"/>
                  <a:pt x="11725" y="7458"/>
                  <a:pt x="11718" y="7449"/>
                </a:cubicBezTo>
                <a:close/>
                <a:moveTo>
                  <a:pt x="18128" y="7527"/>
                </a:moveTo>
                <a:cubicBezTo>
                  <a:pt x="18113" y="7515"/>
                  <a:pt x="18098" y="7537"/>
                  <a:pt x="18083" y="7596"/>
                </a:cubicBezTo>
                <a:cubicBezTo>
                  <a:pt x="18068" y="7655"/>
                  <a:pt x="18077" y="7720"/>
                  <a:pt x="18124" y="7864"/>
                </a:cubicBezTo>
                <a:cubicBezTo>
                  <a:pt x="18158" y="7967"/>
                  <a:pt x="18186" y="8089"/>
                  <a:pt x="18186" y="8134"/>
                </a:cubicBezTo>
                <a:cubicBezTo>
                  <a:pt x="18186" y="8234"/>
                  <a:pt x="18010" y="8625"/>
                  <a:pt x="17924" y="8716"/>
                </a:cubicBezTo>
                <a:cubicBezTo>
                  <a:pt x="17883" y="8759"/>
                  <a:pt x="17830" y="8776"/>
                  <a:pt x="17765" y="8762"/>
                </a:cubicBezTo>
                <a:lnTo>
                  <a:pt x="17668" y="8739"/>
                </a:lnTo>
                <a:lnTo>
                  <a:pt x="17743" y="8819"/>
                </a:lnTo>
                <a:cubicBezTo>
                  <a:pt x="17870" y="8958"/>
                  <a:pt x="17990" y="8909"/>
                  <a:pt x="18096" y="8678"/>
                </a:cubicBezTo>
                <a:cubicBezTo>
                  <a:pt x="18203" y="8443"/>
                  <a:pt x="18239" y="7978"/>
                  <a:pt x="18176" y="7668"/>
                </a:cubicBezTo>
                <a:cubicBezTo>
                  <a:pt x="18159" y="7585"/>
                  <a:pt x="18143" y="7539"/>
                  <a:pt x="18128" y="7527"/>
                </a:cubicBezTo>
                <a:close/>
                <a:moveTo>
                  <a:pt x="8502" y="7996"/>
                </a:moveTo>
                <a:cubicBezTo>
                  <a:pt x="8451" y="7996"/>
                  <a:pt x="8413" y="8126"/>
                  <a:pt x="8438" y="8212"/>
                </a:cubicBezTo>
                <a:cubicBezTo>
                  <a:pt x="8446" y="8236"/>
                  <a:pt x="8474" y="8255"/>
                  <a:pt x="8502" y="8255"/>
                </a:cubicBezTo>
                <a:cubicBezTo>
                  <a:pt x="8562" y="8255"/>
                  <a:pt x="8583" y="8196"/>
                  <a:pt x="8565" y="8079"/>
                </a:cubicBezTo>
                <a:cubicBezTo>
                  <a:pt x="8557" y="8025"/>
                  <a:pt x="8533" y="7996"/>
                  <a:pt x="8502" y="7996"/>
                </a:cubicBezTo>
                <a:close/>
                <a:moveTo>
                  <a:pt x="10392" y="8652"/>
                </a:moveTo>
                <a:cubicBezTo>
                  <a:pt x="10383" y="8653"/>
                  <a:pt x="10376" y="8673"/>
                  <a:pt x="10361" y="8713"/>
                </a:cubicBezTo>
                <a:cubicBezTo>
                  <a:pt x="10336" y="8785"/>
                  <a:pt x="10335" y="8805"/>
                  <a:pt x="10364" y="8871"/>
                </a:cubicBezTo>
                <a:cubicBezTo>
                  <a:pt x="10406" y="8967"/>
                  <a:pt x="10418" y="8966"/>
                  <a:pt x="10449" y="8865"/>
                </a:cubicBezTo>
                <a:cubicBezTo>
                  <a:pt x="10469" y="8798"/>
                  <a:pt x="10467" y="8767"/>
                  <a:pt x="10433" y="8704"/>
                </a:cubicBezTo>
                <a:cubicBezTo>
                  <a:pt x="10413" y="8667"/>
                  <a:pt x="10402" y="8651"/>
                  <a:pt x="10392" y="8652"/>
                </a:cubicBezTo>
                <a:close/>
                <a:moveTo>
                  <a:pt x="9966" y="8701"/>
                </a:moveTo>
                <a:cubicBezTo>
                  <a:pt x="9955" y="8705"/>
                  <a:pt x="9942" y="8723"/>
                  <a:pt x="9924" y="8756"/>
                </a:cubicBezTo>
                <a:lnTo>
                  <a:pt x="9882" y="8836"/>
                </a:lnTo>
                <a:lnTo>
                  <a:pt x="9928" y="8914"/>
                </a:lnTo>
                <a:cubicBezTo>
                  <a:pt x="9964" y="8973"/>
                  <a:pt x="9981" y="8978"/>
                  <a:pt x="10003" y="8940"/>
                </a:cubicBezTo>
                <a:cubicBezTo>
                  <a:pt x="10041" y="8876"/>
                  <a:pt x="10040" y="8798"/>
                  <a:pt x="10000" y="8730"/>
                </a:cubicBezTo>
                <a:cubicBezTo>
                  <a:pt x="9987" y="8708"/>
                  <a:pt x="9978" y="8697"/>
                  <a:pt x="9966" y="8701"/>
                </a:cubicBezTo>
                <a:close/>
                <a:moveTo>
                  <a:pt x="10228" y="8718"/>
                </a:moveTo>
                <a:cubicBezTo>
                  <a:pt x="10181" y="8724"/>
                  <a:pt x="10161" y="8840"/>
                  <a:pt x="10218" y="8929"/>
                </a:cubicBezTo>
                <a:cubicBezTo>
                  <a:pt x="10267" y="9005"/>
                  <a:pt x="10272" y="9005"/>
                  <a:pt x="10302" y="8906"/>
                </a:cubicBezTo>
                <a:cubicBezTo>
                  <a:pt x="10324" y="8834"/>
                  <a:pt x="10320" y="8812"/>
                  <a:pt x="10281" y="8756"/>
                </a:cubicBezTo>
                <a:cubicBezTo>
                  <a:pt x="10262" y="8728"/>
                  <a:pt x="10243" y="8717"/>
                  <a:pt x="10228" y="8718"/>
                </a:cubicBezTo>
                <a:close/>
                <a:moveTo>
                  <a:pt x="13318" y="9032"/>
                </a:moveTo>
                <a:cubicBezTo>
                  <a:pt x="13284" y="9032"/>
                  <a:pt x="12969" y="9386"/>
                  <a:pt x="12969" y="9424"/>
                </a:cubicBezTo>
                <a:cubicBezTo>
                  <a:pt x="12969" y="9472"/>
                  <a:pt x="13295" y="9148"/>
                  <a:pt x="13316" y="9078"/>
                </a:cubicBezTo>
                <a:cubicBezTo>
                  <a:pt x="13324" y="9054"/>
                  <a:pt x="13324" y="9032"/>
                  <a:pt x="13318" y="9032"/>
                </a:cubicBezTo>
                <a:close/>
                <a:moveTo>
                  <a:pt x="15163" y="11110"/>
                </a:moveTo>
                <a:cubicBezTo>
                  <a:pt x="15138" y="11115"/>
                  <a:pt x="15105" y="11143"/>
                  <a:pt x="15080" y="11194"/>
                </a:cubicBezTo>
                <a:cubicBezTo>
                  <a:pt x="15036" y="11284"/>
                  <a:pt x="15024" y="11475"/>
                  <a:pt x="15059" y="11519"/>
                </a:cubicBezTo>
                <a:cubicBezTo>
                  <a:pt x="15070" y="11533"/>
                  <a:pt x="15074" y="11576"/>
                  <a:pt x="15066" y="11614"/>
                </a:cubicBezTo>
                <a:cubicBezTo>
                  <a:pt x="15054" y="11678"/>
                  <a:pt x="15058" y="11677"/>
                  <a:pt x="15114" y="11611"/>
                </a:cubicBezTo>
                <a:cubicBezTo>
                  <a:pt x="15148" y="11572"/>
                  <a:pt x="15202" y="11522"/>
                  <a:pt x="15234" y="11499"/>
                </a:cubicBezTo>
                <a:cubicBezTo>
                  <a:pt x="15319" y="11437"/>
                  <a:pt x="15304" y="11385"/>
                  <a:pt x="15207" y="11404"/>
                </a:cubicBezTo>
                <a:cubicBezTo>
                  <a:pt x="15106" y="11424"/>
                  <a:pt x="15046" y="11348"/>
                  <a:pt x="15085" y="11251"/>
                </a:cubicBezTo>
                <a:cubicBezTo>
                  <a:pt x="15100" y="11214"/>
                  <a:pt x="15129" y="11199"/>
                  <a:pt x="15159" y="11214"/>
                </a:cubicBezTo>
                <a:cubicBezTo>
                  <a:pt x="15194" y="11232"/>
                  <a:pt x="15208" y="11221"/>
                  <a:pt x="15208" y="11174"/>
                </a:cubicBezTo>
                <a:cubicBezTo>
                  <a:pt x="15208" y="11127"/>
                  <a:pt x="15189" y="11106"/>
                  <a:pt x="15163" y="11110"/>
                </a:cubicBezTo>
                <a:close/>
                <a:moveTo>
                  <a:pt x="19782" y="11237"/>
                </a:moveTo>
                <a:cubicBezTo>
                  <a:pt x="19749" y="11237"/>
                  <a:pt x="19453" y="11567"/>
                  <a:pt x="19444" y="11614"/>
                </a:cubicBezTo>
                <a:cubicBezTo>
                  <a:pt x="19432" y="11676"/>
                  <a:pt x="19758" y="11354"/>
                  <a:pt x="19780" y="11283"/>
                </a:cubicBezTo>
                <a:cubicBezTo>
                  <a:pt x="19787" y="11259"/>
                  <a:pt x="19789" y="11237"/>
                  <a:pt x="19782" y="11237"/>
                </a:cubicBezTo>
                <a:close/>
                <a:moveTo>
                  <a:pt x="15794" y="11568"/>
                </a:moveTo>
                <a:cubicBezTo>
                  <a:pt x="15786" y="11563"/>
                  <a:pt x="15779" y="11581"/>
                  <a:pt x="15766" y="11617"/>
                </a:cubicBezTo>
                <a:cubicBezTo>
                  <a:pt x="15746" y="11673"/>
                  <a:pt x="15742" y="11794"/>
                  <a:pt x="15751" y="12080"/>
                </a:cubicBezTo>
                <a:cubicBezTo>
                  <a:pt x="15762" y="12454"/>
                  <a:pt x="15733" y="12940"/>
                  <a:pt x="15696" y="12987"/>
                </a:cubicBezTo>
                <a:cubicBezTo>
                  <a:pt x="15687" y="12999"/>
                  <a:pt x="15614" y="12802"/>
                  <a:pt x="15534" y="12553"/>
                </a:cubicBezTo>
                <a:cubicBezTo>
                  <a:pt x="15404" y="12143"/>
                  <a:pt x="15200" y="11675"/>
                  <a:pt x="15175" y="11726"/>
                </a:cubicBezTo>
                <a:cubicBezTo>
                  <a:pt x="15169" y="11738"/>
                  <a:pt x="15156" y="11806"/>
                  <a:pt x="15145" y="11882"/>
                </a:cubicBezTo>
                <a:cubicBezTo>
                  <a:pt x="15128" y="12002"/>
                  <a:pt x="15134" y="12038"/>
                  <a:pt x="15191" y="12173"/>
                </a:cubicBezTo>
                <a:cubicBezTo>
                  <a:pt x="15234" y="12271"/>
                  <a:pt x="15270" y="12318"/>
                  <a:pt x="15294" y="12305"/>
                </a:cubicBezTo>
                <a:cubicBezTo>
                  <a:pt x="15315" y="12294"/>
                  <a:pt x="15349" y="12325"/>
                  <a:pt x="15373" y="12377"/>
                </a:cubicBezTo>
                <a:cubicBezTo>
                  <a:pt x="15435" y="12516"/>
                  <a:pt x="15651" y="13143"/>
                  <a:pt x="15651" y="13186"/>
                </a:cubicBezTo>
                <a:cubicBezTo>
                  <a:pt x="15651" y="13262"/>
                  <a:pt x="15522" y="13522"/>
                  <a:pt x="15471" y="13548"/>
                </a:cubicBezTo>
                <a:cubicBezTo>
                  <a:pt x="15437" y="13566"/>
                  <a:pt x="15419" y="13606"/>
                  <a:pt x="15419" y="13661"/>
                </a:cubicBezTo>
                <a:cubicBezTo>
                  <a:pt x="15419" y="13737"/>
                  <a:pt x="15433" y="13747"/>
                  <a:pt x="15547" y="13747"/>
                </a:cubicBezTo>
                <a:cubicBezTo>
                  <a:pt x="15618" y="13747"/>
                  <a:pt x="15693" y="13726"/>
                  <a:pt x="15716" y="13701"/>
                </a:cubicBezTo>
                <a:cubicBezTo>
                  <a:pt x="15761" y="13651"/>
                  <a:pt x="15770" y="13476"/>
                  <a:pt x="15735" y="13292"/>
                </a:cubicBezTo>
                <a:cubicBezTo>
                  <a:pt x="15720" y="13208"/>
                  <a:pt x="15725" y="13102"/>
                  <a:pt x="15757" y="12869"/>
                </a:cubicBezTo>
                <a:cubicBezTo>
                  <a:pt x="15781" y="12687"/>
                  <a:pt x="15799" y="12424"/>
                  <a:pt x="15799" y="12236"/>
                </a:cubicBezTo>
                <a:cubicBezTo>
                  <a:pt x="15799" y="12003"/>
                  <a:pt x="15808" y="11893"/>
                  <a:pt x="15832" y="11839"/>
                </a:cubicBezTo>
                <a:cubicBezTo>
                  <a:pt x="15863" y="11770"/>
                  <a:pt x="15862" y="11754"/>
                  <a:pt x="15830" y="11652"/>
                </a:cubicBezTo>
                <a:cubicBezTo>
                  <a:pt x="15813" y="11599"/>
                  <a:pt x="15803" y="11573"/>
                  <a:pt x="15794" y="11568"/>
                </a:cubicBezTo>
                <a:close/>
                <a:moveTo>
                  <a:pt x="17400" y="11810"/>
                </a:moveTo>
                <a:cubicBezTo>
                  <a:pt x="17396" y="11792"/>
                  <a:pt x="17356" y="11830"/>
                  <a:pt x="17228" y="11954"/>
                </a:cubicBezTo>
                <a:cubicBezTo>
                  <a:pt x="17142" y="12038"/>
                  <a:pt x="17065" y="12135"/>
                  <a:pt x="17058" y="12170"/>
                </a:cubicBezTo>
                <a:cubicBezTo>
                  <a:pt x="17045" y="12238"/>
                  <a:pt x="17370" y="11923"/>
                  <a:pt x="17394" y="11844"/>
                </a:cubicBezTo>
                <a:cubicBezTo>
                  <a:pt x="17399" y="11828"/>
                  <a:pt x="17401" y="11816"/>
                  <a:pt x="17400" y="11810"/>
                </a:cubicBezTo>
                <a:close/>
                <a:moveTo>
                  <a:pt x="16139" y="11819"/>
                </a:moveTo>
                <a:cubicBezTo>
                  <a:pt x="16135" y="11811"/>
                  <a:pt x="16129" y="11817"/>
                  <a:pt x="16123" y="11833"/>
                </a:cubicBezTo>
                <a:cubicBezTo>
                  <a:pt x="16086" y="11933"/>
                  <a:pt x="16088" y="12261"/>
                  <a:pt x="16128" y="12961"/>
                </a:cubicBezTo>
                <a:cubicBezTo>
                  <a:pt x="16146" y="13279"/>
                  <a:pt x="16154" y="13573"/>
                  <a:pt x="16147" y="13612"/>
                </a:cubicBezTo>
                <a:cubicBezTo>
                  <a:pt x="16137" y="13666"/>
                  <a:pt x="16141" y="13671"/>
                  <a:pt x="16160" y="13632"/>
                </a:cubicBezTo>
                <a:cubicBezTo>
                  <a:pt x="16192" y="13568"/>
                  <a:pt x="16195" y="13203"/>
                  <a:pt x="16171" y="12394"/>
                </a:cubicBezTo>
                <a:cubicBezTo>
                  <a:pt x="16159" y="11987"/>
                  <a:pt x="16152" y="11840"/>
                  <a:pt x="16139" y="11819"/>
                </a:cubicBezTo>
                <a:close/>
                <a:moveTo>
                  <a:pt x="13406" y="11833"/>
                </a:moveTo>
                <a:cubicBezTo>
                  <a:pt x="13402" y="11814"/>
                  <a:pt x="13395" y="11821"/>
                  <a:pt x="13381" y="11844"/>
                </a:cubicBezTo>
                <a:cubicBezTo>
                  <a:pt x="13340" y="11915"/>
                  <a:pt x="13340" y="12097"/>
                  <a:pt x="13385" y="12967"/>
                </a:cubicBezTo>
                <a:cubicBezTo>
                  <a:pt x="13418" y="13595"/>
                  <a:pt x="13424" y="13659"/>
                  <a:pt x="13441" y="13508"/>
                </a:cubicBezTo>
                <a:cubicBezTo>
                  <a:pt x="13454" y="13396"/>
                  <a:pt x="13454" y="13135"/>
                  <a:pt x="13437" y="12751"/>
                </a:cubicBezTo>
                <a:cubicBezTo>
                  <a:pt x="13423" y="12430"/>
                  <a:pt x="13412" y="12084"/>
                  <a:pt x="13412" y="11980"/>
                </a:cubicBezTo>
                <a:cubicBezTo>
                  <a:pt x="13412" y="11898"/>
                  <a:pt x="13411" y="11852"/>
                  <a:pt x="13406" y="11833"/>
                </a:cubicBezTo>
                <a:close/>
                <a:moveTo>
                  <a:pt x="19238" y="11948"/>
                </a:moveTo>
                <a:cubicBezTo>
                  <a:pt x="19227" y="11950"/>
                  <a:pt x="19215" y="11964"/>
                  <a:pt x="19199" y="11994"/>
                </a:cubicBezTo>
                <a:cubicBezTo>
                  <a:pt x="19169" y="12050"/>
                  <a:pt x="19152" y="12056"/>
                  <a:pt x="19119" y="12020"/>
                </a:cubicBezTo>
                <a:cubicBezTo>
                  <a:pt x="19063" y="11959"/>
                  <a:pt x="19059" y="11959"/>
                  <a:pt x="19043" y="12043"/>
                </a:cubicBezTo>
                <a:cubicBezTo>
                  <a:pt x="19036" y="12083"/>
                  <a:pt x="19045" y="12150"/>
                  <a:pt x="19066" y="12196"/>
                </a:cubicBezTo>
                <a:cubicBezTo>
                  <a:pt x="19100" y="12275"/>
                  <a:pt x="19102" y="12274"/>
                  <a:pt x="19146" y="12190"/>
                </a:cubicBezTo>
                <a:cubicBezTo>
                  <a:pt x="19188" y="12109"/>
                  <a:pt x="19194" y="12110"/>
                  <a:pt x="19227" y="12178"/>
                </a:cubicBezTo>
                <a:cubicBezTo>
                  <a:pt x="19261" y="12247"/>
                  <a:pt x="19264" y="12246"/>
                  <a:pt x="19293" y="12167"/>
                </a:cubicBezTo>
                <a:cubicBezTo>
                  <a:pt x="19334" y="12056"/>
                  <a:pt x="19334" y="12046"/>
                  <a:pt x="19282" y="11980"/>
                </a:cubicBezTo>
                <a:cubicBezTo>
                  <a:pt x="19263" y="11956"/>
                  <a:pt x="19250" y="11946"/>
                  <a:pt x="19238" y="11948"/>
                </a:cubicBezTo>
                <a:close/>
                <a:moveTo>
                  <a:pt x="19676" y="12106"/>
                </a:moveTo>
                <a:cubicBezTo>
                  <a:pt x="19657" y="12106"/>
                  <a:pt x="19639" y="12128"/>
                  <a:pt x="19622" y="12170"/>
                </a:cubicBezTo>
                <a:cubicBezTo>
                  <a:pt x="19599" y="12227"/>
                  <a:pt x="19589" y="12226"/>
                  <a:pt x="19549" y="12173"/>
                </a:cubicBezTo>
                <a:cubicBezTo>
                  <a:pt x="19508" y="12117"/>
                  <a:pt x="19501" y="12121"/>
                  <a:pt x="19477" y="12199"/>
                </a:cubicBezTo>
                <a:cubicBezTo>
                  <a:pt x="19455" y="12271"/>
                  <a:pt x="19456" y="12292"/>
                  <a:pt x="19489" y="12342"/>
                </a:cubicBezTo>
                <a:cubicBezTo>
                  <a:pt x="19537" y="12418"/>
                  <a:pt x="19537" y="12418"/>
                  <a:pt x="19583" y="12334"/>
                </a:cubicBezTo>
                <a:cubicBezTo>
                  <a:pt x="19615" y="12275"/>
                  <a:pt x="19627" y="12273"/>
                  <a:pt x="19655" y="12319"/>
                </a:cubicBezTo>
                <a:cubicBezTo>
                  <a:pt x="19682" y="12366"/>
                  <a:pt x="19694" y="12366"/>
                  <a:pt x="19722" y="12308"/>
                </a:cubicBezTo>
                <a:cubicBezTo>
                  <a:pt x="19750" y="12250"/>
                  <a:pt x="19751" y="12225"/>
                  <a:pt x="19729" y="12170"/>
                </a:cubicBezTo>
                <a:cubicBezTo>
                  <a:pt x="19712" y="12127"/>
                  <a:pt x="19694" y="12107"/>
                  <a:pt x="19676" y="12106"/>
                </a:cubicBezTo>
                <a:close/>
                <a:moveTo>
                  <a:pt x="14058" y="12242"/>
                </a:moveTo>
                <a:cubicBezTo>
                  <a:pt x="14052" y="12212"/>
                  <a:pt x="14045" y="12218"/>
                  <a:pt x="14032" y="12245"/>
                </a:cubicBezTo>
                <a:cubicBezTo>
                  <a:pt x="14006" y="12298"/>
                  <a:pt x="14005" y="12357"/>
                  <a:pt x="14033" y="12682"/>
                </a:cubicBezTo>
                <a:cubicBezTo>
                  <a:pt x="14067" y="13084"/>
                  <a:pt x="14063" y="13152"/>
                  <a:pt x="13997" y="13304"/>
                </a:cubicBezTo>
                <a:cubicBezTo>
                  <a:pt x="13963" y="13381"/>
                  <a:pt x="13931" y="13402"/>
                  <a:pt x="13846" y="13402"/>
                </a:cubicBezTo>
                <a:cubicBezTo>
                  <a:pt x="13785" y="13402"/>
                  <a:pt x="13720" y="13372"/>
                  <a:pt x="13694" y="13335"/>
                </a:cubicBezTo>
                <a:cubicBezTo>
                  <a:pt x="13652" y="13275"/>
                  <a:pt x="13648" y="13278"/>
                  <a:pt x="13640" y="13399"/>
                </a:cubicBezTo>
                <a:cubicBezTo>
                  <a:pt x="13627" y="13576"/>
                  <a:pt x="13656" y="13618"/>
                  <a:pt x="13797" y="13618"/>
                </a:cubicBezTo>
                <a:cubicBezTo>
                  <a:pt x="13908" y="13618"/>
                  <a:pt x="13927" y="13601"/>
                  <a:pt x="14002" y="13462"/>
                </a:cubicBezTo>
                <a:lnTo>
                  <a:pt x="14085" y="13310"/>
                </a:lnTo>
                <a:lnTo>
                  <a:pt x="14119" y="13439"/>
                </a:lnTo>
                <a:cubicBezTo>
                  <a:pt x="14137" y="13511"/>
                  <a:pt x="14169" y="13588"/>
                  <a:pt x="14189" y="13612"/>
                </a:cubicBezTo>
                <a:cubicBezTo>
                  <a:pt x="14250" y="13685"/>
                  <a:pt x="14357" y="13666"/>
                  <a:pt x="14524" y="13551"/>
                </a:cubicBezTo>
                <a:cubicBezTo>
                  <a:pt x="14765" y="13385"/>
                  <a:pt x="14933" y="13199"/>
                  <a:pt x="14933" y="13097"/>
                </a:cubicBezTo>
                <a:cubicBezTo>
                  <a:pt x="14933" y="12990"/>
                  <a:pt x="14940" y="12988"/>
                  <a:pt x="14799" y="13120"/>
                </a:cubicBezTo>
                <a:cubicBezTo>
                  <a:pt x="14691" y="13221"/>
                  <a:pt x="14677" y="13227"/>
                  <a:pt x="14612" y="13171"/>
                </a:cubicBezTo>
                <a:cubicBezTo>
                  <a:pt x="14516" y="13089"/>
                  <a:pt x="14474" y="12982"/>
                  <a:pt x="14503" y="12889"/>
                </a:cubicBezTo>
                <a:cubicBezTo>
                  <a:pt x="14532" y="12793"/>
                  <a:pt x="14673" y="12700"/>
                  <a:pt x="14758" y="12719"/>
                </a:cubicBezTo>
                <a:cubicBezTo>
                  <a:pt x="14796" y="12728"/>
                  <a:pt x="14827" y="12721"/>
                  <a:pt x="14827" y="12702"/>
                </a:cubicBezTo>
                <a:cubicBezTo>
                  <a:pt x="14827" y="12655"/>
                  <a:pt x="14710" y="12535"/>
                  <a:pt x="14664" y="12535"/>
                </a:cubicBezTo>
                <a:cubicBezTo>
                  <a:pt x="14523" y="12536"/>
                  <a:pt x="14345" y="13087"/>
                  <a:pt x="14430" y="13261"/>
                </a:cubicBezTo>
                <a:cubicBezTo>
                  <a:pt x="14448" y="13299"/>
                  <a:pt x="14447" y="13325"/>
                  <a:pt x="14427" y="13376"/>
                </a:cubicBezTo>
                <a:cubicBezTo>
                  <a:pt x="14388" y="13471"/>
                  <a:pt x="14231" y="13466"/>
                  <a:pt x="14188" y="13367"/>
                </a:cubicBezTo>
                <a:cubicBezTo>
                  <a:pt x="14149" y="13280"/>
                  <a:pt x="14097" y="12865"/>
                  <a:pt x="14075" y="12458"/>
                </a:cubicBezTo>
                <a:cubicBezTo>
                  <a:pt x="14069" y="12339"/>
                  <a:pt x="14065" y="12272"/>
                  <a:pt x="14058" y="12242"/>
                </a:cubicBezTo>
                <a:close/>
                <a:moveTo>
                  <a:pt x="20932" y="12319"/>
                </a:moveTo>
                <a:lnTo>
                  <a:pt x="20932" y="12990"/>
                </a:lnTo>
                <a:lnTo>
                  <a:pt x="20932" y="13661"/>
                </a:lnTo>
                <a:lnTo>
                  <a:pt x="21260" y="13661"/>
                </a:lnTo>
                <a:lnTo>
                  <a:pt x="21586" y="13661"/>
                </a:lnTo>
                <a:lnTo>
                  <a:pt x="21586" y="12990"/>
                </a:lnTo>
                <a:lnTo>
                  <a:pt x="21586" y="12319"/>
                </a:lnTo>
                <a:lnTo>
                  <a:pt x="21260" y="12319"/>
                </a:lnTo>
                <a:lnTo>
                  <a:pt x="20932" y="12319"/>
                </a:lnTo>
                <a:close/>
                <a:moveTo>
                  <a:pt x="12932" y="12492"/>
                </a:moveTo>
                <a:cubicBezTo>
                  <a:pt x="12920" y="12492"/>
                  <a:pt x="12900" y="12549"/>
                  <a:pt x="12889" y="12616"/>
                </a:cubicBezTo>
                <a:cubicBezTo>
                  <a:pt x="12870" y="12728"/>
                  <a:pt x="12873" y="12744"/>
                  <a:pt x="12937" y="12814"/>
                </a:cubicBezTo>
                <a:cubicBezTo>
                  <a:pt x="13033" y="12921"/>
                  <a:pt x="13145" y="13166"/>
                  <a:pt x="13126" y="13229"/>
                </a:cubicBezTo>
                <a:cubicBezTo>
                  <a:pt x="13098" y="13322"/>
                  <a:pt x="12973" y="13402"/>
                  <a:pt x="12854" y="13402"/>
                </a:cubicBezTo>
                <a:cubicBezTo>
                  <a:pt x="12739" y="13402"/>
                  <a:pt x="12736" y="13401"/>
                  <a:pt x="12736" y="13525"/>
                </a:cubicBezTo>
                <a:cubicBezTo>
                  <a:pt x="12736" y="13609"/>
                  <a:pt x="12749" y="13661"/>
                  <a:pt x="12774" y="13675"/>
                </a:cubicBezTo>
                <a:cubicBezTo>
                  <a:pt x="12888" y="13739"/>
                  <a:pt x="13131" y="13571"/>
                  <a:pt x="13162" y="13407"/>
                </a:cubicBezTo>
                <a:cubicBezTo>
                  <a:pt x="13197" y="13217"/>
                  <a:pt x="13145" y="12899"/>
                  <a:pt x="13043" y="12682"/>
                </a:cubicBezTo>
                <a:cubicBezTo>
                  <a:pt x="12995" y="12578"/>
                  <a:pt x="12945" y="12492"/>
                  <a:pt x="12932" y="12492"/>
                </a:cubicBezTo>
                <a:close/>
                <a:moveTo>
                  <a:pt x="19265" y="12622"/>
                </a:moveTo>
                <a:cubicBezTo>
                  <a:pt x="19202" y="12622"/>
                  <a:pt x="19054" y="12994"/>
                  <a:pt x="19039" y="13192"/>
                </a:cubicBezTo>
                <a:cubicBezTo>
                  <a:pt x="19031" y="13288"/>
                  <a:pt x="19009" y="13378"/>
                  <a:pt x="18987" y="13402"/>
                </a:cubicBezTo>
                <a:cubicBezTo>
                  <a:pt x="18925" y="13469"/>
                  <a:pt x="18830" y="13449"/>
                  <a:pt x="18773" y="13359"/>
                </a:cubicBezTo>
                <a:cubicBezTo>
                  <a:pt x="18734" y="13295"/>
                  <a:pt x="18714" y="13286"/>
                  <a:pt x="18696" y="13324"/>
                </a:cubicBezTo>
                <a:cubicBezTo>
                  <a:pt x="18659" y="13399"/>
                  <a:pt x="18667" y="13507"/>
                  <a:pt x="18714" y="13595"/>
                </a:cubicBezTo>
                <a:cubicBezTo>
                  <a:pt x="18776" y="13709"/>
                  <a:pt x="18765" y="13837"/>
                  <a:pt x="18678" y="14046"/>
                </a:cubicBezTo>
                <a:cubicBezTo>
                  <a:pt x="18590" y="14256"/>
                  <a:pt x="18465" y="14391"/>
                  <a:pt x="18354" y="14395"/>
                </a:cubicBezTo>
                <a:lnTo>
                  <a:pt x="18281" y="14398"/>
                </a:lnTo>
                <a:lnTo>
                  <a:pt x="18333" y="14461"/>
                </a:lnTo>
                <a:cubicBezTo>
                  <a:pt x="18367" y="14502"/>
                  <a:pt x="18421" y="14519"/>
                  <a:pt x="18482" y="14507"/>
                </a:cubicBezTo>
                <a:cubicBezTo>
                  <a:pt x="18561" y="14492"/>
                  <a:pt x="18590" y="14461"/>
                  <a:pt x="18652" y="14317"/>
                </a:cubicBezTo>
                <a:cubicBezTo>
                  <a:pt x="18694" y="14221"/>
                  <a:pt x="18740" y="14057"/>
                  <a:pt x="18755" y="13954"/>
                </a:cubicBezTo>
                <a:cubicBezTo>
                  <a:pt x="18790" y="13714"/>
                  <a:pt x="18812" y="13661"/>
                  <a:pt x="18880" y="13658"/>
                </a:cubicBezTo>
                <a:cubicBezTo>
                  <a:pt x="18911" y="13657"/>
                  <a:pt x="18978" y="13621"/>
                  <a:pt x="19030" y="13577"/>
                </a:cubicBezTo>
                <a:cubicBezTo>
                  <a:pt x="19123" y="13500"/>
                  <a:pt x="19128" y="13500"/>
                  <a:pt x="19231" y="13583"/>
                </a:cubicBezTo>
                <a:cubicBezTo>
                  <a:pt x="19368" y="13694"/>
                  <a:pt x="19591" y="13675"/>
                  <a:pt x="19635" y="13551"/>
                </a:cubicBezTo>
                <a:cubicBezTo>
                  <a:pt x="19681" y="13424"/>
                  <a:pt x="19693" y="13192"/>
                  <a:pt x="19664" y="12999"/>
                </a:cubicBezTo>
                <a:cubicBezTo>
                  <a:pt x="19638" y="12821"/>
                  <a:pt x="19638" y="12822"/>
                  <a:pt x="19611" y="12927"/>
                </a:cubicBezTo>
                <a:cubicBezTo>
                  <a:pt x="19588" y="13015"/>
                  <a:pt x="19589" y="13052"/>
                  <a:pt x="19617" y="13160"/>
                </a:cubicBezTo>
                <a:cubicBezTo>
                  <a:pt x="19647" y="13281"/>
                  <a:pt x="19646" y="13290"/>
                  <a:pt x="19601" y="13364"/>
                </a:cubicBezTo>
                <a:cubicBezTo>
                  <a:pt x="19568" y="13419"/>
                  <a:pt x="19518" y="13445"/>
                  <a:pt x="19434" y="13445"/>
                </a:cubicBezTo>
                <a:cubicBezTo>
                  <a:pt x="19280" y="13445"/>
                  <a:pt x="19258" y="13399"/>
                  <a:pt x="19309" y="13194"/>
                </a:cubicBezTo>
                <a:cubicBezTo>
                  <a:pt x="19372" y="12942"/>
                  <a:pt x="19347" y="12622"/>
                  <a:pt x="19265" y="12622"/>
                </a:cubicBezTo>
                <a:close/>
                <a:moveTo>
                  <a:pt x="18115" y="12829"/>
                </a:moveTo>
                <a:lnTo>
                  <a:pt x="18087" y="12941"/>
                </a:lnTo>
                <a:cubicBezTo>
                  <a:pt x="18062" y="13039"/>
                  <a:pt x="18062" y="13069"/>
                  <a:pt x="18094" y="13169"/>
                </a:cubicBezTo>
                <a:cubicBezTo>
                  <a:pt x="18130" y="13279"/>
                  <a:pt x="18129" y="13283"/>
                  <a:pt x="18082" y="13361"/>
                </a:cubicBezTo>
                <a:cubicBezTo>
                  <a:pt x="18006" y="13487"/>
                  <a:pt x="17819" y="13476"/>
                  <a:pt x="17753" y="13341"/>
                </a:cubicBezTo>
                <a:cubicBezTo>
                  <a:pt x="17704" y="13242"/>
                  <a:pt x="17702" y="13240"/>
                  <a:pt x="17668" y="13315"/>
                </a:cubicBezTo>
                <a:cubicBezTo>
                  <a:pt x="17616" y="13434"/>
                  <a:pt x="17439" y="13508"/>
                  <a:pt x="17204" y="13508"/>
                </a:cubicBezTo>
                <a:cubicBezTo>
                  <a:pt x="16880" y="13508"/>
                  <a:pt x="16709" y="13334"/>
                  <a:pt x="16705" y="12996"/>
                </a:cubicBezTo>
                <a:cubicBezTo>
                  <a:pt x="16704" y="12881"/>
                  <a:pt x="16701" y="12873"/>
                  <a:pt x="16686" y="12947"/>
                </a:cubicBezTo>
                <a:cubicBezTo>
                  <a:pt x="16660" y="13069"/>
                  <a:pt x="16661" y="13346"/>
                  <a:pt x="16687" y="13445"/>
                </a:cubicBezTo>
                <a:cubicBezTo>
                  <a:pt x="16709" y="13529"/>
                  <a:pt x="16800" y="13644"/>
                  <a:pt x="16898" y="13710"/>
                </a:cubicBezTo>
                <a:cubicBezTo>
                  <a:pt x="16927" y="13729"/>
                  <a:pt x="17061" y="13739"/>
                  <a:pt x="17196" y="13733"/>
                </a:cubicBezTo>
                <a:cubicBezTo>
                  <a:pt x="17421" y="13722"/>
                  <a:pt x="17452" y="13708"/>
                  <a:pt x="17570" y="13589"/>
                </a:cubicBezTo>
                <a:lnTo>
                  <a:pt x="17699" y="13459"/>
                </a:lnTo>
                <a:lnTo>
                  <a:pt x="17741" y="13560"/>
                </a:lnTo>
                <a:cubicBezTo>
                  <a:pt x="17776" y="13641"/>
                  <a:pt x="17806" y="13658"/>
                  <a:pt x="17896" y="13658"/>
                </a:cubicBezTo>
                <a:cubicBezTo>
                  <a:pt x="18068" y="13657"/>
                  <a:pt x="18095" y="13631"/>
                  <a:pt x="18135" y="13419"/>
                </a:cubicBezTo>
                <a:cubicBezTo>
                  <a:pt x="18166" y="13255"/>
                  <a:pt x="18167" y="13201"/>
                  <a:pt x="18143" y="13027"/>
                </a:cubicBezTo>
                <a:lnTo>
                  <a:pt x="18115" y="12829"/>
                </a:lnTo>
                <a:close/>
                <a:moveTo>
                  <a:pt x="12418" y="13402"/>
                </a:moveTo>
                <a:cubicBezTo>
                  <a:pt x="12371" y="13402"/>
                  <a:pt x="12344" y="13494"/>
                  <a:pt x="12363" y="13595"/>
                </a:cubicBezTo>
                <a:cubicBezTo>
                  <a:pt x="12378" y="13673"/>
                  <a:pt x="12475" y="13682"/>
                  <a:pt x="12488" y="13606"/>
                </a:cubicBezTo>
                <a:cubicBezTo>
                  <a:pt x="12504" y="13518"/>
                  <a:pt x="12463" y="13402"/>
                  <a:pt x="12418" y="13402"/>
                </a:cubicBezTo>
                <a:close/>
                <a:moveTo>
                  <a:pt x="18135" y="13957"/>
                </a:moveTo>
                <a:lnTo>
                  <a:pt x="18100" y="14052"/>
                </a:lnTo>
                <a:cubicBezTo>
                  <a:pt x="18067" y="14142"/>
                  <a:pt x="18062" y="14144"/>
                  <a:pt x="18015" y="14078"/>
                </a:cubicBezTo>
                <a:cubicBezTo>
                  <a:pt x="17970" y="14012"/>
                  <a:pt x="17965" y="14013"/>
                  <a:pt x="17937" y="14095"/>
                </a:cubicBezTo>
                <a:cubicBezTo>
                  <a:pt x="17910" y="14173"/>
                  <a:pt x="17912" y="14191"/>
                  <a:pt x="17947" y="14245"/>
                </a:cubicBezTo>
                <a:cubicBezTo>
                  <a:pt x="17996" y="14322"/>
                  <a:pt x="17995" y="14321"/>
                  <a:pt x="18041" y="14236"/>
                </a:cubicBezTo>
                <a:cubicBezTo>
                  <a:pt x="18073" y="14178"/>
                  <a:pt x="18085" y="14175"/>
                  <a:pt x="18112" y="14222"/>
                </a:cubicBezTo>
                <a:cubicBezTo>
                  <a:pt x="18140" y="14269"/>
                  <a:pt x="18151" y="14266"/>
                  <a:pt x="18180" y="14208"/>
                </a:cubicBezTo>
                <a:cubicBezTo>
                  <a:pt x="18212" y="14142"/>
                  <a:pt x="18211" y="14133"/>
                  <a:pt x="18174" y="14049"/>
                </a:cubicBezTo>
                <a:lnTo>
                  <a:pt x="18135" y="13957"/>
                </a:lnTo>
                <a:close/>
                <a:moveTo>
                  <a:pt x="17270" y="14268"/>
                </a:moveTo>
                <a:cubicBezTo>
                  <a:pt x="17255" y="14270"/>
                  <a:pt x="17241" y="14294"/>
                  <a:pt x="17224" y="14340"/>
                </a:cubicBezTo>
                <a:cubicBezTo>
                  <a:pt x="17202" y="14403"/>
                  <a:pt x="17202" y="14430"/>
                  <a:pt x="17230" y="14493"/>
                </a:cubicBezTo>
                <a:cubicBezTo>
                  <a:pt x="17273" y="14591"/>
                  <a:pt x="17293" y="14587"/>
                  <a:pt x="17321" y="14478"/>
                </a:cubicBezTo>
                <a:cubicBezTo>
                  <a:pt x="17338" y="14412"/>
                  <a:pt x="17337" y="14375"/>
                  <a:pt x="17318" y="14329"/>
                </a:cubicBezTo>
                <a:cubicBezTo>
                  <a:pt x="17302" y="14287"/>
                  <a:pt x="17286" y="14266"/>
                  <a:pt x="17270" y="14268"/>
                </a:cubicBezTo>
                <a:close/>
                <a:moveTo>
                  <a:pt x="13126" y="14490"/>
                </a:moveTo>
                <a:cubicBezTo>
                  <a:pt x="13132" y="14459"/>
                  <a:pt x="13058" y="14517"/>
                  <a:pt x="12963" y="14619"/>
                </a:cubicBezTo>
                <a:cubicBezTo>
                  <a:pt x="12868" y="14721"/>
                  <a:pt x="12787" y="14829"/>
                  <a:pt x="12783" y="14855"/>
                </a:cubicBezTo>
                <a:cubicBezTo>
                  <a:pt x="12774" y="14921"/>
                  <a:pt x="13113" y="14559"/>
                  <a:pt x="13126" y="14490"/>
                </a:cubicBezTo>
                <a:close/>
                <a:moveTo>
                  <a:pt x="5167" y="15840"/>
                </a:moveTo>
                <a:cubicBezTo>
                  <a:pt x="5165" y="15836"/>
                  <a:pt x="5162" y="15865"/>
                  <a:pt x="5156" y="15926"/>
                </a:cubicBezTo>
                <a:cubicBezTo>
                  <a:pt x="5140" y="16081"/>
                  <a:pt x="5091" y="16125"/>
                  <a:pt x="5075" y="15998"/>
                </a:cubicBezTo>
                <a:cubicBezTo>
                  <a:pt x="5063" y="15910"/>
                  <a:pt x="5061" y="15911"/>
                  <a:pt x="5024" y="16035"/>
                </a:cubicBezTo>
                <a:cubicBezTo>
                  <a:pt x="4979" y="16186"/>
                  <a:pt x="4954" y="16201"/>
                  <a:pt x="4923" y="16093"/>
                </a:cubicBezTo>
                <a:cubicBezTo>
                  <a:pt x="4905" y="16030"/>
                  <a:pt x="4901" y="16040"/>
                  <a:pt x="4900" y="16156"/>
                </a:cubicBezTo>
                <a:cubicBezTo>
                  <a:pt x="4899" y="16313"/>
                  <a:pt x="4945" y="16345"/>
                  <a:pt x="5017" y="16237"/>
                </a:cubicBezTo>
                <a:cubicBezTo>
                  <a:pt x="5039" y="16204"/>
                  <a:pt x="5069" y="16188"/>
                  <a:pt x="5084" y="16200"/>
                </a:cubicBezTo>
                <a:cubicBezTo>
                  <a:pt x="5133" y="16238"/>
                  <a:pt x="5174" y="16122"/>
                  <a:pt x="5171" y="15958"/>
                </a:cubicBezTo>
                <a:cubicBezTo>
                  <a:pt x="5170" y="15882"/>
                  <a:pt x="5169" y="15844"/>
                  <a:pt x="5167" y="15840"/>
                </a:cubicBezTo>
                <a:close/>
                <a:moveTo>
                  <a:pt x="14192" y="16087"/>
                </a:moveTo>
                <a:cubicBezTo>
                  <a:pt x="14156" y="16089"/>
                  <a:pt x="14114" y="16161"/>
                  <a:pt x="14091" y="16300"/>
                </a:cubicBezTo>
                <a:cubicBezTo>
                  <a:pt x="14071" y="16419"/>
                  <a:pt x="14073" y="16444"/>
                  <a:pt x="14120" y="16533"/>
                </a:cubicBezTo>
                <a:lnTo>
                  <a:pt x="14174" y="16634"/>
                </a:lnTo>
                <a:lnTo>
                  <a:pt x="14115" y="16735"/>
                </a:lnTo>
                <a:cubicBezTo>
                  <a:pt x="14082" y="16791"/>
                  <a:pt x="14031" y="16870"/>
                  <a:pt x="14002" y="16911"/>
                </a:cubicBezTo>
                <a:cubicBezTo>
                  <a:pt x="13974" y="16951"/>
                  <a:pt x="13960" y="16987"/>
                  <a:pt x="13971" y="16988"/>
                </a:cubicBezTo>
                <a:cubicBezTo>
                  <a:pt x="13999" y="16991"/>
                  <a:pt x="14129" y="16830"/>
                  <a:pt x="14188" y="16721"/>
                </a:cubicBezTo>
                <a:cubicBezTo>
                  <a:pt x="14214" y="16672"/>
                  <a:pt x="14248" y="16643"/>
                  <a:pt x="14266" y="16657"/>
                </a:cubicBezTo>
                <a:cubicBezTo>
                  <a:pt x="14304" y="16686"/>
                  <a:pt x="14314" y="16539"/>
                  <a:pt x="14278" y="16493"/>
                </a:cubicBezTo>
                <a:cubicBezTo>
                  <a:pt x="14266" y="16478"/>
                  <a:pt x="14257" y="16389"/>
                  <a:pt x="14257" y="16295"/>
                </a:cubicBezTo>
                <a:cubicBezTo>
                  <a:pt x="14257" y="16156"/>
                  <a:pt x="14228" y="16086"/>
                  <a:pt x="14192" y="16087"/>
                </a:cubicBezTo>
                <a:close/>
                <a:moveTo>
                  <a:pt x="16156" y="16182"/>
                </a:moveTo>
                <a:cubicBezTo>
                  <a:pt x="16134" y="16195"/>
                  <a:pt x="16097" y="16225"/>
                  <a:pt x="16043" y="16274"/>
                </a:cubicBezTo>
                <a:cubicBezTo>
                  <a:pt x="15953" y="16359"/>
                  <a:pt x="15876" y="16427"/>
                  <a:pt x="15872" y="16427"/>
                </a:cubicBezTo>
                <a:cubicBezTo>
                  <a:pt x="15868" y="16427"/>
                  <a:pt x="15854" y="16468"/>
                  <a:pt x="15841" y="16516"/>
                </a:cubicBezTo>
                <a:cubicBezTo>
                  <a:pt x="15821" y="16590"/>
                  <a:pt x="15845" y="16576"/>
                  <a:pt x="15984" y="16433"/>
                </a:cubicBezTo>
                <a:cubicBezTo>
                  <a:pt x="16153" y="16258"/>
                  <a:pt x="16222" y="16145"/>
                  <a:pt x="16156" y="16182"/>
                </a:cubicBezTo>
                <a:close/>
                <a:moveTo>
                  <a:pt x="5216" y="16341"/>
                </a:moveTo>
                <a:cubicBezTo>
                  <a:pt x="5216" y="16317"/>
                  <a:pt x="5141" y="16374"/>
                  <a:pt x="5048" y="16470"/>
                </a:cubicBezTo>
                <a:cubicBezTo>
                  <a:pt x="4955" y="16566"/>
                  <a:pt x="4879" y="16665"/>
                  <a:pt x="4879" y="16689"/>
                </a:cubicBezTo>
                <a:cubicBezTo>
                  <a:pt x="4879" y="16713"/>
                  <a:pt x="4955" y="16652"/>
                  <a:pt x="5048" y="16556"/>
                </a:cubicBezTo>
                <a:cubicBezTo>
                  <a:pt x="5141" y="16461"/>
                  <a:pt x="5216" y="16364"/>
                  <a:pt x="5216" y="16341"/>
                </a:cubicBezTo>
                <a:close/>
                <a:moveTo>
                  <a:pt x="9072" y="16556"/>
                </a:moveTo>
                <a:cubicBezTo>
                  <a:pt x="9009" y="16556"/>
                  <a:pt x="8925" y="16758"/>
                  <a:pt x="8947" y="16856"/>
                </a:cubicBezTo>
                <a:cubicBezTo>
                  <a:pt x="8956" y="16893"/>
                  <a:pt x="8963" y="16979"/>
                  <a:pt x="8963" y="17046"/>
                </a:cubicBezTo>
                <a:lnTo>
                  <a:pt x="8961" y="17167"/>
                </a:lnTo>
                <a:lnTo>
                  <a:pt x="9006" y="17080"/>
                </a:lnTo>
                <a:cubicBezTo>
                  <a:pt x="9031" y="17034"/>
                  <a:pt x="9076" y="16984"/>
                  <a:pt x="9107" y="16968"/>
                </a:cubicBezTo>
                <a:cubicBezTo>
                  <a:pt x="9139" y="16952"/>
                  <a:pt x="9176" y="16909"/>
                  <a:pt x="9189" y="16876"/>
                </a:cubicBezTo>
                <a:cubicBezTo>
                  <a:pt x="9210" y="16825"/>
                  <a:pt x="9198" y="16822"/>
                  <a:pt x="9120" y="16844"/>
                </a:cubicBezTo>
                <a:cubicBezTo>
                  <a:pt x="9050" y="16864"/>
                  <a:pt x="9021" y="16852"/>
                  <a:pt x="9001" y="16801"/>
                </a:cubicBezTo>
                <a:cubicBezTo>
                  <a:pt x="8961" y="16702"/>
                  <a:pt x="8993" y="16631"/>
                  <a:pt x="9064" y="16660"/>
                </a:cubicBezTo>
                <a:cubicBezTo>
                  <a:pt x="9109" y="16679"/>
                  <a:pt x="9124" y="16667"/>
                  <a:pt x="9124" y="16620"/>
                </a:cubicBezTo>
                <a:cubicBezTo>
                  <a:pt x="9124" y="16581"/>
                  <a:pt x="9103" y="16556"/>
                  <a:pt x="9072" y="16556"/>
                </a:cubicBezTo>
                <a:close/>
                <a:moveTo>
                  <a:pt x="12973" y="16991"/>
                </a:moveTo>
                <a:lnTo>
                  <a:pt x="12942" y="17086"/>
                </a:lnTo>
                <a:cubicBezTo>
                  <a:pt x="12917" y="17165"/>
                  <a:pt x="12916" y="17209"/>
                  <a:pt x="12938" y="17360"/>
                </a:cubicBezTo>
                <a:cubicBezTo>
                  <a:pt x="12972" y="17588"/>
                  <a:pt x="13012" y="18401"/>
                  <a:pt x="12997" y="18554"/>
                </a:cubicBezTo>
                <a:cubicBezTo>
                  <a:pt x="12979" y="18735"/>
                  <a:pt x="12899" y="18864"/>
                  <a:pt x="12799" y="18868"/>
                </a:cubicBezTo>
                <a:cubicBezTo>
                  <a:pt x="12714" y="18872"/>
                  <a:pt x="12712" y="18868"/>
                  <a:pt x="12677" y="18655"/>
                </a:cubicBezTo>
                <a:cubicBezTo>
                  <a:pt x="12656" y="18528"/>
                  <a:pt x="12627" y="18432"/>
                  <a:pt x="12606" y="18425"/>
                </a:cubicBezTo>
                <a:cubicBezTo>
                  <a:pt x="12553" y="18404"/>
                  <a:pt x="12476" y="18661"/>
                  <a:pt x="12474" y="18865"/>
                </a:cubicBezTo>
                <a:cubicBezTo>
                  <a:pt x="12473" y="19031"/>
                  <a:pt x="12477" y="19041"/>
                  <a:pt x="12550" y="19084"/>
                </a:cubicBezTo>
                <a:cubicBezTo>
                  <a:pt x="12593" y="19109"/>
                  <a:pt x="12633" y="19145"/>
                  <a:pt x="12641" y="19161"/>
                </a:cubicBezTo>
                <a:cubicBezTo>
                  <a:pt x="12667" y="19214"/>
                  <a:pt x="12566" y="19494"/>
                  <a:pt x="12464" y="19654"/>
                </a:cubicBezTo>
                <a:cubicBezTo>
                  <a:pt x="12371" y="19800"/>
                  <a:pt x="12359" y="19807"/>
                  <a:pt x="12242" y="19786"/>
                </a:cubicBezTo>
                <a:cubicBezTo>
                  <a:pt x="12114" y="19763"/>
                  <a:pt x="12109" y="19791"/>
                  <a:pt x="12218" y="19907"/>
                </a:cubicBezTo>
                <a:cubicBezTo>
                  <a:pt x="12302" y="19996"/>
                  <a:pt x="12342" y="19992"/>
                  <a:pt x="12442" y="19887"/>
                </a:cubicBezTo>
                <a:cubicBezTo>
                  <a:pt x="12532" y="19793"/>
                  <a:pt x="12618" y="19559"/>
                  <a:pt x="12663" y="19294"/>
                </a:cubicBezTo>
                <a:cubicBezTo>
                  <a:pt x="12690" y="19132"/>
                  <a:pt x="12692" y="19129"/>
                  <a:pt x="12824" y="19098"/>
                </a:cubicBezTo>
                <a:cubicBezTo>
                  <a:pt x="12898" y="19081"/>
                  <a:pt x="13077" y="19072"/>
                  <a:pt x="13222" y="19075"/>
                </a:cubicBezTo>
                <a:cubicBezTo>
                  <a:pt x="13723" y="19087"/>
                  <a:pt x="13712" y="19089"/>
                  <a:pt x="13832" y="18963"/>
                </a:cubicBezTo>
                <a:cubicBezTo>
                  <a:pt x="13947" y="18843"/>
                  <a:pt x="14250" y="18660"/>
                  <a:pt x="14278" y="18695"/>
                </a:cubicBezTo>
                <a:cubicBezTo>
                  <a:pt x="14286" y="18706"/>
                  <a:pt x="14288" y="18771"/>
                  <a:pt x="14283" y="18839"/>
                </a:cubicBezTo>
                <a:cubicBezTo>
                  <a:pt x="14278" y="18913"/>
                  <a:pt x="14286" y="18984"/>
                  <a:pt x="14304" y="19015"/>
                </a:cubicBezTo>
                <a:cubicBezTo>
                  <a:pt x="14378" y="19140"/>
                  <a:pt x="14774" y="19125"/>
                  <a:pt x="14837" y="18995"/>
                </a:cubicBezTo>
                <a:cubicBezTo>
                  <a:pt x="14906" y="18854"/>
                  <a:pt x="14920" y="18594"/>
                  <a:pt x="14884" y="18091"/>
                </a:cubicBezTo>
                <a:cubicBezTo>
                  <a:pt x="14841" y="17498"/>
                  <a:pt x="14840" y="17427"/>
                  <a:pt x="14882" y="17331"/>
                </a:cubicBezTo>
                <a:cubicBezTo>
                  <a:pt x="14914" y="17259"/>
                  <a:pt x="14914" y="17243"/>
                  <a:pt x="14877" y="17121"/>
                </a:cubicBezTo>
                <a:cubicBezTo>
                  <a:pt x="14837" y="16992"/>
                  <a:pt x="14834" y="16991"/>
                  <a:pt x="14799" y="17069"/>
                </a:cubicBezTo>
                <a:cubicBezTo>
                  <a:pt x="14766" y="17145"/>
                  <a:pt x="14767" y="17178"/>
                  <a:pt x="14805" y="17642"/>
                </a:cubicBezTo>
                <a:cubicBezTo>
                  <a:pt x="14827" y="17913"/>
                  <a:pt x="14852" y="18261"/>
                  <a:pt x="14860" y="18416"/>
                </a:cubicBezTo>
                <a:cubicBezTo>
                  <a:pt x="14879" y="18799"/>
                  <a:pt x="14845" y="18865"/>
                  <a:pt x="14619" y="18885"/>
                </a:cubicBezTo>
                <a:cubicBezTo>
                  <a:pt x="14450" y="18900"/>
                  <a:pt x="14332" y="18844"/>
                  <a:pt x="14347" y="18753"/>
                </a:cubicBezTo>
                <a:cubicBezTo>
                  <a:pt x="14351" y="18723"/>
                  <a:pt x="14384" y="18691"/>
                  <a:pt x="14420" y="18684"/>
                </a:cubicBezTo>
                <a:cubicBezTo>
                  <a:pt x="14461" y="18675"/>
                  <a:pt x="14489" y="18644"/>
                  <a:pt x="14496" y="18594"/>
                </a:cubicBezTo>
                <a:cubicBezTo>
                  <a:pt x="14504" y="18525"/>
                  <a:pt x="14486" y="18511"/>
                  <a:pt x="14334" y="18491"/>
                </a:cubicBezTo>
                <a:cubicBezTo>
                  <a:pt x="14201" y="18473"/>
                  <a:pt x="14131" y="18439"/>
                  <a:pt x="14025" y="18335"/>
                </a:cubicBezTo>
                <a:cubicBezTo>
                  <a:pt x="13857" y="18171"/>
                  <a:pt x="13805" y="18167"/>
                  <a:pt x="13738" y="18315"/>
                </a:cubicBezTo>
                <a:cubicBezTo>
                  <a:pt x="13669" y="18468"/>
                  <a:pt x="13673" y="18509"/>
                  <a:pt x="13751" y="18453"/>
                </a:cubicBezTo>
                <a:cubicBezTo>
                  <a:pt x="13798" y="18420"/>
                  <a:pt x="13841" y="18420"/>
                  <a:pt x="13909" y="18459"/>
                </a:cubicBezTo>
                <a:cubicBezTo>
                  <a:pt x="14013" y="18518"/>
                  <a:pt x="14070" y="18618"/>
                  <a:pt x="14022" y="18652"/>
                </a:cubicBezTo>
                <a:cubicBezTo>
                  <a:pt x="14006" y="18663"/>
                  <a:pt x="13941" y="18713"/>
                  <a:pt x="13877" y="18761"/>
                </a:cubicBezTo>
                <a:cubicBezTo>
                  <a:pt x="13752" y="18857"/>
                  <a:pt x="13522" y="18921"/>
                  <a:pt x="13465" y="18876"/>
                </a:cubicBezTo>
                <a:cubicBezTo>
                  <a:pt x="13435" y="18853"/>
                  <a:pt x="13437" y="18831"/>
                  <a:pt x="13485" y="18715"/>
                </a:cubicBezTo>
                <a:cubicBezTo>
                  <a:pt x="13551" y="18555"/>
                  <a:pt x="13555" y="18363"/>
                  <a:pt x="13496" y="18243"/>
                </a:cubicBezTo>
                <a:cubicBezTo>
                  <a:pt x="13421" y="18089"/>
                  <a:pt x="13296" y="18146"/>
                  <a:pt x="13143" y="18402"/>
                </a:cubicBezTo>
                <a:cubicBezTo>
                  <a:pt x="13051" y="18557"/>
                  <a:pt x="13024" y="18543"/>
                  <a:pt x="13036" y="18350"/>
                </a:cubicBezTo>
                <a:cubicBezTo>
                  <a:pt x="13039" y="18303"/>
                  <a:pt x="13035" y="18067"/>
                  <a:pt x="13025" y="17826"/>
                </a:cubicBezTo>
                <a:cubicBezTo>
                  <a:pt x="13013" y="17500"/>
                  <a:pt x="13014" y="17366"/>
                  <a:pt x="13034" y="17302"/>
                </a:cubicBezTo>
                <a:cubicBezTo>
                  <a:pt x="13056" y="17230"/>
                  <a:pt x="13053" y="17198"/>
                  <a:pt x="13017" y="17103"/>
                </a:cubicBezTo>
                <a:lnTo>
                  <a:pt x="12973" y="16991"/>
                </a:lnTo>
                <a:close/>
                <a:moveTo>
                  <a:pt x="16249" y="16994"/>
                </a:moveTo>
                <a:lnTo>
                  <a:pt x="16223" y="17092"/>
                </a:lnTo>
                <a:cubicBezTo>
                  <a:pt x="16203" y="17171"/>
                  <a:pt x="16204" y="17263"/>
                  <a:pt x="16232" y="17555"/>
                </a:cubicBezTo>
                <a:cubicBezTo>
                  <a:pt x="16283" y="18102"/>
                  <a:pt x="16298" y="18785"/>
                  <a:pt x="16261" y="18876"/>
                </a:cubicBezTo>
                <a:cubicBezTo>
                  <a:pt x="16211" y="19001"/>
                  <a:pt x="16069" y="19106"/>
                  <a:pt x="15951" y="19107"/>
                </a:cubicBezTo>
                <a:cubicBezTo>
                  <a:pt x="15854" y="19108"/>
                  <a:pt x="15829" y="19091"/>
                  <a:pt x="15776" y="18983"/>
                </a:cubicBezTo>
                <a:cubicBezTo>
                  <a:pt x="15706" y="18840"/>
                  <a:pt x="15701" y="18764"/>
                  <a:pt x="15745" y="18508"/>
                </a:cubicBezTo>
                <a:cubicBezTo>
                  <a:pt x="15762" y="18409"/>
                  <a:pt x="15768" y="18337"/>
                  <a:pt x="15758" y="18350"/>
                </a:cubicBezTo>
                <a:cubicBezTo>
                  <a:pt x="15732" y="18382"/>
                  <a:pt x="15672" y="18754"/>
                  <a:pt x="15672" y="18879"/>
                </a:cubicBezTo>
                <a:cubicBezTo>
                  <a:pt x="15672" y="19042"/>
                  <a:pt x="15727" y="19220"/>
                  <a:pt x="15803" y="19300"/>
                </a:cubicBezTo>
                <a:cubicBezTo>
                  <a:pt x="15948" y="19452"/>
                  <a:pt x="16210" y="19279"/>
                  <a:pt x="16288" y="18980"/>
                </a:cubicBezTo>
                <a:cubicBezTo>
                  <a:pt x="16334" y="18801"/>
                  <a:pt x="16338" y="18502"/>
                  <a:pt x="16302" y="17866"/>
                </a:cubicBezTo>
                <a:cubicBezTo>
                  <a:pt x="16282" y="17508"/>
                  <a:pt x="16282" y="17405"/>
                  <a:pt x="16305" y="17319"/>
                </a:cubicBezTo>
                <a:cubicBezTo>
                  <a:pt x="16329" y="17227"/>
                  <a:pt x="16327" y="17199"/>
                  <a:pt x="16291" y="17103"/>
                </a:cubicBezTo>
                <a:lnTo>
                  <a:pt x="16249" y="16994"/>
                </a:lnTo>
                <a:close/>
                <a:moveTo>
                  <a:pt x="9696" y="17020"/>
                </a:moveTo>
                <a:cubicBezTo>
                  <a:pt x="9663" y="17007"/>
                  <a:pt x="9652" y="17163"/>
                  <a:pt x="9663" y="17495"/>
                </a:cubicBezTo>
                <a:cubicBezTo>
                  <a:pt x="9675" y="17888"/>
                  <a:pt x="9640" y="18375"/>
                  <a:pt x="9599" y="18384"/>
                </a:cubicBezTo>
                <a:cubicBezTo>
                  <a:pt x="9588" y="18387"/>
                  <a:pt x="9518" y="18205"/>
                  <a:pt x="9445" y="17981"/>
                </a:cubicBezTo>
                <a:cubicBezTo>
                  <a:pt x="9292" y="17514"/>
                  <a:pt x="9114" y="17123"/>
                  <a:pt x="9084" y="17187"/>
                </a:cubicBezTo>
                <a:cubicBezTo>
                  <a:pt x="9073" y="17210"/>
                  <a:pt x="9057" y="17280"/>
                  <a:pt x="9050" y="17342"/>
                </a:cubicBezTo>
                <a:cubicBezTo>
                  <a:pt x="9032" y="17489"/>
                  <a:pt x="9150" y="17785"/>
                  <a:pt x="9210" y="17745"/>
                </a:cubicBezTo>
                <a:cubicBezTo>
                  <a:pt x="9251" y="17719"/>
                  <a:pt x="9351" y="17946"/>
                  <a:pt x="9501" y="18407"/>
                </a:cubicBezTo>
                <a:lnTo>
                  <a:pt x="9576" y="18635"/>
                </a:lnTo>
                <a:lnTo>
                  <a:pt x="9493" y="18807"/>
                </a:lnTo>
                <a:cubicBezTo>
                  <a:pt x="9448" y="18902"/>
                  <a:pt x="9395" y="18980"/>
                  <a:pt x="9375" y="18980"/>
                </a:cubicBezTo>
                <a:cubicBezTo>
                  <a:pt x="9330" y="18980"/>
                  <a:pt x="9307" y="19048"/>
                  <a:pt x="9323" y="19133"/>
                </a:cubicBezTo>
                <a:cubicBezTo>
                  <a:pt x="9341" y="19232"/>
                  <a:pt x="9571" y="19216"/>
                  <a:pt x="9633" y="19113"/>
                </a:cubicBezTo>
                <a:cubicBezTo>
                  <a:pt x="9680" y="19034"/>
                  <a:pt x="9682" y="19024"/>
                  <a:pt x="9656" y="18816"/>
                </a:cubicBezTo>
                <a:cubicBezTo>
                  <a:pt x="9632" y="18630"/>
                  <a:pt x="9634" y="18565"/>
                  <a:pt x="9663" y="18367"/>
                </a:cubicBezTo>
                <a:cubicBezTo>
                  <a:pt x="9681" y="18240"/>
                  <a:pt x="9702" y="17951"/>
                  <a:pt x="9709" y="17725"/>
                </a:cubicBezTo>
                <a:cubicBezTo>
                  <a:pt x="9716" y="17489"/>
                  <a:pt x="9733" y="17287"/>
                  <a:pt x="9748" y="17250"/>
                </a:cubicBezTo>
                <a:cubicBezTo>
                  <a:pt x="9771" y="17197"/>
                  <a:pt x="9769" y="17169"/>
                  <a:pt x="9737" y="17089"/>
                </a:cubicBezTo>
                <a:cubicBezTo>
                  <a:pt x="9721" y="17048"/>
                  <a:pt x="9708" y="17024"/>
                  <a:pt x="9696" y="17020"/>
                </a:cubicBezTo>
                <a:close/>
                <a:moveTo>
                  <a:pt x="6719" y="17037"/>
                </a:moveTo>
                <a:cubicBezTo>
                  <a:pt x="6709" y="17032"/>
                  <a:pt x="6701" y="17047"/>
                  <a:pt x="6685" y="17077"/>
                </a:cubicBezTo>
                <a:cubicBezTo>
                  <a:pt x="6655" y="17139"/>
                  <a:pt x="6656" y="17195"/>
                  <a:pt x="6694" y="17685"/>
                </a:cubicBezTo>
                <a:cubicBezTo>
                  <a:pt x="6768" y="18643"/>
                  <a:pt x="6769" y="18687"/>
                  <a:pt x="6716" y="18784"/>
                </a:cubicBezTo>
                <a:cubicBezTo>
                  <a:pt x="6681" y="18850"/>
                  <a:pt x="6633" y="18874"/>
                  <a:pt x="6508" y="18885"/>
                </a:cubicBezTo>
                <a:cubicBezTo>
                  <a:pt x="6339" y="18900"/>
                  <a:pt x="6221" y="18844"/>
                  <a:pt x="6236" y="18753"/>
                </a:cubicBezTo>
                <a:cubicBezTo>
                  <a:pt x="6240" y="18723"/>
                  <a:pt x="6272" y="18692"/>
                  <a:pt x="6306" y="18684"/>
                </a:cubicBezTo>
                <a:cubicBezTo>
                  <a:pt x="6362" y="18670"/>
                  <a:pt x="6398" y="18613"/>
                  <a:pt x="6399" y="18540"/>
                </a:cubicBezTo>
                <a:cubicBezTo>
                  <a:pt x="6399" y="18524"/>
                  <a:pt x="6331" y="18505"/>
                  <a:pt x="6247" y="18497"/>
                </a:cubicBezTo>
                <a:cubicBezTo>
                  <a:pt x="6134" y="18485"/>
                  <a:pt x="6048" y="18441"/>
                  <a:pt x="5919" y="18332"/>
                </a:cubicBezTo>
                <a:cubicBezTo>
                  <a:pt x="5731" y="18173"/>
                  <a:pt x="5668" y="18182"/>
                  <a:pt x="5619" y="18373"/>
                </a:cubicBezTo>
                <a:cubicBezTo>
                  <a:pt x="5596" y="18457"/>
                  <a:pt x="5599" y="18460"/>
                  <a:pt x="5675" y="18436"/>
                </a:cubicBezTo>
                <a:cubicBezTo>
                  <a:pt x="5767" y="18407"/>
                  <a:pt x="5924" y="18503"/>
                  <a:pt x="5924" y="18589"/>
                </a:cubicBezTo>
                <a:cubicBezTo>
                  <a:pt x="5924" y="18656"/>
                  <a:pt x="5708" y="18829"/>
                  <a:pt x="5571" y="18871"/>
                </a:cubicBezTo>
                <a:cubicBezTo>
                  <a:pt x="5388" y="18927"/>
                  <a:pt x="5342" y="18714"/>
                  <a:pt x="5309" y="17665"/>
                </a:cubicBezTo>
                <a:cubicBezTo>
                  <a:pt x="5298" y="17319"/>
                  <a:pt x="5290" y="17217"/>
                  <a:pt x="5274" y="17273"/>
                </a:cubicBezTo>
                <a:cubicBezTo>
                  <a:pt x="5249" y="17363"/>
                  <a:pt x="5252" y="17766"/>
                  <a:pt x="5283" y="18802"/>
                </a:cubicBezTo>
                <a:cubicBezTo>
                  <a:pt x="5307" y="19649"/>
                  <a:pt x="5303" y="19685"/>
                  <a:pt x="5153" y="19849"/>
                </a:cubicBezTo>
                <a:cubicBezTo>
                  <a:pt x="5048" y="19965"/>
                  <a:pt x="4840" y="19960"/>
                  <a:pt x="4765" y="19841"/>
                </a:cubicBezTo>
                <a:cubicBezTo>
                  <a:pt x="4695" y="19728"/>
                  <a:pt x="4691" y="19487"/>
                  <a:pt x="4754" y="19233"/>
                </a:cubicBezTo>
                <a:cubicBezTo>
                  <a:pt x="4778" y="19137"/>
                  <a:pt x="4794" y="19050"/>
                  <a:pt x="4789" y="19041"/>
                </a:cubicBezTo>
                <a:cubicBezTo>
                  <a:pt x="4785" y="19031"/>
                  <a:pt x="4757" y="19115"/>
                  <a:pt x="4729" y="19228"/>
                </a:cubicBezTo>
                <a:cubicBezTo>
                  <a:pt x="4692" y="19373"/>
                  <a:pt x="4678" y="19504"/>
                  <a:pt x="4678" y="19677"/>
                </a:cubicBezTo>
                <a:cubicBezTo>
                  <a:pt x="4678" y="19955"/>
                  <a:pt x="4717" y="20078"/>
                  <a:pt x="4824" y="20143"/>
                </a:cubicBezTo>
                <a:cubicBezTo>
                  <a:pt x="4915" y="20197"/>
                  <a:pt x="5064" y="20155"/>
                  <a:pt x="5162" y="20045"/>
                </a:cubicBezTo>
                <a:cubicBezTo>
                  <a:pt x="5280" y="19912"/>
                  <a:pt x="5322" y="19722"/>
                  <a:pt x="5322" y="19323"/>
                </a:cubicBezTo>
                <a:cubicBezTo>
                  <a:pt x="5322" y="19142"/>
                  <a:pt x="5328" y="18982"/>
                  <a:pt x="5336" y="18966"/>
                </a:cubicBezTo>
                <a:cubicBezTo>
                  <a:pt x="5344" y="18950"/>
                  <a:pt x="5368" y="18970"/>
                  <a:pt x="5391" y="19012"/>
                </a:cubicBezTo>
                <a:cubicBezTo>
                  <a:pt x="5453" y="19128"/>
                  <a:pt x="5590" y="19101"/>
                  <a:pt x="5758" y="18940"/>
                </a:cubicBezTo>
                <a:cubicBezTo>
                  <a:pt x="5910" y="18794"/>
                  <a:pt x="6140" y="18662"/>
                  <a:pt x="6172" y="18704"/>
                </a:cubicBezTo>
                <a:cubicBezTo>
                  <a:pt x="6183" y="18717"/>
                  <a:pt x="6186" y="18775"/>
                  <a:pt x="6179" y="18830"/>
                </a:cubicBezTo>
                <a:cubicBezTo>
                  <a:pt x="6162" y="18969"/>
                  <a:pt x="6212" y="19054"/>
                  <a:pt x="6328" y="19090"/>
                </a:cubicBezTo>
                <a:cubicBezTo>
                  <a:pt x="6450" y="19127"/>
                  <a:pt x="6649" y="19082"/>
                  <a:pt x="6708" y="19003"/>
                </a:cubicBezTo>
                <a:cubicBezTo>
                  <a:pt x="6790" y="18892"/>
                  <a:pt x="6807" y="18613"/>
                  <a:pt x="6766" y="18001"/>
                </a:cubicBezTo>
                <a:cubicBezTo>
                  <a:pt x="6732" y="17504"/>
                  <a:pt x="6731" y="17445"/>
                  <a:pt x="6761" y="17337"/>
                </a:cubicBezTo>
                <a:cubicBezTo>
                  <a:pt x="6792" y="17226"/>
                  <a:pt x="6793" y="17211"/>
                  <a:pt x="6757" y="17115"/>
                </a:cubicBezTo>
                <a:cubicBezTo>
                  <a:pt x="6740" y="17068"/>
                  <a:pt x="6729" y="17042"/>
                  <a:pt x="6719" y="17037"/>
                </a:cubicBezTo>
                <a:close/>
                <a:moveTo>
                  <a:pt x="3823" y="17052"/>
                </a:moveTo>
                <a:cubicBezTo>
                  <a:pt x="3813" y="17045"/>
                  <a:pt x="3803" y="17056"/>
                  <a:pt x="3788" y="17080"/>
                </a:cubicBezTo>
                <a:cubicBezTo>
                  <a:pt x="3764" y="17122"/>
                  <a:pt x="3759" y="17178"/>
                  <a:pt x="3769" y="17290"/>
                </a:cubicBezTo>
                <a:cubicBezTo>
                  <a:pt x="3831" y="18025"/>
                  <a:pt x="3864" y="18646"/>
                  <a:pt x="3843" y="18724"/>
                </a:cubicBezTo>
                <a:cubicBezTo>
                  <a:pt x="3816" y="18828"/>
                  <a:pt x="3740" y="18894"/>
                  <a:pt x="3643" y="18894"/>
                </a:cubicBezTo>
                <a:cubicBezTo>
                  <a:pt x="3536" y="18894"/>
                  <a:pt x="3471" y="18827"/>
                  <a:pt x="3369" y="18612"/>
                </a:cubicBezTo>
                <a:cubicBezTo>
                  <a:pt x="3318" y="18504"/>
                  <a:pt x="3260" y="18416"/>
                  <a:pt x="3239" y="18416"/>
                </a:cubicBezTo>
                <a:cubicBezTo>
                  <a:pt x="3217" y="18416"/>
                  <a:pt x="3156" y="18515"/>
                  <a:pt x="3104" y="18635"/>
                </a:cubicBezTo>
                <a:cubicBezTo>
                  <a:pt x="2979" y="18920"/>
                  <a:pt x="2898" y="18957"/>
                  <a:pt x="2814" y="18773"/>
                </a:cubicBezTo>
                <a:lnTo>
                  <a:pt x="2755" y="18646"/>
                </a:lnTo>
                <a:lnTo>
                  <a:pt x="2717" y="18747"/>
                </a:lnTo>
                <a:cubicBezTo>
                  <a:pt x="2669" y="18877"/>
                  <a:pt x="2633" y="18876"/>
                  <a:pt x="2581" y="18741"/>
                </a:cubicBezTo>
                <a:cubicBezTo>
                  <a:pt x="2544" y="18646"/>
                  <a:pt x="2536" y="18641"/>
                  <a:pt x="2512" y="18701"/>
                </a:cubicBezTo>
                <a:cubicBezTo>
                  <a:pt x="2468" y="18809"/>
                  <a:pt x="2366" y="18900"/>
                  <a:pt x="2321" y="18871"/>
                </a:cubicBezTo>
                <a:cubicBezTo>
                  <a:pt x="2298" y="18856"/>
                  <a:pt x="2264" y="18794"/>
                  <a:pt x="2245" y="18735"/>
                </a:cubicBezTo>
                <a:lnTo>
                  <a:pt x="2211" y="18629"/>
                </a:lnTo>
                <a:lnTo>
                  <a:pt x="2149" y="18750"/>
                </a:lnTo>
                <a:cubicBezTo>
                  <a:pt x="2063" y="18920"/>
                  <a:pt x="1918" y="18922"/>
                  <a:pt x="1848" y="18756"/>
                </a:cubicBezTo>
                <a:cubicBezTo>
                  <a:pt x="1797" y="18633"/>
                  <a:pt x="1787" y="18510"/>
                  <a:pt x="1761" y="17627"/>
                </a:cubicBezTo>
                <a:cubicBezTo>
                  <a:pt x="1749" y="17226"/>
                  <a:pt x="1743" y="17168"/>
                  <a:pt x="1716" y="17213"/>
                </a:cubicBezTo>
                <a:cubicBezTo>
                  <a:pt x="1696" y="17247"/>
                  <a:pt x="1691" y="17310"/>
                  <a:pt x="1698" y="17397"/>
                </a:cubicBezTo>
                <a:cubicBezTo>
                  <a:pt x="1704" y="17470"/>
                  <a:pt x="1719" y="17812"/>
                  <a:pt x="1732" y="18157"/>
                </a:cubicBezTo>
                <a:cubicBezTo>
                  <a:pt x="1759" y="18913"/>
                  <a:pt x="1773" y="19005"/>
                  <a:pt x="1877" y="19064"/>
                </a:cubicBezTo>
                <a:cubicBezTo>
                  <a:pt x="1983" y="19124"/>
                  <a:pt x="2007" y="19121"/>
                  <a:pt x="2099" y="19026"/>
                </a:cubicBezTo>
                <a:cubicBezTo>
                  <a:pt x="2178" y="18944"/>
                  <a:pt x="2178" y="18943"/>
                  <a:pt x="2249" y="19029"/>
                </a:cubicBezTo>
                <a:cubicBezTo>
                  <a:pt x="2330" y="19127"/>
                  <a:pt x="2390" y="19110"/>
                  <a:pt x="2467" y="18966"/>
                </a:cubicBezTo>
                <a:lnTo>
                  <a:pt x="2515" y="18874"/>
                </a:lnTo>
                <a:lnTo>
                  <a:pt x="2562" y="18997"/>
                </a:lnTo>
                <a:cubicBezTo>
                  <a:pt x="2603" y="19101"/>
                  <a:pt x="2618" y="19112"/>
                  <a:pt x="2654" y="19072"/>
                </a:cubicBezTo>
                <a:cubicBezTo>
                  <a:pt x="2677" y="19047"/>
                  <a:pt x="2708" y="18997"/>
                  <a:pt x="2723" y="18960"/>
                </a:cubicBezTo>
                <a:cubicBezTo>
                  <a:pt x="2747" y="18900"/>
                  <a:pt x="2756" y="18904"/>
                  <a:pt x="2800" y="19000"/>
                </a:cubicBezTo>
                <a:cubicBezTo>
                  <a:pt x="2864" y="19142"/>
                  <a:pt x="2918" y="19137"/>
                  <a:pt x="3005" y="18980"/>
                </a:cubicBezTo>
                <a:lnTo>
                  <a:pt x="3077" y="18851"/>
                </a:lnTo>
                <a:lnTo>
                  <a:pt x="3181" y="19000"/>
                </a:lnTo>
                <a:cubicBezTo>
                  <a:pt x="3288" y="19157"/>
                  <a:pt x="3379" y="19198"/>
                  <a:pt x="3379" y="19090"/>
                </a:cubicBezTo>
                <a:cubicBezTo>
                  <a:pt x="3379" y="18989"/>
                  <a:pt x="3408" y="18980"/>
                  <a:pt x="3506" y="19049"/>
                </a:cubicBezTo>
                <a:cubicBezTo>
                  <a:pt x="3566" y="19092"/>
                  <a:pt x="3628" y="19103"/>
                  <a:pt x="3684" y="19084"/>
                </a:cubicBezTo>
                <a:cubicBezTo>
                  <a:pt x="3898" y="19011"/>
                  <a:pt x="3910" y="18904"/>
                  <a:pt x="3852" y="17670"/>
                </a:cubicBezTo>
                <a:cubicBezTo>
                  <a:pt x="3840" y="17437"/>
                  <a:pt x="3845" y="17362"/>
                  <a:pt x="3871" y="17302"/>
                </a:cubicBezTo>
                <a:cubicBezTo>
                  <a:pt x="3901" y="17234"/>
                  <a:pt x="3900" y="17220"/>
                  <a:pt x="3863" y="17126"/>
                </a:cubicBezTo>
                <a:cubicBezTo>
                  <a:pt x="3845" y="17083"/>
                  <a:pt x="3834" y="17058"/>
                  <a:pt x="3823" y="17052"/>
                </a:cubicBezTo>
                <a:close/>
                <a:moveTo>
                  <a:pt x="16582" y="17207"/>
                </a:moveTo>
                <a:cubicBezTo>
                  <a:pt x="16577" y="17198"/>
                  <a:pt x="16571" y="17202"/>
                  <a:pt x="16565" y="17213"/>
                </a:cubicBezTo>
                <a:cubicBezTo>
                  <a:pt x="16542" y="17251"/>
                  <a:pt x="16537" y="17321"/>
                  <a:pt x="16547" y="17483"/>
                </a:cubicBezTo>
                <a:cubicBezTo>
                  <a:pt x="16553" y="17603"/>
                  <a:pt x="16569" y="17962"/>
                  <a:pt x="16580" y="18278"/>
                </a:cubicBezTo>
                <a:cubicBezTo>
                  <a:pt x="16592" y="18594"/>
                  <a:pt x="16611" y="18889"/>
                  <a:pt x="16622" y="18934"/>
                </a:cubicBezTo>
                <a:cubicBezTo>
                  <a:pt x="16650" y="19039"/>
                  <a:pt x="16778" y="19124"/>
                  <a:pt x="16852" y="19087"/>
                </a:cubicBezTo>
                <a:cubicBezTo>
                  <a:pt x="16883" y="19071"/>
                  <a:pt x="16934" y="19009"/>
                  <a:pt x="16965" y="18948"/>
                </a:cubicBezTo>
                <a:lnTo>
                  <a:pt x="17022" y="18836"/>
                </a:lnTo>
                <a:lnTo>
                  <a:pt x="17123" y="18995"/>
                </a:lnTo>
                <a:cubicBezTo>
                  <a:pt x="17239" y="19174"/>
                  <a:pt x="17288" y="19189"/>
                  <a:pt x="17338" y="19064"/>
                </a:cubicBezTo>
                <a:cubicBezTo>
                  <a:pt x="17371" y="18979"/>
                  <a:pt x="17377" y="18977"/>
                  <a:pt x="17452" y="19041"/>
                </a:cubicBezTo>
                <a:cubicBezTo>
                  <a:pt x="17563" y="19135"/>
                  <a:pt x="17586" y="19129"/>
                  <a:pt x="17755" y="18951"/>
                </a:cubicBezTo>
                <a:lnTo>
                  <a:pt x="17907" y="18793"/>
                </a:lnTo>
                <a:lnTo>
                  <a:pt x="17992" y="18934"/>
                </a:lnTo>
                <a:cubicBezTo>
                  <a:pt x="18111" y="19130"/>
                  <a:pt x="18214" y="19150"/>
                  <a:pt x="18322" y="19000"/>
                </a:cubicBezTo>
                <a:cubicBezTo>
                  <a:pt x="18392" y="18902"/>
                  <a:pt x="18408" y="18893"/>
                  <a:pt x="18427" y="18946"/>
                </a:cubicBezTo>
                <a:cubicBezTo>
                  <a:pt x="18489" y="19117"/>
                  <a:pt x="18635" y="19142"/>
                  <a:pt x="18717" y="18995"/>
                </a:cubicBezTo>
                <a:cubicBezTo>
                  <a:pt x="18747" y="18940"/>
                  <a:pt x="18762" y="18942"/>
                  <a:pt x="18838" y="19023"/>
                </a:cubicBezTo>
                <a:cubicBezTo>
                  <a:pt x="18911" y="19102"/>
                  <a:pt x="18935" y="19110"/>
                  <a:pt x="18992" y="19069"/>
                </a:cubicBezTo>
                <a:cubicBezTo>
                  <a:pt x="19030" y="19043"/>
                  <a:pt x="19077" y="18988"/>
                  <a:pt x="19098" y="18948"/>
                </a:cubicBezTo>
                <a:cubicBezTo>
                  <a:pt x="19129" y="18890"/>
                  <a:pt x="19147" y="18887"/>
                  <a:pt x="19191" y="18928"/>
                </a:cubicBezTo>
                <a:cubicBezTo>
                  <a:pt x="19271" y="19003"/>
                  <a:pt x="19320" y="18989"/>
                  <a:pt x="19357" y="18882"/>
                </a:cubicBezTo>
                <a:cubicBezTo>
                  <a:pt x="19390" y="18785"/>
                  <a:pt x="19403" y="18373"/>
                  <a:pt x="19373" y="18373"/>
                </a:cubicBezTo>
                <a:cubicBezTo>
                  <a:pt x="19345" y="18373"/>
                  <a:pt x="19305" y="18541"/>
                  <a:pt x="19327" y="18569"/>
                </a:cubicBezTo>
                <a:cubicBezTo>
                  <a:pt x="19360" y="18610"/>
                  <a:pt x="19352" y="18719"/>
                  <a:pt x="19313" y="18750"/>
                </a:cubicBezTo>
                <a:cubicBezTo>
                  <a:pt x="19289" y="18769"/>
                  <a:pt x="19258" y="18732"/>
                  <a:pt x="19219" y="18635"/>
                </a:cubicBezTo>
                <a:lnTo>
                  <a:pt x="19161" y="18494"/>
                </a:lnTo>
                <a:lnTo>
                  <a:pt x="19126" y="18632"/>
                </a:lnTo>
                <a:cubicBezTo>
                  <a:pt x="19095" y="18756"/>
                  <a:pt x="18989" y="18894"/>
                  <a:pt x="18924" y="18894"/>
                </a:cubicBezTo>
                <a:cubicBezTo>
                  <a:pt x="18910" y="18894"/>
                  <a:pt x="18872" y="18834"/>
                  <a:pt x="18839" y="18761"/>
                </a:cubicBezTo>
                <a:cubicBezTo>
                  <a:pt x="18781" y="18634"/>
                  <a:pt x="18780" y="18631"/>
                  <a:pt x="18758" y="18715"/>
                </a:cubicBezTo>
                <a:cubicBezTo>
                  <a:pt x="18704" y="18920"/>
                  <a:pt x="18482" y="18922"/>
                  <a:pt x="18450" y="18718"/>
                </a:cubicBezTo>
                <a:lnTo>
                  <a:pt x="18436" y="18626"/>
                </a:lnTo>
                <a:lnTo>
                  <a:pt x="18389" y="18712"/>
                </a:lnTo>
                <a:cubicBezTo>
                  <a:pt x="18291" y="18900"/>
                  <a:pt x="18120" y="18930"/>
                  <a:pt x="18032" y="18773"/>
                </a:cubicBezTo>
                <a:cubicBezTo>
                  <a:pt x="17997" y="18710"/>
                  <a:pt x="17998" y="18700"/>
                  <a:pt x="18039" y="18620"/>
                </a:cubicBezTo>
                <a:cubicBezTo>
                  <a:pt x="18146" y="18417"/>
                  <a:pt x="17992" y="18183"/>
                  <a:pt x="17822" y="18286"/>
                </a:cubicBezTo>
                <a:cubicBezTo>
                  <a:pt x="17741" y="18335"/>
                  <a:pt x="17670" y="18505"/>
                  <a:pt x="17717" y="18537"/>
                </a:cubicBezTo>
                <a:cubicBezTo>
                  <a:pt x="17731" y="18546"/>
                  <a:pt x="17763" y="18589"/>
                  <a:pt x="17789" y="18632"/>
                </a:cubicBezTo>
                <a:lnTo>
                  <a:pt x="17836" y="18710"/>
                </a:lnTo>
                <a:lnTo>
                  <a:pt x="17772" y="18776"/>
                </a:lnTo>
                <a:cubicBezTo>
                  <a:pt x="17600" y="18958"/>
                  <a:pt x="17462" y="18908"/>
                  <a:pt x="17320" y="18612"/>
                </a:cubicBezTo>
                <a:cubicBezTo>
                  <a:pt x="17199" y="18360"/>
                  <a:pt x="17151" y="18358"/>
                  <a:pt x="17067" y="18609"/>
                </a:cubicBezTo>
                <a:cubicBezTo>
                  <a:pt x="16972" y="18890"/>
                  <a:pt x="16817" y="18968"/>
                  <a:pt x="16700" y="18793"/>
                </a:cubicBezTo>
                <a:cubicBezTo>
                  <a:pt x="16649" y="18717"/>
                  <a:pt x="16630" y="18486"/>
                  <a:pt x="16611" y="17757"/>
                </a:cubicBezTo>
                <a:cubicBezTo>
                  <a:pt x="16601" y="17372"/>
                  <a:pt x="16595" y="17233"/>
                  <a:pt x="16582" y="17207"/>
                </a:cubicBezTo>
                <a:close/>
                <a:moveTo>
                  <a:pt x="10061" y="17239"/>
                </a:moveTo>
                <a:cubicBezTo>
                  <a:pt x="10056" y="17228"/>
                  <a:pt x="10047" y="17244"/>
                  <a:pt x="10028" y="17282"/>
                </a:cubicBezTo>
                <a:cubicBezTo>
                  <a:pt x="9992" y="17356"/>
                  <a:pt x="9991" y="17395"/>
                  <a:pt x="10021" y="18030"/>
                </a:cubicBezTo>
                <a:cubicBezTo>
                  <a:pt x="10039" y="18398"/>
                  <a:pt x="10053" y="18795"/>
                  <a:pt x="10054" y="18914"/>
                </a:cubicBezTo>
                <a:cubicBezTo>
                  <a:pt x="10054" y="19095"/>
                  <a:pt x="10059" y="19116"/>
                  <a:pt x="10079" y="19046"/>
                </a:cubicBezTo>
                <a:cubicBezTo>
                  <a:pt x="10096" y="18987"/>
                  <a:pt x="10097" y="18755"/>
                  <a:pt x="10084" y="18246"/>
                </a:cubicBezTo>
                <a:cubicBezTo>
                  <a:pt x="10075" y="17852"/>
                  <a:pt x="10068" y="17458"/>
                  <a:pt x="10068" y="17368"/>
                </a:cubicBezTo>
                <a:cubicBezTo>
                  <a:pt x="10067" y="17290"/>
                  <a:pt x="10066" y="17250"/>
                  <a:pt x="10061" y="17239"/>
                </a:cubicBezTo>
                <a:close/>
                <a:moveTo>
                  <a:pt x="15141" y="17244"/>
                </a:moveTo>
                <a:cubicBezTo>
                  <a:pt x="15136" y="17254"/>
                  <a:pt x="15131" y="17276"/>
                  <a:pt x="15124" y="17305"/>
                </a:cubicBezTo>
                <a:cubicBezTo>
                  <a:pt x="15099" y="17409"/>
                  <a:pt x="15099" y="17540"/>
                  <a:pt x="15134" y="18272"/>
                </a:cubicBezTo>
                <a:cubicBezTo>
                  <a:pt x="15164" y="18908"/>
                  <a:pt x="15179" y="19091"/>
                  <a:pt x="15193" y="18997"/>
                </a:cubicBezTo>
                <a:cubicBezTo>
                  <a:pt x="15210" y="18879"/>
                  <a:pt x="15201" y="18380"/>
                  <a:pt x="15168" y="17552"/>
                </a:cubicBezTo>
                <a:cubicBezTo>
                  <a:pt x="15157" y="17289"/>
                  <a:pt x="15154" y="17216"/>
                  <a:pt x="15141" y="17244"/>
                </a:cubicBezTo>
                <a:close/>
                <a:moveTo>
                  <a:pt x="1016" y="17273"/>
                </a:moveTo>
                <a:cubicBezTo>
                  <a:pt x="1012" y="17263"/>
                  <a:pt x="1007" y="17267"/>
                  <a:pt x="1002" y="17282"/>
                </a:cubicBezTo>
                <a:cubicBezTo>
                  <a:pt x="983" y="17339"/>
                  <a:pt x="985" y="17618"/>
                  <a:pt x="1005" y="18459"/>
                </a:cubicBezTo>
                <a:cubicBezTo>
                  <a:pt x="1035" y="19701"/>
                  <a:pt x="1036" y="19688"/>
                  <a:pt x="887" y="19844"/>
                </a:cubicBezTo>
                <a:cubicBezTo>
                  <a:pt x="830" y="19903"/>
                  <a:pt x="762" y="19930"/>
                  <a:pt x="675" y="19930"/>
                </a:cubicBezTo>
                <a:cubicBezTo>
                  <a:pt x="559" y="19930"/>
                  <a:pt x="539" y="19916"/>
                  <a:pt x="482" y="19800"/>
                </a:cubicBezTo>
                <a:cubicBezTo>
                  <a:pt x="428" y="19690"/>
                  <a:pt x="420" y="19650"/>
                  <a:pt x="433" y="19530"/>
                </a:cubicBezTo>
                <a:cubicBezTo>
                  <a:pt x="441" y="19453"/>
                  <a:pt x="462" y="19336"/>
                  <a:pt x="479" y="19268"/>
                </a:cubicBezTo>
                <a:cubicBezTo>
                  <a:pt x="496" y="19200"/>
                  <a:pt x="504" y="19132"/>
                  <a:pt x="498" y="19118"/>
                </a:cubicBezTo>
                <a:cubicBezTo>
                  <a:pt x="477" y="19077"/>
                  <a:pt x="417" y="19421"/>
                  <a:pt x="406" y="19636"/>
                </a:cubicBezTo>
                <a:cubicBezTo>
                  <a:pt x="394" y="19881"/>
                  <a:pt x="434" y="20037"/>
                  <a:pt x="534" y="20129"/>
                </a:cubicBezTo>
                <a:cubicBezTo>
                  <a:pt x="614" y="20202"/>
                  <a:pt x="752" y="20174"/>
                  <a:pt x="880" y="20060"/>
                </a:cubicBezTo>
                <a:cubicBezTo>
                  <a:pt x="1005" y="19948"/>
                  <a:pt x="1056" y="19731"/>
                  <a:pt x="1056" y="19311"/>
                </a:cubicBezTo>
                <a:cubicBezTo>
                  <a:pt x="1056" y="19136"/>
                  <a:pt x="1061" y="18980"/>
                  <a:pt x="1068" y="18966"/>
                </a:cubicBezTo>
                <a:cubicBezTo>
                  <a:pt x="1075" y="18951"/>
                  <a:pt x="1108" y="18982"/>
                  <a:pt x="1141" y="19032"/>
                </a:cubicBezTo>
                <a:cubicBezTo>
                  <a:pt x="1190" y="19106"/>
                  <a:pt x="1219" y="19115"/>
                  <a:pt x="1300" y="19092"/>
                </a:cubicBezTo>
                <a:cubicBezTo>
                  <a:pt x="1422" y="19058"/>
                  <a:pt x="1450" y="19016"/>
                  <a:pt x="1482" y="18802"/>
                </a:cubicBezTo>
                <a:cubicBezTo>
                  <a:pt x="1500" y="18672"/>
                  <a:pt x="1500" y="18594"/>
                  <a:pt x="1480" y="18456"/>
                </a:cubicBezTo>
                <a:cubicBezTo>
                  <a:pt x="1455" y="18284"/>
                  <a:pt x="1452" y="18280"/>
                  <a:pt x="1422" y="18367"/>
                </a:cubicBezTo>
                <a:cubicBezTo>
                  <a:pt x="1395" y="18447"/>
                  <a:pt x="1395" y="18473"/>
                  <a:pt x="1425" y="18592"/>
                </a:cubicBezTo>
                <a:cubicBezTo>
                  <a:pt x="1469" y="18764"/>
                  <a:pt x="1442" y="18836"/>
                  <a:pt x="1320" y="18874"/>
                </a:cubicBezTo>
                <a:cubicBezTo>
                  <a:pt x="1128" y="18932"/>
                  <a:pt x="1083" y="18763"/>
                  <a:pt x="1050" y="17852"/>
                </a:cubicBezTo>
                <a:cubicBezTo>
                  <a:pt x="1036" y="17466"/>
                  <a:pt x="1028" y="17304"/>
                  <a:pt x="1016" y="17273"/>
                </a:cubicBezTo>
                <a:close/>
                <a:moveTo>
                  <a:pt x="4148" y="17285"/>
                </a:moveTo>
                <a:cubicBezTo>
                  <a:pt x="4142" y="17264"/>
                  <a:pt x="4135" y="17275"/>
                  <a:pt x="4123" y="17305"/>
                </a:cubicBezTo>
                <a:cubicBezTo>
                  <a:pt x="4100" y="17361"/>
                  <a:pt x="4099" y="17467"/>
                  <a:pt x="4119" y="17863"/>
                </a:cubicBezTo>
                <a:cubicBezTo>
                  <a:pt x="4132" y="18133"/>
                  <a:pt x="4147" y="18525"/>
                  <a:pt x="4154" y="18735"/>
                </a:cubicBezTo>
                <a:cubicBezTo>
                  <a:pt x="4163" y="19024"/>
                  <a:pt x="4172" y="19099"/>
                  <a:pt x="4188" y="19041"/>
                </a:cubicBezTo>
                <a:cubicBezTo>
                  <a:pt x="4209" y="18963"/>
                  <a:pt x="4193" y="17890"/>
                  <a:pt x="4164" y="17449"/>
                </a:cubicBezTo>
                <a:cubicBezTo>
                  <a:pt x="4158" y="17357"/>
                  <a:pt x="4154" y="17305"/>
                  <a:pt x="4148" y="17285"/>
                </a:cubicBezTo>
                <a:close/>
                <a:moveTo>
                  <a:pt x="19631" y="17285"/>
                </a:moveTo>
                <a:cubicBezTo>
                  <a:pt x="19625" y="17264"/>
                  <a:pt x="19617" y="17273"/>
                  <a:pt x="19605" y="17302"/>
                </a:cubicBezTo>
                <a:cubicBezTo>
                  <a:pt x="19584" y="17355"/>
                  <a:pt x="19583" y="17468"/>
                  <a:pt x="19601" y="17840"/>
                </a:cubicBezTo>
                <a:cubicBezTo>
                  <a:pt x="19614" y="18099"/>
                  <a:pt x="19631" y="18490"/>
                  <a:pt x="19638" y="18712"/>
                </a:cubicBezTo>
                <a:cubicBezTo>
                  <a:pt x="19647" y="19014"/>
                  <a:pt x="19656" y="19098"/>
                  <a:pt x="19671" y="19041"/>
                </a:cubicBezTo>
                <a:cubicBezTo>
                  <a:pt x="19693" y="18963"/>
                  <a:pt x="19676" y="17878"/>
                  <a:pt x="19648" y="17449"/>
                </a:cubicBezTo>
                <a:cubicBezTo>
                  <a:pt x="19641" y="17358"/>
                  <a:pt x="19637" y="17306"/>
                  <a:pt x="19631" y="17285"/>
                </a:cubicBezTo>
                <a:close/>
                <a:moveTo>
                  <a:pt x="11941" y="17288"/>
                </a:moveTo>
                <a:cubicBezTo>
                  <a:pt x="11936" y="17264"/>
                  <a:pt x="11928" y="17275"/>
                  <a:pt x="11916" y="17305"/>
                </a:cubicBezTo>
                <a:cubicBezTo>
                  <a:pt x="11894" y="17360"/>
                  <a:pt x="11893" y="17468"/>
                  <a:pt x="11912" y="17863"/>
                </a:cubicBezTo>
                <a:cubicBezTo>
                  <a:pt x="11925" y="18133"/>
                  <a:pt x="11941" y="18525"/>
                  <a:pt x="11948" y="18735"/>
                </a:cubicBezTo>
                <a:cubicBezTo>
                  <a:pt x="11958" y="19021"/>
                  <a:pt x="11967" y="19098"/>
                  <a:pt x="11982" y="19041"/>
                </a:cubicBezTo>
                <a:cubicBezTo>
                  <a:pt x="12003" y="18965"/>
                  <a:pt x="11988" y="17979"/>
                  <a:pt x="11958" y="17469"/>
                </a:cubicBezTo>
                <a:cubicBezTo>
                  <a:pt x="11952" y="17368"/>
                  <a:pt x="11947" y="17311"/>
                  <a:pt x="11941" y="17288"/>
                </a:cubicBezTo>
                <a:close/>
                <a:moveTo>
                  <a:pt x="13947" y="17403"/>
                </a:moveTo>
                <a:cubicBezTo>
                  <a:pt x="13938" y="17407"/>
                  <a:pt x="13928" y="17433"/>
                  <a:pt x="13912" y="17483"/>
                </a:cubicBezTo>
                <a:cubicBezTo>
                  <a:pt x="13880" y="17585"/>
                  <a:pt x="13880" y="17594"/>
                  <a:pt x="13925" y="17659"/>
                </a:cubicBezTo>
                <a:cubicBezTo>
                  <a:pt x="13968" y="17721"/>
                  <a:pt x="13974" y="17721"/>
                  <a:pt x="13998" y="17653"/>
                </a:cubicBezTo>
                <a:cubicBezTo>
                  <a:pt x="14033" y="17556"/>
                  <a:pt x="14032" y="17535"/>
                  <a:pt x="13985" y="17449"/>
                </a:cubicBezTo>
                <a:cubicBezTo>
                  <a:pt x="13967" y="17414"/>
                  <a:pt x="13957" y="17398"/>
                  <a:pt x="13947" y="17403"/>
                </a:cubicBezTo>
                <a:close/>
                <a:moveTo>
                  <a:pt x="1370" y="17541"/>
                </a:moveTo>
                <a:cubicBezTo>
                  <a:pt x="1307" y="17580"/>
                  <a:pt x="1245" y="17773"/>
                  <a:pt x="1283" y="17898"/>
                </a:cubicBezTo>
                <a:cubicBezTo>
                  <a:pt x="1297" y="17943"/>
                  <a:pt x="1303" y="18006"/>
                  <a:pt x="1297" y="18039"/>
                </a:cubicBezTo>
                <a:cubicBezTo>
                  <a:pt x="1290" y="18078"/>
                  <a:pt x="1325" y="18061"/>
                  <a:pt x="1403" y="17987"/>
                </a:cubicBezTo>
                <a:cubicBezTo>
                  <a:pt x="1546" y="17850"/>
                  <a:pt x="1575" y="17763"/>
                  <a:pt x="1455" y="17829"/>
                </a:cubicBezTo>
                <a:cubicBezTo>
                  <a:pt x="1387" y="17866"/>
                  <a:pt x="1366" y="17860"/>
                  <a:pt x="1338" y="17803"/>
                </a:cubicBezTo>
                <a:cubicBezTo>
                  <a:pt x="1294" y="17712"/>
                  <a:pt x="1321" y="17625"/>
                  <a:pt x="1386" y="17650"/>
                </a:cubicBezTo>
                <a:cubicBezTo>
                  <a:pt x="1444" y="17673"/>
                  <a:pt x="1468" y="17624"/>
                  <a:pt x="1429" y="17561"/>
                </a:cubicBezTo>
                <a:cubicBezTo>
                  <a:pt x="1412" y="17532"/>
                  <a:pt x="1392" y="17528"/>
                  <a:pt x="1370" y="17541"/>
                </a:cubicBezTo>
                <a:close/>
                <a:moveTo>
                  <a:pt x="20932" y="17725"/>
                </a:moveTo>
                <a:lnTo>
                  <a:pt x="20932" y="18416"/>
                </a:lnTo>
                <a:lnTo>
                  <a:pt x="20932" y="19110"/>
                </a:lnTo>
                <a:lnTo>
                  <a:pt x="21260" y="19110"/>
                </a:lnTo>
                <a:lnTo>
                  <a:pt x="21586" y="19110"/>
                </a:lnTo>
                <a:lnTo>
                  <a:pt x="21586" y="18416"/>
                </a:lnTo>
                <a:lnTo>
                  <a:pt x="21586" y="17725"/>
                </a:lnTo>
                <a:lnTo>
                  <a:pt x="21260" y="17725"/>
                </a:lnTo>
                <a:lnTo>
                  <a:pt x="20932" y="17725"/>
                </a:lnTo>
                <a:close/>
                <a:moveTo>
                  <a:pt x="11185" y="17837"/>
                </a:moveTo>
                <a:cubicBezTo>
                  <a:pt x="11174" y="17840"/>
                  <a:pt x="11165" y="17864"/>
                  <a:pt x="11149" y="17909"/>
                </a:cubicBezTo>
                <a:cubicBezTo>
                  <a:pt x="11114" y="18002"/>
                  <a:pt x="11112" y="18001"/>
                  <a:pt x="11068" y="17921"/>
                </a:cubicBezTo>
                <a:cubicBezTo>
                  <a:pt x="11025" y="17840"/>
                  <a:pt x="11025" y="17842"/>
                  <a:pt x="10995" y="17924"/>
                </a:cubicBezTo>
                <a:cubicBezTo>
                  <a:pt x="10970" y="17996"/>
                  <a:pt x="10969" y="18016"/>
                  <a:pt x="10998" y="18082"/>
                </a:cubicBezTo>
                <a:cubicBezTo>
                  <a:pt x="11039" y="18175"/>
                  <a:pt x="11045" y="18173"/>
                  <a:pt x="11091" y="18088"/>
                </a:cubicBezTo>
                <a:cubicBezTo>
                  <a:pt x="11121" y="18033"/>
                  <a:pt x="11136" y="18030"/>
                  <a:pt x="11172" y="18071"/>
                </a:cubicBezTo>
                <a:cubicBezTo>
                  <a:pt x="11210" y="18112"/>
                  <a:pt x="11225" y="18107"/>
                  <a:pt x="11248" y="18042"/>
                </a:cubicBezTo>
                <a:cubicBezTo>
                  <a:pt x="11274" y="17973"/>
                  <a:pt x="11271" y="17954"/>
                  <a:pt x="11230" y="17889"/>
                </a:cubicBezTo>
                <a:cubicBezTo>
                  <a:pt x="11208" y="17854"/>
                  <a:pt x="11196" y="17835"/>
                  <a:pt x="11185" y="17837"/>
                </a:cubicBezTo>
                <a:close/>
                <a:moveTo>
                  <a:pt x="18454" y="17846"/>
                </a:moveTo>
                <a:cubicBezTo>
                  <a:pt x="18443" y="17849"/>
                  <a:pt x="18433" y="17869"/>
                  <a:pt x="18416" y="17912"/>
                </a:cubicBezTo>
                <a:cubicBezTo>
                  <a:pt x="18381" y="18000"/>
                  <a:pt x="18379" y="18001"/>
                  <a:pt x="18340" y="17929"/>
                </a:cubicBezTo>
                <a:cubicBezTo>
                  <a:pt x="18309" y="17872"/>
                  <a:pt x="18293" y="17867"/>
                  <a:pt x="18274" y="17906"/>
                </a:cubicBezTo>
                <a:cubicBezTo>
                  <a:pt x="18242" y="17972"/>
                  <a:pt x="18242" y="18039"/>
                  <a:pt x="18274" y="18105"/>
                </a:cubicBezTo>
                <a:cubicBezTo>
                  <a:pt x="18309" y="18177"/>
                  <a:pt x="18335" y="18171"/>
                  <a:pt x="18367" y="18082"/>
                </a:cubicBezTo>
                <a:cubicBezTo>
                  <a:pt x="18391" y="18017"/>
                  <a:pt x="18401" y="18013"/>
                  <a:pt x="18440" y="18062"/>
                </a:cubicBezTo>
                <a:cubicBezTo>
                  <a:pt x="18479" y="18111"/>
                  <a:pt x="18490" y="18110"/>
                  <a:pt x="18515" y="18042"/>
                </a:cubicBezTo>
                <a:cubicBezTo>
                  <a:pt x="18539" y="17973"/>
                  <a:pt x="18537" y="17954"/>
                  <a:pt x="18498" y="17892"/>
                </a:cubicBezTo>
                <a:cubicBezTo>
                  <a:pt x="18477" y="17859"/>
                  <a:pt x="18465" y="17843"/>
                  <a:pt x="18454" y="17846"/>
                </a:cubicBezTo>
                <a:close/>
                <a:moveTo>
                  <a:pt x="11645" y="18122"/>
                </a:moveTo>
                <a:cubicBezTo>
                  <a:pt x="11639" y="18124"/>
                  <a:pt x="11635" y="18147"/>
                  <a:pt x="11628" y="18194"/>
                </a:cubicBezTo>
                <a:cubicBezTo>
                  <a:pt x="11619" y="18249"/>
                  <a:pt x="11624" y="18353"/>
                  <a:pt x="11639" y="18427"/>
                </a:cubicBezTo>
                <a:cubicBezTo>
                  <a:pt x="11664" y="18548"/>
                  <a:pt x="11663" y="18565"/>
                  <a:pt x="11621" y="18635"/>
                </a:cubicBezTo>
                <a:cubicBezTo>
                  <a:pt x="11550" y="18753"/>
                  <a:pt x="11224" y="18892"/>
                  <a:pt x="11022" y="18891"/>
                </a:cubicBezTo>
                <a:cubicBezTo>
                  <a:pt x="10742" y="18889"/>
                  <a:pt x="10609" y="18730"/>
                  <a:pt x="10631" y="18427"/>
                </a:cubicBezTo>
                <a:lnTo>
                  <a:pt x="10643" y="18266"/>
                </a:lnTo>
                <a:lnTo>
                  <a:pt x="10609" y="18393"/>
                </a:lnTo>
                <a:cubicBezTo>
                  <a:pt x="10568" y="18547"/>
                  <a:pt x="10565" y="18824"/>
                  <a:pt x="10603" y="18917"/>
                </a:cubicBezTo>
                <a:cubicBezTo>
                  <a:pt x="10641" y="19009"/>
                  <a:pt x="10705" y="19076"/>
                  <a:pt x="10793" y="19115"/>
                </a:cubicBezTo>
                <a:cubicBezTo>
                  <a:pt x="10966" y="19193"/>
                  <a:pt x="11446" y="19058"/>
                  <a:pt x="11601" y="18888"/>
                </a:cubicBezTo>
                <a:cubicBezTo>
                  <a:pt x="11687" y="18794"/>
                  <a:pt x="11733" y="18347"/>
                  <a:pt x="11673" y="18180"/>
                </a:cubicBezTo>
                <a:cubicBezTo>
                  <a:pt x="11659" y="18141"/>
                  <a:pt x="11651" y="18120"/>
                  <a:pt x="11645" y="18122"/>
                </a:cubicBezTo>
                <a:close/>
                <a:moveTo>
                  <a:pt x="7617" y="18309"/>
                </a:moveTo>
                <a:cubicBezTo>
                  <a:pt x="7542" y="18315"/>
                  <a:pt x="7465" y="18388"/>
                  <a:pt x="7438" y="18494"/>
                </a:cubicBezTo>
                <a:cubicBezTo>
                  <a:pt x="7419" y="18564"/>
                  <a:pt x="7423" y="18585"/>
                  <a:pt x="7467" y="18626"/>
                </a:cubicBezTo>
                <a:lnTo>
                  <a:pt x="7520" y="18675"/>
                </a:lnTo>
                <a:lnTo>
                  <a:pt x="7415" y="18960"/>
                </a:lnTo>
                <a:cubicBezTo>
                  <a:pt x="7157" y="19649"/>
                  <a:pt x="7214" y="20382"/>
                  <a:pt x="7540" y="20572"/>
                </a:cubicBezTo>
                <a:cubicBezTo>
                  <a:pt x="7665" y="20644"/>
                  <a:pt x="7864" y="20628"/>
                  <a:pt x="8012" y="20534"/>
                </a:cubicBezTo>
                <a:cubicBezTo>
                  <a:pt x="8089" y="20486"/>
                  <a:pt x="8155" y="20434"/>
                  <a:pt x="8160" y="20416"/>
                </a:cubicBezTo>
                <a:cubicBezTo>
                  <a:pt x="8165" y="20399"/>
                  <a:pt x="8044" y="20385"/>
                  <a:pt x="7892" y="20385"/>
                </a:cubicBezTo>
                <a:cubicBezTo>
                  <a:pt x="7637" y="20385"/>
                  <a:pt x="7604" y="20374"/>
                  <a:pt x="7508" y="20275"/>
                </a:cubicBezTo>
                <a:cubicBezTo>
                  <a:pt x="7357" y="20121"/>
                  <a:pt x="7302" y="19935"/>
                  <a:pt x="7312" y="19622"/>
                </a:cubicBezTo>
                <a:cubicBezTo>
                  <a:pt x="7323" y="19326"/>
                  <a:pt x="7395" y="19077"/>
                  <a:pt x="7522" y="18905"/>
                </a:cubicBezTo>
                <a:lnTo>
                  <a:pt x="7609" y="18787"/>
                </a:lnTo>
                <a:lnTo>
                  <a:pt x="7644" y="18876"/>
                </a:lnTo>
                <a:cubicBezTo>
                  <a:pt x="7716" y="19058"/>
                  <a:pt x="7868" y="19138"/>
                  <a:pt x="8049" y="19087"/>
                </a:cubicBezTo>
                <a:cubicBezTo>
                  <a:pt x="8151" y="19058"/>
                  <a:pt x="8159" y="19047"/>
                  <a:pt x="8198" y="18868"/>
                </a:cubicBezTo>
                <a:cubicBezTo>
                  <a:pt x="8232" y="18709"/>
                  <a:pt x="8235" y="18648"/>
                  <a:pt x="8216" y="18502"/>
                </a:cubicBezTo>
                <a:cubicBezTo>
                  <a:pt x="8204" y="18407"/>
                  <a:pt x="8184" y="18330"/>
                  <a:pt x="8174" y="18330"/>
                </a:cubicBezTo>
                <a:cubicBezTo>
                  <a:pt x="8137" y="18330"/>
                  <a:pt x="8131" y="18491"/>
                  <a:pt x="8163" y="18615"/>
                </a:cubicBezTo>
                <a:cubicBezTo>
                  <a:pt x="8192" y="18728"/>
                  <a:pt x="8191" y="18746"/>
                  <a:pt x="8160" y="18793"/>
                </a:cubicBezTo>
                <a:cubicBezTo>
                  <a:pt x="8083" y="18910"/>
                  <a:pt x="7804" y="18913"/>
                  <a:pt x="7737" y="18799"/>
                </a:cubicBezTo>
                <a:cubicBezTo>
                  <a:pt x="7716" y="18763"/>
                  <a:pt x="7719" y="18730"/>
                  <a:pt x="7752" y="18638"/>
                </a:cubicBezTo>
                <a:cubicBezTo>
                  <a:pt x="7807" y="18485"/>
                  <a:pt x="7789" y="18387"/>
                  <a:pt x="7691" y="18327"/>
                </a:cubicBezTo>
                <a:cubicBezTo>
                  <a:pt x="7668" y="18313"/>
                  <a:pt x="7643" y="18307"/>
                  <a:pt x="7617" y="18309"/>
                </a:cubicBezTo>
                <a:close/>
                <a:moveTo>
                  <a:pt x="8786" y="18350"/>
                </a:moveTo>
                <a:cubicBezTo>
                  <a:pt x="8776" y="18335"/>
                  <a:pt x="8768" y="18353"/>
                  <a:pt x="8753" y="18393"/>
                </a:cubicBezTo>
                <a:cubicBezTo>
                  <a:pt x="8713" y="18505"/>
                  <a:pt x="8715" y="18563"/>
                  <a:pt x="8763" y="18652"/>
                </a:cubicBezTo>
                <a:cubicBezTo>
                  <a:pt x="8785" y="18693"/>
                  <a:pt x="8815" y="18783"/>
                  <a:pt x="8829" y="18853"/>
                </a:cubicBezTo>
                <a:cubicBezTo>
                  <a:pt x="8853" y="18971"/>
                  <a:pt x="8850" y="18999"/>
                  <a:pt x="8791" y="19164"/>
                </a:cubicBezTo>
                <a:cubicBezTo>
                  <a:pt x="8756" y="19264"/>
                  <a:pt x="8682" y="19413"/>
                  <a:pt x="8625" y="19492"/>
                </a:cubicBezTo>
                <a:cubicBezTo>
                  <a:pt x="8541" y="19612"/>
                  <a:pt x="8508" y="19631"/>
                  <a:pt x="8443" y="19613"/>
                </a:cubicBezTo>
                <a:cubicBezTo>
                  <a:pt x="8345" y="19587"/>
                  <a:pt x="8343" y="19608"/>
                  <a:pt x="8433" y="19688"/>
                </a:cubicBezTo>
                <a:cubicBezTo>
                  <a:pt x="8522" y="19768"/>
                  <a:pt x="8564" y="19771"/>
                  <a:pt x="8634" y="19697"/>
                </a:cubicBezTo>
                <a:cubicBezTo>
                  <a:pt x="8839" y="19477"/>
                  <a:pt x="8925" y="18945"/>
                  <a:pt x="8826" y="18502"/>
                </a:cubicBezTo>
                <a:cubicBezTo>
                  <a:pt x="8806" y="18410"/>
                  <a:pt x="8795" y="18364"/>
                  <a:pt x="8786" y="18350"/>
                </a:cubicBezTo>
                <a:close/>
                <a:moveTo>
                  <a:pt x="74" y="18848"/>
                </a:moveTo>
                <a:cubicBezTo>
                  <a:pt x="16" y="18848"/>
                  <a:pt x="-14" y="18935"/>
                  <a:pt x="7" y="19046"/>
                </a:cubicBezTo>
                <a:cubicBezTo>
                  <a:pt x="29" y="19163"/>
                  <a:pt x="114" y="19106"/>
                  <a:pt x="122" y="18969"/>
                </a:cubicBezTo>
                <a:cubicBezTo>
                  <a:pt x="128" y="18866"/>
                  <a:pt x="122" y="18848"/>
                  <a:pt x="74" y="18848"/>
                </a:cubicBezTo>
                <a:close/>
                <a:moveTo>
                  <a:pt x="8143" y="19490"/>
                </a:moveTo>
                <a:lnTo>
                  <a:pt x="8104" y="19590"/>
                </a:lnTo>
                <a:cubicBezTo>
                  <a:pt x="8065" y="19688"/>
                  <a:pt x="8065" y="19692"/>
                  <a:pt x="8111" y="19769"/>
                </a:cubicBezTo>
                <a:cubicBezTo>
                  <a:pt x="8156" y="19844"/>
                  <a:pt x="8160" y="19842"/>
                  <a:pt x="8190" y="19754"/>
                </a:cubicBezTo>
                <a:cubicBezTo>
                  <a:pt x="8217" y="19674"/>
                  <a:pt x="8216" y="19657"/>
                  <a:pt x="8181" y="19579"/>
                </a:cubicBezTo>
                <a:lnTo>
                  <a:pt x="8143" y="19490"/>
                </a:lnTo>
                <a:close/>
                <a:moveTo>
                  <a:pt x="11321" y="19933"/>
                </a:moveTo>
                <a:cubicBezTo>
                  <a:pt x="11321" y="19880"/>
                  <a:pt x="11048" y="20134"/>
                  <a:pt x="10994" y="20238"/>
                </a:cubicBezTo>
                <a:cubicBezTo>
                  <a:pt x="10971" y="20282"/>
                  <a:pt x="10960" y="20319"/>
                  <a:pt x="10969" y="20319"/>
                </a:cubicBezTo>
                <a:cubicBezTo>
                  <a:pt x="11003" y="20319"/>
                  <a:pt x="11321" y="19971"/>
                  <a:pt x="11321" y="19933"/>
                </a:cubicBezTo>
                <a:close/>
                <a:moveTo>
                  <a:pt x="950" y="20707"/>
                </a:moveTo>
                <a:cubicBezTo>
                  <a:pt x="950" y="20649"/>
                  <a:pt x="619" y="20992"/>
                  <a:pt x="606" y="21064"/>
                </a:cubicBezTo>
                <a:cubicBezTo>
                  <a:pt x="600" y="21096"/>
                  <a:pt x="676" y="21038"/>
                  <a:pt x="773" y="20935"/>
                </a:cubicBezTo>
                <a:cubicBezTo>
                  <a:pt x="871" y="20831"/>
                  <a:pt x="950" y="20730"/>
                  <a:pt x="950" y="20707"/>
                </a:cubicBezTo>
                <a:close/>
                <a:moveTo>
                  <a:pt x="7740" y="21107"/>
                </a:moveTo>
                <a:cubicBezTo>
                  <a:pt x="7746" y="21077"/>
                  <a:pt x="7673" y="21135"/>
                  <a:pt x="7578" y="21237"/>
                </a:cubicBezTo>
                <a:cubicBezTo>
                  <a:pt x="7483" y="21339"/>
                  <a:pt x="7402" y="21443"/>
                  <a:pt x="7398" y="21470"/>
                </a:cubicBezTo>
                <a:cubicBezTo>
                  <a:pt x="7388" y="21536"/>
                  <a:pt x="7727" y="21177"/>
                  <a:pt x="7740" y="21107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0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5" name="تجميع"/>
          <p:cNvGrpSpPr/>
          <p:nvPr/>
        </p:nvGrpSpPr>
        <p:grpSpPr>
          <a:xfrm>
            <a:off x="1904691" y="995173"/>
            <a:ext cx="5221311" cy="3725172"/>
            <a:chOff x="0" y="0"/>
            <a:chExt cx="5221309" cy="3725170"/>
          </a:xfrm>
        </p:grpSpPr>
        <p:sp>
          <p:nvSpPr>
            <p:cNvPr id="1812" name="Google Shape;1765;p26"/>
            <p:cNvSpPr/>
            <p:nvPr/>
          </p:nvSpPr>
          <p:spPr>
            <a:xfrm rot="126755">
              <a:off x="238296" y="311538"/>
              <a:ext cx="4703898" cy="3328064"/>
            </a:xfrm>
            <a:prstGeom prst="rect">
              <a:avLst/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813" name="Google Shape;1766;p26"/>
            <p:cNvSpPr/>
            <p:nvPr/>
          </p:nvSpPr>
          <p:spPr>
            <a:xfrm rot="21464125">
              <a:off x="18154" y="21133"/>
              <a:ext cx="1088230" cy="9403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  <p:sp>
          <p:nvSpPr>
            <p:cNvPr id="1814" name="Google Shape;1767;p26"/>
            <p:cNvSpPr/>
            <p:nvPr/>
          </p:nvSpPr>
          <p:spPr>
            <a:xfrm rot="4829594">
              <a:off x="4123602" y="174605"/>
              <a:ext cx="1088247" cy="94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737" y="0"/>
                  </a:moveTo>
                  <a:lnTo>
                    <a:pt x="0" y="14813"/>
                  </a:lnTo>
                  <a:cubicBezTo>
                    <a:pt x="0" y="14813"/>
                    <a:pt x="933" y="14813"/>
                    <a:pt x="1287" y="15356"/>
                  </a:cubicBezTo>
                  <a:cubicBezTo>
                    <a:pt x="1609" y="15938"/>
                    <a:pt x="1320" y="16791"/>
                    <a:pt x="1320" y="16791"/>
                  </a:cubicBezTo>
                  <a:cubicBezTo>
                    <a:pt x="1320" y="16791"/>
                    <a:pt x="2253" y="16791"/>
                    <a:pt x="2607" y="17372"/>
                  </a:cubicBezTo>
                  <a:cubicBezTo>
                    <a:pt x="2961" y="17993"/>
                    <a:pt x="2672" y="19351"/>
                    <a:pt x="2672" y="19351"/>
                  </a:cubicBezTo>
                  <a:cubicBezTo>
                    <a:pt x="2672" y="19351"/>
                    <a:pt x="3702" y="19506"/>
                    <a:pt x="3927" y="19893"/>
                  </a:cubicBezTo>
                  <a:cubicBezTo>
                    <a:pt x="4152" y="20281"/>
                    <a:pt x="4024" y="21600"/>
                    <a:pt x="4024" y="21600"/>
                  </a:cubicBezTo>
                  <a:lnTo>
                    <a:pt x="21600" y="6941"/>
                  </a:lnTo>
                  <a:cubicBezTo>
                    <a:pt x="19958" y="6747"/>
                    <a:pt x="20248" y="4692"/>
                    <a:pt x="20248" y="4692"/>
                  </a:cubicBezTo>
                  <a:cubicBezTo>
                    <a:pt x="20248" y="4692"/>
                    <a:pt x="19507" y="4343"/>
                    <a:pt x="19121" y="3916"/>
                  </a:cubicBezTo>
                  <a:cubicBezTo>
                    <a:pt x="18767" y="3489"/>
                    <a:pt x="19024" y="2210"/>
                    <a:pt x="19024" y="2210"/>
                  </a:cubicBezTo>
                  <a:cubicBezTo>
                    <a:pt x="19024" y="2210"/>
                    <a:pt x="18027" y="2171"/>
                    <a:pt x="17705" y="1667"/>
                  </a:cubicBezTo>
                  <a:cubicBezTo>
                    <a:pt x="17415" y="1163"/>
                    <a:pt x="17737" y="0"/>
                    <a:pt x="1773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rtl="0">
                <a:defRPr sz="500"/>
              </a:pPr>
            </a:p>
          </p:txBody>
        </p:sp>
      </p:grpSp>
      <p:grpSp>
        <p:nvGrpSpPr>
          <p:cNvPr id="1818" name="IMG_0589.png"/>
          <p:cNvGrpSpPr/>
          <p:nvPr/>
        </p:nvGrpSpPr>
        <p:grpSpPr>
          <a:xfrm>
            <a:off x="3438744" y="1680432"/>
            <a:ext cx="2087166" cy="795735"/>
            <a:chOff x="0" y="0"/>
            <a:chExt cx="2087165" cy="795734"/>
          </a:xfrm>
        </p:grpSpPr>
        <p:pic>
          <p:nvPicPr>
            <p:cNvPr id="1817" name="IMG_0589.png" descr="IMG_058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62131" t="26759" r="0" b="54510"/>
            <a:stretch>
              <a:fillRect/>
            </a:stretch>
          </p:blipFill>
          <p:spPr>
            <a:xfrm>
              <a:off x="57150" y="57150"/>
              <a:ext cx="1972854" cy="68159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16" name="IMG_0589.png" descr="IMG_0589.png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2087166" cy="795735"/>
            </a:xfrm>
            <a:prstGeom prst="rect">
              <a:avLst/>
            </a:prstGeom>
            <a:effectLst/>
          </p:spPr>
        </p:pic>
      </p:grpSp>
      <p:sp>
        <p:nvSpPr>
          <p:cNvPr id="1819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20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821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2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22" name="١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28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23" name="القيمة المنزلية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القيمة المنزلية</a:t>
            </a:r>
          </a:p>
        </p:txBody>
      </p:sp>
      <p:pic>
        <p:nvPicPr>
          <p:cNvPr id="1824" name="IMG_2295.png" descr="IMG_2295.png"/>
          <p:cNvPicPr>
            <a:picLocks noChangeAspect="1"/>
          </p:cNvPicPr>
          <p:nvPr/>
        </p:nvPicPr>
        <p:blipFill>
          <a:blip r:embed="rId4">
            <a:extLst/>
          </a:blip>
          <a:srcRect l="58123" t="35971" r="19302" b="27819"/>
          <a:stretch>
            <a:fillRect/>
          </a:stretch>
        </p:blipFill>
        <p:spPr>
          <a:xfrm rot="480000">
            <a:off x="4956568" y="2783771"/>
            <a:ext cx="1462485" cy="16385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28" fill="norm" stroke="1" extrusionOk="0">
                <a:moveTo>
                  <a:pt x="1964" y="0"/>
                </a:moveTo>
                <a:cubicBezTo>
                  <a:pt x="1845" y="0"/>
                  <a:pt x="1609" y="207"/>
                  <a:pt x="1559" y="355"/>
                </a:cubicBezTo>
                <a:cubicBezTo>
                  <a:pt x="1503" y="521"/>
                  <a:pt x="1553" y="616"/>
                  <a:pt x="1735" y="699"/>
                </a:cubicBezTo>
                <a:lnTo>
                  <a:pt x="1858" y="757"/>
                </a:lnTo>
                <a:lnTo>
                  <a:pt x="1723" y="861"/>
                </a:lnTo>
                <a:cubicBezTo>
                  <a:pt x="1596" y="955"/>
                  <a:pt x="1561" y="965"/>
                  <a:pt x="1254" y="965"/>
                </a:cubicBezTo>
                <a:lnTo>
                  <a:pt x="920" y="965"/>
                </a:lnTo>
                <a:lnTo>
                  <a:pt x="920" y="3171"/>
                </a:lnTo>
                <a:lnTo>
                  <a:pt x="920" y="5382"/>
                </a:lnTo>
                <a:lnTo>
                  <a:pt x="2913" y="5392"/>
                </a:lnTo>
                <a:cubicBezTo>
                  <a:pt x="4839" y="5403"/>
                  <a:pt x="4916" y="5407"/>
                  <a:pt x="5129" y="5481"/>
                </a:cubicBezTo>
                <a:cubicBezTo>
                  <a:pt x="5371" y="5565"/>
                  <a:pt x="5498" y="5557"/>
                  <a:pt x="5739" y="5450"/>
                </a:cubicBezTo>
                <a:cubicBezTo>
                  <a:pt x="5886" y="5384"/>
                  <a:pt x="6125" y="5382"/>
                  <a:pt x="13745" y="5382"/>
                </a:cubicBezTo>
                <a:lnTo>
                  <a:pt x="21600" y="5382"/>
                </a:lnTo>
                <a:lnTo>
                  <a:pt x="21600" y="3171"/>
                </a:lnTo>
                <a:lnTo>
                  <a:pt x="21600" y="965"/>
                </a:lnTo>
                <a:lnTo>
                  <a:pt x="17931" y="965"/>
                </a:lnTo>
                <a:cubicBezTo>
                  <a:pt x="15335" y="965"/>
                  <a:pt x="14263" y="951"/>
                  <a:pt x="14244" y="923"/>
                </a:cubicBezTo>
                <a:cubicBezTo>
                  <a:pt x="14229" y="902"/>
                  <a:pt x="14237" y="867"/>
                  <a:pt x="14261" y="845"/>
                </a:cubicBezTo>
                <a:cubicBezTo>
                  <a:pt x="14326" y="787"/>
                  <a:pt x="14318" y="660"/>
                  <a:pt x="14244" y="605"/>
                </a:cubicBezTo>
                <a:cubicBezTo>
                  <a:pt x="14197" y="571"/>
                  <a:pt x="14186" y="521"/>
                  <a:pt x="14203" y="428"/>
                </a:cubicBezTo>
                <a:cubicBezTo>
                  <a:pt x="14238" y="234"/>
                  <a:pt x="14163" y="43"/>
                  <a:pt x="14044" y="16"/>
                </a:cubicBezTo>
                <a:cubicBezTo>
                  <a:pt x="13842" y="-29"/>
                  <a:pt x="13582" y="227"/>
                  <a:pt x="13581" y="475"/>
                </a:cubicBezTo>
                <a:cubicBezTo>
                  <a:pt x="13581" y="592"/>
                  <a:pt x="13601" y="617"/>
                  <a:pt x="13728" y="684"/>
                </a:cubicBezTo>
                <a:lnTo>
                  <a:pt x="13874" y="762"/>
                </a:lnTo>
                <a:lnTo>
                  <a:pt x="13751" y="861"/>
                </a:lnTo>
                <a:lnTo>
                  <a:pt x="13622" y="965"/>
                </a:lnTo>
                <a:lnTo>
                  <a:pt x="7937" y="965"/>
                </a:lnTo>
                <a:cubicBezTo>
                  <a:pt x="4809" y="965"/>
                  <a:pt x="2239" y="951"/>
                  <a:pt x="2227" y="934"/>
                </a:cubicBezTo>
                <a:cubicBezTo>
                  <a:pt x="2216" y="917"/>
                  <a:pt x="2225" y="854"/>
                  <a:pt x="2251" y="793"/>
                </a:cubicBezTo>
                <a:cubicBezTo>
                  <a:pt x="2290" y="700"/>
                  <a:pt x="2291" y="672"/>
                  <a:pt x="2233" y="616"/>
                </a:cubicBezTo>
                <a:cubicBezTo>
                  <a:pt x="2187" y="570"/>
                  <a:pt x="2163" y="488"/>
                  <a:pt x="2163" y="355"/>
                </a:cubicBezTo>
                <a:cubicBezTo>
                  <a:pt x="2163" y="140"/>
                  <a:pt x="2086" y="0"/>
                  <a:pt x="1964" y="0"/>
                </a:cubicBezTo>
                <a:close/>
                <a:moveTo>
                  <a:pt x="12298" y="7947"/>
                </a:moveTo>
                <a:cubicBezTo>
                  <a:pt x="12182" y="7947"/>
                  <a:pt x="11948" y="8156"/>
                  <a:pt x="11899" y="8302"/>
                </a:cubicBezTo>
                <a:cubicBezTo>
                  <a:pt x="11843" y="8468"/>
                  <a:pt x="11887" y="8568"/>
                  <a:pt x="12069" y="8651"/>
                </a:cubicBezTo>
                <a:lnTo>
                  <a:pt x="12198" y="8709"/>
                </a:lnTo>
                <a:lnTo>
                  <a:pt x="12063" y="8808"/>
                </a:lnTo>
                <a:lnTo>
                  <a:pt x="11922" y="8912"/>
                </a:lnTo>
                <a:lnTo>
                  <a:pt x="6647" y="8912"/>
                </a:lnTo>
                <a:cubicBezTo>
                  <a:pt x="3744" y="8912"/>
                  <a:pt x="1360" y="8897"/>
                  <a:pt x="1348" y="8881"/>
                </a:cubicBezTo>
                <a:cubicBezTo>
                  <a:pt x="1337" y="8864"/>
                  <a:pt x="1346" y="8801"/>
                  <a:pt x="1372" y="8740"/>
                </a:cubicBezTo>
                <a:cubicBezTo>
                  <a:pt x="1412" y="8645"/>
                  <a:pt x="1407" y="8621"/>
                  <a:pt x="1342" y="8557"/>
                </a:cubicBezTo>
                <a:cubicBezTo>
                  <a:pt x="1285" y="8501"/>
                  <a:pt x="1270" y="8434"/>
                  <a:pt x="1278" y="8291"/>
                </a:cubicBezTo>
                <a:cubicBezTo>
                  <a:pt x="1295" y="7960"/>
                  <a:pt x="1073" y="7849"/>
                  <a:pt x="838" y="8067"/>
                </a:cubicBezTo>
                <a:cubicBezTo>
                  <a:pt x="743" y="8156"/>
                  <a:pt x="639" y="8342"/>
                  <a:pt x="639" y="8432"/>
                </a:cubicBezTo>
                <a:cubicBezTo>
                  <a:pt x="639" y="8465"/>
                  <a:pt x="709" y="8548"/>
                  <a:pt x="791" y="8615"/>
                </a:cubicBezTo>
                <a:lnTo>
                  <a:pt x="938" y="8735"/>
                </a:lnTo>
                <a:lnTo>
                  <a:pt x="821" y="8823"/>
                </a:lnTo>
                <a:cubicBezTo>
                  <a:pt x="715" y="8900"/>
                  <a:pt x="663" y="8911"/>
                  <a:pt x="352" y="8912"/>
                </a:cubicBezTo>
                <a:lnTo>
                  <a:pt x="0" y="8912"/>
                </a:lnTo>
                <a:lnTo>
                  <a:pt x="0" y="11123"/>
                </a:lnTo>
                <a:lnTo>
                  <a:pt x="0" y="13334"/>
                </a:lnTo>
                <a:lnTo>
                  <a:pt x="10797" y="13334"/>
                </a:lnTo>
                <a:lnTo>
                  <a:pt x="21600" y="13334"/>
                </a:lnTo>
                <a:lnTo>
                  <a:pt x="21600" y="11123"/>
                </a:lnTo>
                <a:lnTo>
                  <a:pt x="21600" y="8912"/>
                </a:lnTo>
                <a:lnTo>
                  <a:pt x="17092" y="8912"/>
                </a:lnTo>
                <a:cubicBezTo>
                  <a:pt x="14614" y="8912"/>
                  <a:pt x="12579" y="8897"/>
                  <a:pt x="12567" y="8881"/>
                </a:cubicBezTo>
                <a:cubicBezTo>
                  <a:pt x="12556" y="8864"/>
                  <a:pt x="12565" y="8801"/>
                  <a:pt x="12591" y="8740"/>
                </a:cubicBezTo>
                <a:cubicBezTo>
                  <a:pt x="12630" y="8648"/>
                  <a:pt x="12627" y="8621"/>
                  <a:pt x="12573" y="8568"/>
                </a:cubicBezTo>
                <a:cubicBezTo>
                  <a:pt x="12528" y="8524"/>
                  <a:pt x="12507" y="8439"/>
                  <a:pt x="12509" y="8297"/>
                </a:cubicBezTo>
                <a:cubicBezTo>
                  <a:pt x="12511" y="8075"/>
                  <a:pt x="12436" y="7947"/>
                  <a:pt x="12298" y="7947"/>
                </a:cubicBezTo>
                <a:close/>
                <a:moveTo>
                  <a:pt x="3007" y="16859"/>
                </a:moveTo>
                <a:lnTo>
                  <a:pt x="3007" y="19070"/>
                </a:lnTo>
                <a:lnTo>
                  <a:pt x="3007" y="21281"/>
                </a:lnTo>
                <a:lnTo>
                  <a:pt x="6618" y="21281"/>
                </a:lnTo>
                <a:cubicBezTo>
                  <a:pt x="10175" y="21281"/>
                  <a:pt x="10228" y="21283"/>
                  <a:pt x="10340" y="21354"/>
                </a:cubicBezTo>
                <a:cubicBezTo>
                  <a:pt x="10402" y="21393"/>
                  <a:pt x="10513" y="21449"/>
                  <a:pt x="10586" y="21479"/>
                </a:cubicBezTo>
                <a:cubicBezTo>
                  <a:pt x="10815" y="21571"/>
                  <a:pt x="11307" y="21532"/>
                  <a:pt x="11635" y="21395"/>
                </a:cubicBezTo>
                <a:lnTo>
                  <a:pt x="11911" y="21281"/>
                </a:lnTo>
                <a:lnTo>
                  <a:pt x="13628" y="21281"/>
                </a:lnTo>
                <a:cubicBezTo>
                  <a:pt x="15251" y="21281"/>
                  <a:pt x="15353" y="21286"/>
                  <a:pt x="15545" y="21354"/>
                </a:cubicBezTo>
                <a:cubicBezTo>
                  <a:pt x="15805" y="21445"/>
                  <a:pt x="16027" y="21441"/>
                  <a:pt x="16231" y="21348"/>
                </a:cubicBezTo>
                <a:cubicBezTo>
                  <a:pt x="16377" y="21282"/>
                  <a:pt x="16463" y="21277"/>
                  <a:pt x="17104" y="21281"/>
                </a:cubicBezTo>
                <a:cubicBezTo>
                  <a:pt x="17494" y="21283"/>
                  <a:pt x="18665" y="21282"/>
                  <a:pt x="19707" y="21281"/>
                </a:cubicBezTo>
                <a:lnTo>
                  <a:pt x="21600" y="21281"/>
                </a:lnTo>
                <a:lnTo>
                  <a:pt x="21600" y="19070"/>
                </a:lnTo>
                <a:lnTo>
                  <a:pt x="21600" y="16859"/>
                </a:lnTo>
                <a:lnTo>
                  <a:pt x="12304" y="16859"/>
                </a:lnTo>
                <a:lnTo>
                  <a:pt x="3007" y="16859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25" name="IMG_2295.png" descr="IMG_2295.png"/>
          <p:cNvPicPr>
            <a:picLocks noChangeAspect="1"/>
          </p:cNvPicPr>
          <p:nvPr/>
        </p:nvPicPr>
        <p:blipFill>
          <a:blip r:embed="rId4">
            <a:extLst/>
          </a:blip>
          <a:srcRect l="4732" t="35975" r="70059" b="27834"/>
          <a:stretch>
            <a:fillRect/>
          </a:stretch>
        </p:blipFill>
        <p:spPr>
          <a:xfrm rot="480000">
            <a:off x="2369743" y="2584783"/>
            <a:ext cx="1633141" cy="16376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fill="norm" stroke="1" extrusionOk="0">
                <a:moveTo>
                  <a:pt x="2136" y="0"/>
                </a:moveTo>
                <a:cubicBezTo>
                  <a:pt x="2024" y="0"/>
                  <a:pt x="1888" y="111"/>
                  <a:pt x="1816" y="262"/>
                </a:cubicBezTo>
                <a:cubicBezTo>
                  <a:pt x="1723" y="457"/>
                  <a:pt x="1743" y="553"/>
                  <a:pt x="1890" y="665"/>
                </a:cubicBezTo>
                <a:lnTo>
                  <a:pt x="2016" y="764"/>
                </a:lnTo>
                <a:lnTo>
                  <a:pt x="1905" y="863"/>
                </a:lnTo>
                <a:cubicBezTo>
                  <a:pt x="1801" y="956"/>
                  <a:pt x="1773" y="963"/>
                  <a:pt x="1491" y="963"/>
                </a:cubicBezTo>
                <a:lnTo>
                  <a:pt x="1186" y="963"/>
                </a:lnTo>
                <a:lnTo>
                  <a:pt x="1186" y="3182"/>
                </a:lnTo>
                <a:lnTo>
                  <a:pt x="1186" y="5400"/>
                </a:lnTo>
                <a:lnTo>
                  <a:pt x="11391" y="5400"/>
                </a:lnTo>
                <a:lnTo>
                  <a:pt x="21600" y="5400"/>
                </a:lnTo>
                <a:lnTo>
                  <a:pt x="21600" y="3182"/>
                </a:lnTo>
                <a:lnTo>
                  <a:pt x="21600" y="963"/>
                </a:lnTo>
                <a:lnTo>
                  <a:pt x="17569" y="963"/>
                </a:lnTo>
                <a:cubicBezTo>
                  <a:pt x="15350" y="963"/>
                  <a:pt x="13522" y="948"/>
                  <a:pt x="13511" y="931"/>
                </a:cubicBezTo>
                <a:cubicBezTo>
                  <a:pt x="13501" y="915"/>
                  <a:pt x="13514" y="851"/>
                  <a:pt x="13537" y="790"/>
                </a:cubicBezTo>
                <a:cubicBezTo>
                  <a:pt x="13572" y="698"/>
                  <a:pt x="13570" y="671"/>
                  <a:pt x="13522" y="617"/>
                </a:cubicBezTo>
                <a:cubicBezTo>
                  <a:pt x="13481" y="573"/>
                  <a:pt x="13463" y="488"/>
                  <a:pt x="13464" y="345"/>
                </a:cubicBezTo>
                <a:cubicBezTo>
                  <a:pt x="13466" y="124"/>
                  <a:pt x="13398" y="0"/>
                  <a:pt x="13275" y="0"/>
                </a:cubicBezTo>
                <a:cubicBezTo>
                  <a:pt x="13183" y="0"/>
                  <a:pt x="13004" y="155"/>
                  <a:pt x="12934" y="304"/>
                </a:cubicBezTo>
                <a:cubicBezTo>
                  <a:pt x="12852" y="475"/>
                  <a:pt x="12889" y="591"/>
                  <a:pt x="13049" y="686"/>
                </a:cubicBezTo>
                <a:lnTo>
                  <a:pt x="13180" y="764"/>
                </a:lnTo>
                <a:lnTo>
                  <a:pt x="13060" y="863"/>
                </a:lnTo>
                <a:lnTo>
                  <a:pt x="12939" y="963"/>
                </a:lnTo>
                <a:lnTo>
                  <a:pt x="7653" y="963"/>
                </a:lnTo>
                <a:cubicBezTo>
                  <a:pt x="3888" y="963"/>
                  <a:pt x="2364" y="954"/>
                  <a:pt x="2346" y="926"/>
                </a:cubicBezTo>
                <a:cubicBezTo>
                  <a:pt x="2333" y="905"/>
                  <a:pt x="2340" y="870"/>
                  <a:pt x="2362" y="848"/>
                </a:cubicBezTo>
                <a:cubicBezTo>
                  <a:pt x="2421" y="789"/>
                  <a:pt x="2410" y="616"/>
                  <a:pt x="2346" y="591"/>
                </a:cubicBezTo>
                <a:cubicBezTo>
                  <a:pt x="2303" y="575"/>
                  <a:pt x="2296" y="536"/>
                  <a:pt x="2315" y="398"/>
                </a:cubicBezTo>
                <a:cubicBezTo>
                  <a:pt x="2344" y="178"/>
                  <a:pt x="2263" y="0"/>
                  <a:pt x="2136" y="0"/>
                </a:cubicBezTo>
                <a:close/>
                <a:moveTo>
                  <a:pt x="13270" y="7975"/>
                </a:moveTo>
                <a:cubicBezTo>
                  <a:pt x="13166" y="7975"/>
                  <a:pt x="12957" y="8184"/>
                  <a:pt x="12913" y="8331"/>
                </a:cubicBezTo>
                <a:cubicBezTo>
                  <a:pt x="12863" y="8497"/>
                  <a:pt x="12908" y="8593"/>
                  <a:pt x="13070" y="8676"/>
                </a:cubicBezTo>
                <a:lnTo>
                  <a:pt x="13180" y="8734"/>
                </a:lnTo>
                <a:lnTo>
                  <a:pt x="13060" y="8839"/>
                </a:lnTo>
                <a:lnTo>
                  <a:pt x="12934" y="8938"/>
                </a:lnTo>
                <a:lnTo>
                  <a:pt x="7050" y="8933"/>
                </a:lnTo>
                <a:cubicBezTo>
                  <a:pt x="1839" y="8926"/>
                  <a:pt x="1169" y="8918"/>
                  <a:pt x="1181" y="8870"/>
                </a:cubicBezTo>
                <a:cubicBezTo>
                  <a:pt x="1225" y="8701"/>
                  <a:pt x="1225" y="8646"/>
                  <a:pt x="1181" y="8593"/>
                </a:cubicBezTo>
                <a:cubicBezTo>
                  <a:pt x="1152" y="8557"/>
                  <a:pt x="1129" y="8453"/>
                  <a:pt x="1129" y="8326"/>
                </a:cubicBezTo>
                <a:cubicBezTo>
                  <a:pt x="1129" y="8149"/>
                  <a:pt x="1117" y="8103"/>
                  <a:pt x="1050" y="8048"/>
                </a:cubicBezTo>
                <a:cubicBezTo>
                  <a:pt x="946" y="7964"/>
                  <a:pt x="853" y="7991"/>
                  <a:pt x="719" y="8143"/>
                </a:cubicBezTo>
                <a:cubicBezTo>
                  <a:pt x="520" y="8369"/>
                  <a:pt x="526" y="8564"/>
                  <a:pt x="740" y="8666"/>
                </a:cubicBezTo>
                <a:lnTo>
                  <a:pt x="877" y="8734"/>
                </a:lnTo>
                <a:lnTo>
                  <a:pt x="751" y="8833"/>
                </a:lnTo>
                <a:cubicBezTo>
                  <a:pt x="634" y="8929"/>
                  <a:pt x="607" y="8937"/>
                  <a:pt x="315" y="8938"/>
                </a:cubicBezTo>
                <a:lnTo>
                  <a:pt x="0" y="8938"/>
                </a:lnTo>
                <a:lnTo>
                  <a:pt x="0" y="11157"/>
                </a:lnTo>
                <a:lnTo>
                  <a:pt x="0" y="13376"/>
                </a:lnTo>
                <a:lnTo>
                  <a:pt x="10803" y="13376"/>
                </a:lnTo>
                <a:lnTo>
                  <a:pt x="21600" y="13376"/>
                </a:lnTo>
                <a:lnTo>
                  <a:pt x="21600" y="11157"/>
                </a:lnTo>
                <a:lnTo>
                  <a:pt x="21600" y="8938"/>
                </a:lnTo>
                <a:lnTo>
                  <a:pt x="17569" y="8938"/>
                </a:lnTo>
                <a:cubicBezTo>
                  <a:pt x="15350" y="8938"/>
                  <a:pt x="13522" y="8929"/>
                  <a:pt x="13511" y="8912"/>
                </a:cubicBezTo>
                <a:cubicBezTo>
                  <a:pt x="13501" y="8895"/>
                  <a:pt x="13514" y="8831"/>
                  <a:pt x="13537" y="8771"/>
                </a:cubicBezTo>
                <a:cubicBezTo>
                  <a:pt x="13572" y="8678"/>
                  <a:pt x="13570" y="8646"/>
                  <a:pt x="13522" y="8593"/>
                </a:cubicBezTo>
                <a:cubicBezTo>
                  <a:pt x="13481" y="8548"/>
                  <a:pt x="13463" y="8463"/>
                  <a:pt x="13464" y="8321"/>
                </a:cubicBezTo>
                <a:cubicBezTo>
                  <a:pt x="13466" y="8098"/>
                  <a:pt x="13394" y="7975"/>
                  <a:pt x="13270" y="7975"/>
                </a:cubicBezTo>
                <a:close/>
                <a:moveTo>
                  <a:pt x="2189" y="16918"/>
                </a:moveTo>
                <a:lnTo>
                  <a:pt x="2189" y="19137"/>
                </a:lnTo>
                <a:lnTo>
                  <a:pt x="2189" y="21356"/>
                </a:lnTo>
                <a:lnTo>
                  <a:pt x="5779" y="21356"/>
                </a:lnTo>
                <a:cubicBezTo>
                  <a:pt x="9325" y="21356"/>
                  <a:pt x="9374" y="21353"/>
                  <a:pt x="9475" y="21424"/>
                </a:cubicBezTo>
                <a:cubicBezTo>
                  <a:pt x="9531" y="21464"/>
                  <a:pt x="9630" y="21520"/>
                  <a:pt x="9695" y="21550"/>
                </a:cubicBezTo>
                <a:cubicBezTo>
                  <a:pt x="9779" y="21587"/>
                  <a:pt x="9899" y="21600"/>
                  <a:pt x="10104" y="21592"/>
                </a:cubicBezTo>
                <a:cubicBezTo>
                  <a:pt x="10346" y="21582"/>
                  <a:pt x="10438" y="21560"/>
                  <a:pt x="10629" y="21466"/>
                </a:cubicBezTo>
                <a:lnTo>
                  <a:pt x="10860" y="21356"/>
                </a:lnTo>
                <a:lnTo>
                  <a:pt x="12409" y="21356"/>
                </a:lnTo>
                <a:cubicBezTo>
                  <a:pt x="13874" y="21356"/>
                  <a:pt x="13961" y="21356"/>
                  <a:pt x="14120" y="21424"/>
                </a:cubicBezTo>
                <a:cubicBezTo>
                  <a:pt x="14212" y="21463"/>
                  <a:pt x="14357" y="21497"/>
                  <a:pt x="14440" y="21497"/>
                </a:cubicBezTo>
                <a:cubicBezTo>
                  <a:pt x="14523" y="21497"/>
                  <a:pt x="14652" y="21463"/>
                  <a:pt x="14729" y="21424"/>
                </a:cubicBezTo>
                <a:cubicBezTo>
                  <a:pt x="14867" y="21354"/>
                  <a:pt x="14941" y="21356"/>
                  <a:pt x="18235" y="21356"/>
                </a:cubicBezTo>
                <a:lnTo>
                  <a:pt x="21600" y="21356"/>
                </a:lnTo>
                <a:lnTo>
                  <a:pt x="21600" y="19137"/>
                </a:lnTo>
                <a:lnTo>
                  <a:pt x="21600" y="16918"/>
                </a:lnTo>
                <a:lnTo>
                  <a:pt x="11894" y="16918"/>
                </a:lnTo>
                <a:lnTo>
                  <a:pt x="2189" y="16918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791;p27"/>
          <p:cNvSpPr/>
          <p:nvPr/>
        </p:nvSpPr>
        <p:spPr>
          <a:xfrm rot="21599579">
            <a:off x="5272499" y="1236875"/>
            <a:ext cx="2445601" cy="2984401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28" name="Google Shape;2010;p27"/>
          <p:cNvSpPr/>
          <p:nvPr/>
        </p:nvSpPr>
        <p:spPr>
          <a:xfrm rot="4965428">
            <a:off x="7113987" y="1120336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29" name="Google Shape;2011;p27"/>
          <p:cNvSpPr/>
          <p:nvPr/>
        </p:nvSpPr>
        <p:spPr>
          <a:xfrm flipH="1" rot="16634572">
            <a:off x="4995992" y="1120336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30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5587129" y="3376140"/>
            <a:ext cx="999425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31" name="اكتب كل عدد مما يأتي بالصيغة اللفظية"/>
          <p:cNvSpPr txBox="1"/>
          <p:nvPr/>
        </p:nvSpPr>
        <p:spPr>
          <a:xfrm>
            <a:off x="5623413" y="1756419"/>
            <a:ext cx="1818992" cy="163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b="1" sz="236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sp>
        <p:nvSpPr>
          <p:cNvPr id="1832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33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834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35" name="١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36" name="القيمة المنزلية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القيمة المنزلية</a:t>
            </a:r>
          </a:p>
        </p:txBody>
      </p:sp>
      <p:pic>
        <p:nvPicPr>
          <p:cNvPr id="1837" name="IMG_2296.png" descr="IMG_2296.png"/>
          <p:cNvPicPr>
            <a:picLocks noChangeAspect="1"/>
          </p:cNvPicPr>
          <p:nvPr/>
        </p:nvPicPr>
        <p:blipFill>
          <a:blip r:embed="rId3">
            <a:extLst/>
          </a:blip>
          <a:srcRect l="72734" t="15364" r="1802" b="50394"/>
          <a:stretch>
            <a:fillRect/>
          </a:stretch>
        </p:blipFill>
        <p:spPr>
          <a:xfrm>
            <a:off x="3223516" y="1654519"/>
            <a:ext cx="1953023" cy="18344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60" fill="norm" stroke="1" extrusionOk="0">
                <a:moveTo>
                  <a:pt x="20481" y="6"/>
                </a:moveTo>
                <a:cubicBezTo>
                  <a:pt x="19993" y="-40"/>
                  <a:pt x="19469" y="182"/>
                  <a:pt x="19177" y="598"/>
                </a:cubicBezTo>
                <a:cubicBezTo>
                  <a:pt x="19044" y="787"/>
                  <a:pt x="19015" y="950"/>
                  <a:pt x="19015" y="1442"/>
                </a:cubicBezTo>
                <a:cubicBezTo>
                  <a:pt x="19015" y="2142"/>
                  <a:pt x="19149" y="2426"/>
                  <a:pt x="19607" y="2674"/>
                </a:cubicBezTo>
                <a:cubicBezTo>
                  <a:pt x="19931" y="2849"/>
                  <a:pt x="20526" y="2861"/>
                  <a:pt x="20885" y="2702"/>
                </a:cubicBezTo>
                <a:cubicBezTo>
                  <a:pt x="21028" y="2638"/>
                  <a:pt x="21252" y="2446"/>
                  <a:pt x="21376" y="2273"/>
                </a:cubicBezTo>
                <a:cubicBezTo>
                  <a:pt x="21576" y="1994"/>
                  <a:pt x="21600" y="1889"/>
                  <a:pt x="21600" y="1368"/>
                </a:cubicBezTo>
                <a:cubicBezTo>
                  <a:pt x="21600" y="668"/>
                  <a:pt x="21465" y="419"/>
                  <a:pt x="20946" y="146"/>
                </a:cubicBezTo>
                <a:cubicBezTo>
                  <a:pt x="20800" y="69"/>
                  <a:pt x="20643" y="21"/>
                  <a:pt x="20481" y="6"/>
                </a:cubicBezTo>
                <a:close/>
                <a:moveTo>
                  <a:pt x="0" y="1321"/>
                </a:moveTo>
                <a:lnTo>
                  <a:pt x="0" y="11438"/>
                </a:lnTo>
                <a:lnTo>
                  <a:pt x="0" y="21560"/>
                </a:lnTo>
                <a:lnTo>
                  <a:pt x="7839" y="21560"/>
                </a:lnTo>
                <a:lnTo>
                  <a:pt x="15679" y="21560"/>
                </a:lnTo>
                <a:lnTo>
                  <a:pt x="15679" y="11438"/>
                </a:lnTo>
                <a:lnTo>
                  <a:pt x="15679" y="1321"/>
                </a:lnTo>
                <a:lnTo>
                  <a:pt x="7839" y="1321"/>
                </a:lnTo>
                <a:lnTo>
                  <a:pt x="0" y="1321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38" name="IMG_2296.png" descr="IMG_2296.png"/>
          <p:cNvPicPr>
            <a:picLocks noChangeAspect="1"/>
          </p:cNvPicPr>
          <p:nvPr/>
        </p:nvPicPr>
        <p:blipFill>
          <a:blip r:embed="rId3">
            <a:extLst/>
          </a:blip>
          <a:srcRect l="18948" t="15411" r="55738" b="49734"/>
          <a:stretch>
            <a:fillRect/>
          </a:stretch>
        </p:blipFill>
        <p:spPr>
          <a:xfrm>
            <a:off x="925436" y="1691519"/>
            <a:ext cx="1887490" cy="18153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3" h="21599" fill="norm" stroke="1" extrusionOk="0">
                <a:moveTo>
                  <a:pt x="20304" y="0"/>
                </a:moveTo>
                <a:cubicBezTo>
                  <a:pt x="19731" y="2"/>
                  <a:pt x="19364" y="189"/>
                  <a:pt x="19083" y="619"/>
                </a:cubicBezTo>
                <a:cubicBezTo>
                  <a:pt x="18925" y="861"/>
                  <a:pt x="18900" y="978"/>
                  <a:pt x="18925" y="1450"/>
                </a:cubicBezTo>
                <a:cubicBezTo>
                  <a:pt x="18958" y="2080"/>
                  <a:pt x="19117" y="2374"/>
                  <a:pt x="19546" y="2602"/>
                </a:cubicBezTo>
                <a:cubicBezTo>
                  <a:pt x="19886" y="2783"/>
                  <a:pt x="20498" y="2787"/>
                  <a:pt x="20853" y="2612"/>
                </a:cubicBezTo>
                <a:cubicBezTo>
                  <a:pt x="21299" y="2392"/>
                  <a:pt x="21540" y="1987"/>
                  <a:pt x="21575" y="1403"/>
                </a:cubicBezTo>
                <a:cubicBezTo>
                  <a:pt x="21600" y="980"/>
                  <a:pt x="21576" y="859"/>
                  <a:pt x="21421" y="624"/>
                </a:cubicBezTo>
                <a:cubicBezTo>
                  <a:pt x="21102" y="141"/>
                  <a:pt x="20851" y="-1"/>
                  <a:pt x="20304" y="0"/>
                </a:cubicBezTo>
                <a:close/>
                <a:moveTo>
                  <a:pt x="0" y="1436"/>
                </a:moveTo>
                <a:lnTo>
                  <a:pt x="0" y="11517"/>
                </a:lnTo>
                <a:lnTo>
                  <a:pt x="0" y="21599"/>
                </a:lnTo>
                <a:lnTo>
                  <a:pt x="7878" y="21599"/>
                </a:lnTo>
                <a:lnTo>
                  <a:pt x="15757" y="21599"/>
                </a:lnTo>
                <a:lnTo>
                  <a:pt x="15757" y="11517"/>
                </a:lnTo>
                <a:lnTo>
                  <a:pt x="15757" y="1436"/>
                </a:lnTo>
                <a:lnTo>
                  <a:pt x="7878" y="1436"/>
                </a:lnTo>
                <a:lnTo>
                  <a:pt x="0" y="1436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1839" name="IMG_2301.png" descr="IMG_2301.png">
            <a:hlinkClick r:id="rId4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40803" t="26581" r="38461" b="31545"/>
          <a:stretch>
            <a:fillRect/>
          </a:stretch>
        </p:blipFill>
        <p:spPr>
          <a:xfrm>
            <a:off x="3652294" y="3410635"/>
            <a:ext cx="770212" cy="8749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  <p:pic>
        <p:nvPicPr>
          <p:cNvPr id="1840" name="IMG_2301.png" descr="IMG_2301.png">
            <a:hlinkClick r:id="rId6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40803" t="26581" r="38461" b="31545"/>
          <a:stretch>
            <a:fillRect/>
          </a:stretch>
        </p:blipFill>
        <p:spPr>
          <a:xfrm>
            <a:off x="1172951" y="3465831"/>
            <a:ext cx="770212" cy="87490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81000" dist="11430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0" grpId="2"/>
      <p:bldP build="whole" bldLvl="1" animBg="1" rev="0" advAuto="0" spid="183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791;p27"/>
          <p:cNvSpPr/>
          <p:nvPr/>
        </p:nvSpPr>
        <p:spPr>
          <a:xfrm rot="21599579">
            <a:off x="5922735" y="1183724"/>
            <a:ext cx="2156701" cy="263159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43" name="Google Shape;2010;p27"/>
          <p:cNvSpPr/>
          <p:nvPr/>
        </p:nvSpPr>
        <p:spPr>
          <a:xfrm rot="4965428">
            <a:off x="7563586" y="1082509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44" name="Google Shape;2011;p27"/>
          <p:cNvSpPr/>
          <p:nvPr/>
        </p:nvSpPr>
        <p:spPr>
          <a:xfrm flipH="1" rot="16634572">
            <a:off x="5604569" y="1064524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45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5948486" y="3323006"/>
            <a:ext cx="999425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46" name="اكتب كل عدد مما يأتي بالصيغة اللفظية"/>
          <p:cNvSpPr txBox="1"/>
          <p:nvPr/>
        </p:nvSpPr>
        <p:spPr>
          <a:xfrm>
            <a:off x="5984770" y="1703285"/>
            <a:ext cx="1818992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b="1" sz="236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sp>
        <p:nvSpPr>
          <p:cNvPr id="1847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48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849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50" name="١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51" name="القيمة المنزلية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القيمة المنزلية</a:t>
            </a:r>
          </a:p>
        </p:txBody>
      </p:sp>
      <p:pic>
        <p:nvPicPr>
          <p:cNvPr id="1852" name="IMG_2296.png" descr="IMG_2296.png"/>
          <p:cNvPicPr>
            <a:picLocks noChangeAspect="1"/>
          </p:cNvPicPr>
          <p:nvPr/>
        </p:nvPicPr>
        <p:blipFill>
          <a:blip r:embed="rId3">
            <a:extLst/>
          </a:blip>
          <a:srcRect l="72737" t="17462" r="8779" b="50394"/>
          <a:stretch>
            <a:fillRect/>
          </a:stretch>
        </p:blipFill>
        <p:spPr>
          <a:xfrm>
            <a:off x="2842538" y="717093"/>
            <a:ext cx="1417638" cy="17220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0798"/>
                </a:lnTo>
                <a:lnTo>
                  <a:pt x="21600" y="0"/>
                </a:lnTo>
                <a:lnTo>
                  <a:pt x="108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53" name="الصيغة اللفظية :…"/>
          <p:cNvSpPr txBox="1"/>
          <p:nvPr/>
        </p:nvSpPr>
        <p:spPr>
          <a:xfrm>
            <a:off x="3974309" y="3182430"/>
            <a:ext cx="1472680" cy="1300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/>
          <a:p>
            <a:pPr lvl="1" rtl="0">
              <a:lnSpc>
                <a:spcPct val="350000"/>
              </a:lnSpc>
              <a:defRPr b="1" sz="1800">
                <a:solidFill>
                  <a:srgbClr val="FF4015"/>
                </a:solidFill>
              </a:defRPr>
            </a:pPr>
            <a:r>
              <a:t>الصيغة اللفظية :</a:t>
            </a:r>
          </a:p>
          <a:p>
            <a:pPr lvl="1" rtl="0">
              <a:lnSpc>
                <a:spcPct val="350000"/>
              </a:lnSpc>
              <a:defRPr b="1" sz="1800">
                <a:solidFill>
                  <a:srgbClr val="FF4015"/>
                </a:solidFill>
              </a:defRPr>
            </a:pPr>
            <a:r>
              <a:t>الصيغة التحليلية :</a:t>
            </a:r>
          </a:p>
        </p:txBody>
      </p:sp>
      <p:sp>
        <p:nvSpPr>
          <p:cNvPr id="1854" name="أربعة وستون"/>
          <p:cNvSpPr txBox="1"/>
          <p:nvPr/>
        </p:nvSpPr>
        <p:spPr>
          <a:xfrm>
            <a:off x="1779127" y="2953436"/>
            <a:ext cx="1985519" cy="739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0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أربعة وستون</a:t>
            </a:r>
          </a:p>
        </p:txBody>
      </p:sp>
      <p:sp>
        <p:nvSpPr>
          <p:cNvPr id="1855" name="٤+٦٠"/>
          <p:cNvSpPr txBox="1"/>
          <p:nvPr/>
        </p:nvSpPr>
        <p:spPr>
          <a:xfrm>
            <a:off x="2194550" y="3795908"/>
            <a:ext cx="1154673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٤+٦٠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45" grpId="2"/>
      <p:bldP build="whole" bldLvl="1" animBg="1" rev="0" advAuto="0" spid="184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791;p27"/>
          <p:cNvSpPr/>
          <p:nvPr/>
        </p:nvSpPr>
        <p:spPr>
          <a:xfrm rot="21599579">
            <a:off x="5922735" y="1183724"/>
            <a:ext cx="2156701" cy="2631593"/>
          </a:xfrm>
          <a:prstGeom prst="rect">
            <a:avLst/>
          </a:prstGeom>
          <a:solidFill>
            <a:schemeClr val="accent6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58" name="Google Shape;2010;p27"/>
          <p:cNvSpPr/>
          <p:nvPr/>
        </p:nvSpPr>
        <p:spPr>
          <a:xfrm rot="4965428">
            <a:off x="7563586" y="1082509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sp>
        <p:nvSpPr>
          <p:cNvPr id="1859" name="Google Shape;2011;p27"/>
          <p:cNvSpPr/>
          <p:nvPr/>
        </p:nvSpPr>
        <p:spPr>
          <a:xfrm flipH="1" rot="16634572">
            <a:off x="5604569" y="1064524"/>
            <a:ext cx="761119" cy="6576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7737" y="0"/>
                </a:moveTo>
                <a:lnTo>
                  <a:pt x="0" y="14813"/>
                </a:lnTo>
                <a:cubicBezTo>
                  <a:pt x="0" y="14813"/>
                  <a:pt x="933" y="14813"/>
                  <a:pt x="1287" y="15356"/>
                </a:cubicBezTo>
                <a:cubicBezTo>
                  <a:pt x="1609" y="15938"/>
                  <a:pt x="1320" y="16791"/>
                  <a:pt x="1320" y="16791"/>
                </a:cubicBezTo>
                <a:cubicBezTo>
                  <a:pt x="1320" y="16791"/>
                  <a:pt x="2253" y="16791"/>
                  <a:pt x="2607" y="17372"/>
                </a:cubicBezTo>
                <a:cubicBezTo>
                  <a:pt x="2961" y="17993"/>
                  <a:pt x="2672" y="19351"/>
                  <a:pt x="2672" y="19351"/>
                </a:cubicBezTo>
                <a:cubicBezTo>
                  <a:pt x="2672" y="19351"/>
                  <a:pt x="3702" y="19506"/>
                  <a:pt x="3927" y="19893"/>
                </a:cubicBezTo>
                <a:cubicBezTo>
                  <a:pt x="4152" y="20281"/>
                  <a:pt x="4024" y="21600"/>
                  <a:pt x="4024" y="21600"/>
                </a:cubicBezTo>
                <a:lnTo>
                  <a:pt x="21600" y="6941"/>
                </a:lnTo>
                <a:cubicBezTo>
                  <a:pt x="19958" y="6747"/>
                  <a:pt x="20248" y="4692"/>
                  <a:pt x="20248" y="4692"/>
                </a:cubicBezTo>
                <a:cubicBezTo>
                  <a:pt x="20248" y="4692"/>
                  <a:pt x="19507" y="4343"/>
                  <a:pt x="19121" y="3916"/>
                </a:cubicBezTo>
                <a:cubicBezTo>
                  <a:pt x="18767" y="3489"/>
                  <a:pt x="19024" y="2210"/>
                  <a:pt x="19024" y="2210"/>
                </a:cubicBezTo>
                <a:cubicBezTo>
                  <a:pt x="19024" y="2210"/>
                  <a:pt x="18027" y="2171"/>
                  <a:pt x="17705" y="1667"/>
                </a:cubicBezTo>
                <a:cubicBezTo>
                  <a:pt x="17415" y="1163"/>
                  <a:pt x="17737" y="0"/>
                  <a:pt x="17737" y="0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rtl="0">
              <a:defRPr sz="500"/>
            </a:pPr>
          </a:p>
        </p:txBody>
      </p:sp>
      <p:pic>
        <p:nvPicPr>
          <p:cNvPr id="1860" name="IMG_0593.png" descr="IMG_0593.png"/>
          <p:cNvPicPr>
            <a:picLocks noChangeAspect="1"/>
          </p:cNvPicPr>
          <p:nvPr/>
        </p:nvPicPr>
        <p:blipFill>
          <a:blip r:embed="rId2">
            <a:extLst/>
          </a:blip>
          <a:srcRect l="44354" t="9350" r="44354" b="80002"/>
          <a:stretch>
            <a:fillRect/>
          </a:stretch>
        </p:blipFill>
        <p:spPr>
          <a:xfrm>
            <a:off x="5948486" y="3323006"/>
            <a:ext cx="999425" cy="658352"/>
          </a:xfrm>
          <a:prstGeom prst="rect">
            <a:avLst/>
          </a:prstGeom>
          <a:ln w="12700">
            <a:miter lim="400000"/>
          </a:ln>
        </p:spPr>
      </p:pic>
      <p:sp>
        <p:nvSpPr>
          <p:cNvPr id="1861" name="اكتب كل عدد مما يأتي بالصيغة اللفظية"/>
          <p:cNvSpPr txBox="1"/>
          <p:nvPr/>
        </p:nvSpPr>
        <p:spPr>
          <a:xfrm>
            <a:off x="5984770" y="1703285"/>
            <a:ext cx="1818992" cy="1630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ctr" defTabSz="624078">
              <a:lnSpc>
                <a:spcPct val="90000"/>
              </a:lnSpc>
              <a:spcBef>
                <a:spcPts val="600"/>
              </a:spcBef>
              <a:defRPr b="1" sz="2366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اكتب كل عدد مما يأتي بالصيغة اللفظية</a:t>
            </a:r>
          </a:p>
        </p:txBody>
      </p:sp>
      <p:sp>
        <p:nvSpPr>
          <p:cNvPr id="1862" name="Google Shape;4765;p51"/>
          <p:cNvSpPr/>
          <p:nvPr/>
        </p:nvSpPr>
        <p:spPr>
          <a:xfrm rot="8100000">
            <a:off x="8027236" y="680298"/>
            <a:ext cx="170979" cy="170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14400" y="7200"/>
                </a:lnTo>
                <a:lnTo>
                  <a:pt x="7200" y="7200"/>
                </a:lnTo>
                <a:lnTo>
                  <a:pt x="7200" y="144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1863" name="الفصل"/>
          <p:cNvSpPr txBox="1"/>
          <p:nvPr/>
        </p:nvSpPr>
        <p:spPr>
          <a:xfrm>
            <a:off x="7545814" y="256528"/>
            <a:ext cx="755351" cy="288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الفصل</a:t>
            </a:r>
          </a:p>
        </p:txBody>
      </p:sp>
      <p:sp>
        <p:nvSpPr>
          <p:cNvPr id="1864" name="دائرة"/>
          <p:cNvSpPr/>
          <p:nvPr/>
        </p:nvSpPr>
        <p:spPr>
          <a:xfrm>
            <a:off x="7724474" y="571351"/>
            <a:ext cx="342283" cy="342284"/>
          </a:xfrm>
          <a:prstGeom prst="ellipse">
            <a:avLst/>
          </a:prstGeom>
          <a:solidFill>
            <a:schemeClr val="accent1"/>
          </a:solidFill>
          <a:ln w="3175">
            <a:solidFill>
              <a:srgbClr val="AD5B24"/>
            </a:solidFill>
            <a:miter/>
          </a:ln>
        </p:spPr>
        <p:txBody>
          <a:bodyPr lIns="34289" tIns="34289" rIns="34289" bIns="34289" anchor="ctr"/>
          <a:lstStyle/>
          <a:p>
            <a:pPr algn="r" defTabSz="685800" rtl="0"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865" name="١"/>
          <p:cNvSpPr txBox="1"/>
          <p:nvPr/>
        </p:nvSpPr>
        <p:spPr>
          <a:xfrm>
            <a:off x="7591342" y="400938"/>
            <a:ext cx="583148" cy="6323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b"/>
          <a:lstStyle>
            <a:lvl1pPr algn="ctr" defTabSz="685800">
              <a:lnSpc>
                <a:spcPct val="90000"/>
              </a:lnSpc>
              <a:spcBef>
                <a:spcPts val="700"/>
              </a:spcBef>
              <a:defRPr b="1" sz="3100">
                <a:solidFill>
                  <a:srgbClr val="FFFFFF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١</a:t>
            </a:r>
          </a:p>
        </p:txBody>
      </p:sp>
      <p:sp>
        <p:nvSpPr>
          <p:cNvPr id="1866" name="القيمة المنزلية"/>
          <p:cNvSpPr txBox="1"/>
          <p:nvPr/>
        </p:nvSpPr>
        <p:spPr>
          <a:xfrm>
            <a:off x="5922574" y="473918"/>
            <a:ext cx="1818991" cy="5261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9" tIns="34289" rIns="34289" bIns="34289" anchor="ctr">
            <a:normAutofit fontScale="100000" lnSpcReduction="0"/>
          </a:bodyPr>
          <a:lstStyle>
            <a:lvl1pPr algn="r" defTabSz="685800">
              <a:lnSpc>
                <a:spcPct val="90000"/>
              </a:lnSpc>
              <a:spcBef>
                <a:spcPts val="700"/>
              </a:spcBef>
              <a:defRPr b="1" sz="1800">
                <a:solidFill>
                  <a:schemeClr val="accent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rtl="0">
              <a:defRPr/>
            </a:pPr>
            <a:r>
              <a:t> القيمة المنزلية</a:t>
            </a:r>
          </a:p>
        </p:txBody>
      </p:sp>
      <p:sp>
        <p:nvSpPr>
          <p:cNvPr id="1867" name="الصيغة اللفظية :…"/>
          <p:cNvSpPr txBox="1"/>
          <p:nvPr/>
        </p:nvSpPr>
        <p:spPr>
          <a:xfrm>
            <a:off x="4187949" y="2983568"/>
            <a:ext cx="1472680" cy="12361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3500" tIns="63500" rIns="63500" bIns="63500">
            <a:spAutoFit/>
          </a:bodyPr>
          <a:lstStyle/>
          <a:p>
            <a:pPr lvl="1" rtl="0">
              <a:lnSpc>
                <a:spcPct val="325000"/>
              </a:lnSpc>
              <a:defRPr b="1" sz="1800">
                <a:solidFill>
                  <a:srgbClr val="FF4015"/>
                </a:solidFill>
              </a:defRPr>
            </a:pPr>
            <a:r>
              <a:t>الصيغة اللفظية :</a:t>
            </a:r>
          </a:p>
          <a:p>
            <a:pPr lvl="1" rtl="0">
              <a:lnSpc>
                <a:spcPct val="325000"/>
              </a:lnSpc>
              <a:defRPr b="1" sz="1800">
                <a:solidFill>
                  <a:srgbClr val="FF4015"/>
                </a:solidFill>
              </a:defRPr>
            </a:pPr>
            <a:r>
              <a:t>الصيغة التحليلية :</a:t>
            </a:r>
          </a:p>
        </p:txBody>
      </p:sp>
      <p:sp>
        <p:nvSpPr>
          <p:cNvPr id="1868" name="تسع مئة وخمسة وتسعون"/>
          <p:cNvSpPr txBox="1"/>
          <p:nvPr/>
        </p:nvSpPr>
        <p:spPr>
          <a:xfrm>
            <a:off x="848872" y="2751719"/>
            <a:ext cx="3115869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solidFill>
                  <a:srgbClr val="0061FE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تسع مئة وخمسة وتسعون</a:t>
            </a:r>
          </a:p>
        </p:txBody>
      </p:sp>
      <p:sp>
        <p:nvSpPr>
          <p:cNvPr id="1869" name="٥+٩٠+٩٠٠"/>
          <p:cNvSpPr txBox="1"/>
          <p:nvPr/>
        </p:nvSpPr>
        <p:spPr>
          <a:xfrm>
            <a:off x="1689074" y="3571537"/>
            <a:ext cx="1881963" cy="78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300">
                <a:solidFill>
                  <a:srgbClr val="982ABC"/>
                </a:solidFill>
                <a:latin typeface="Dubai Bold"/>
                <a:ea typeface="Dubai Bold"/>
                <a:cs typeface="Dubai Bold"/>
                <a:sym typeface="Dubai Bold"/>
              </a:defRPr>
            </a:lvl1pPr>
          </a:lstStyle>
          <a:p>
            <a:pPr rtl="0">
              <a:defRPr/>
            </a:pPr>
            <a:r>
              <a:t>٥+٩٠+٩٠٠</a:t>
            </a:r>
          </a:p>
        </p:txBody>
      </p:sp>
      <p:pic>
        <p:nvPicPr>
          <p:cNvPr id="1870" name="IMG_2296.png" descr="IMG_2296.png"/>
          <p:cNvPicPr>
            <a:picLocks noChangeAspect="1"/>
          </p:cNvPicPr>
          <p:nvPr/>
        </p:nvPicPr>
        <p:blipFill>
          <a:blip r:embed="rId3">
            <a:extLst/>
          </a:blip>
          <a:srcRect l="18947" t="17725" r="62567" b="49735"/>
          <a:stretch>
            <a:fillRect/>
          </a:stretch>
        </p:blipFill>
        <p:spPr>
          <a:xfrm>
            <a:off x="2630055" y="775144"/>
            <a:ext cx="1418035" cy="1743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0798"/>
                </a:lnTo>
                <a:lnTo>
                  <a:pt x="0" y="21600"/>
                </a:lnTo>
                <a:lnTo>
                  <a:pt x="10797" y="21600"/>
                </a:lnTo>
                <a:lnTo>
                  <a:pt x="21600" y="21600"/>
                </a:lnTo>
                <a:lnTo>
                  <a:pt x="21600" y="10798"/>
                </a:lnTo>
                <a:lnTo>
                  <a:pt x="21600" y="0"/>
                </a:lnTo>
                <a:lnTo>
                  <a:pt x="10797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0" dur="1000"/>
                                        <p:tgtEl>
                                          <p:spTgt spid="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61" grpId="1"/>
      <p:bldP build="whole" bldLvl="1" animBg="1" rev="0" advAuto="0" spid="186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EC9A1"/>
      </a:lt1>
      <a:dk2>
        <a:srgbClr val="A7A7A7"/>
      </a:dk2>
      <a:lt2>
        <a:srgbClr val="535353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ature Activities Binder by Slidesgo">
  <a:themeElements>
    <a:clrScheme name="Nature Activities Binder by Slidesg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D9E66"/>
      </a:accent1>
      <a:accent2>
        <a:srgbClr val="B7E1E0"/>
      </a:accent2>
      <a:accent3>
        <a:srgbClr val="FAE39D"/>
      </a:accent3>
      <a:accent4>
        <a:srgbClr val="F9C357"/>
      </a:accent4>
      <a:accent5>
        <a:srgbClr val="92CAD6"/>
      </a:accent5>
      <a:accent6>
        <a:srgbClr val="85A8CE"/>
      </a:accent6>
      <a:hlink>
        <a:srgbClr val="0000FF"/>
      </a:hlink>
      <a:folHlink>
        <a:srgbClr val="FF00FF"/>
      </a:folHlink>
    </a:clrScheme>
    <a:fontScheme name="Nature Activities Binder by Slidesgo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Nature Activities Binder by Slidesg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