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FCEF"/>
          </a:solidFill>
        </a:fill>
      </a:tcStyle>
    </a:wholeTbl>
    <a:band2H>
      <a:tcTxStyle b="def" i="def"/>
      <a:tcStyle>
        <a:tcBdr/>
        <a:fill>
          <a:solidFill>
            <a:srgbClr val="FFFEF7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7E2"/>
          </a:solidFill>
        </a:fill>
      </a:tcStyle>
    </a:wholeTbl>
    <a:band2H>
      <a:tcTxStyle b="def" i="def"/>
      <a:tcStyle>
        <a:tcBdr/>
        <a:fill>
          <a:solidFill>
            <a:srgbClr val="FFF3F1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F5DD"/>
          </a:solidFill>
        </a:fill>
      </a:tcStyle>
    </a:wholeTbl>
    <a:band2H>
      <a:tcTxStyle b="def" i="def"/>
      <a:tcStyle>
        <a:tcBdr/>
        <a:fill>
          <a:solidFill>
            <a:srgbClr val="FFFAEF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D"/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C4587"/>
        </a:fontRef>
        <a:srgbClr val="1C45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C4587"/>
              </a:solidFill>
              <a:prstDash val="solid"/>
              <a:round/>
            </a:ln>
          </a:top>
          <a:bottom>
            <a:ln w="25400" cap="flat">
              <a:solidFill>
                <a:srgbClr val="1C45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C4587"/>
              </a:solidFill>
              <a:prstDash val="solid"/>
              <a:round/>
            </a:ln>
          </a:top>
          <a:bottom>
            <a:ln w="25400" cap="flat">
              <a:solidFill>
                <a:srgbClr val="1C45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BCED9"/>
          </a:solidFill>
        </a:fill>
      </a:tcStyle>
    </a:wholeTbl>
    <a:band2H>
      <a:tcTxStyle b="def" i="def"/>
      <a:tcStyle>
        <a:tcBdr/>
        <a:fill>
          <a:solidFill>
            <a:srgbClr val="E7E8ED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3" name="Shape 8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9;p2"/>
          <p:cNvSpPr/>
          <p:nvPr/>
        </p:nvSpPr>
        <p:spPr>
          <a:xfrm>
            <a:off x="716575" y="65"/>
            <a:ext cx="8579796" cy="5143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10296" y="20962"/>
                  <a:pt x="1301" y="91"/>
                  <a:pt x="1301" y="91"/>
                </a:cubicBezTo>
                <a:lnTo>
                  <a:pt x="6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" name="Google Shape;10;p2"/>
          <p:cNvSpPr/>
          <p:nvPr/>
        </p:nvSpPr>
        <p:spPr>
          <a:xfrm>
            <a:off x="1754549" y="1135649"/>
            <a:ext cx="5634902" cy="2872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525"/>
                </a:moveTo>
                <a:cubicBezTo>
                  <a:pt x="711" y="2525"/>
                  <a:pt x="1287" y="1395"/>
                  <a:pt x="1287" y="0"/>
                </a:cubicBezTo>
                <a:lnTo>
                  <a:pt x="20313" y="0"/>
                </a:lnTo>
                <a:cubicBezTo>
                  <a:pt x="20313" y="1395"/>
                  <a:pt x="20889" y="2525"/>
                  <a:pt x="21600" y="2525"/>
                </a:cubicBezTo>
                <a:lnTo>
                  <a:pt x="21600" y="19075"/>
                </a:lnTo>
                <a:cubicBezTo>
                  <a:pt x="20889" y="19075"/>
                  <a:pt x="20313" y="20205"/>
                  <a:pt x="20313" y="21600"/>
                </a:cubicBezTo>
                <a:lnTo>
                  <a:pt x="1287" y="21600"/>
                </a:lnTo>
                <a:cubicBezTo>
                  <a:pt x="1287" y="20205"/>
                  <a:pt x="711" y="19075"/>
                  <a:pt x="0" y="19075"/>
                </a:cubicBezTo>
                <a:close/>
              </a:path>
            </a:pathLst>
          </a:custGeom>
          <a:solidFill>
            <a:schemeClr val="accent5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" name="Google Shape;11;p2"/>
          <p:cNvSpPr/>
          <p:nvPr/>
        </p:nvSpPr>
        <p:spPr>
          <a:xfrm>
            <a:off x="2572799" y="3116850"/>
            <a:ext cx="39984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" name="Google Shape;12;p2"/>
          <p:cNvSpPr/>
          <p:nvPr/>
        </p:nvSpPr>
        <p:spPr>
          <a:xfrm>
            <a:off x="2572799" y="2222749"/>
            <a:ext cx="39984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50" name="Google Shape;13;p2"/>
          <p:cNvGrpSpPr/>
          <p:nvPr/>
        </p:nvGrpSpPr>
        <p:grpSpPr>
          <a:xfrm>
            <a:off x="8157973" y="-164336"/>
            <a:ext cx="1547128" cy="1581223"/>
            <a:chOff x="0" y="0"/>
            <a:chExt cx="1547127" cy="1581222"/>
          </a:xfrm>
        </p:grpSpPr>
        <p:sp>
          <p:nvSpPr>
            <p:cNvPr id="39" name="Google Shape;14;p2"/>
            <p:cNvSpPr/>
            <p:nvPr/>
          </p:nvSpPr>
          <p:spPr>
            <a:xfrm rot="697126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15;p2"/>
            <p:cNvSpPr/>
            <p:nvPr/>
          </p:nvSpPr>
          <p:spPr>
            <a:xfrm rot="697126">
              <a:off x="138005" y="136616"/>
              <a:ext cx="1272320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16;p2"/>
            <p:cNvSpPr/>
            <p:nvPr/>
          </p:nvSpPr>
          <p:spPr>
            <a:xfrm rot="697126">
              <a:off x="278774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17;p2"/>
            <p:cNvSpPr/>
            <p:nvPr/>
          </p:nvSpPr>
          <p:spPr>
            <a:xfrm rot="697126">
              <a:off x="317844" y="586877"/>
              <a:ext cx="1012423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18;p2"/>
            <p:cNvSpPr/>
            <p:nvPr/>
          </p:nvSpPr>
          <p:spPr>
            <a:xfrm rot="697126">
              <a:off x="327956" y="496452"/>
              <a:ext cx="1021186" cy="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19;p2"/>
            <p:cNvSpPr/>
            <p:nvPr/>
          </p:nvSpPr>
          <p:spPr>
            <a:xfrm rot="697126">
              <a:off x="242304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0;p2"/>
            <p:cNvSpPr/>
            <p:nvPr/>
          </p:nvSpPr>
          <p:spPr>
            <a:xfrm rot="697126">
              <a:off x="231434" y="969150"/>
              <a:ext cx="1008453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1;p2"/>
            <p:cNvSpPr/>
            <p:nvPr/>
          </p:nvSpPr>
          <p:spPr>
            <a:xfrm rot="697126">
              <a:off x="176542" y="1230400"/>
              <a:ext cx="1010259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;p2"/>
            <p:cNvSpPr/>
            <p:nvPr/>
          </p:nvSpPr>
          <p:spPr>
            <a:xfrm rot="697126">
              <a:off x="289756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3;p2"/>
            <p:cNvSpPr/>
            <p:nvPr/>
          </p:nvSpPr>
          <p:spPr>
            <a:xfrm rot="697126">
              <a:off x="218787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4;p2"/>
            <p:cNvSpPr/>
            <p:nvPr/>
          </p:nvSpPr>
          <p:spPr>
            <a:xfrm rot="697126">
              <a:off x="192625" y="1134070"/>
              <a:ext cx="1006564" cy="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" name="نص العنوان"/>
          <p:cNvSpPr txBox="1"/>
          <p:nvPr>
            <p:ph type="title"/>
          </p:nvPr>
        </p:nvSpPr>
        <p:spPr>
          <a:xfrm>
            <a:off x="2351850" y="1498849"/>
            <a:ext cx="4440300" cy="14478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2" name="مستوى النص الأول…"/>
          <p:cNvSpPr txBox="1"/>
          <p:nvPr>
            <p:ph type="body" sz="quarter" idx="1"/>
          </p:nvPr>
        </p:nvSpPr>
        <p:spPr>
          <a:xfrm>
            <a:off x="2351850" y="3287050"/>
            <a:ext cx="4440300" cy="3576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" name="Google Shape;27;p2"/>
          <p:cNvSpPr/>
          <p:nvPr/>
        </p:nvSpPr>
        <p:spPr>
          <a:xfrm>
            <a:off x="-50901" y="-21501"/>
            <a:ext cx="771002" cy="5165102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" name="Google Shape;28;p2"/>
          <p:cNvGrpSpPr/>
          <p:nvPr/>
        </p:nvGrpSpPr>
        <p:grpSpPr>
          <a:xfrm>
            <a:off x="5891749" y="2519256"/>
            <a:ext cx="3398330" cy="2634993"/>
            <a:chOff x="0" y="0"/>
            <a:chExt cx="3398329" cy="2634992"/>
          </a:xfrm>
        </p:grpSpPr>
        <p:sp>
          <p:nvSpPr>
            <p:cNvPr id="54" name="Google Shape;29;p2"/>
            <p:cNvSpPr/>
            <p:nvPr/>
          </p:nvSpPr>
          <p:spPr>
            <a:xfrm flipH="1" rot="19623204">
              <a:off x="1917001" y="491455"/>
              <a:ext cx="1117744" cy="33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745" y="0"/>
                  </a:moveTo>
                  <a:cubicBezTo>
                    <a:pt x="314" y="0"/>
                    <a:pt x="65" y="643"/>
                    <a:pt x="0" y="1931"/>
                  </a:cubicBezTo>
                  <a:cubicBezTo>
                    <a:pt x="0" y="1957"/>
                    <a:pt x="8" y="2376"/>
                    <a:pt x="24" y="3138"/>
                  </a:cubicBezTo>
                  <a:cubicBezTo>
                    <a:pt x="150" y="3949"/>
                    <a:pt x="471" y="4473"/>
                    <a:pt x="989" y="4761"/>
                  </a:cubicBezTo>
                  <a:cubicBezTo>
                    <a:pt x="1173" y="4863"/>
                    <a:pt x="1337" y="4912"/>
                    <a:pt x="1479" y="4912"/>
                  </a:cubicBezTo>
                  <a:cubicBezTo>
                    <a:pt x="1706" y="4912"/>
                    <a:pt x="1879" y="4784"/>
                    <a:pt x="1994" y="4525"/>
                  </a:cubicBezTo>
                  <a:cubicBezTo>
                    <a:pt x="2096" y="4316"/>
                    <a:pt x="2167" y="3923"/>
                    <a:pt x="2190" y="3321"/>
                  </a:cubicBezTo>
                  <a:cubicBezTo>
                    <a:pt x="2269" y="1853"/>
                    <a:pt x="1947" y="803"/>
                    <a:pt x="1217" y="201"/>
                  </a:cubicBezTo>
                  <a:cubicBezTo>
                    <a:pt x="1041" y="67"/>
                    <a:pt x="883" y="0"/>
                    <a:pt x="745" y="0"/>
                  </a:cubicBezTo>
                  <a:close/>
                  <a:moveTo>
                    <a:pt x="21363" y="10836"/>
                  </a:moveTo>
                  <a:cubicBezTo>
                    <a:pt x="21353" y="10836"/>
                    <a:pt x="21341" y="10839"/>
                    <a:pt x="21329" y="10845"/>
                  </a:cubicBezTo>
                  <a:cubicBezTo>
                    <a:pt x="21180" y="10924"/>
                    <a:pt x="21055" y="11683"/>
                    <a:pt x="20960" y="13151"/>
                  </a:cubicBezTo>
                  <a:cubicBezTo>
                    <a:pt x="20936" y="13413"/>
                    <a:pt x="20882" y="14355"/>
                    <a:pt x="20795" y="16033"/>
                  </a:cubicBezTo>
                  <a:cubicBezTo>
                    <a:pt x="20780" y="16324"/>
                    <a:pt x="20756" y="16612"/>
                    <a:pt x="20740" y="16874"/>
                  </a:cubicBezTo>
                  <a:cubicBezTo>
                    <a:pt x="20552" y="19887"/>
                    <a:pt x="20568" y="21460"/>
                    <a:pt x="20795" y="21591"/>
                  </a:cubicBezTo>
                  <a:cubicBezTo>
                    <a:pt x="20804" y="21597"/>
                    <a:pt x="20814" y="21600"/>
                    <a:pt x="20822" y="21600"/>
                  </a:cubicBezTo>
                  <a:cubicBezTo>
                    <a:pt x="21030" y="21600"/>
                    <a:pt x="21192" y="20128"/>
                    <a:pt x="21306" y="17188"/>
                  </a:cubicBezTo>
                  <a:cubicBezTo>
                    <a:pt x="21321" y="16926"/>
                    <a:pt x="21337" y="16638"/>
                    <a:pt x="21345" y="16351"/>
                  </a:cubicBezTo>
                  <a:cubicBezTo>
                    <a:pt x="21431" y="15248"/>
                    <a:pt x="21494" y="14251"/>
                    <a:pt x="21525" y="13361"/>
                  </a:cubicBezTo>
                  <a:cubicBezTo>
                    <a:pt x="21600" y="11677"/>
                    <a:pt x="21548" y="10836"/>
                    <a:pt x="21363" y="10836"/>
                  </a:cubicBezTo>
                  <a:close/>
                </a:path>
              </a:pathLst>
            </a:custGeom>
            <a:solidFill>
              <a:srgbClr val="4898B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30;p2"/>
            <p:cNvSpPr/>
            <p:nvPr/>
          </p:nvSpPr>
          <p:spPr>
            <a:xfrm flipH="1" rot="19623204">
              <a:off x="-32786" y="982466"/>
              <a:ext cx="3366843" cy="699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" y="2145"/>
                  </a:moveTo>
                  <a:cubicBezTo>
                    <a:pt x="702" y="2145"/>
                    <a:pt x="735" y="2158"/>
                    <a:pt x="770" y="2186"/>
                  </a:cubicBezTo>
                  <a:cubicBezTo>
                    <a:pt x="786" y="2211"/>
                    <a:pt x="804" y="2223"/>
                    <a:pt x="822" y="2249"/>
                  </a:cubicBezTo>
                  <a:cubicBezTo>
                    <a:pt x="1052" y="2512"/>
                    <a:pt x="1154" y="2965"/>
                    <a:pt x="1131" y="3619"/>
                  </a:cubicBezTo>
                  <a:cubicBezTo>
                    <a:pt x="1123" y="3870"/>
                    <a:pt x="1105" y="4033"/>
                    <a:pt x="1076" y="4121"/>
                  </a:cubicBezTo>
                  <a:cubicBezTo>
                    <a:pt x="1039" y="4236"/>
                    <a:pt x="985" y="4295"/>
                    <a:pt x="914" y="4295"/>
                  </a:cubicBezTo>
                  <a:cubicBezTo>
                    <a:pt x="869" y="4295"/>
                    <a:pt x="816" y="4270"/>
                    <a:pt x="757" y="4221"/>
                  </a:cubicBezTo>
                  <a:cubicBezTo>
                    <a:pt x="590" y="4083"/>
                    <a:pt x="488" y="3845"/>
                    <a:pt x="454" y="3544"/>
                  </a:cubicBezTo>
                  <a:cubicBezTo>
                    <a:pt x="449" y="3191"/>
                    <a:pt x="446" y="3003"/>
                    <a:pt x="446" y="2978"/>
                  </a:cubicBezTo>
                  <a:cubicBezTo>
                    <a:pt x="466" y="2423"/>
                    <a:pt x="539" y="2145"/>
                    <a:pt x="672" y="2145"/>
                  </a:cubicBezTo>
                  <a:close/>
                  <a:moveTo>
                    <a:pt x="152" y="0"/>
                  </a:moveTo>
                  <a:lnTo>
                    <a:pt x="0" y="4346"/>
                  </a:lnTo>
                  <a:lnTo>
                    <a:pt x="7338" y="10240"/>
                  </a:lnTo>
                  <a:cubicBezTo>
                    <a:pt x="7338" y="10240"/>
                    <a:pt x="7356" y="9889"/>
                    <a:pt x="7364" y="9750"/>
                  </a:cubicBezTo>
                  <a:cubicBezTo>
                    <a:pt x="7397" y="8757"/>
                    <a:pt x="7411" y="8456"/>
                    <a:pt x="7416" y="8368"/>
                  </a:cubicBezTo>
                  <a:cubicBezTo>
                    <a:pt x="7455" y="7514"/>
                    <a:pt x="7499" y="7363"/>
                    <a:pt x="7520" y="7351"/>
                  </a:cubicBezTo>
                  <a:cubicBezTo>
                    <a:pt x="7526" y="7338"/>
                    <a:pt x="7531" y="7338"/>
                    <a:pt x="7536" y="7338"/>
                  </a:cubicBezTo>
                  <a:cubicBezTo>
                    <a:pt x="7572" y="7376"/>
                    <a:pt x="7583" y="7765"/>
                    <a:pt x="7562" y="8431"/>
                  </a:cubicBezTo>
                  <a:cubicBezTo>
                    <a:pt x="7552" y="8857"/>
                    <a:pt x="7531" y="9323"/>
                    <a:pt x="7502" y="9864"/>
                  </a:cubicBezTo>
                  <a:cubicBezTo>
                    <a:pt x="7497" y="10002"/>
                    <a:pt x="7494" y="10127"/>
                    <a:pt x="7486" y="10253"/>
                  </a:cubicBezTo>
                  <a:lnTo>
                    <a:pt x="7481" y="10366"/>
                  </a:lnTo>
                  <a:lnTo>
                    <a:pt x="7651" y="10491"/>
                  </a:lnTo>
                  <a:lnTo>
                    <a:pt x="7800" y="6143"/>
                  </a:lnTo>
                  <a:lnTo>
                    <a:pt x="152" y="0"/>
                  </a:lnTo>
                  <a:close/>
                  <a:moveTo>
                    <a:pt x="8218" y="6973"/>
                  </a:moveTo>
                  <a:lnTo>
                    <a:pt x="8082" y="10844"/>
                  </a:lnTo>
                  <a:lnTo>
                    <a:pt x="21464" y="21600"/>
                  </a:lnTo>
                  <a:lnTo>
                    <a:pt x="21600" y="17729"/>
                  </a:lnTo>
                  <a:lnTo>
                    <a:pt x="8218" y="6973"/>
                  </a:lnTo>
                  <a:close/>
                </a:path>
              </a:pathLst>
            </a:custGeom>
            <a:solidFill>
              <a:srgbClr val="286F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31;p2"/>
            <p:cNvSpPr/>
            <p:nvPr/>
          </p:nvSpPr>
          <p:spPr>
            <a:xfrm flipH="1" rot="19623204">
              <a:off x="2957527" y="175781"/>
              <a:ext cx="100982" cy="150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82" y="0"/>
                  </a:moveTo>
                  <a:cubicBezTo>
                    <a:pt x="698" y="5710"/>
                    <a:pt x="-329" y="13978"/>
                    <a:pt x="99" y="19740"/>
                  </a:cubicBezTo>
                  <a:lnTo>
                    <a:pt x="16468" y="21600"/>
                  </a:lnTo>
                  <a:lnTo>
                    <a:pt x="21271" y="2157"/>
                  </a:lnTo>
                  <a:lnTo>
                    <a:pt x="1982" y="0"/>
                  </a:lnTo>
                  <a:close/>
                </a:path>
              </a:pathLst>
            </a:custGeom>
            <a:solidFill>
              <a:srgbClr val="1C2F3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32;p2"/>
            <p:cNvSpPr/>
            <p:nvPr/>
          </p:nvSpPr>
          <p:spPr>
            <a:xfrm flipH="1" rot="19623204">
              <a:off x="2686268" y="140852"/>
              <a:ext cx="320326" cy="14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2" y="0"/>
                  </a:moveTo>
                  <a:cubicBezTo>
                    <a:pt x="11927" y="0"/>
                    <a:pt x="11729" y="33"/>
                    <a:pt x="11555" y="98"/>
                  </a:cubicBezTo>
                  <a:cubicBezTo>
                    <a:pt x="11117" y="274"/>
                    <a:pt x="10703" y="684"/>
                    <a:pt x="10319" y="1453"/>
                  </a:cubicBezTo>
                  <a:cubicBezTo>
                    <a:pt x="10045" y="1864"/>
                    <a:pt x="9826" y="2392"/>
                    <a:pt x="9661" y="2979"/>
                  </a:cubicBezTo>
                  <a:lnTo>
                    <a:pt x="21600" y="7267"/>
                  </a:lnTo>
                  <a:cubicBezTo>
                    <a:pt x="21545" y="6563"/>
                    <a:pt x="21408" y="5918"/>
                    <a:pt x="21216" y="5325"/>
                  </a:cubicBezTo>
                  <a:cubicBezTo>
                    <a:pt x="20970" y="4386"/>
                    <a:pt x="20638" y="3683"/>
                    <a:pt x="20254" y="3213"/>
                  </a:cubicBezTo>
                  <a:cubicBezTo>
                    <a:pt x="19843" y="2685"/>
                    <a:pt x="19240" y="2333"/>
                    <a:pt x="18415" y="2040"/>
                  </a:cubicBezTo>
                  <a:lnTo>
                    <a:pt x="16658" y="1395"/>
                  </a:lnTo>
                  <a:lnTo>
                    <a:pt x="13476" y="274"/>
                  </a:lnTo>
                  <a:cubicBezTo>
                    <a:pt x="12962" y="91"/>
                    <a:pt x="12520" y="0"/>
                    <a:pt x="12152" y="0"/>
                  </a:cubicBezTo>
                  <a:close/>
                  <a:moveTo>
                    <a:pt x="2442" y="391"/>
                  </a:moveTo>
                  <a:cubicBezTo>
                    <a:pt x="1291" y="6739"/>
                    <a:pt x="466" y="13023"/>
                    <a:pt x="0" y="19430"/>
                  </a:cubicBezTo>
                  <a:lnTo>
                    <a:pt x="6175" y="21600"/>
                  </a:lnTo>
                  <a:lnTo>
                    <a:pt x="7685" y="2275"/>
                  </a:lnTo>
                  <a:lnTo>
                    <a:pt x="2442" y="391"/>
                  </a:lnTo>
                  <a:close/>
                </a:path>
              </a:pathLst>
            </a:custGeom>
            <a:solidFill>
              <a:srgbClr val="29404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33;p2"/>
            <p:cNvSpPr/>
            <p:nvPr/>
          </p:nvSpPr>
          <p:spPr>
            <a:xfrm flipH="1" rot="19623204">
              <a:off x="1986548" y="346898"/>
              <a:ext cx="874686" cy="187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" y="2575"/>
                  </a:moveTo>
                  <a:cubicBezTo>
                    <a:pt x="2081" y="2575"/>
                    <a:pt x="2111" y="2622"/>
                    <a:pt x="2151" y="2762"/>
                  </a:cubicBezTo>
                  <a:cubicBezTo>
                    <a:pt x="2221" y="2809"/>
                    <a:pt x="3286" y="3510"/>
                    <a:pt x="5367" y="4824"/>
                  </a:cubicBezTo>
                  <a:lnTo>
                    <a:pt x="20746" y="16802"/>
                  </a:lnTo>
                  <a:lnTo>
                    <a:pt x="20896" y="17597"/>
                  </a:lnTo>
                  <a:cubicBezTo>
                    <a:pt x="20886" y="17976"/>
                    <a:pt x="20846" y="18163"/>
                    <a:pt x="20786" y="18256"/>
                  </a:cubicBezTo>
                  <a:cubicBezTo>
                    <a:pt x="20768" y="18261"/>
                    <a:pt x="20747" y="18267"/>
                    <a:pt x="20724" y="18267"/>
                  </a:cubicBezTo>
                  <a:cubicBezTo>
                    <a:pt x="20599" y="18267"/>
                    <a:pt x="20385" y="18157"/>
                    <a:pt x="20072" y="17877"/>
                  </a:cubicBezTo>
                  <a:lnTo>
                    <a:pt x="5307" y="6319"/>
                  </a:lnTo>
                  <a:cubicBezTo>
                    <a:pt x="3618" y="4870"/>
                    <a:pt x="2522" y="3837"/>
                    <a:pt x="2021" y="3276"/>
                  </a:cubicBezTo>
                  <a:cubicBezTo>
                    <a:pt x="2015" y="3302"/>
                    <a:pt x="2012" y="3313"/>
                    <a:pt x="2009" y="3313"/>
                  </a:cubicBezTo>
                  <a:cubicBezTo>
                    <a:pt x="2000" y="3313"/>
                    <a:pt x="2003" y="3198"/>
                    <a:pt x="2010" y="2949"/>
                  </a:cubicBezTo>
                  <a:cubicBezTo>
                    <a:pt x="2021" y="2669"/>
                    <a:pt x="2041" y="2575"/>
                    <a:pt x="2071" y="2575"/>
                  </a:cubicBezTo>
                  <a:close/>
                  <a:moveTo>
                    <a:pt x="1257" y="0"/>
                  </a:moveTo>
                  <a:cubicBezTo>
                    <a:pt x="684" y="981"/>
                    <a:pt x="261" y="3370"/>
                    <a:pt x="0" y="7113"/>
                  </a:cubicBezTo>
                  <a:lnTo>
                    <a:pt x="1165" y="8007"/>
                  </a:lnTo>
                  <a:cubicBezTo>
                    <a:pt x="1207" y="6179"/>
                    <a:pt x="1397" y="5057"/>
                    <a:pt x="1728" y="4590"/>
                  </a:cubicBezTo>
                  <a:lnTo>
                    <a:pt x="18976" y="17976"/>
                  </a:lnTo>
                  <a:cubicBezTo>
                    <a:pt x="19429" y="20032"/>
                    <a:pt x="19820" y="21200"/>
                    <a:pt x="20163" y="21439"/>
                  </a:cubicBezTo>
                  <a:cubicBezTo>
                    <a:pt x="20298" y="21548"/>
                    <a:pt x="20420" y="21600"/>
                    <a:pt x="20532" y="21600"/>
                  </a:cubicBezTo>
                  <a:cubicBezTo>
                    <a:pt x="20803" y="21600"/>
                    <a:pt x="21008" y="21283"/>
                    <a:pt x="21157" y="20686"/>
                  </a:cubicBezTo>
                  <a:cubicBezTo>
                    <a:pt x="21368" y="19752"/>
                    <a:pt x="21510" y="18116"/>
                    <a:pt x="21600" y="15728"/>
                  </a:cubicBezTo>
                  <a:lnTo>
                    <a:pt x="1257" y="0"/>
                  </a:lnTo>
                  <a:close/>
                </a:path>
              </a:pathLst>
            </a:custGeom>
            <a:solidFill>
              <a:srgbClr val="B6B6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34;p2"/>
            <p:cNvSpPr/>
            <p:nvPr/>
          </p:nvSpPr>
          <p:spPr>
            <a:xfrm flipH="1" rot="19623204">
              <a:off x="2017481" y="384139"/>
              <a:ext cx="765059" cy="13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76" y="0"/>
                  </a:moveTo>
                  <a:cubicBezTo>
                    <a:pt x="42" y="0"/>
                    <a:pt x="19" y="129"/>
                    <a:pt x="7" y="515"/>
                  </a:cubicBezTo>
                  <a:cubicBezTo>
                    <a:pt x="-1" y="858"/>
                    <a:pt x="-4" y="1015"/>
                    <a:pt x="6" y="1015"/>
                  </a:cubicBezTo>
                  <a:cubicBezTo>
                    <a:pt x="9" y="1015"/>
                    <a:pt x="13" y="1001"/>
                    <a:pt x="19" y="965"/>
                  </a:cubicBezTo>
                  <a:cubicBezTo>
                    <a:pt x="593" y="1737"/>
                    <a:pt x="1845" y="3159"/>
                    <a:pt x="3775" y="5153"/>
                  </a:cubicBezTo>
                  <a:lnTo>
                    <a:pt x="20654" y="21064"/>
                  </a:lnTo>
                  <a:cubicBezTo>
                    <a:pt x="21011" y="21450"/>
                    <a:pt x="21256" y="21600"/>
                    <a:pt x="21398" y="21600"/>
                  </a:cubicBezTo>
                  <a:cubicBezTo>
                    <a:pt x="21425" y="21600"/>
                    <a:pt x="21449" y="21593"/>
                    <a:pt x="21470" y="21586"/>
                  </a:cubicBezTo>
                  <a:cubicBezTo>
                    <a:pt x="21539" y="21457"/>
                    <a:pt x="21585" y="21200"/>
                    <a:pt x="21596" y="20678"/>
                  </a:cubicBezTo>
                  <a:lnTo>
                    <a:pt x="21424" y="19584"/>
                  </a:lnTo>
                  <a:lnTo>
                    <a:pt x="3844" y="3095"/>
                  </a:lnTo>
                  <a:cubicBezTo>
                    <a:pt x="1466" y="1287"/>
                    <a:pt x="248" y="322"/>
                    <a:pt x="168" y="257"/>
                  </a:cubicBezTo>
                  <a:cubicBezTo>
                    <a:pt x="122" y="64"/>
                    <a:pt x="88" y="0"/>
                    <a:pt x="76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35;p2"/>
            <p:cNvSpPr/>
            <p:nvPr/>
          </p:nvSpPr>
          <p:spPr>
            <a:xfrm flipH="1" rot="19623204">
              <a:off x="48474" y="1086415"/>
              <a:ext cx="3366843" cy="669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" y="0"/>
                  </a:moveTo>
                  <a:lnTo>
                    <a:pt x="0" y="4046"/>
                  </a:lnTo>
                  <a:lnTo>
                    <a:pt x="7651" y="10471"/>
                  </a:lnTo>
                  <a:lnTo>
                    <a:pt x="7667" y="9999"/>
                  </a:lnTo>
                  <a:lnTo>
                    <a:pt x="21483" y="21600"/>
                  </a:lnTo>
                  <a:lnTo>
                    <a:pt x="21600" y="18039"/>
                  </a:lnTo>
                  <a:lnTo>
                    <a:pt x="8262" y="6832"/>
                  </a:lnTo>
                  <a:lnTo>
                    <a:pt x="8390" y="3008"/>
                  </a:lnTo>
                  <a:lnTo>
                    <a:pt x="7868" y="2576"/>
                  </a:lnTo>
                  <a:lnTo>
                    <a:pt x="7740" y="6399"/>
                  </a:lnTo>
                  <a:lnTo>
                    <a:pt x="7617" y="6294"/>
                  </a:lnTo>
                  <a:lnTo>
                    <a:pt x="7614" y="6412"/>
                  </a:lnTo>
                  <a:cubicBezTo>
                    <a:pt x="7578" y="7897"/>
                    <a:pt x="7531" y="8356"/>
                    <a:pt x="7497" y="8488"/>
                  </a:cubicBezTo>
                  <a:cubicBezTo>
                    <a:pt x="7489" y="8506"/>
                    <a:pt x="7483" y="8520"/>
                    <a:pt x="7477" y="8520"/>
                  </a:cubicBezTo>
                  <a:cubicBezTo>
                    <a:pt x="7475" y="8520"/>
                    <a:pt x="7473" y="8518"/>
                    <a:pt x="7471" y="8514"/>
                  </a:cubicBezTo>
                  <a:cubicBezTo>
                    <a:pt x="7463" y="8514"/>
                    <a:pt x="7455" y="8488"/>
                    <a:pt x="7450" y="8448"/>
                  </a:cubicBezTo>
                  <a:cubicBezTo>
                    <a:pt x="7426" y="8265"/>
                    <a:pt x="7411" y="7751"/>
                    <a:pt x="7471" y="6281"/>
                  </a:cubicBezTo>
                  <a:lnTo>
                    <a:pt x="7476" y="617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1D5C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36;p2"/>
            <p:cNvSpPr/>
            <p:nvPr/>
          </p:nvSpPr>
          <p:spPr>
            <a:xfrm flipH="1" rot="19623204">
              <a:off x="-37624" y="873094"/>
              <a:ext cx="3473577" cy="88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1670" y="415"/>
                  </a:moveTo>
                  <a:lnTo>
                    <a:pt x="1642" y="425"/>
                  </a:lnTo>
                  <a:cubicBezTo>
                    <a:pt x="2072" y="633"/>
                    <a:pt x="2497" y="910"/>
                    <a:pt x="2925" y="1177"/>
                  </a:cubicBezTo>
                  <a:lnTo>
                    <a:pt x="4206" y="2018"/>
                  </a:lnTo>
                  <a:lnTo>
                    <a:pt x="5484" y="2868"/>
                  </a:lnTo>
                  <a:lnTo>
                    <a:pt x="6715" y="3717"/>
                  </a:lnTo>
                  <a:cubicBezTo>
                    <a:pt x="6709" y="3930"/>
                    <a:pt x="6697" y="4137"/>
                    <a:pt x="6673" y="4322"/>
                  </a:cubicBezTo>
                  <a:cubicBezTo>
                    <a:pt x="6665" y="4382"/>
                    <a:pt x="6655" y="4431"/>
                    <a:pt x="6645" y="4480"/>
                  </a:cubicBezTo>
                  <a:cubicBezTo>
                    <a:pt x="6635" y="4530"/>
                    <a:pt x="6622" y="4559"/>
                    <a:pt x="6607" y="4599"/>
                  </a:cubicBezTo>
                  <a:cubicBezTo>
                    <a:pt x="6579" y="4658"/>
                    <a:pt x="6544" y="4678"/>
                    <a:pt x="6508" y="4678"/>
                  </a:cubicBezTo>
                  <a:cubicBezTo>
                    <a:pt x="6502" y="4680"/>
                    <a:pt x="6496" y="4681"/>
                    <a:pt x="6489" y="4681"/>
                  </a:cubicBezTo>
                  <a:cubicBezTo>
                    <a:pt x="6460" y="4681"/>
                    <a:pt x="6429" y="4664"/>
                    <a:pt x="6402" y="4638"/>
                  </a:cubicBezTo>
                  <a:cubicBezTo>
                    <a:pt x="6367" y="4609"/>
                    <a:pt x="6336" y="4540"/>
                    <a:pt x="6306" y="4461"/>
                  </a:cubicBezTo>
                  <a:cubicBezTo>
                    <a:pt x="6245" y="4313"/>
                    <a:pt x="6192" y="4105"/>
                    <a:pt x="6149" y="3867"/>
                  </a:cubicBezTo>
                  <a:lnTo>
                    <a:pt x="6149" y="3857"/>
                  </a:lnTo>
                  <a:cubicBezTo>
                    <a:pt x="6144" y="3837"/>
                    <a:pt x="6134" y="3808"/>
                    <a:pt x="6126" y="3808"/>
                  </a:cubicBezTo>
                  <a:lnTo>
                    <a:pt x="6119" y="3808"/>
                  </a:lnTo>
                  <a:cubicBezTo>
                    <a:pt x="5757" y="3600"/>
                    <a:pt x="5392" y="3393"/>
                    <a:pt x="5030" y="3165"/>
                  </a:cubicBezTo>
                  <a:cubicBezTo>
                    <a:pt x="4669" y="2947"/>
                    <a:pt x="4307" y="2730"/>
                    <a:pt x="3945" y="2492"/>
                  </a:cubicBezTo>
                  <a:cubicBezTo>
                    <a:pt x="3583" y="2255"/>
                    <a:pt x="3221" y="2038"/>
                    <a:pt x="2859" y="1790"/>
                  </a:cubicBezTo>
                  <a:cubicBezTo>
                    <a:pt x="2497" y="1543"/>
                    <a:pt x="2138" y="1286"/>
                    <a:pt x="1779" y="969"/>
                  </a:cubicBezTo>
                  <a:cubicBezTo>
                    <a:pt x="1771" y="969"/>
                    <a:pt x="1764" y="969"/>
                    <a:pt x="1756" y="979"/>
                  </a:cubicBezTo>
                  <a:lnTo>
                    <a:pt x="1753" y="979"/>
                  </a:lnTo>
                  <a:cubicBezTo>
                    <a:pt x="1705" y="1038"/>
                    <a:pt x="1655" y="1147"/>
                    <a:pt x="1624" y="1326"/>
                  </a:cubicBezTo>
                  <a:cubicBezTo>
                    <a:pt x="1591" y="1503"/>
                    <a:pt x="1579" y="1701"/>
                    <a:pt x="1574" y="1890"/>
                  </a:cubicBezTo>
                  <a:lnTo>
                    <a:pt x="1571" y="1929"/>
                  </a:lnTo>
                  <a:cubicBezTo>
                    <a:pt x="1571" y="1939"/>
                    <a:pt x="1571" y="1959"/>
                    <a:pt x="1571" y="1969"/>
                  </a:cubicBezTo>
                  <a:cubicBezTo>
                    <a:pt x="1574" y="2052"/>
                    <a:pt x="1591" y="2118"/>
                    <a:pt x="1614" y="2118"/>
                  </a:cubicBezTo>
                  <a:cubicBezTo>
                    <a:pt x="1616" y="2118"/>
                    <a:pt x="1618" y="2117"/>
                    <a:pt x="1619" y="2117"/>
                  </a:cubicBezTo>
                  <a:cubicBezTo>
                    <a:pt x="1631" y="2113"/>
                    <a:pt x="1643" y="2112"/>
                    <a:pt x="1654" y="2112"/>
                  </a:cubicBezTo>
                  <a:cubicBezTo>
                    <a:pt x="1682" y="2112"/>
                    <a:pt x="1710" y="2119"/>
                    <a:pt x="1738" y="2127"/>
                  </a:cubicBezTo>
                  <a:cubicBezTo>
                    <a:pt x="1779" y="2137"/>
                    <a:pt x="1817" y="2146"/>
                    <a:pt x="1852" y="2186"/>
                  </a:cubicBezTo>
                  <a:cubicBezTo>
                    <a:pt x="1888" y="2216"/>
                    <a:pt x="1926" y="2265"/>
                    <a:pt x="1951" y="2344"/>
                  </a:cubicBezTo>
                  <a:cubicBezTo>
                    <a:pt x="1979" y="2413"/>
                    <a:pt x="1999" y="2522"/>
                    <a:pt x="2012" y="2651"/>
                  </a:cubicBezTo>
                  <a:lnTo>
                    <a:pt x="2014" y="2661"/>
                  </a:lnTo>
                  <a:cubicBezTo>
                    <a:pt x="2024" y="2750"/>
                    <a:pt x="2032" y="2839"/>
                    <a:pt x="2029" y="2938"/>
                  </a:cubicBezTo>
                  <a:cubicBezTo>
                    <a:pt x="2029" y="3017"/>
                    <a:pt x="2045" y="3096"/>
                    <a:pt x="2067" y="3105"/>
                  </a:cubicBezTo>
                  <a:lnTo>
                    <a:pt x="2075" y="3105"/>
                  </a:lnTo>
                  <a:cubicBezTo>
                    <a:pt x="2328" y="3244"/>
                    <a:pt x="2584" y="3383"/>
                    <a:pt x="2837" y="3541"/>
                  </a:cubicBezTo>
                  <a:lnTo>
                    <a:pt x="3219" y="3768"/>
                  </a:lnTo>
                  <a:lnTo>
                    <a:pt x="3598" y="4006"/>
                  </a:lnTo>
                  <a:cubicBezTo>
                    <a:pt x="4107" y="4322"/>
                    <a:pt x="4613" y="4668"/>
                    <a:pt x="5122" y="5005"/>
                  </a:cubicBezTo>
                  <a:lnTo>
                    <a:pt x="5881" y="5510"/>
                  </a:lnTo>
                  <a:lnTo>
                    <a:pt x="6642" y="6023"/>
                  </a:lnTo>
                  <a:cubicBezTo>
                    <a:pt x="7129" y="6347"/>
                    <a:pt x="7616" y="6688"/>
                    <a:pt x="8102" y="7039"/>
                  </a:cubicBezTo>
                  <a:cubicBezTo>
                    <a:pt x="8048" y="7923"/>
                    <a:pt x="8006" y="8813"/>
                    <a:pt x="7966" y="9704"/>
                  </a:cubicBezTo>
                  <a:cubicBezTo>
                    <a:pt x="7946" y="10188"/>
                    <a:pt x="7925" y="10663"/>
                    <a:pt x="7910" y="11148"/>
                  </a:cubicBezTo>
                  <a:cubicBezTo>
                    <a:pt x="7893" y="11627"/>
                    <a:pt x="7878" y="12107"/>
                    <a:pt x="7870" y="12596"/>
                  </a:cubicBezTo>
                  <a:cubicBezTo>
                    <a:pt x="7870" y="12599"/>
                    <a:pt x="7870" y="12600"/>
                    <a:pt x="7870" y="12602"/>
                  </a:cubicBezTo>
                  <a:lnTo>
                    <a:pt x="7870" y="12612"/>
                  </a:lnTo>
                  <a:lnTo>
                    <a:pt x="7864" y="12758"/>
                  </a:lnTo>
                  <a:cubicBezTo>
                    <a:pt x="7224" y="12381"/>
                    <a:pt x="6587" y="11996"/>
                    <a:pt x="5949" y="11592"/>
                  </a:cubicBezTo>
                  <a:lnTo>
                    <a:pt x="3985" y="10336"/>
                  </a:lnTo>
                  <a:cubicBezTo>
                    <a:pt x="3330" y="9921"/>
                    <a:pt x="2675" y="9485"/>
                    <a:pt x="2022" y="9051"/>
                  </a:cubicBezTo>
                  <a:cubicBezTo>
                    <a:pt x="1380" y="8624"/>
                    <a:pt x="739" y="8227"/>
                    <a:pt x="104" y="7700"/>
                  </a:cubicBezTo>
                  <a:cubicBezTo>
                    <a:pt x="93" y="7240"/>
                    <a:pt x="92" y="6780"/>
                    <a:pt x="96" y="6321"/>
                  </a:cubicBezTo>
                  <a:cubicBezTo>
                    <a:pt x="101" y="5806"/>
                    <a:pt x="114" y="5291"/>
                    <a:pt x="134" y="4778"/>
                  </a:cubicBezTo>
                  <a:cubicBezTo>
                    <a:pt x="175" y="3810"/>
                    <a:pt x="245" y="2860"/>
                    <a:pt x="350" y="1961"/>
                  </a:cubicBezTo>
                  <a:cubicBezTo>
                    <a:pt x="449" y="1974"/>
                    <a:pt x="546" y="2028"/>
                    <a:pt x="643" y="2097"/>
                  </a:cubicBezTo>
                  <a:cubicBezTo>
                    <a:pt x="754" y="2176"/>
                    <a:pt x="863" y="2265"/>
                    <a:pt x="972" y="2383"/>
                  </a:cubicBezTo>
                  <a:lnTo>
                    <a:pt x="989" y="2403"/>
                  </a:lnTo>
                  <a:cubicBezTo>
                    <a:pt x="992" y="2413"/>
                    <a:pt x="997" y="2413"/>
                    <a:pt x="999" y="2413"/>
                  </a:cubicBezTo>
                  <a:cubicBezTo>
                    <a:pt x="1017" y="2403"/>
                    <a:pt x="1030" y="2354"/>
                    <a:pt x="1030" y="2285"/>
                  </a:cubicBezTo>
                  <a:cubicBezTo>
                    <a:pt x="1027" y="2176"/>
                    <a:pt x="1040" y="2077"/>
                    <a:pt x="1058" y="1998"/>
                  </a:cubicBezTo>
                  <a:lnTo>
                    <a:pt x="1060" y="1988"/>
                  </a:lnTo>
                  <a:cubicBezTo>
                    <a:pt x="1088" y="1839"/>
                    <a:pt x="1134" y="1750"/>
                    <a:pt x="1182" y="1750"/>
                  </a:cubicBezTo>
                  <a:cubicBezTo>
                    <a:pt x="1204" y="1750"/>
                    <a:pt x="1230" y="1760"/>
                    <a:pt x="1255" y="1790"/>
                  </a:cubicBezTo>
                  <a:cubicBezTo>
                    <a:pt x="1278" y="1819"/>
                    <a:pt x="1301" y="1870"/>
                    <a:pt x="1323" y="1929"/>
                  </a:cubicBezTo>
                  <a:cubicBezTo>
                    <a:pt x="1328" y="1939"/>
                    <a:pt x="1336" y="1949"/>
                    <a:pt x="1341" y="1949"/>
                  </a:cubicBezTo>
                  <a:cubicBezTo>
                    <a:pt x="1343" y="1949"/>
                    <a:pt x="1344" y="1950"/>
                    <a:pt x="1346" y="1950"/>
                  </a:cubicBezTo>
                  <a:cubicBezTo>
                    <a:pt x="1366" y="1950"/>
                    <a:pt x="1382" y="1893"/>
                    <a:pt x="1384" y="1819"/>
                  </a:cubicBezTo>
                  <a:lnTo>
                    <a:pt x="1384" y="1780"/>
                  </a:lnTo>
                  <a:cubicBezTo>
                    <a:pt x="1387" y="1622"/>
                    <a:pt x="1397" y="1464"/>
                    <a:pt x="1412" y="1306"/>
                  </a:cubicBezTo>
                  <a:cubicBezTo>
                    <a:pt x="1427" y="1158"/>
                    <a:pt x="1445" y="1018"/>
                    <a:pt x="1470" y="890"/>
                  </a:cubicBezTo>
                  <a:cubicBezTo>
                    <a:pt x="1493" y="752"/>
                    <a:pt x="1523" y="643"/>
                    <a:pt x="1556" y="554"/>
                  </a:cubicBezTo>
                  <a:cubicBezTo>
                    <a:pt x="1591" y="475"/>
                    <a:pt x="1629" y="415"/>
                    <a:pt x="1670" y="415"/>
                  </a:cubicBezTo>
                  <a:close/>
                  <a:moveTo>
                    <a:pt x="8210" y="7472"/>
                  </a:moveTo>
                  <a:cubicBezTo>
                    <a:pt x="8330" y="7505"/>
                    <a:pt x="8448" y="7582"/>
                    <a:pt x="8566" y="7666"/>
                  </a:cubicBezTo>
                  <a:lnTo>
                    <a:pt x="8983" y="7933"/>
                  </a:lnTo>
                  <a:lnTo>
                    <a:pt x="9821" y="8487"/>
                  </a:lnTo>
                  <a:lnTo>
                    <a:pt x="11493" y="9584"/>
                  </a:lnTo>
                  <a:lnTo>
                    <a:pt x="14841" y="11780"/>
                  </a:lnTo>
                  <a:lnTo>
                    <a:pt x="18186" y="13977"/>
                  </a:lnTo>
                  <a:lnTo>
                    <a:pt x="21472" y="16153"/>
                  </a:lnTo>
                  <a:cubicBezTo>
                    <a:pt x="21447" y="16528"/>
                    <a:pt x="21425" y="16904"/>
                    <a:pt x="21405" y="17280"/>
                  </a:cubicBezTo>
                  <a:cubicBezTo>
                    <a:pt x="21380" y="17725"/>
                    <a:pt x="21360" y="18180"/>
                    <a:pt x="21339" y="18625"/>
                  </a:cubicBezTo>
                  <a:cubicBezTo>
                    <a:pt x="21322" y="19071"/>
                    <a:pt x="21304" y="19525"/>
                    <a:pt x="21289" y="19980"/>
                  </a:cubicBezTo>
                  <a:cubicBezTo>
                    <a:pt x="21278" y="20363"/>
                    <a:pt x="21268" y="20746"/>
                    <a:pt x="21260" y="21129"/>
                  </a:cubicBezTo>
                  <a:lnTo>
                    <a:pt x="17971" y="19021"/>
                  </a:lnTo>
                  <a:lnTo>
                    <a:pt x="14624" y="16855"/>
                  </a:lnTo>
                  <a:lnTo>
                    <a:pt x="11276" y="14678"/>
                  </a:lnTo>
                  <a:cubicBezTo>
                    <a:pt x="10179" y="13969"/>
                    <a:pt x="9082" y="13249"/>
                    <a:pt x="7990" y="12473"/>
                  </a:cubicBezTo>
                  <a:cubicBezTo>
                    <a:pt x="8016" y="12067"/>
                    <a:pt x="8038" y="11660"/>
                    <a:pt x="8060" y="11247"/>
                  </a:cubicBezTo>
                  <a:cubicBezTo>
                    <a:pt x="8085" y="10771"/>
                    <a:pt x="8108" y="10286"/>
                    <a:pt x="8128" y="9812"/>
                  </a:cubicBezTo>
                  <a:cubicBezTo>
                    <a:pt x="8158" y="9031"/>
                    <a:pt x="8189" y="8255"/>
                    <a:pt x="8210" y="7472"/>
                  </a:cubicBezTo>
                  <a:close/>
                  <a:moveTo>
                    <a:pt x="1650" y="0"/>
                  </a:moveTo>
                  <a:cubicBezTo>
                    <a:pt x="1645" y="0"/>
                    <a:pt x="1637" y="0"/>
                    <a:pt x="1632" y="20"/>
                  </a:cubicBezTo>
                  <a:cubicBezTo>
                    <a:pt x="1591" y="138"/>
                    <a:pt x="1554" y="247"/>
                    <a:pt x="1518" y="365"/>
                  </a:cubicBezTo>
                  <a:cubicBezTo>
                    <a:pt x="1485" y="495"/>
                    <a:pt x="1455" y="623"/>
                    <a:pt x="1427" y="752"/>
                  </a:cubicBezTo>
                  <a:cubicBezTo>
                    <a:pt x="1399" y="890"/>
                    <a:pt x="1374" y="1038"/>
                    <a:pt x="1349" y="1187"/>
                  </a:cubicBezTo>
                  <a:cubicBezTo>
                    <a:pt x="1331" y="1308"/>
                    <a:pt x="1315" y="1423"/>
                    <a:pt x="1298" y="1542"/>
                  </a:cubicBezTo>
                  <a:cubicBezTo>
                    <a:pt x="1257" y="1569"/>
                    <a:pt x="1218" y="1580"/>
                    <a:pt x="1179" y="1602"/>
                  </a:cubicBezTo>
                  <a:cubicBezTo>
                    <a:pt x="1123" y="1632"/>
                    <a:pt x="1073" y="1721"/>
                    <a:pt x="1025" y="1839"/>
                  </a:cubicBezTo>
                  <a:lnTo>
                    <a:pt x="1027" y="1839"/>
                  </a:lnTo>
                  <a:cubicBezTo>
                    <a:pt x="1009" y="1869"/>
                    <a:pt x="991" y="1913"/>
                    <a:pt x="972" y="1963"/>
                  </a:cubicBezTo>
                  <a:cubicBezTo>
                    <a:pt x="867" y="1934"/>
                    <a:pt x="761" y="1885"/>
                    <a:pt x="655" y="1819"/>
                  </a:cubicBezTo>
                  <a:cubicBezTo>
                    <a:pt x="544" y="1760"/>
                    <a:pt x="433" y="1681"/>
                    <a:pt x="324" y="1533"/>
                  </a:cubicBezTo>
                  <a:lnTo>
                    <a:pt x="321" y="1533"/>
                  </a:lnTo>
                  <a:cubicBezTo>
                    <a:pt x="317" y="1527"/>
                    <a:pt x="312" y="1524"/>
                    <a:pt x="308" y="1524"/>
                  </a:cubicBezTo>
                  <a:cubicBezTo>
                    <a:pt x="289" y="1524"/>
                    <a:pt x="272" y="1572"/>
                    <a:pt x="266" y="1651"/>
                  </a:cubicBezTo>
                  <a:lnTo>
                    <a:pt x="266" y="1671"/>
                  </a:lnTo>
                  <a:cubicBezTo>
                    <a:pt x="185" y="2681"/>
                    <a:pt x="114" y="3699"/>
                    <a:pt x="66" y="4738"/>
                  </a:cubicBezTo>
                  <a:cubicBezTo>
                    <a:pt x="43" y="5252"/>
                    <a:pt x="28" y="5776"/>
                    <a:pt x="15" y="6301"/>
                  </a:cubicBezTo>
                  <a:cubicBezTo>
                    <a:pt x="5" y="6824"/>
                    <a:pt x="0" y="7359"/>
                    <a:pt x="0" y="7883"/>
                  </a:cubicBezTo>
                  <a:lnTo>
                    <a:pt x="0" y="7903"/>
                  </a:lnTo>
                  <a:cubicBezTo>
                    <a:pt x="3" y="7992"/>
                    <a:pt x="20" y="8071"/>
                    <a:pt x="45" y="8081"/>
                  </a:cubicBezTo>
                  <a:cubicBezTo>
                    <a:pt x="703" y="8398"/>
                    <a:pt x="1359" y="8842"/>
                    <a:pt x="2012" y="9258"/>
                  </a:cubicBezTo>
                  <a:cubicBezTo>
                    <a:pt x="2667" y="9683"/>
                    <a:pt x="3322" y="10099"/>
                    <a:pt x="3975" y="10534"/>
                  </a:cubicBezTo>
                  <a:lnTo>
                    <a:pt x="5939" y="11850"/>
                  </a:lnTo>
                  <a:cubicBezTo>
                    <a:pt x="6592" y="12285"/>
                    <a:pt x="7245" y="12740"/>
                    <a:pt x="7898" y="13214"/>
                  </a:cubicBezTo>
                  <a:cubicBezTo>
                    <a:pt x="7901" y="13216"/>
                    <a:pt x="7904" y="13217"/>
                    <a:pt x="7907" y="13217"/>
                  </a:cubicBezTo>
                  <a:cubicBezTo>
                    <a:pt x="7933" y="13217"/>
                    <a:pt x="7956" y="13143"/>
                    <a:pt x="7961" y="13036"/>
                  </a:cubicBezTo>
                  <a:lnTo>
                    <a:pt x="7967" y="12890"/>
                  </a:lnTo>
                  <a:cubicBezTo>
                    <a:pt x="9067" y="13544"/>
                    <a:pt x="10165" y="14256"/>
                    <a:pt x="11263" y="14975"/>
                  </a:cubicBezTo>
                  <a:lnTo>
                    <a:pt x="14611" y="17171"/>
                  </a:lnTo>
                  <a:lnTo>
                    <a:pt x="17956" y="19367"/>
                  </a:lnTo>
                  <a:lnTo>
                    <a:pt x="21302" y="21592"/>
                  </a:lnTo>
                  <a:cubicBezTo>
                    <a:pt x="21306" y="21598"/>
                    <a:pt x="21310" y="21600"/>
                    <a:pt x="21315" y="21600"/>
                  </a:cubicBezTo>
                  <a:cubicBezTo>
                    <a:pt x="21336" y="21600"/>
                    <a:pt x="21355" y="21545"/>
                    <a:pt x="21360" y="21464"/>
                  </a:cubicBezTo>
                  <a:lnTo>
                    <a:pt x="21365" y="21415"/>
                  </a:lnTo>
                  <a:cubicBezTo>
                    <a:pt x="21398" y="20969"/>
                    <a:pt x="21423" y="20525"/>
                    <a:pt x="21446" y="20079"/>
                  </a:cubicBezTo>
                  <a:cubicBezTo>
                    <a:pt x="21471" y="19634"/>
                    <a:pt x="21491" y="19189"/>
                    <a:pt x="21512" y="18734"/>
                  </a:cubicBezTo>
                  <a:cubicBezTo>
                    <a:pt x="21529" y="18289"/>
                    <a:pt x="21547" y="17834"/>
                    <a:pt x="21562" y="17379"/>
                  </a:cubicBezTo>
                  <a:cubicBezTo>
                    <a:pt x="21577" y="16934"/>
                    <a:pt x="21587" y="16479"/>
                    <a:pt x="21595" y="16013"/>
                  </a:cubicBezTo>
                  <a:cubicBezTo>
                    <a:pt x="21600" y="15905"/>
                    <a:pt x="21580" y="15796"/>
                    <a:pt x="21549" y="15776"/>
                  </a:cubicBezTo>
                  <a:lnTo>
                    <a:pt x="18202" y="13620"/>
                  </a:lnTo>
                  <a:lnTo>
                    <a:pt x="14854" y="11454"/>
                  </a:lnTo>
                  <a:lnTo>
                    <a:pt x="11506" y="9278"/>
                  </a:lnTo>
                  <a:lnTo>
                    <a:pt x="9833" y="8189"/>
                  </a:lnTo>
                  <a:lnTo>
                    <a:pt x="8996" y="7646"/>
                  </a:lnTo>
                  <a:lnTo>
                    <a:pt x="8578" y="7379"/>
                  </a:lnTo>
                  <a:cubicBezTo>
                    <a:pt x="8458" y="7302"/>
                    <a:pt x="8338" y="7225"/>
                    <a:pt x="8220" y="7098"/>
                  </a:cubicBezTo>
                  <a:cubicBezTo>
                    <a:pt x="8221" y="7033"/>
                    <a:pt x="8223" y="6968"/>
                    <a:pt x="8224" y="6904"/>
                  </a:cubicBezTo>
                  <a:lnTo>
                    <a:pt x="8224" y="6885"/>
                  </a:lnTo>
                  <a:cubicBezTo>
                    <a:pt x="8227" y="6775"/>
                    <a:pt x="8206" y="6676"/>
                    <a:pt x="8178" y="6656"/>
                  </a:cubicBezTo>
                  <a:cubicBezTo>
                    <a:pt x="7670" y="6360"/>
                    <a:pt x="7161" y="6043"/>
                    <a:pt x="6652" y="5727"/>
                  </a:cubicBezTo>
                  <a:lnTo>
                    <a:pt x="5893" y="5252"/>
                  </a:lnTo>
                  <a:lnTo>
                    <a:pt x="5132" y="4768"/>
                  </a:lnTo>
                  <a:cubicBezTo>
                    <a:pt x="4623" y="4431"/>
                    <a:pt x="4117" y="4115"/>
                    <a:pt x="3608" y="3768"/>
                  </a:cubicBezTo>
                  <a:lnTo>
                    <a:pt x="3229" y="3521"/>
                  </a:lnTo>
                  <a:lnTo>
                    <a:pt x="2849" y="3244"/>
                  </a:lnTo>
                  <a:cubicBezTo>
                    <a:pt x="2605" y="3073"/>
                    <a:pt x="2362" y="2891"/>
                    <a:pt x="2120" y="2710"/>
                  </a:cubicBezTo>
                  <a:cubicBezTo>
                    <a:pt x="2109" y="2626"/>
                    <a:pt x="2096" y="2546"/>
                    <a:pt x="2080" y="2482"/>
                  </a:cubicBezTo>
                  <a:lnTo>
                    <a:pt x="2082" y="2492"/>
                  </a:lnTo>
                  <a:cubicBezTo>
                    <a:pt x="2057" y="2354"/>
                    <a:pt x="2024" y="2225"/>
                    <a:pt x="1986" y="2127"/>
                  </a:cubicBezTo>
                  <a:cubicBezTo>
                    <a:pt x="1946" y="2048"/>
                    <a:pt x="1905" y="1998"/>
                    <a:pt x="1867" y="1959"/>
                  </a:cubicBezTo>
                  <a:cubicBezTo>
                    <a:pt x="1827" y="1919"/>
                    <a:pt x="1786" y="1890"/>
                    <a:pt x="1751" y="1849"/>
                  </a:cubicBezTo>
                  <a:cubicBezTo>
                    <a:pt x="1730" y="1828"/>
                    <a:pt x="1710" y="1804"/>
                    <a:pt x="1689" y="1777"/>
                  </a:cubicBezTo>
                  <a:cubicBezTo>
                    <a:pt x="1694" y="1701"/>
                    <a:pt x="1702" y="1633"/>
                    <a:pt x="1713" y="1572"/>
                  </a:cubicBezTo>
                  <a:cubicBezTo>
                    <a:pt x="1726" y="1495"/>
                    <a:pt x="1747" y="1440"/>
                    <a:pt x="1775" y="1400"/>
                  </a:cubicBezTo>
                  <a:cubicBezTo>
                    <a:pt x="2134" y="1558"/>
                    <a:pt x="2494" y="1763"/>
                    <a:pt x="2852" y="1988"/>
                  </a:cubicBezTo>
                  <a:cubicBezTo>
                    <a:pt x="3214" y="2216"/>
                    <a:pt x="3573" y="2462"/>
                    <a:pt x="3935" y="2701"/>
                  </a:cubicBezTo>
                  <a:cubicBezTo>
                    <a:pt x="4297" y="2938"/>
                    <a:pt x="4658" y="3194"/>
                    <a:pt x="5020" y="3442"/>
                  </a:cubicBezTo>
                  <a:cubicBezTo>
                    <a:pt x="5377" y="3697"/>
                    <a:pt x="5736" y="3953"/>
                    <a:pt x="6092" y="4217"/>
                  </a:cubicBezTo>
                  <a:cubicBezTo>
                    <a:pt x="6151" y="4378"/>
                    <a:pt x="6209" y="4544"/>
                    <a:pt x="6275" y="4668"/>
                  </a:cubicBezTo>
                  <a:cubicBezTo>
                    <a:pt x="6311" y="4738"/>
                    <a:pt x="6349" y="4807"/>
                    <a:pt x="6389" y="4837"/>
                  </a:cubicBezTo>
                  <a:cubicBezTo>
                    <a:pt x="6430" y="4867"/>
                    <a:pt x="6468" y="4877"/>
                    <a:pt x="6508" y="4877"/>
                  </a:cubicBezTo>
                  <a:cubicBezTo>
                    <a:pt x="6549" y="4877"/>
                    <a:pt x="6592" y="4857"/>
                    <a:pt x="6632" y="4788"/>
                  </a:cubicBezTo>
                  <a:cubicBezTo>
                    <a:pt x="6652" y="4758"/>
                    <a:pt x="6670" y="4708"/>
                    <a:pt x="6688" y="4638"/>
                  </a:cubicBezTo>
                  <a:cubicBezTo>
                    <a:pt x="6703" y="4579"/>
                    <a:pt x="6716" y="4520"/>
                    <a:pt x="6728" y="4451"/>
                  </a:cubicBezTo>
                  <a:cubicBezTo>
                    <a:pt x="6777" y="4174"/>
                    <a:pt x="6799" y="3877"/>
                    <a:pt x="6825" y="3571"/>
                  </a:cubicBezTo>
                  <a:cubicBezTo>
                    <a:pt x="6825" y="3561"/>
                    <a:pt x="6827" y="3551"/>
                    <a:pt x="6827" y="3541"/>
                  </a:cubicBezTo>
                  <a:cubicBezTo>
                    <a:pt x="6830" y="3442"/>
                    <a:pt x="6812" y="3353"/>
                    <a:pt x="6787" y="3334"/>
                  </a:cubicBezTo>
                  <a:lnTo>
                    <a:pt x="6779" y="3334"/>
                  </a:lnTo>
                  <a:lnTo>
                    <a:pt x="5499" y="2541"/>
                  </a:lnTo>
                  <a:lnTo>
                    <a:pt x="4216" y="1740"/>
                  </a:lnTo>
                  <a:lnTo>
                    <a:pt x="2935" y="920"/>
                  </a:lnTo>
                  <a:cubicBezTo>
                    <a:pt x="2510" y="633"/>
                    <a:pt x="2082" y="356"/>
                    <a:pt x="1660" y="10"/>
                  </a:cubicBezTo>
                  <a:lnTo>
                    <a:pt x="16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37;p2"/>
            <p:cNvSpPr/>
            <p:nvPr/>
          </p:nvSpPr>
          <p:spPr>
            <a:xfrm flipH="1" rot="19623204">
              <a:off x="2909227" y="98999"/>
              <a:ext cx="60267" cy="272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8426" y="0"/>
                  </a:moveTo>
                  <a:cubicBezTo>
                    <a:pt x="16689" y="0"/>
                    <a:pt x="15242" y="326"/>
                    <a:pt x="15097" y="713"/>
                  </a:cubicBezTo>
                  <a:cubicBezTo>
                    <a:pt x="14952" y="2421"/>
                    <a:pt x="14228" y="4101"/>
                    <a:pt x="13199" y="5781"/>
                  </a:cubicBezTo>
                  <a:cubicBezTo>
                    <a:pt x="12331" y="7460"/>
                    <a:pt x="10883" y="9104"/>
                    <a:pt x="9580" y="10784"/>
                  </a:cubicBezTo>
                  <a:cubicBezTo>
                    <a:pt x="6975" y="14108"/>
                    <a:pt x="3935" y="17435"/>
                    <a:pt x="156" y="20726"/>
                  </a:cubicBezTo>
                  <a:cubicBezTo>
                    <a:pt x="156" y="20758"/>
                    <a:pt x="11" y="20791"/>
                    <a:pt x="11" y="20823"/>
                  </a:cubicBezTo>
                  <a:cubicBezTo>
                    <a:pt x="-134" y="21213"/>
                    <a:pt x="1169" y="21568"/>
                    <a:pt x="2906" y="21600"/>
                  </a:cubicBezTo>
                  <a:cubicBezTo>
                    <a:pt x="4659" y="21600"/>
                    <a:pt x="6106" y="21342"/>
                    <a:pt x="6251" y="20952"/>
                  </a:cubicBezTo>
                  <a:cubicBezTo>
                    <a:pt x="7554" y="17564"/>
                    <a:pt x="9580" y="14208"/>
                    <a:pt x="11896" y="10848"/>
                  </a:cubicBezTo>
                  <a:cubicBezTo>
                    <a:pt x="13054" y="9201"/>
                    <a:pt x="14228" y="7525"/>
                    <a:pt x="15821" y="5877"/>
                  </a:cubicBezTo>
                  <a:cubicBezTo>
                    <a:pt x="17268" y="4198"/>
                    <a:pt x="19005" y="2554"/>
                    <a:pt x="21321" y="938"/>
                  </a:cubicBezTo>
                  <a:cubicBezTo>
                    <a:pt x="21466" y="874"/>
                    <a:pt x="21466" y="809"/>
                    <a:pt x="21466" y="745"/>
                  </a:cubicBezTo>
                  <a:cubicBezTo>
                    <a:pt x="21466" y="358"/>
                    <a:pt x="20163" y="32"/>
                    <a:pt x="184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38;p2"/>
            <p:cNvSpPr/>
            <p:nvPr/>
          </p:nvSpPr>
          <p:spPr>
            <a:xfrm flipH="1">
              <a:off x="2738089" y="176062"/>
              <a:ext cx="35375" cy="32181"/>
            </a:xfrm>
            <a:prstGeom prst="line">
              <a:avLst/>
            </a:prstGeom>
            <a:noFill/>
            <a:ln w="9700" cap="rnd">
              <a:solidFill>
                <a:srgbClr val="42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" name="Google Shape;39;p2"/>
            <p:cNvSpPr/>
            <p:nvPr/>
          </p:nvSpPr>
          <p:spPr>
            <a:xfrm flipH="1">
              <a:off x="2698715" y="161017"/>
              <a:ext cx="132419" cy="121223"/>
            </a:xfrm>
            <a:prstGeom prst="line">
              <a:avLst/>
            </a:prstGeom>
            <a:noFill/>
            <a:ln w="9700" cap="rnd">
              <a:solidFill>
                <a:srgbClr val="42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68" name="Google Shape;40;p2"/>
          <p:cNvGrpSpPr/>
          <p:nvPr/>
        </p:nvGrpSpPr>
        <p:grpSpPr>
          <a:xfrm>
            <a:off x="1187480" y="-289754"/>
            <a:ext cx="793694" cy="866031"/>
            <a:chOff x="0" y="0"/>
            <a:chExt cx="793693" cy="866030"/>
          </a:xfrm>
        </p:grpSpPr>
        <p:sp>
          <p:nvSpPr>
            <p:cNvPr id="66" name="Google Shape;41;p2"/>
            <p:cNvSpPr/>
            <p:nvPr/>
          </p:nvSpPr>
          <p:spPr>
            <a:xfrm rot="21224903">
              <a:off x="47139" y="43750"/>
              <a:ext cx="696978" cy="77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38" y="0"/>
                  </a:moveTo>
                  <a:cubicBezTo>
                    <a:pt x="1965" y="0"/>
                    <a:pt x="28" y="1723"/>
                    <a:pt x="28" y="3847"/>
                  </a:cubicBezTo>
                  <a:lnTo>
                    <a:pt x="0" y="15772"/>
                  </a:lnTo>
                  <a:cubicBezTo>
                    <a:pt x="0" y="17463"/>
                    <a:pt x="1228" y="18953"/>
                    <a:pt x="3025" y="19453"/>
                  </a:cubicBezTo>
                  <a:lnTo>
                    <a:pt x="10055" y="21426"/>
                  </a:lnTo>
                  <a:cubicBezTo>
                    <a:pt x="10476" y="21542"/>
                    <a:pt x="10909" y="21600"/>
                    <a:pt x="11342" y="21600"/>
                  </a:cubicBezTo>
                  <a:cubicBezTo>
                    <a:pt x="11819" y="21600"/>
                    <a:pt x="12297" y="21529"/>
                    <a:pt x="12755" y="21385"/>
                  </a:cubicBezTo>
                  <a:lnTo>
                    <a:pt x="18686" y="19536"/>
                  </a:lnTo>
                  <a:cubicBezTo>
                    <a:pt x="20408" y="19003"/>
                    <a:pt x="21572" y="17546"/>
                    <a:pt x="21572" y="15905"/>
                  </a:cubicBezTo>
                  <a:lnTo>
                    <a:pt x="21600" y="3880"/>
                  </a:lnTo>
                  <a:cubicBezTo>
                    <a:pt x="21600" y="1757"/>
                    <a:pt x="19673" y="25"/>
                    <a:pt x="17298" y="25"/>
                  </a:cubicBezTo>
                  <a:lnTo>
                    <a:pt x="43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42;p2"/>
            <p:cNvSpPr/>
            <p:nvPr/>
          </p:nvSpPr>
          <p:spPr>
            <a:xfrm rot="21224903">
              <a:off x="41075" y="36382"/>
              <a:ext cx="711543" cy="793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5197" y="401"/>
                  </a:moveTo>
                  <a:lnTo>
                    <a:pt x="12583" y="426"/>
                  </a:lnTo>
                  <a:lnTo>
                    <a:pt x="15044" y="426"/>
                  </a:lnTo>
                  <a:lnTo>
                    <a:pt x="16275" y="434"/>
                  </a:lnTo>
                  <a:cubicBezTo>
                    <a:pt x="16436" y="434"/>
                    <a:pt x="16601" y="433"/>
                    <a:pt x="16765" y="433"/>
                  </a:cubicBezTo>
                  <a:cubicBezTo>
                    <a:pt x="17011" y="433"/>
                    <a:pt x="17255" y="436"/>
                    <a:pt x="17479" y="450"/>
                  </a:cubicBezTo>
                  <a:cubicBezTo>
                    <a:pt x="17862" y="491"/>
                    <a:pt x="18245" y="564"/>
                    <a:pt x="18601" y="695"/>
                  </a:cubicBezTo>
                  <a:cubicBezTo>
                    <a:pt x="18956" y="835"/>
                    <a:pt x="19303" y="1006"/>
                    <a:pt x="19603" y="1227"/>
                  </a:cubicBezTo>
                  <a:cubicBezTo>
                    <a:pt x="19896" y="1448"/>
                    <a:pt x="20169" y="1693"/>
                    <a:pt x="20387" y="1988"/>
                  </a:cubicBezTo>
                  <a:cubicBezTo>
                    <a:pt x="20598" y="2274"/>
                    <a:pt x="20771" y="2586"/>
                    <a:pt x="20889" y="2912"/>
                  </a:cubicBezTo>
                  <a:cubicBezTo>
                    <a:pt x="20998" y="3248"/>
                    <a:pt x="21072" y="3583"/>
                    <a:pt x="21072" y="3935"/>
                  </a:cubicBezTo>
                  <a:cubicBezTo>
                    <a:pt x="21081" y="4295"/>
                    <a:pt x="21072" y="4671"/>
                    <a:pt x="21072" y="5031"/>
                  </a:cubicBezTo>
                  <a:lnTo>
                    <a:pt x="21081" y="7240"/>
                  </a:lnTo>
                  <a:lnTo>
                    <a:pt x="21090" y="11657"/>
                  </a:lnTo>
                  <a:lnTo>
                    <a:pt x="21090" y="15527"/>
                  </a:lnTo>
                  <a:lnTo>
                    <a:pt x="21099" y="15796"/>
                  </a:lnTo>
                  <a:lnTo>
                    <a:pt x="21081" y="16067"/>
                  </a:lnTo>
                  <a:cubicBezTo>
                    <a:pt x="21035" y="16762"/>
                    <a:pt x="20752" y="17441"/>
                    <a:pt x="20278" y="17997"/>
                  </a:cubicBezTo>
                  <a:cubicBezTo>
                    <a:pt x="19805" y="18562"/>
                    <a:pt x="19148" y="18986"/>
                    <a:pt x="18418" y="19224"/>
                  </a:cubicBezTo>
                  <a:lnTo>
                    <a:pt x="13759" y="20663"/>
                  </a:lnTo>
                  <a:lnTo>
                    <a:pt x="12602" y="21032"/>
                  </a:lnTo>
                  <a:cubicBezTo>
                    <a:pt x="12227" y="21138"/>
                    <a:pt x="11844" y="21203"/>
                    <a:pt x="11452" y="21220"/>
                  </a:cubicBezTo>
                  <a:cubicBezTo>
                    <a:pt x="11397" y="21222"/>
                    <a:pt x="11340" y="21223"/>
                    <a:pt x="11285" y="21223"/>
                  </a:cubicBezTo>
                  <a:cubicBezTo>
                    <a:pt x="10955" y="21223"/>
                    <a:pt x="10621" y="21183"/>
                    <a:pt x="10294" y="21114"/>
                  </a:cubicBezTo>
                  <a:cubicBezTo>
                    <a:pt x="10112" y="21065"/>
                    <a:pt x="9911" y="21007"/>
                    <a:pt x="9720" y="20950"/>
                  </a:cubicBezTo>
                  <a:lnTo>
                    <a:pt x="9127" y="20787"/>
                  </a:lnTo>
                  <a:lnTo>
                    <a:pt x="4431" y="19469"/>
                  </a:lnTo>
                  <a:lnTo>
                    <a:pt x="3255" y="19142"/>
                  </a:lnTo>
                  <a:cubicBezTo>
                    <a:pt x="2882" y="19036"/>
                    <a:pt x="2526" y="18888"/>
                    <a:pt x="2198" y="18692"/>
                  </a:cubicBezTo>
                  <a:cubicBezTo>
                    <a:pt x="1560" y="18307"/>
                    <a:pt x="1013" y="17768"/>
                    <a:pt x="684" y="17121"/>
                  </a:cubicBezTo>
                  <a:cubicBezTo>
                    <a:pt x="511" y="16803"/>
                    <a:pt x="402" y="16459"/>
                    <a:pt x="347" y="16108"/>
                  </a:cubicBezTo>
                  <a:cubicBezTo>
                    <a:pt x="301" y="15756"/>
                    <a:pt x="320" y="15387"/>
                    <a:pt x="320" y="15020"/>
                  </a:cubicBezTo>
                  <a:lnTo>
                    <a:pt x="338" y="12811"/>
                  </a:lnTo>
                  <a:lnTo>
                    <a:pt x="392" y="8393"/>
                  </a:lnTo>
                  <a:cubicBezTo>
                    <a:pt x="402" y="6921"/>
                    <a:pt x="411" y="5448"/>
                    <a:pt x="420" y="3976"/>
                  </a:cubicBezTo>
                  <a:cubicBezTo>
                    <a:pt x="429" y="3624"/>
                    <a:pt x="484" y="3273"/>
                    <a:pt x="593" y="2945"/>
                  </a:cubicBezTo>
                  <a:cubicBezTo>
                    <a:pt x="711" y="2610"/>
                    <a:pt x="876" y="2291"/>
                    <a:pt x="1094" y="1997"/>
                  </a:cubicBezTo>
                  <a:cubicBezTo>
                    <a:pt x="1313" y="1710"/>
                    <a:pt x="1569" y="1448"/>
                    <a:pt x="1869" y="1219"/>
                  </a:cubicBezTo>
                  <a:cubicBezTo>
                    <a:pt x="2180" y="1006"/>
                    <a:pt x="2508" y="819"/>
                    <a:pt x="2864" y="679"/>
                  </a:cubicBezTo>
                  <a:cubicBezTo>
                    <a:pt x="3228" y="548"/>
                    <a:pt x="3602" y="458"/>
                    <a:pt x="3993" y="417"/>
                  </a:cubicBezTo>
                  <a:cubicBezTo>
                    <a:pt x="4086" y="409"/>
                    <a:pt x="4186" y="409"/>
                    <a:pt x="4286" y="401"/>
                  </a:cubicBezTo>
                  <a:close/>
                  <a:moveTo>
                    <a:pt x="4431" y="0"/>
                  </a:moveTo>
                  <a:lnTo>
                    <a:pt x="4268" y="8"/>
                  </a:lnTo>
                  <a:cubicBezTo>
                    <a:pt x="4158" y="16"/>
                    <a:pt x="4049" y="16"/>
                    <a:pt x="3939" y="25"/>
                  </a:cubicBezTo>
                  <a:cubicBezTo>
                    <a:pt x="3511" y="74"/>
                    <a:pt x="3091" y="172"/>
                    <a:pt x="2699" y="319"/>
                  </a:cubicBezTo>
                  <a:cubicBezTo>
                    <a:pt x="2298" y="475"/>
                    <a:pt x="1933" y="679"/>
                    <a:pt x="1596" y="925"/>
                  </a:cubicBezTo>
                  <a:cubicBezTo>
                    <a:pt x="1267" y="1170"/>
                    <a:pt x="976" y="1465"/>
                    <a:pt x="739" y="1783"/>
                  </a:cubicBezTo>
                  <a:cubicBezTo>
                    <a:pt x="502" y="2111"/>
                    <a:pt x="320" y="2462"/>
                    <a:pt x="192" y="2831"/>
                  </a:cubicBezTo>
                  <a:cubicBezTo>
                    <a:pt x="64" y="3207"/>
                    <a:pt x="9" y="3591"/>
                    <a:pt x="0" y="3976"/>
                  </a:cubicBezTo>
                  <a:cubicBezTo>
                    <a:pt x="0" y="5448"/>
                    <a:pt x="0" y="6921"/>
                    <a:pt x="9" y="8393"/>
                  </a:cubicBezTo>
                  <a:lnTo>
                    <a:pt x="55" y="12811"/>
                  </a:lnTo>
                  <a:lnTo>
                    <a:pt x="55" y="15568"/>
                  </a:lnTo>
                  <a:cubicBezTo>
                    <a:pt x="55" y="15658"/>
                    <a:pt x="55" y="15756"/>
                    <a:pt x="64" y="15854"/>
                  </a:cubicBezTo>
                  <a:cubicBezTo>
                    <a:pt x="64" y="15943"/>
                    <a:pt x="73" y="16041"/>
                    <a:pt x="82" y="16132"/>
                  </a:cubicBezTo>
                  <a:cubicBezTo>
                    <a:pt x="128" y="16508"/>
                    <a:pt x="219" y="16885"/>
                    <a:pt x="374" y="17245"/>
                  </a:cubicBezTo>
                  <a:cubicBezTo>
                    <a:pt x="684" y="17956"/>
                    <a:pt x="1240" y="18594"/>
                    <a:pt x="1969" y="19012"/>
                  </a:cubicBezTo>
                  <a:cubicBezTo>
                    <a:pt x="2325" y="19224"/>
                    <a:pt x="2727" y="19387"/>
                    <a:pt x="3128" y="19502"/>
                  </a:cubicBezTo>
                  <a:lnTo>
                    <a:pt x="4304" y="19838"/>
                  </a:lnTo>
                  <a:lnTo>
                    <a:pt x="8999" y="21154"/>
                  </a:lnTo>
                  <a:lnTo>
                    <a:pt x="9592" y="21318"/>
                  </a:lnTo>
                  <a:cubicBezTo>
                    <a:pt x="9783" y="21376"/>
                    <a:pt x="9976" y="21433"/>
                    <a:pt x="10194" y="21482"/>
                  </a:cubicBezTo>
                  <a:cubicBezTo>
                    <a:pt x="10538" y="21564"/>
                    <a:pt x="10901" y="21600"/>
                    <a:pt x="11261" y="21600"/>
                  </a:cubicBezTo>
                  <a:cubicBezTo>
                    <a:pt x="11331" y="21600"/>
                    <a:pt x="11401" y="21599"/>
                    <a:pt x="11471" y="21596"/>
                  </a:cubicBezTo>
                  <a:cubicBezTo>
                    <a:pt x="11900" y="21580"/>
                    <a:pt x="12327" y="21507"/>
                    <a:pt x="12738" y="21384"/>
                  </a:cubicBezTo>
                  <a:lnTo>
                    <a:pt x="13896" y="21016"/>
                  </a:lnTo>
                  <a:lnTo>
                    <a:pt x="18546" y="19559"/>
                  </a:lnTo>
                  <a:cubicBezTo>
                    <a:pt x="19357" y="19306"/>
                    <a:pt x="20087" y="18839"/>
                    <a:pt x="20607" y="18226"/>
                  </a:cubicBezTo>
                  <a:cubicBezTo>
                    <a:pt x="21136" y="17612"/>
                    <a:pt x="21454" y="16860"/>
                    <a:pt x="21518" y="16091"/>
                  </a:cubicBezTo>
                  <a:lnTo>
                    <a:pt x="21527" y="15796"/>
                  </a:lnTo>
                  <a:lnTo>
                    <a:pt x="21527" y="15527"/>
                  </a:lnTo>
                  <a:lnTo>
                    <a:pt x="21536" y="14971"/>
                  </a:lnTo>
                  <a:lnTo>
                    <a:pt x="21536" y="13866"/>
                  </a:lnTo>
                  <a:lnTo>
                    <a:pt x="21554" y="11657"/>
                  </a:lnTo>
                  <a:lnTo>
                    <a:pt x="21573" y="7240"/>
                  </a:lnTo>
                  <a:lnTo>
                    <a:pt x="21591" y="5031"/>
                  </a:lnTo>
                  <a:cubicBezTo>
                    <a:pt x="21591" y="4663"/>
                    <a:pt x="21600" y="4303"/>
                    <a:pt x="21591" y="3927"/>
                  </a:cubicBezTo>
                  <a:cubicBezTo>
                    <a:pt x="21582" y="3534"/>
                    <a:pt x="21500" y="3150"/>
                    <a:pt x="21372" y="2773"/>
                  </a:cubicBezTo>
                  <a:cubicBezTo>
                    <a:pt x="21236" y="2405"/>
                    <a:pt x="21035" y="2054"/>
                    <a:pt x="20798" y="1734"/>
                  </a:cubicBezTo>
                  <a:cubicBezTo>
                    <a:pt x="20543" y="1408"/>
                    <a:pt x="20242" y="1129"/>
                    <a:pt x="19905" y="884"/>
                  </a:cubicBezTo>
                  <a:cubicBezTo>
                    <a:pt x="19567" y="630"/>
                    <a:pt x="19184" y="442"/>
                    <a:pt x="18783" y="295"/>
                  </a:cubicBezTo>
                  <a:cubicBezTo>
                    <a:pt x="18381" y="139"/>
                    <a:pt x="17953" y="65"/>
                    <a:pt x="17525" y="16"/>
                  </a:cubicBezTo>
                  <a:cubicBezTo>
                    <a:pt x="17306" y="5"/>
                    <a:pt x="17096" y="2"/>
                    <a:pt x="16890" y="2"/>
                  </a:cubicBezTo>
                  <a:cubicBezTo>
                    <a:pt x="16787" y="2"/>
                    <a:pt x="16684" y="3"/>
                    <a:pt x="16582" y="3"/>
                  </a:cubicBezTo>
                  <a:cubicBezTo>
                    <a:pt x="16480" y="3"/>
                    <a:pt x="16379" y="2"/>
                    <a:pt x="162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5" name="Google Shape;43;p2"/>
          <p:cNvGrpSpPr/>
          <p:nvPr/>
        </p:nvGrpSpPr>
        <p:grpSpPr>
          <a:xfrm>
            <a:off x="564230" y="4451157"/>
            <a:ext cx="2984136" cy="2916098"/>
            <a:chOff x="0" y="0"/>
            <a:chExt cx="2984134" cy="2916097"/>
          </a:xfrm>
        </p:grpSpPr>
        <p:sp>
          <p:nvSpPr>
            <p:cNvPr id="69" name="Google Shape;44;p2"/>
            <p:cNvSpPr/>
            <p:nvPr/>
          </p:nvSpPr>
          <p:spPr>
            <a:xfrm rot="807122">
              <a:off x="1347792" y="2188949"/>
              <a:ext cx="937424" cy="550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42" y="0"/>
                  </a:moveTo>
                  <a:cubicBezTo>
                    <a:pt x="14432" y="54"/>
                    <a:pt x="13875" y="3253"/>
                    <a:pt x="13601" y="4095"/>
                  </a:cubicBezTo>
                  <a:cubicBezTo>
                    <a:pt x="12802" y="6580"/>
                    <a:pt x="11678" y="8796"/>
                    <a:pt x="10500" y="10746"/>
                  </a:cubicBezTo>
                  <a:cubicBezTo>
                    <a:pt x="7611" y="15557"/>
                    <a:pt x="3805" y="19348"/>
                    <a:pt x="0" y="21600"/>
                  </a:cubicBezTo>
                  <a:cubicBezTo>
                    <a:pt x="6054" y="20493"/>
                    <a:pt x="12309" y="18079"/>
                    <a:pt x="17659" y="13143"/>
                  </a:cubicBezTo>
                  <a:cubicBezTo>
                    <a:pt x="19456" y="11480"/>
                    <a:pt x="20497" y="10729"/>
                    <a:pt x="21600" y="8064"/>
                  </a:cubicBezTo>
                  <a:cubicBezTo>
                    <a:pt x="20549" y="7886"/>
                    <a:pt x="19898" y="6025"/>
                    <a:pt x="18877" y="5257"/>
                  </a:cubicBezTo>
                  <a:cubicBezTo>
                    <a:pt x="18573" y="5043"/>
                    <a:pt x="14842" y="0"/>
                    <a:pt x="1484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45;p2"/>
            <p:cNvSpPr/>
            <p:nvPr/>
          </p:nvSpPr>
          <p:spPr>
            <a:xfrm rot="807122">
              <a:off x="1339750" y="2179346"/>
              <a:ext cx="958539" cy="56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fill="norm" stroke="1" extrusionOk="0">
                  <a:moveTo>
                    <a:pt x="14665" y="849"/>
                  </a:moveTo>
                  <a:lnTo>
                    <a:pt x="16490" y="3278"/>
                  </a:lnTo>
                  <a:lnTo>
                    <a:pt x="17475" y="4576"/>
                  </a:lnTo>
                  <a:lnTo>
                    <a:pt x="17978" y="5216"/>
                  </a:lnTo>
                  <a:lnTo>
                    <a:pt x="18235" y="5529"/>
                  </a:lnTo>
                  <a:lnTo>
                    <a:pt x="18368" y="5685"/>
                  </a:lnTo>
                  <a:lnTo>
                    <a:pt x="18440" y="5754"/>
                  </a:lnTo>
                  <a:lnTo>
                    <a:pt x="18470" y="5806"/>
                  </a:lnTo>
                  <a:lnTo>
                    <a:pt x="18532" y="5858"/>
                  </a:lnTo>
                  <a:cubicBezTo>
                    <a:pt x="18748" y="6013"/>
                    <a:pt x="18953" y="6238"/>
                    <a:pt x="19148" y="6517"/>
                  </a:cubicBezTo>
                  <a:cubicBezTo>
                    <a:pt x="19343" y="6776"/>
                    <a:pt x="19539" y="7070"/>
                    <a:pt x="19733" y="7364"/>
                  </a:cubicBezTo>
                  <a:cubicBezTo>
                    <a:pt x="19938" y="7658"/>
                    <a:pt x="20154" y="7954"/>
                    <a:pt x="20401" y="8196"/>
                  </a:cubicBezTo>
                  <a:cubicBezTo>
                    <a:pt x="20526" y="8323"/>
                    <a:pt x="20659" y="8430"/>
                    <a:pt x="20799" y="8511"/>
                  </a:cubicBezTo>
                  <a:cubicBezTo>
                    <a:pt x="20605" y="8934"/>
                    <a:pt x="20397" y="9333"/>
                    <a:pt x="20165" y="9702"/>
                  </a:cubicBezTo>
                  <a:cubicBezTo>
                    <a:pt x="19836" y="10221"/>
                    <a:pt x="19467" y="10690"/>
                    <a:pt x="19076" y="11122"/>
                  </a:cubicBezTo>
                  <a:cubicBezTo>
                    <a:pt x="18687" y="11539"/>
                    <a:pt x="18265" y="11936"/>
                    <a:pt x="17854" y="12317"/>
                  </a:cubicBezTo>
                  <a:cubicBezTo>
                    <a:pt x="17434" y="12714"/>
                    <a:pt x="17012" y="13097"/>
                    <a:pt x="16602" y="13477"/>
                  </a:cubicBezTo>
                  <a:cubicBezTo>
                    <a:pt x="14918" y="14966"/>
                    <a:pt x="13142" y="16161"/>
                    <a:pt x="11336" y="17149"/>
                  </a:cubicBezTo>
                  <a:cubicBezTo>
                    <a:pt x="9528" y="18153"/>
                    <a:pt x="7681" y="18914"/>
                    <a:pt x="5812" y="19556"/>
                  </a:cubicBezTo>
                  <a:cubicBezTo>
                    <a:pt x="4428" y="20017"/>
                    <a:pt x="3033" y="20393"/>
                    <a:pt x="1636" y="20699"/>
                  </a:cubicBezTo>
                  <a:cubicBezTo>
                    <a:pt x="2704" y="19969"/>
                    <a:pt x="3752" y="19137"/>
                    <a:pt x="4765" y="18205"/>
                  </a:cubicBezTo>
                  <a:cubicBezTo>
                    <a:pt x="6213" y="16872"/>
                    <a:pt x="7588" y="15331"/>
                    <a:pt x="8882" y="13581"/>
                  </a:cubicBezTo>
                  <a:cubicBezTo>
                    <a:pt x="10165" y="11833"/>
                    <a:pt x="11356" y="9892"/>
                    <a:pt x="12403" y="7692"/>
                  </a:cubicBezTo>
                  <a:cubicBezTo>
                    <a:pt x="12659" y="7156"/>
                    <a:pt x="12907" y="6586"/>
                    <a:pt x="13132" y="5996"/>
                  </a:cubicBezTo>
                  <a:cubicBezTo>
                    <a:pt x="13255" y="5702"/>
                    <a:pt x="13358" y="5408"/>
                    <a:pt x="13470" y="5112"/>
                  </a:cubicBezTo>
                  <a:cubicBezTo>
                    <a:pt x="13523" y="4957"/>
                    <a:pt x="13574" y="4801"/>
                    <a:pt x="13625" y="4645"/>
                  </a:cubicBezTo>
                  <a:lnTo>
                    <a:pt x="13707" y="4403"/>
                  </a:lnTo>
                  <a:cubicBezTo>
                    <a:pt x="13728" y="4317"/>
                    <a:pt x="13748" y="4230"/>
                    <a:pt x="13769" y="4144"/>
                  </a:cubicBezTo>
                  <a:cubicBezTo>
                    <a:pt x="13933" y="3502"/>
                    <a:pt x="14076" y="2845"/>
                    <a:pt x="14230" y="2221"/>
                  </a:cubicBezTo>
                  <a:cubicBezTo>
                    <a:pt x="14313" y="1910"/>
                    <a:pt x="14395" y="1598"/>
                    <a:pt x="14487" y="1320"/>
                  </a:cubicBezTo>
                  <a:cubicBezTo>
                    <a:pt x="14528" y="1182"/>
                    <a:pt x="14580" y="1043"/>
                    <a:pt x="14631" y="922"/>
                  </a:cubicBezTo>
                  <a:cubicBezTo>
                    <a:pt x="14641" y="897"/>
                    <a:pt x="14654" y="872"/>
                    <a:pt x="14665" y="849"/>
                  </a:cubicBezTo>
                  <a:close/>
                  <a:moveTo>
                    <a:pt x="14690" y="0"/>
                  </a:moveTo>
                  <a:cubicBezTo>
                    <a:pt x="14680" y="0"/>
                    <a:pt x="14671" y="2"/>
                    <a:pt x="14662" y="4"/>
                  </a:cubicBezTo>
                  <a:cubicBezTo>
                    <a:pt x="14518" y="38"/>
                    <a:pt x="14457" y="142"/>
                    <a:pt x="14395" y="229"/>
                  </a:cubicBezTo>
                  <a:cubicBezTo>
                    <a:pt x="14344" y="300"/>
                    <a:pt x="14303" y="386"/>
                    <a:pt x="14272" y="473"/>
                  </a:cubicBezTo>
                  <a:cubicBezTo>
                    <a:pt x="14199" y="646"/>
                    <a:pt x="14138" y="801"/>
                    <a:pt x="14087" y="957"/>
                  </a:cubicBezTo>
                  <a:cubicBezTo>
                    <a:pt x="13984" y="1285"/>
                    <a:pt x="13902" y="1616"/>
                    <a:pt x="13820" y="1927"/>
                  </a:cubicBezTo>
                  <a:cubicBezTo>
                    <a:pt x="13666" y="2584"/>
                    <a:pt x="13523" y="3243"/>
                    <a:pt x="13368" y="3865"/>
                  </a:cubicBezTo>
                  <a:lnTo>
                    <a:pt x="13306" y="4075"/>
                  </a:lnTo>
                  <a:lnTo>
                    <a:pt x="13286" y="4179"/>
                  </a:lnTo>
                  <a:lnTo>
                    <a:pt x="13245" y="4300"/>
                  </a:lnTo>
                  <a:cubicBezTo>
                    <a:pt x="13194" y="4438"/>
                    <a:pt x="13153" y="4594"/>
                    <a:pt x="13091" y="4732"/>
                  </a:cubicBezTo>
                  <a:cubicBezTo>
                    <a:pt x="12999" y="5026"/>
                    <a:pt x="12886" y="5322"/>
                    <a:pt x="12772" y="5598"/>
                  </a:cubicBezTo>
                  <a:cubicBezTo>
                    <a:pt x="12557" y="6169"/>
                    <a:pt x="12321" y="6724"/>
                    <a:pt x="12065" y="7260"/>
                  </a:cubicBezTo>
                  <a:cubicBezTo>
                    <a:pt x="11058" y="9391"/>
                    <a:pt x="9888" y="11329"/>
                    <a:pt x="8636" y="13062"/>
                  </a:cubicBezTo>
                  <a:cubicBezTo>
                    <a:pt x="7362" y="14793"/>
                    <a:pt x="6007" y="16334"/>
                    <a:pt x="4580" y="17650"/>
                  </a:cubicBezTo>
                  <a:cubicBezTo>
                    <a:pt x="3153" y="18985"/>
                    <a:pt x="1664" y="20092"/>
                    <a:pt x="124" y="21010"/>
                  </a:cubicBezTo>
                  <a:cubicBezTo>
                    <a:pt x="42" y="21062"/>
                    <a:pt x="-9" y="21183"/>
                    <a:pt x="1" y="21339"/>
                  </a:cubicBezTo>
                  <a:cubicBezTo>
                    <a:pt x="12" y="21485"/>
                    <a:pt x="92" y="21600"/>
                    <a:pt x="187" y="21600"/>
                  </a:cubicBezTo>
                  <a:cubicBezTo>
                    <a:pt x="194" y="21600"/>
                    <a:pt x="201" y="21600"/>
                    <a:pt x="206" y="21600"/>
                  </a:cubicBezTo>
                  <a:cubicBezTo>
                    <a:pt x="2106" y="21252"/>
                    <a:pt x="4006" y="20785"/>
                    <a:pt x="5884" y="20144"/>
                  </a:cubicBezTo>
                  <a:cubicBezTo>
                    <a:pt x="7763" y="19504"/>
                    <a:pt x="9621" y="18724"/>
                    <a:pt x="11449" y="17721"/>
                  </a:cubicBezTo>
                  <a:cubicBezTo>
                    <a:pt x="11900" y="17460"/>
                    <a:pt x="12362" y="17218"/>
                    <a:pt x="12804" y="16924"/>
                  </a:cubicBezTo>
                  <a:lnTo>
                    <a:pt x="13481" y="16509"/>
                  </a:lnTo>
                  <a:lnTo>
                    <a:pt x="14148" y="16057"/>
                  </a:lnTo>
                  <a:cubicBezTo>
                    <a:pt x="14590" y="15763"/>
                    <a:pt x="15032" y="15418"/>
                    <a:pt x="15473" y="15104"/>
                  </a:cubicBezTo>
                  <a:lnTo>
                    <a:pt x="16130" y="14586"/>
                  </a:lnTo>
                  <a:cubicBezTo>
                    <a:pt x="16345" y="14413"/>
                    <a:pt x="16561" y="14257"/>
                    <a:pt x="16777" y="14067"/>
                  </a:cubicBezTo>
                  <a:cubicBezTo>
                    <a:pt x="17208" y="13702"/>
                    <a:pt x="17639" y="13339"/>
                    <a:pt x="18060" y="12976"/>
                  </a:cubicBezTo>
                  <a:cubicBezTo>
                    <a:pt x="18481" y="12593"/>
                    <a:pt x="18912" y="12230"/>
                    <a:pt x="19332" y="11815"/>
                  </a:cubicBezTo>
                  <a:cubicBezTo>
                    <a:pt x="19754" y="11398"/>
                    <a:pt x="20165" y="10932"/>
                    <a:pt x="20534" y="10361"/>
                  </a:cubicBezTo>
                  <a:cubicBezTo>
                    <a:pt x="20904" y="9788"/>
                    <a:pt x="21232" y="9149"/>
                    <a:pt x="21519" y="8490"/>
                  </a:cubicBezTo>
                  <a:cubicBezTo>
                    <a:pt x="21550" y="8421"/>
                    <a:pt x="21570" y="8334"/>
                    <a:pt x="21570" y="8265"/>
                  </a:cubicBezTo>
                  <a:cubicBezTo>
                    <a:pt x="21591" y="7988"/>
                    <a:pt x="21478" y="7764"/>
                    <a:pt x="21324" y="7727"/>
                  </a:cubicBezTo>
                  <a:lnTo>
                    <a:pt x="21314" y="7727"/>
                  </a:lnTo>
                  <a:cubicBezTo>
                    <a:pt x="21099" y="7675"/>
                    <a:pt x="20893" y="7537"/>
                    <a:pt x="20688" y="7347"/>
                  </a:cubicBezTo>
                  <a:cubicBezTo>
                    <a:pt x="20493" y="7156"/>
                    <a:pt x="20288" y="6914"/>
                    <a:pt x="20082" y="6638"/>
                  </a:cubicBezTo>
                  <a:cubicBezTo>
                    <a:pt x="19877" y="6376"/>
                    <a:pt x="19672" y="6100"/>
                    <a:pt x="19446" y="5823"/>
                  </a:cubicBezTo>
                  <a:cubicBezTo>
                    <a:pt x="19230" y="5564"/>
                    <a:pt x="18994" y="5304"/>
                    <a:pt x="18728" y="5112"/>
                  </a:cubicBezTo>
                  <a:lnTo>
                    <a:pt x="18687" y="5078"/>
                  </a:lnTo>
                  <a:lnTo>
                    <a:pt x="18624" y="5009"/>
                  </a:lnTo>
                  <a:lnTo>
                    <a:pt x="18511" y="4870"/>
                  </a:lnTo>
                  <a:lnTo>
                    <a:pt x="18255" y="4559"/>
                  </a:lnTo>
                  <a:lnTo>
                    <a:pt x="17762" y="3935"/>
                  </a:lnTo>
                  <a:lnTo>
                    <a:pt x="16777" y="2670"/>
                  </a:lnTo>
                  <a:lnTo>
                    <a:pt x="14826" y="90"/>
                  </a:lnTo>
                  <a:lnTo>
                    <a:pt x="14815" y="73"/>
                  </a:lnTo>
                  <a:cubicBezTo>
                    <a:pt x="14782" y="31"/>
                    <a:pt x="14735" y="0"/>
                    <a:pt x="146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46;p2"/>
            <p:cNvSpPr/>
            <p:nvPr/>
          </p:nvSpPr>
          <p:spPr>
            <a:xfrm rot="807122">
              <a:off x="266371" y="267238"/>
              <a:ext cx="2459693" cy="238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154" y="0"/>
                  </a:moveTo>
                  <a:cubicBezTo>
                    <a:pt x="589" y="3491"/>
                    <a:pt x="238" y="7020"/>
                    <a:pt x="139" y="10565"/>
                  </a:cubicBezTo>
                  <a:cubicBezTo>
                    <a:pt x="36" y="14043"/>
                    <a:pt x="354" y="17551"/>
                    <a:pt x="44" y="21022"/>
                  </a:cubicBezTo>
                  <a:cubicBezTo>
                    <a:pt x="44" y="21059"/>
                    <a:pt x="24" y="21084"/>
                    <a:pt x="0" y="21096"/>
                  </a:cubicBezTo>
                  <a:cubicBezTo>
                    <a:pt x="2309" y="21491"/>
                    <a:pt x="4647" y="21600"/>
                    <a:pt x="6984" y="21600"/>
                  </a:cubicBezTo>
                  <a:cubicBezTo>
                    <a:pt x="7804" y="21600"/>
                    <a:pt x="8624" y="21587"/>
                    <a:pt x="9443" y="21567"/>
                  </a:cubicBezTo>
                  <a:cubicBezTo>
                    <a:pt x="10072" y="21551"/>
                    <a:pt x="10708" y="21526"/>
                    <a:pt x="11349" y="21480"/>
                  </a:cubicBezTo>
                  <a:cubicBezTo>
                    <a:pt x="13840" y="20902"/>
                    <a:pt x="16490" y="19436"/>
                    <a:pt x="17036" y="16791"/>
                  </a:cubicBezTo>
                  <a:cubicBezTo>
                    <a:pt x="17048" y="16731"/>
                    <a:pt x="17096" y="16703"/>
                    <a:pt x="17146" y="16703"/>
                  </a:cubicBezTo>
                  <a:cubicBezTo>
                    <a:pt x="17188" y="16703"/>
                    <a:pt x="17233" y="16724"/>
                    <a:pt x="17259" y="16762"/>
                  </a:cubicBezTo>
                  <a:cubicBezTo>
                    <a:pt x="17824" y="17655"/>
                    <a:pt x="18639" y="18167"/>
                    <a:pt x="19646" y="18308"/>
                  </a:cubicBezTo>
                  <a:cubicBezTo>
                    <a:pt x="20924" y="16250"/>
                    <a:pt x="20836" y="13073"/>
                    <a:pt x="21007" y="10817"/>
                  </a:cubicBezTo>
                  <a:cubicBezTo>
                    <a:pt x="21250" y="7623"/>
                    <a:pt x="21600" y="4421"/>
                    <a:pt x="21397" y="1223"/>
                  </a:cubicBezTo>
                  <a:cubicBezTo>
                    <a:pt x="14692" y="25"/>
                    <a:pt x="7915" y="620"/>
                    <a:pt x="1166" y="4"/>
                  </a:cubicBezTo>
                  <a:cubicBezTo>
                    <a:pt x="1162" y="0"/>
                    <a:pt x="1158" y="0"/>
                    <a:pt x="115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47;p2"/>
            <p:cNvSpPr/>
            <p:nvPr/>
          </p:nvSpPr>
          <p:spPr>
            <a:xfrm rot="807122">
              <a:off x="245164" y="257121"/>
              <a:ext cx="2493807" cy="2401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15"/>
                  </a:moveTo>
                  <a:lnTo>
                    <a:pt x="1379" y="16"/>
                  </a:lnTo>
                  <a:cubicBezTo>
                    <a:pt x="1377" y="16"/>
                    <a:pt x="1375" y="15"/>
                    <a:pt x="1373" y="15"/>
                  </a:cubicBezTo>
                  <a:close/>
                  <a:moveTo>
                    <a:pt x="1391" y="169"/>
                  </a:moveTo>
                  <a:cubicBezTo>
                    <a:pt x="4720" y="468"/>
                    <a:pt x="8065" y="476"/>
                    <a:pt x="11402" y="558"/>
                  </a:cubicBezTo>
                  <a:cubicBezTo>
                    <a:pt x="13078" y="599"/>
                    <a:pt x="14757" y="656"/>
                    <a:pt x="16428" y="780"/>
                  </a:cubicBezTo>
                  <a:lnTo>
                    <a:pt x="17681" y="886"/>
                  </a:lnTo>
                  <a:lnTo>
                    <a:pt x="18929" y="1021"/>
                  </a:lnTo>
                  <a:lnTo>
                    <a:pt x="20174" y="1186"/>
                  </a:lnTo>
                  <a:cubicBezTo>
                    <a:pt x="20569" y="1251"/>
                    <a:pt x="20964" y="1304"/>
                    <a:pt x="21363" y="1358"/>
                  </a:cubicBezTo>
                  <a:cubicBezTo>
                    <a:pt x="21359" y="1526"/>
                    <a:pt x="21359" y="1682"/>
                    <a:pt x="21363" y="1842"/>
                  </a:cubicBezTo>
                  <a:lnTo>
                    <a:pt x="21375" y="2371"/>
                  </a:lnTo>
                  <a:cubicBezTo>
                    <a:pt x="21383" y="2728"/>
                    <a:pt x="21387" y="3085"/>
                    <a:pt x="21383" y="3442"/>
                  </a:cubicBezTo>
                  <a:cubicBezTo>
                    <a:pt x="21375" y="4156"/>
                    <a:pt x="21355" y="4869"/>
                    <a:pt x="21316" y="5583"/>
                  </a:cubicBezTo>
                  <a:cubicBezTo>
                    <a:pt x="21248" y="7015"/>
                    <a:pt x="21130" y="8438"/>
                    <a:pt x="21019" y="9870"/>
                  </a:cubicBezTo>
                  <a:cubicBezTo>
                    <a:pt x="20992" y="10227"/>
                    <a:pt x="20964" y="10584"/>
                    <a:pt x="20940" y="10941"/>
                  </a:cubicBezTo>
                  <a:cubicBezTo>
                    <a:pt x="20917" y="11302"/>
                    <a:pt x="20897" y="11658"/>
                    <a:pt x="20881" y="12016"/>
                  </a:cubicBezTo>
                  <a:cubicBezTo>
                    <a:pt x="20845" y="12733"/>
                    <a:pt x="20814" y="13447"/>
                    <a:pt x="20747" y="14157"/>
                  </a:cubicBezTo>
                  <a:cubicBezTo>
                    <a:pt x="20680" y="14866"/>
                    <a:pt x="20580" y="15572"/>
                    <a:pt x="20411" y="16261"/>
                  </a:cubicBezTo>
                  <a:cubicBezTo>
                    <a:pt x="20245" y="16935"/>
                    <a:pt x="20007" y="17590"/>
                    <a:pt x="19656" y="18178"/>
                  </a:cubicBezTo>
                  <a:cubicBezTo>
                    <a:pt x="19234" y="18114"/>
                    <a:pt x="18825" y="17980"/>
                    <a:pt x="18455" y="17758"/>
                  </a:cubicBezTo>
                  <a:cubicBezTo>
                    <a:pt x="18076" y="17533"/>
                    <a:pt x="17744" y="17217"/>
                    <a:pt x="17483" y="16848"/>
                  </a:cubicBezTo>
                  <a:lnTo>
                    <a:pt x="17388" y="16708"/>
                  </a:lnTo>
                  <a:lnTo>
                    <a:pt x="17376" y="16688"/>
                  </a:lnTo>
                  <a:cubicBezTo>
                    <a:pt x="17372" y="16684"/>
                    <a:pt x="17365" y="16671"/>
                    <a:pt x="17361" y="16663"/>
                  </a:cubicBezTo>
                  <a:cubicBezTo>
                    <a:pt x="17345" y="16647"/>
                    <a:pt x="17325" y="16634"/>
                    <a:pt x="17309" y="16622"/>
                  </a:cubicBezTo>
                  <a:cubicBezTo>
                    <a:pt x="17276" y="16605"/>
                    <a:pt x="17244" y="16597"/>
                    <a:pt x="17208" y="16597"/>
                  </a:cubicBezTo>
                  <a:cubicBezTo>
                    <a:pt x="17201" y="16597"/>
                    <a:pt x="17194" y="16597"/>
                    <a:pt x="17187" y="16598"/>
                  </a:cubicBezTo>
                  <a:cubicBezTo>
                    <a:pt x="17143" y="16602"/>
                    <a:pt x="17100" y="16626"/>
                    <a:pt x="17068" y="16663"/>
                  </a:cubicBezTo>
                  <a:cubicBezTo>
                    <a:pt x="17052" y="16684"/>
                    <a:pt x="17045" y="16704"/>
                    <a:pt x="17037" y="16729"/>
                  </a:cubicBezTo>
                  <a:cubicBezTo>
                    <a:pt x="17033" y="16741"/>
                    <a:pt x="17033" y="16745"/>
                    <a:pt x="17033" y="16754"/>
                  </a:cubicBezTo>
                  <a:lnTo>
                    <a:pt x="17025" y="16774"/>
                  </a:lnTo>
                  <a:lnTo>
                    <a:pt x="16989" y="16942"/>
                  </a:lnTo>
                  <a:cubicBezTo>
                    <a:pt x="16930" y="17164"/>
                    <a:pt x="16859" y="17381"/>
                    <a:pt x="16768" y="17590"/>
                  </a:cubicBezTo>
                  <a:cubicBezTo>
                    <a:pt x="16681" y="17799"/>
                    <a:pt x="16578" y="18005"/>
                    <a:pt x="16456" y="18198"/>
                  </a:cubicBezTo>
                  <a:cubicBezTo>
                    <a:pt x="16337" y="18390"/>
                    <a:pt x="16207" y="18579"/>
                    <a:pt x="16065" y="18751"/>
                  </a:cubicBezTo>
                  <a:cubicBezTo>
                    <a:pt x="15492" y="19457"/>
                    <a:pt x="14749" y="20003"/>
                    <a:pt x="13955" y="20421"/>
                  </a:cubicBezTo>
                  <a:cubicBezTo>
                    <a:pt x="13161" y="20835"/>
                    <a:pt x="12307" y="21139"/>
                    <a:pt x="11438" y="21340"/>
                  </a:cubicBezTo>
                  <a:lnTo>
                    <a:pt x="11450" y="21340"/>
                  </a:lnTo>
                  <a:cubicBezTo>
                    <a:pt x="10510" y="21377"/>
                    <a:pt x="9573" y="21434"/>
                    <a:pt x="8629" y="21443"/>
                  </a:cubicBezTo>
                  <a:cubicBezTo>
                    <a:pt x="8133" y="21451"/>
                    <a:pt x="7637" y="21456"/>
                    <a:pt x="7141" y="21456"/>
                  </a:cubicBezTo>
                  <a:cubicBezTo>
                    <a:pt x="6697" y="21456"/>
                    <a:pt x="6252" y="21452"/>
                    <a:pt x="5808" y="21443"/>
                  </a:cubicBezTo>
                  <a:cubicBezTo>
                    <a:pt x="4868" y="21422"/>
                    <a:pt x="3931" y="21381"/>
                    <a:pt x="2995" y="21303"/>
                  </a:cubicBezTo>
                  <a:cubicBezTo>
                    <a:pt x="2093" y="21228"/>
                    <a:pt x="1192" y="21122"/>
                    <a:pt x="301" y="20976"/>
                  </a:cubicBezTo>
                  <a:cubicBezTo>
                    <a:pt x="304" y="20953"/>
                    <a:pt x="300" y="20945"/>
                    <a:pt x="304" y="20930"/>
                  </a:cubicBezTo>
                  <a:lnTo>
                    <a:pt x="308" y="20889"/>
                  </a:lnTo>
                  <a:lnTo>
                    <a:pt x="320" y="20724"/>
                  </a:lnTo>
                  <a:lnTo>
                    <a:pt x="344" y="20396"/>
                  </a:lnTo>
                  <a:cubicBezTo>
                    <a:pt x="363" y="20179"/>
                    <a:pt x="371" y="19957"/>
                    <a:pt x="387" y="19740"/>
                  </a:cubicBezTo>
                  <a:cubicBezTo>
                    <a:pt x="395" y="19522"/>
                    <a:pt x="403" y="19301"/>
                    <a:pt x="415" y="19084"/>
                  </a:cubicBezTo>
                  <a:lnTo>
                    <a:pt x="430" y="18423"/>
                  </a:lnTo>
                  <a:cubicBezTo>
                    <a:pt x="447" y="17545"/>
                    <a:pt x="438" y="16667"/>
                    <a:pt x="426" y="15793"/>
                  </a:cubicBezTo>
                  <a:cubicBezTo>
                    <a:pt x="399" y="14038"/>
                    <a:pt x="344" y="12286"/>
                    <a:pt x="395" y="10539"/>
                  </a:cubicBezTo>
                  <a:cubicBezTo>
                    <a:pt x="497" y="7065"/>
                    <a:pt x="841" y="3598"/>
                    <a:pt x="1391" y="169"/>
                  </a:cubicBezTo>
                  <a:close/>
                  <a:moveTo>
                    <a:pt x="1268" y="0"/>
                  </a:moveTo>
                  <a:lnTo>
                    <a:pt x="1256" y="66"/>
                  </a:lnTo>
                  <a:cubicBezTo>
                    <a:pt x="695" y="3528"/>
                    <a:pt x="352" y="7027"/>
                    <a:pt x="249" y="10535"/>
                  </a:cubicBezTo>
                  <a:cubicBezTo>
                    <a:pt x="198" y="12290"/>
                    <a:pt x="253" y="14042"/>
                    <a:pt x="281" y="15793"/>
                  </a:cubicBezTo>
                  <a:cubicBezTo>
                    <a:pt x="296" y="16671"/>
                    <a:pt x="304" y="17545"/>
                    <a:pt x="288" y="18419"/>
                  </a:cubicBezTo>
                  <a:lnTo>
                    <a:pt x="269" y="19076"/>
                  </a:lnTo>
                  <a:cubicBezTo>
                    <a:pt x="261" y="19297"/>
                    <a:pt x="253" y="19514"/>
                    <a:pt x="241" y="19732"/>
                  </a:cubicBezTo>
                  <a:cubicBezTo>
                    <a:pt x="229" y="19949"/>
                    <a:pt x="221" y="20166"/>
                    <a:pt x="202" y="20388"/>
                  </a:cubicBezTo>
                  <a:lnTo>
                    <a:pt x="178" y="20712"/>
                  </a:lnTo>
                  <a:lnTo>
                    <a:pt x="166" y="20876"/>
                  </a:lnTo>
                  <a:lnTo>
                    <a:pt x="158" y="20950"/>
                  </a:lnTo>
                  <a:cubicBezTo>
                    <a:pt x="158" y="20958"/>
                    <a:pt x="158" y="20962"/>
                    <a:pt x="146" y="20967"/>
                  </a:cubicBezTo>
                  <a:lnTo>
                    <a:pt x="0" y="21073"/>
                  </a:lnTo>
                  <a:lnTo>
                    <a:pt x="174" y="21102"/>
                  </a:lnTo>
                  <a:cubicBezTo>
                    <a:pt x="1106" y="21258"/>
                    <a:pt x="2043" y="21372"/>
                    <a:pt x="2983" y="21451"/>
                  </a:cubicBezTo>
                  <a:cubicBezTo>
                    <a:pt x="3923" y="21529"/>
                    <a:pt x="4864" y="21565"/>
                    <a:pt x="5808" y="21586"/>
                  </a:cubicBezTo>
                  <a:cubicBezTo>
                    <a:pt x="6252" y="21595"/>
                    <a:pt x="6698" y="21600"/>
                    <a:pt x="7142" y="21600"/>
                  </a:cubicBezTo>
                  <a:cubicBezTo>
                    <a:pt x="7639" y="21600"/>
                    <a:pt x="8137" y="21595"/>
                    <a:pt x="8633" y="21586"/>
                  </a:cubicBezTo>
                  <a:cubicBezTo>
                    <a:pt x="9573" y="21578"/>
                    <a:pt x="10518" y="21520"/>
                    <a:pt x="11458" y="21483"/>
                  </a:cubicBezTo>
                  <a:lnTo>
                    <a:pt x="11462" y="21483"/>
                  </a:lnTo>
                  <a:lnTo>
                    <a:pt x="11470" y="21479"/>
                  </a:lnTo>
                  <a:cubicBezTo>
                    <a:pt x="12351" y="21274"/>
                    <a:pt x="13212" y="20971"/>
                    <a:pt x="14018" y="20548"/>
                  </a:cubicBezTo>
                  <a:cubicBezTo>
                    <a:pt x="14824" y="20121"/>
                    <a:pt x="15579" y="19568"/>
                    <a:pt x="16167" y="18846"/>
                  </a:cubicBezTo>
                  <a:cubicBezTo>
                    <a:pt x="16317" y="18665"/>
                    <a:pt x="16452" y="18472"/>
                    <a:pt x="16570" y="18271"/>
                  </a:cubicBezTo>
                  <a:cubicBezTo>
                    <a:pt x="16697" y="18074"/>
                    <a:pt x="16800" y="17861"/>
                    <a:pt x="16894" y="17648"/>
                  </a:cubicBezTo>
                  <a:cubicBezTo>
                    <a:pt x="16989" y="17430"/>
                    <a:pt x="17056" y="17205"/>
                    <a:pt x="17119" y="16975"/>
                  </a:cubicBezTo>
                  <a:lnTo>
                    <a:pt x="17159" y="16803"/>
                  </a:lnTo>
                  <a:lnTo>
                    <a:pt x="17163" y="16782"/>
                  </a:lnTo>
                  <a:cubicBezTo>
                    <a:pt x="17167" y="16778"/>
                    <a:pt x="17167" y="16766"/>
                    <a:pt x="17167" y="16766"/>
                  </a:cubicBezTo>
                  <a:cubicBezTo>
                    <a:pt x="17171" y="16762"/>
                    <a:pt x="17171" y="16754"/>
                    <a:pt x="17175" y="16754"/>
                  </a:cubicBezTo>
                  <a:cubicBezTo>
                    <a:pt x="17179" y="16745"/>
                    <a:pt x="17190" y="16741"/>
                    <a:pt x="17203" y="16737"/>
                  </a:cubicBezTo>
                  <a:cubicBezTo>
                    <a:pt x="17215" y="16737"/>
                    <a:pt x="17230" y="16741"/>
                    <a:pt x="17242" y="16745"/>
                  </a:cubicBezTo>
                  <a:cubicBezTo>
                    <a:pt x="17250" y="16750"/>
                    <a:pt x="17254" y="16754"/>
                    <a:pt x="17258" y="16758"/>
                  </a:cubicBezTo>
                  <a:lnTo>
                    <a:pt x="17266" y="16766"/>
                  </a:lnTo>
                  <a:lnTo>
                    <a:pt x="17278" y="16786"/>
                  </a:lnTo>
                  <a:lnTo>
                    <a:pt x="17376" y="16930"/>
                  </a:lnTo>
                  <a:cubicBezTo>
                    <a:pt x="17649" y="17312"/>
                    <a:pt x="17989" y="17644"/>
                    <a:pt x="18388" y="17881"/>
                  </a:cubicBezTo>
                  <a:cubicBezTo>
                    <a:pt x="18787" y="18123"/>
                    <a:pt x="19230" y="18267"/>
                    <a:pt x="19684" y="18333"/>
                  </a:cubicBezTo>
                  <a:lnTo>
                    <a:pt x="19727" y="18337"/>
                  </a:lnTo>
                  <a:lnTo>
                    <a:pt x="19751" y="18300"/>
                  </a:lnTo>
                  <a:cubicBezTo>
                    <a:pt x="20130" y="17685"/>
                    <a:pt x="20379" y="16999"/>
                    <a:pt x="20557" y="16302"/>
                  </a:cubicBezTo>
                  <a:cubicBezTo>
                    <a:pt x="20731" y="15601"/>
                    <a:pt x="20837" y="14887"/>
                    <a:pt x="20913" y="14173"/>
                  </a:cubicBezTo>
                  <a:cubicBezTo>
                    <a:pt x="20984" y="13459"/>
                    <a:pt x="21023" y="12741"/>
                    <a:pt x="21063" y="12028"/>
                  </a:cubicBezTo>
                  <a:cubicBezTo>
                    <a:pt x="21082" y="11667"/>
                    <a:pt x="21102" y="11310"/>
                    <a:pt x="21130" y="10957"/>
                  </a:cubicBezTo>
                  <a:cubicBezTo>
                    <a:pt x="21153" y="10600"/>
                    <a:pt x="21185" y="10243"/>
                    <a:pt x="21217" y="9886"/>
                  </a:cubicBezTo>
                  <a:cubicBezTo>
                    <a:pt x="21331" y="8459"/>
                    <a:pt x="21462" y="7031"/>
                    <a:pt x="21541" y="5595"/>
                  </a:cubicBezTo>
                  <a:cubicBezTo>
                    <a:pt x="21572" y="4881"/>
                    <a:pt x="21600" y="4160"/>
                    <a:pt x="21600" y="3442"/>
                  </a:cubicBezTo>
                  <a:cubicBezTo>
                    <a:pt x="21600" y="3085"/>
                    <a:pt x="21592" y="2724"/>
                    <a:pt x="21580" y="2363"/>
                  </a:cubicBezTo>
                  <a:lnTo>
                    <a:pt x="21568" y="2096"/>
                  </a:lnTo>
                  <a:lnTo>
                    <a:pt x="21564" y="1961"/>
                  </a:lnTo>
                  <a:lnTo>
                    <a:pt x="21561" y="1895"/>
                  </a:lnTo>
                  <a:lnTo>
                    <a:pt x="21557" y="1821"/>
                  </a:lnTo>
                  <a:cubicBezTo>
                    <a:pt x="21545" y="1620"/>
                    <a:pt x="21525" y="1419"/>
                    <a:pt x="21501" y="1231"/>
                  </a:cubicBezTo>
                  <a:cubicBezTo>
                    <a:pt x="21074" y="1149"/>
                    <a:pt x="20636" y="1067"/>
                    <a:pt x="20201" y="1001"/>
                  </a:cubicBezTo>
                  <a:lnTo>
                    <a:pt x="18949" y="837"/>
                  </a:lnTo>
                  <a:lnTo>
                    <a:pt x="17696" y="705"/>
                  </a:lnTo>
                  <a:lnTo>
                    <a:pt x="16440" y="599"/>
                  </a:lnTo>
                  <a:cubicBezTo>
                    <a:pt x="14765" y="480"/>
                    <a:pt x="13086" y="426"/>
                    <a:pt x="11406" y="390"/>
                  </a:cubicBezTo>
                  <a:cubicBezTo>
                    <a:pt x="9727" y="353"/>
                    <a:pt x="8048" y="332"/>
                    <a:pt x="6373" y="287"/>
                  </a:cubicBezTo>
                  <a:cubicBezTo>
                    <a:pt x="4701" y="238"/>
                    <a:pt x="3025" y="160"/>
                    <a:pt x="1361" y="9"/>
                  </a:cubicBezTo>
                  <a:cubicBezTo>
                    <a:pt x="1354" y="6"/>
                    <a:pt x="1345" y="4"/>
                    <a:pt x="1332" y="4"/>
                  </a:cubicBezTo>
                  <a:lnTo>
                    <a:pt x="126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48;p2"/>
            <p:cNvSpPr/>
            <p:nvPr/>
          </p:nvSpPr>
          <p:spPr>
            <a:xfrm rot="807122">
              <a:off x="738194" y="624343"/>
              <a:ext cx="1970538" cy="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3" y="0"/>
                  </a:moveTo>
                  <a:cubicBezTo>
                    <a:pt x="-27" y="0"/>
                    <a:pt x="-22" y="3925"/>
                    <a:pt x="73" y="4059"/>
                  </a:cubicBezTo>
                  <a:cubicBezTo>
                    <a:pt x="7175" y="11204"/>
                    <a:pt x="14292" y="18769"/>
                    <a:pt x="21399" y="21600"/>
                  </a:cubicBezTo>
                  <a:cubicBezTo>
                    <a:pt x="21573" y="21600"/>
                    <a:pt x="21573" y="14455"/>
                    <a:pt x="21399" y="14185"/>
                  </a:cubicBezTo>
                  <a:cubicBezTo>
                    <a:pt x="14297" y="6351"/>
                    <a:pt x="7175" y="3505"/>
                    <a:pt x="73" y="0"/>
                  </a:cubicBezTo>
                  <a:close/>
                </a:path>
              </a:pathLst>
            </a:custGeom>
            <a:solidFill>
              <a:srgbClr val="A67A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49;p2"/>
            <p:cNvSpPr/>
            <p:nvPr/>
          </p:nvSpPr>
          <p:spPr>
            <a:xfrm rot="807122">
              <a:off x="738194" y="624343"/>
              <a:ext cx="1970538" cy="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3" y="0"/>
                  </a:moveTo>
                  <a:cubicBezTo>
                    <a:pt x="-27" y="0"/>
                    <a:pt x="-22" y="3925"/>
                    <a:pt x="73" y="4059"/>
                  </a:cubicBezTo>
                  <a:cubicBezTo>
                    <a:pt x="7175" y="11204"/>
                    <a:pt x="14292" y="18769"/>
                    <a:pt x="21399" y="21600"/>
                  </a:cubicBezTo>
                  <a:cubicBezTo>
                    <a:pt x="21573" y="21600"/>
                    <a:pt x="21573" y="14455"/>
                    <a:pt x="21399" y="14185"/>
                  </a:cubicBezTo>
                  <a:cubicBezTo>
                    <a:pt x="14297" y="6351"/>
                    <a:pt x="7175" y="3505"/>
                    <a:pt x="73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6" name="Google Shape;50;p2"/>
          <p:cNvSpPr/>
          <p:nvPr/>
        </p:nvSpPr>
        <p:spPr>
          <a:xfrm rot="21218481">
            <a:off x="1317429" y="-146233"/>
            <a:ext cx="102934" cy="551243"/>
          </a:xfrm>
          <a:prstGeom prst="roundRect">
            <a:avLst>
              <a:gd name="adj" fmla="val 50000"/>
            </a:avLst>
          </a:prstGeom>
          <a:solidFill>
            <a:srgbClr val="EEEEEE">
              <a:alpha val="4749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280;p11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22" name="Google Shape;281;p11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282;p11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4" name="Google Shape;283;p11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" name="Google Shape;284;p11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" name="Google Shape;285;p11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" name="Google Shape;286;p11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" name="Google Shape;287;p11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" name="Google Shape;288;p11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" name="Google Shape;289;p11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" name="Google Shape;290;p11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" name="Google Shape;291;p11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" name="Google Shape;292;p11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4" name="Google Shape;293;p11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5" name="Google Shape;294;p11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6" name="Google Shape;295;p11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7" name="Google Shape;296;p11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8" name="Google Shape;297;p11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" name="Google Shape;298;p11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" name="Google Shape;299;p11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42" name="Google Shape;300;p11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3" name="نص العنوان"/>
          <p:cNvSpPr txBox="1"/>
          <p:nvPr>
            <p:ph type="title"/>
          </p:nvPr>
        </p:nvSpPr>
        <p:spPr>
          <a:xfrm>
            <a:off x="719999" y="539999"/>
            <a:ext cx="7704002" cy="4068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03;p12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51" name="Google Shape;304;p12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305;p12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" name="Google Shape;306;p12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" name="Google Shape;307;p12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" name="Google Shape;308;p12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" name="Google Shape;309;p12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7" name="Google Shape;310;p12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8" name="Google Shape;311;p12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9" name="Google Shape;312;p12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0" name="Google Shape;313;p12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1" name="Google Shape;314;p12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2" name="Google Shape;315;p12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3" name="Google Shape;316;p12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" name="Google Shape;317;p12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" name="Google Shape;318;p12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6" name="Google Shape;319;p12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7" name="Google Shape;320;p12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8" name="Google Shape;321;p12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9" name="Google Shape;322;p12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0" name="Google Shape;323;p12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1" name="Google Shape;324;p12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" name="Google Shape;325;p12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74" name="مستوى النص الأول…"/>
          <p:cNvSpPr txBox="1"/>
          <p:nvPr>
            <p:ph type="body" sz="quarter" idx="1"/>
          </p:nvPr>
        </p:nvSpPr>
        <p:spPr>
          <a:xfrm>
            <a:off x="804149" y="3222264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5" name="نص العنوان"/>
          <p:cNvSpPr txBox="1"/>
          <p:nvPr>
            <p:ph type="title"/>
          </p:nvPr>
        </p:nvSpPr>
        <p:spPr>
          <a:xfrm>
            <a:off x="719999" y="539999"/>
            <a:ext cx="7704002" cy="5727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نص العنوان"/>
          <p:cNvSpPr txBox="1"/>
          <p:nvPr>
            <p:ph type="title"/>
          </p:nvPr>
        </p:nvSpPr>
        <p:spPr>
          <a:xfrm>
            <a:off x="1061575" y="1371025"/>
            <a:ext cx="2808000" cy="7557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4" name="مستوى النص الأول…"/>
          <p:cNvSpPr txBox="1"/>
          <p:nvPr>
            <p:ph type="body" sz="quarter" idx="1"/>
          </p:nvPr>
        </p:nvSpPr>
        <p:spPr>
          <a:xfrm>
            <a:off x="1061575" y="2618975"/>
            <a:ext cx="2808000" cy="11535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marL="10160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marL="14732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marL="19304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marL="23876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365;p1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92" name="Google Shape;366;p1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367;p1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" name="Google Shape;368;p1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" name="Google Shape;369;p1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" name="Google Shape;370;p1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" name="Google Shape;371;p1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" name="Google Shape;372;p1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" name="Google Shape;373;p1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" name="Google Shape;374;p1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1" name="Google Shape;375;p14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2" name="Google Shape;376;p14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3" name="Google Shape;377;p1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" name="Google Shape;378;p1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" name="Google Shape;379;p1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6" name="Google Shape;380;p1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7" name="Google Shape;381;p14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8" name="Google Shape;382;p1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9" name="Google Shape;383;p1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0" name="Google Shape;384;p1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1" name="Google Shape;385;p1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2" name="Google Shape;386;p1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" name="Google Shape;387;p1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15" name="مستوى النص الأول…"/>
          <p:cNvSpPr txBox="1"/>
          <p:nvPr>
            <p:ph type="body" sz="quarter" idx="1"/>
          </p:nvPr>
        </p:nvSpPr>
        <p:spPr>
          <a:xfrm>
            <a:off x="3983699" y="1758176"/>
            <a:ext cx="4440301" cy="972301"/>
          </a:xfrm>
          <a:prstGeom prst="rect">
            <a:avLst/>
          </a:prstGeom>
        </p:spPr>
        <p:txBody>
          <a:bodyPr anchor="ctr"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6" name="نص العنوان"/>
          <p:cNvSpPr txBox="1"/>
          <p:nvPr>
            <p:ph type="title"/>
          </p:nvPr>
        </p:nvSpPr>
        <p:spPr>
          <a:xfrm>
            <a:off x="5875799" y="2837501"/>
            <a:ext cx="2548201" cy="461702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421" name="Google Shape;390;p14"/>
          <p:cNvGrpSpPr/>
          <p:nvPr/>
        </p:nvGrpSpPr>
        <p:grpSpPr>
          <a:xfrm>
            <a:off x="7673761" y="-287514"/>
            <a:ext cx="788561" cy="861535"/>
            <a:chOff x="0" y="0"/>
            <a:chExt cx="788559" cy="861534"/>
          </a:xfrm>
        </p:grpSpPr>
        <p:grpSp>
          <p:nvGrpSpPr>
            <p:cNvPr id="419" name="Google Shape;391;p14"/>
            <p:cNvGrpSpPr/>
            <p:nvPr/>
          </p:nvGrpSpPr>
          <p:grpSpPr>
            <a:xfrm>
              <a:off x="0" y="0"/>
              <a:ext cx="788560" cy="861535"/>
              <a:chOff x="0" y="0"/>
              <a:chExt cx="788559" cy="861534"/>
            </a:xfrm>
          </p:grpSpPr>
          <p:sp>
            <p:nvSpPr>
              <p:cNvPr id="417" name="Google Shape;392;p14"/>
              <p:cNvSpPr/>
              <p:nvPr/>
            </p:nvSpPr>
            <p:spPr>
              <a:xfrm rot="350572">
                <a:off x="44543" y="41259"/>
                <a:ext cx="696942" cy="779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38" y="0"/>
                    </a:moveTo>
                    <a:cubicBezTo>
                      <a:pt x="1965" y="0"/>
                      <a:pt x="28" y="1723"/>
                      <a:pt x="28" y="3847"/>
                    </a:cubicBezTo>
                    <a:lnTo>
                      <a:pt x="0" y="15772"/>
                    </a:lnTo>
                    <a:cubicBezTo>
                      <a:pt x="0" y="17463"/>
                      <a:pt x="1228" y="18953"/>
                      <a:pt x="3025" y="19453"/>
                    </a:cubicBezTo>
                    <a:lnTo>
                      <a:pt x="10055" y="21426"/>
                    </a:lnTo>
                    <a:cubicBezTo>
                      <a:pt x="10476" y="21542"/>
                      <a:pt x="10909" y="21600"/>
                      <a:pt x="11342" y="21600"/>
                    </a:cubicBezTo>
                    <a:cubicBezTo>
                      <a:pt x="11819" y="21600"/>
                      <a:pt x="12297" y="21529"/>
                      <a:pt x="12755" y="21385"/>
                    </a:cubicBezTo>
                    <a:lnTo>
                      <a:pt x="18686" y="19536"/>
                    </a:lnTo>
                    <a:cubicBezTo>
                      <a:pt x="20408" y="19003"/>
                      <a:pt x="21572" y="17546"/>
                      <a:pt x="21572" y="15905"/>
                    </a:cubicBezTo>
                    <a:lnTo>
                      <a:pt x="21600" y="3880"/>
                    </a:lnTo>
                    <a:cubicBezTo>
                      <a:pt x="21600" y="1757"/>
                      <a:pt x="19673" y="25"/>
                      <a:pt x="17298" y="25"/>
                    </a:cubicBezTo>
                    <a:lnTo>
                      <a:pt x="433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8" name="Google Shape;393;p14"/>
              <p:cNvSpPr/>
              <p:nvPr/>
            </p:nvSpPr>
            <p:spPr>
              <a:xfrm rot="350572">
                <a:off x="38527" y="34155"/>
                <a:ext cx="711506" cy="793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5" h="21600" fill="norm" stroke="1" extrusionOk="0">
                    <a:moveTo>
                      <a:pt x="5197" y="401"/>
                    </a:moveTo>
                    <a:lnTo>
                      <a:pt x="12583" y="426"/>
                    </a:lnTo>
                    <a:lnTo>
                      <a:pt x="15044" y="426"/>
                    </a:lnTo>
                    <a:lnTo>
                      <a:pt x="16275" y="434"/>
                    </a:lnTo>
                    <a:cubicBezTo>
                      <a:pt x="16436" y="434"/>
                      <a:pt x="16601" y="433"/>
                      <a:pt x="16765" y="433"/>
                    </a:cubicBezTo>
                    <a:cubicBezTo>
                      <a:pt x="17011" y="433"/>
                      <a:pt x="17255" y="436"/>
                      <a:pt x="17479" y="450"/>
                    </a:cubicBezTo>
                    <a:cubicBezTo>
                      <a:pt x="17862" y="491"/>
                      <a:pt x="18245" y="564"/>
                      <a:pt x="18601" y="695"/>
                    </a:cubicBezTo>
                    <a:cubicBezTo>
                      <a:pt x="18956" y="835"/>
                      <a:pt x="19303" y="1006"/>
                      <a:pt x="19603" y="1227"/>
                    </a:cubicBezTo>
                    <a:cubicBezTo>
                      <a:pt x="19896" y="1448"/>
                      <a:pt x="20169" y="1693"/>
                      <a:pt x="20387" y="1988"/>
                    </a:cubicBezTo>
                    <a:cubicBezTo>
                      <a:pt x="20598" y="2274"/>
                      <a:pt x="20771" y="2586"/>
                      <a:pt x="20889" y="2912"/>
                    </a:cubicBezTo>
                    <a:cubicBezTo>
                      <a:pt x="20998" y="3248"/>
                      <a:pt x="21072" y="3583"/>
                      <a:pt x="21072" y="3935"/>
                    </a:cubicBezTo>
                    <a:cubicBezTo>
                      <a:pt x="21081" y="4295"/>
                      <a:pt x="21072" y="4671"/>
                      <a:pt x="21072" y="5031"/>
                    </a:cubicBezTo>
                    <a:lnTo>
                      <a:pt x="21081" y="7240"/>
                    </a:lnTo>
                    <a:lnTo>
                      <a:pt x="21090" y="11657"/>
                    </a:lnTo>
                    <a:lnTo>
                      <a:pt x="21090" y="15527"/>
                    </a:lnTo>
                    <a:lnTo>
                      <a:pt x="21099" y="15796"/>
                    </a:lnTo>
                    <a:lnTo>
                      <a:pt x="21081" y="16067"/>
                    </a:lnTo>
                    <a:cubicBezTo>
                      <a:pt x="21035" y="16762"/>
                      <a:pt x="20752" y="17441"/>
                      <a:pt x="20278" y="17997"/>
                    </a:cubicBezTo>
                    <a:cubicBezTo>
                      <a:pt x="19805" y="18562"/>
                      <a:pt x="19148" y="18986"/>
                      <a:pt x="18418" y="19224"/>
                    </a:cubicBezTo>
                    <a:lnTo>
                      <a:pt x="13759" y="20663"/>
                    </a:lnTo>
                    <a:lnTo>
                      <a:pt x="12602" y="21032"/>
                    </a:lnTo>
                    <a:cubicBezTo>
                      <a:pt x="12227" y="21138"/>
                      <a:pt x="11844" y="21203"/>
                      <a:pt x="11452" y="21220"/>
                    </a:cubicBezTo>
                    <a:cubicBezTo>
                      <a:pt x="11397" y="21222"/>
                      <a:pt x="11340" y="21223"/>
                      <a:pt x="11285" y="21223"/>
                    </a:cubicBezTo>
                    <a:cubicBezTo>
                      <a:pt x="10955" y="21223"/>
                      <a:pt x="10621" y="21183"/>
                      <a:pt x="10294" y="21114"/>
                    </a:cubicBezTo>
                    <a:cubicBezTo>
                      <a:pt x="10112" y="21065"/>
                      <a:pt x="9911" y="21007"/>
                      <a:pt x="9720" y="20950"/>
                    </a:cubicBezTo>
                    <a:lnTo>
                      <a:pt x="9127" y="20787"/>
                    </a:lnTo>
                    <a:lnTo>
                      <a:pt x="4431" y="19469"/>
                    </a:lnTo>
                    <a:lnTo>
                      <a:pt x="3255" y="19142"/>
                    </a:lnTo>
                    <a:cubicBezTo>
                      <a:pt x="2882" y="19036"/>
                      <a:pt x="2526" y="18888"/>
                      <a:pt x="2198" y="18692"/>
                    </a:cubicBezTo>
                    <a:cubicBezTo>
                      <a:pt x="1560" y="18308"/>
                      <a:pt x="1013" y="17768"/>
                      <a:pt x="684" y="17121"/>
                    </a:cubicBezTo>
                    <a:cubicBezTo>
                      <a:pt x="511" y="16803"/>
                      <a:pt x="402" y="16459"/>
                      <a:pt x="347" y="16108"/>
                    </a:cubicBezTo>
                    <a:cubicBezTo>
                      <a:pt x="301" y="15756"/>
                      <a:pt x="320" y="15387"/>
                      <a:pt x="320" y="15020"/>
                    </a:cubicBezTo>
                    <a:lnTo>
                      <a:pt x="338" y="12811"/>
                    </a:lnTo>
                    <a:lnTo>
                      <a:pt x="392" y="8393"/>
                    </a:lnTo>
                    <a:cubicBezTo>
                      <a:pt x="402" y="6921"/>
                      <a:pt x="411" y="5448"/>
                      <a:pt x="420" y="3976"/>
                    </a:cubicBezTo>
                    <a:cubicBezTo>
                      <a:pt x="429" y="3624"/>
                      <a:pt x="484" y="3273"/>
                      <a:pt x="593" y="2945"/>
                    </a:cubicBezTo>
                    <a:cubicBezTo>
                      <a:pt x="711" y="2610"/>
                      <a:pt x="876" y="2291"/>
                      <a:pt x="1094" y="1997"/>
                    </a:cubicBezTo>
                    <a:cubicBezTo>
                      <a:pt x="1313" y="1710"/>
                      <a:pt x="1569" y="1448"/>
                      <a:pt x="1869" y="1219"/>
                    </a:cubicBezTo>
                    <a:cubicBezTo>
                      <a:pt x="2180" y="1006"/>
                      <a:pt x="2508" y="819"/>
                      <a:pt x="2864" y="679"/>
                    </a:cubicBezTo>
                    <a:cubicBezTo>
                      <a:pt x="3228" y="548"/>
                      <a:pt x="3602" y="458"/>
                      <a:pt x="3993" y="417"/>
                    </a:cubicBezTo>
                    <a:cubicBezTo>
                      <a:pt x="4086" y="409"/>
                      <a:pt x="4186" y="409"/>
                      <a:pt x="4286" y="401"/>
                    </a:cubicBezTo>
                    <a:close/>
                    <a:moveTo>
                      <a:pt x="4431" y="0"/>
                    </a:moveTo>
                    <a:lnTo>
                      <a:pt x="4268" y="8"/>
                    </a:lnTo>
                    <a:cubicBezTo>
                      <a:pt x="4158" y="16"/>
                      <a:pt x="4049" y="16"/>
                      <a:pt x="3939" y="25"/>
                    </a:cubicBezTo>
                    <a:cubicBezTo>
                      <a:pt x="3511" y="74"/>
                      <a:pt x="3091" y="172"/>
                      <a:pt x="2699" y="319"/>
                    </a:cubicBezTo>
                    <a:cubicBezTo>
                      <a:pt x="2298" y="475"/>
                      <a:pt x="1933" y="679"/>
                      <a:pt x="1596" y="925"/>
                    </a:cubicBezTo>
                    <a:cubicBezTo>
                      <a:pt x="1267" y="1170"/>
                      <a:pt x="976" y="1465"/>
                      <a:pt x="739" y="1783"/>
                    </a:cubicBezTo>
                    <a:cubicBezTo>
                      <a:pt x="502" y="2111"/>
                      <a:pt x="320" y="2462"/>
                      <a:pt x="192" y="2831"/>
                    </a:cubicBezTo>
                    <a:cubicBezTo>
                      <a:pt x="64" y="3207"/>
                      <a:pt x="9" y="3591"/>
                      <a:pt x="0" y="3976"/>
                    </a:cubicBezTo>
                    <a:cubicBezTo>
                      <a:pt x="0" y="5448"/>
                      <a:pt x="0" y="6921"/>
                      <a:pt x="9" y="8393"/>
                    </a:cubicBezTo>
                    <a:lnTo>
                      <a:pt x="55" y="12811"/>
                    </a:lnTo>
                    <a:lnTo>
                      <a:pt x="55" y="15568"/>
                    </a:lnTo>
                    <a:cubicBezTo>
                      <a:pt x="55" y="15658"/>
                      <a:pt x="55" y="15756"/>
                      <a:pt x="64" y="15854"/>
                    </a:cubicBezTo>
                    <a:cubicBezTo>
                      <a:pt x="64" y="15943"/>
                      <a:pt x="73" y="16041"/>
                      <a:pt x="82" y="16132"/>
                    </a:cubicBezTo>
                    <a:cubicBezTo>
                      <a:pt x="128" y="16508"/>
                      <a:pt x="219" y="16885"/>
                      <a:pt x="374" y="17245"/>
                    </a:cubicBezTo>
                    <a:cubicBezTo>
                      <a:pt x="684" y="17956"/>
                      <a:pt x="1240" y="18594"/>
                      <a:pt x="1969" y="19012"/>
                    </a:cubicBezTo>
                    <a:cubicBezTo>
                      <a:pt x="2325" y="19224"/>
                      <a:pt x="2727" y="19387"/>
                      <a:pt x="3128" y="19502"/>
                    </a:cubicBezTo>
                    <a:lnTo>
                      <a:pt x="4304" y="19838"/>
                    </a:lnTo>
                    <a:lnTo>
                      <a:pt x="8999" y="21154"/>
                    </a:lnTo>
                    <a:lnTo>
                      <a:pt x="9592" y="21318"/>
                    </a:lnTo>
                    <a:cubicBezTo>
                      <a:pt x="9783" y="21376"/>
                      <a:pt x="9976" y="21433"/>
                      <a:pt x="10194" y="21482"/>
                    </a:cubicBezTo>
                    <a:cubicBezTo>
                      <a:pt x="10538" y="21564"/>
                      <a:pt x="10901" y="21600"/>
                      <a:pt x="11261" y="21600"/>
                    </a:cubicBezTo>
                    <a:cubicBezTo>
                      <a:pt x="11331" y="21600"/>
                      <a:pt x="11401" y="21599"/>
                      <a:pt x="11471" y="21596"/>
                    </a:cubicBezTo>
                    <a:cubicBezTo>
                      <a:pt x="11900" y="21580"/>
                      <a:pt x="12327" y="21507"/>
                      <a:pt x="12738" y="21384"/>
                    </a:cubicBezTo>
                    <a:lnTo>
                      <a:pt x="13896" y="21016"/>
                    </a:lnTo>
                    <a:lnTo>
                      <a:pt x="18546" y="19559"/>
                    </a:lnTo>
                    <a:cubicBezTo>
                      <a:pt x="19357" y="19306"/>
                      <a:pt x="20087" y="18839"/>
                      <a:pt x="20607" y="18226"/>
                    </a:cubicBezTo>
                    <a:cubicBezTo>
                      <a:pt x="21136" y="17612"/>
                      <a:pt x="21454" y="16860"/>
                      <a:pt x="21518" y="16091"/>
                    </a:cubicBezTo>
                    <a:lnTo>
                      <a:pt x="21527" y="15796"/>
                    </a:lnTo>
                    <a:lnTo>
                      <a:pt x="21527" y="15527"/>
                    </a:lnTo>
                    <a:lnTo>
                      <a:pt x="21536" y="14971"/>
                    </a:lnTo>
                    <a:lnTo>
                      <a:pt x="21536" y="13866"/>
                    </a:lnTo>
                    <a:lnTo>
                      <a:pt x="21554" y="11657"/>
                    </a:lnTo>
                    <a:lnTo>
                      <a:pt x="21573" y="7240"/>
                    </a:lnTo>
                    <a:lnTo>
                      <a:pt x="21591" y="5031"/>
                    </a:lnTo>
                    <a:cubicBezTo>
                      <a:pt x="21591" y="4663"/>
                      <a:pt x="21600" y="4303"/>
                      <a:pt x="21591" y="3927"/>
                    </a:cubicBezTo>
                    <a:cubicBezTo>
                      <a:pt x="21582" y="3534"/>
                      <a:pt x="21500" y="3150"/>
                      <a:pt x="21372" y="2773"/>
                    </a:cubicBezTo>
                    <a:cubicBezTo>
                      <a:pt x="21236" y="2405"/>
                      <a:pt x="21035" y="2054"/>
                      <a:pt x="20798" y="1734"/>
                    </a:cubicBezTo>
                    <a:cubicBezTo>
                      <a:pt x="20543" y="1408"/>
                      <a:pt x="20242" y="1129"/>
                      <a:pt x="19905" y="884"/>
                    </a:cubicBezTo>
                    <a:cubicBezTo>
                      <a:pt x="19567" y="630"/>
                      <a:pt x="19184" y="442"/>
                      <a:pt x="18783" y="295"/>
                    </a:cubicBezTo>
                    <a:cubicBezTo>
                      <a:pt x="18381" y="139"/>
                      <a:pt x="17953" y="65"/>
                      <a:pt x="17525" y="16"/>
                    </a:cubicBezTo>
                    <a:cubicBezTo>
                      <a:pt x="17306" y="5"/>
                      <a:pt x="17096" y="2"/>
                      <a:pt x="16890" y="2"/>
                    </a:cubicBezTo>
                    <a:cubicBezTo>
                      <a:pt x="16787" y="2"/>
                      <a:pt x="16684" y="3"/>
                      <a:pt x="16582" y="3"/>
                    </a:cubicBezTo>
                    <a:cubicBezTo>
                      <a:pt x="16480" y="3"/>
                      <a:pt x="16379" y="2"/>
                      <a:pt x="162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20" name="Google Shape;394;p14"/>
            <p:cNvSpPr/>
            <p:nvPr/>
          </p:nvSpPr>
          <p:spPr>
            <a:xfrm rot="442427">
              <a:off x="555947" y="125633"/>
              <a:ext cx="102852" cy="551274"/>
            </a:xfrm>
            <a:prstGeom prst="roundRect">
              <a:avLst>
                <a:gd name="adj" fmla="val 50000"/>
              </a:avLst>
            </a:prstGeom>
            <a:solidFill>
              <a:srgbClr val="EEEEEE">
                <a:alpha val="4749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396;p15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429" name="Google Shape;397;p15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98;p15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1" name="Google Shape;399;p15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2" name="Google Shape;400;p15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3" name="Google Shape;401;p15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" name="Google Shape;402;p15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" name="Google Shape;403;p15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" name="Google Shape;404;p15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" name="Google Shape;405;p15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" name="Google Shape;406;p15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" name="Google Shape;407;p15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" name="Google Shape;408;p15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" name="Google Shape;409;p15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" name="Google Shape;410;p15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3" name="Google Shape;411;p15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4" name="Google Shape;412;p15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5" name="Google Shape;413;p15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" name="Google Shape;414;p15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" name="Google Shape;415;p15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49" name="Google Shape;416;p15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50" name="Google Shape;417;p15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نص العنوان"/>
          <p:cNvSpPr txBox="1"/>
          <p:nvPr>
            <p:ph type="title"/>
          </p:nvPr>
        </p:nvSpPr>
        <p:spPr>
          <a:xfrm>
            <a:off x="719999" y="1484449"/>
            <a:ext cx="3519301" cy="1679701"/>
          </a:xfrm>
          <a:prstGeom prst="rect">
            <a:avLst/>
          </a:prstGeom>
        </p:spPr>
        <p:txBody>
          <a:bodyPr anchor="ctr"/>
          <a:lstStyle>
            <a:lvl1pPr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2" name="مستوى النص الأول…"/>
          <p:cNvSpPr txBox="1"/>
          <p:nvPr>
            <p:ph type="body" sz="quarter" idx="1"/>
          </p:nvPr>
        </p:nvSpPr>
        <p:spPr>
          <a:xfrm rot="684086">
            <a:off x="5795181" y="1704720"/>
            <a:ext cx="1878776" cy="1788170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421;p16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460" name="Google Shape;422;p16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423;p1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77" name="Google Shape;424;p16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462" name="Google Shape;425;p1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3" name="Google Shape;426;p1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" name="Google Shape;427;p1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5" name="Google Shape;428;p1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6" name="Google Shape;429;p1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7" name="Google Shape;430;p1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8" name="Google Shape;431;p1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9" name="Google Shape;432;p1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0" name="Google Shape;433;p1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1" name="Google Shape;434;p1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2" name="Google Shape;435;p1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3" name="Google Shape;436;p1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4" name="Google Shape;437;p1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5" name="Google Shape;438;p1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6" name="Google Shape;439;p1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93" name="Google Shape;440;p16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478" name="Google Shape;441;p1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9" name="Google Shape;442;p1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0" name="Google Shape;443;p1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1" name="Google Shape;444;p1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2" name="Google Shape;445;p1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3" name="Google Shape;446;p1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4" name="Google Shape;447;p1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5" name="Google Shape;448;p1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6" name="Google Shape;449;p1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7" name="Google Shape;450;p1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8" name="Google Shape;451;p1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9" name="Google Shape;452;p1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0" name="Google Shape;453;p1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1" name="Google Shape;454;p1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2" name="Google Shape;455;p1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4" name="Google Shape;456;p16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5" name="Google Shape;457;p16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6" name="Google Shape;458;p16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7" name="Google Shape;459;p16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" name="Google Shape;460;p16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" name="Google Shape;461;p1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01" name="مستوى النص الأول…"/>
          <p:cNvSpPr txBox="1"/>
          <p:nvPr>
            <p:ph type="body" sz="quarter" idx="1"/>
          </p:nvPr>
        </p:nvSpPr>
        <p:spPr>
          <a:xfrm>
            <a:off x="906899" y="3567724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2" name="نص العنوان"/>
          <p:cNvSpPr txBox="1"/>
          <p:nvPr>
            <p:ph type="title"/>
          </p:nvPr>
        </p:nvSpPr>
        <p:spPr>
          <a:xfrm>
            <a:off x="719999" y="539999"/>
            <a:ext cx="3330001" cy="9969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472;p17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10" name="Google Shape;473;p17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74;p17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2" name="Google Shape;475;p17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3" name="Google Shape;476;p17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4" name="Google Shape;477;p17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5" name="Google Shape;478;p17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6" name="Google Shape;479;p17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7" name="Google Shape;480;p17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8" name="Google Shape;481;p17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" name="Google Shape;482;p17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" name="Google Shape;483;p17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" name="Google Shape;484;p17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" name="Google Shape;485;p17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" name="Google Shape;486;p17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" name="Google Shape;487;p17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" name="Google Shape;488;p17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" name="Google Shape;489;p17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" name="Google Shape;490;p17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8" name="Google Shape;491;p17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9" name="Google Shape;492;p17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0" name="Google Shape;493;p17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1" name="Google Shape;494;p17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33" name="مستوى النص الأول…"/>
          <p:cNvSpPr txBox="1"/>
          <p:nvPr>
            <p:ph type="body" sz="quarter" idx="1"/>
          </p:nvPr>
        </p:nvSpPr>
        <p:spPr>
          <a:xfrm>
            <a:off x="3117150" y="3648238"/>
            <a:ext cx="2909700" cy="9042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20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20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20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20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4" name="نص العنوان"/>
          <p:cNvSpPr txBox="1"/>
          <p:nvPr>
            <p:ph type="title"/>
          </p:nvPr>
        </p:nvSpPr>
        <p:spPr>
          <a:xfrm>
            <a:off x="1918649" y="1613838"/>
            <a:ext cx="5306702" cy="14823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546" name="Google Shape;498;p17"/>
          <p:cNvGrpSpPr/>
          <p:nvPr/>
        </p:nvGrpSpPr>
        <p:grpSpPr>
          <a:xfrm>
            <a:off x="449766" y="-468961"/>
            <a:ext cx="1547128" cy="1581223"/>
            <a:chOff x="0" y="0"/>
            <a:chExt cx="1547127" cy="1581222"/>
          </a:xfrm>
        </p:grpSpPr>
        <p:sp>
          <p:nvSpPr>
            <p:cNvPr id="535" name="Google Shape;499;p17"/>
            <p:cNvSpPr/>
            <p:nvPr/>
          </p:nvSpPr>
          <p:spPr>
            <a:xfrm flipH="1" rot="20902874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500;p17"/>
            <p:cNvSpPr/>
            <p:nvPr/>
          </p:nvSpPr>
          <p:spPr>
            <a:xfrm flipH="1" rot="20902874">
              <a:off x="136803" y="136616"/>
              <a:ext cx="1272319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501;p17"/>
            <p:cNvSpPr/>
            <p:nvPr/>
          </p:nvSpPr>
          <p:spPr>
            <a:xfrm flipH="1" rot="20902874">
              <a:off x="247232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502;p17"/>
            <p:cNvSpPr/>
            <p:nvPr/>
          </p:nvSpPr>
          <p:spPr>
            <a:xfrm flipH="1" rot="20902874">
              <a:off x="216861" y="586877"/>
              <a:ext cx="1012422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503;p17"/>
            <p:cNvSpPr/>
            <p:nvPr/>
          </p:nvSpPr>
          <p:spPr>
            <a:xfrm flipH="1" rot="20902874">
              <a:off x="197986" y="496452"/>
              <a:ext cx="1021185" cy="1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504;p17"/>
            <p:cNvSpPr/>
            <p:nvPr/>
          </p:nvSpPr>
          <p:spPr>
            <a:xfrm flipH="1" rot="20902874">
              <a:off x="277772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505;p17"/>
            <p:cNvSpPr/>
            <p:nvPr/>
          </p:nvSpPr>
          <p:spPr>
            <a:xfrm flipH="1" rot="20902874">
              <a:off x="307241" y="969150"/>
              <a:ext cx="1008452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506;p17"/>
            <p:cNvSpPr/>
            <p:nvPr/>
          </p:nvSpPr>
          <p:spPr>
            <a:xfrm flipH="1" rot="20902874">
              <a:off x="360326" y="1230400"/>
              <a:ext cx="1010260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507;p17"/>
            <p:cNvSpPr/>
            <p:nvPr/>
          </p:nvSpPr>
          <p:spPr>
            <a:xfrm flipH="1" rot="20902874">
              <a:off x="250704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508;p17"/>
            <p:cNvSpPr/>
            <p:nvPr/>
          </p:nvSpPr>
          <p:spPr>
            <a:xfrm flipH="1" rot="20902874">
              <a:off x="330388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509;p17"/>
            <p:cNvSpPr/>
            <p:nvPr/>
          </p:nvSpPr>
          <p:spPr>
            <a:xfrm flipH="1" rot="20902874">
              <a:off x="347939" y="1134070"/>
              <a:ext cx="1006564" cy="2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11;p18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54" name="Google Shape;512;p18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513;p18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6" name="Google Shape;514;p18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" name="Google Shape;515;p18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" name="Google Shape;516;p18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9" name="Google Shape;517;p18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0" name="Google Shape;518;p18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1" name="Google Shape;519;p18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2" name="Google Shape;520;p18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3" name="Google Shape;521;p18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4" name="Google Shape;522;p18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5" name="Google Shape;523;p18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" name="Google Shape;524;p18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" name="Google Shape;525;p18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" name="Google Shape;526;p18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" name="Google Shape;527;p18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" name="Google Shape;528;p18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" name="Google Shape;529;p18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" name="Google Shape;530;p18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74" name="مستوى النص الأول…"/>
          <p:cNvSpPr txBox="1"/>
          <p:nvPr>
            <p:ph type="body" idx="1"/>
          </p:nvPr>
        </p:nvSpPr>
        <p:spPr>
          <a:xfrm>
            <a:off x="890100" y="1760243"/>
            <a:ext cx="7533900" cy="2777101"/>
          </a:xfrm>
          <a:prstGeom prst="rect">
            <a:avLst/>
          </a:prstGeom>
        </p:spPr>
        <p:txBody>
          <a:bodyPr anchor="ctr"/>
          <a:lstStyle>
            <a:lvl1pPr indent="-330200">
              <a:lnSpc>
                <a:spcPct val="100000"/>
              </a:lnSpc>
              <a:buClr>
                <a:srgbClr val="000000"/>
              </a:buClr>
              <a:buSzPts val="1600"/>
              <a:defRPr sz="1600"/>
            </a:lvl1pPr>
            <a:lvl2pPr marL="7728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2pPr>
            <a:lvl3pPr marL="12300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3pPr>
            <a:lvl4pPr marL="16872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4pPr>
            <a:lvl5pPr marL="21444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575" name="نص العنوان"/>
          <p:cNvSpPr txBox="1"/>
          <p:nvPr>
            <p:ph type="title"/>
          </p:nvPr>
        </p:nvSpPr>
        <p:spPr>
          <a:xfrm>
            <a:off x="4572000" y="539999"/>
            <a:ext cx="3852001" cy="10371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5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534;p19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83" name="Google Shape;535;p19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536;p19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5" name="Google Shape;537;p19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6" name="Google Shape;538;p19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" name="Google Shape;539;p19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" name="Google Shape;540;p19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" name="Google Shape;541;p19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" name="Google Shape;542;p19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" name="Google Shape;543;p19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" name="Google Shape;544;p19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" name="Google Shape;545;p19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" name="Google Shape;546;p19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" name="Google Shape;547;p19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6" name="Google Shape;548;p19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7" name="Google Shape;549;p19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8" name="Google Shape;550;p19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9" name="Google Shape;551;p19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0" name="Google Shape;552;p19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1" name="Google Shape;553;p19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2" name="Google Shape;554;p19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3" name="Google Shape;555;p19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4" name="Google Shape;556;p19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06" name="نص العنوان"/>
          <p:cNvSpPr txBox="1"/>
          <p:nvPr>
            <p:ph type="title"/>
          </p:nvPr>
        </p:nvSpPr>
        <p:spPr>
          <a:xfrm>
            <a:off x="719999" y="539999"/>
            <a:ext cx="4824602" cy="9936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نص العنوان"/>
          <p:cNvSpPr txBox="1"/>
          <p:nvPr>
            <p:ph type="title"/>
          </p:nvPr>
        </p:nvSpPr>
        <p:spPr>
          <a:xfrm>
            <a:off x="4572000" y="539999"/>
            <a:ext cx="3852001" cy="4887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637" name="Google Shape;560;p20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615" name="Google Shape;561;p20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62;p20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7" name="Google Shape;563;p20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8" name="Google Shape;564;p20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9" name="Google Shape;565;p20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0" name="Google Shape;566;p20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1" name="Google Shape;567;p20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2" name="Google Shape;568;p20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3" name="Google Shape;569;p20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4" name="Google Shape;570;p20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5" name="Google Shape;571;p20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6" name="Google Shape;572;p20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7" name="Google Shape;573;p20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8" name="Google Shape;574;p20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9" name="Google Shape;575;p20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0" name="Google Shape;576;p20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1" name="Google Shape;577;p20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2" name="Google Shape;578;p20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3" name="Google Shape;579;p20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4" name="Google Shape;580;p20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5" name="Google Shape;581;p20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6" name="Google Shape;582;p20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oogle Shape;584;p21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645" name="Google Shape;585;p21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86;p21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7" name="Google Shape;587;p21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8" name="Google Shape;588;p21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9" name="Google Shape;589;p21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0" name="Google Shape;590;p21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1" name="Google Shape;591;p21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2" name="Google Shape;592;p21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3" name="Google Shape;593;p21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4" name="Google Shape;594;p21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5" name="Google Shape;595;p21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6" name="Google Shape;596;p21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7" name="Google Shape;597;p21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8" name="Google Shape;598;p21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9" name="Google Shape;599;p21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0" name="Google Shape;600;p21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1" name="Google Shape;601;p21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2" name="Google Shape;602;p21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3" name="Google Shape;603;p21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65" name="Google Shape;604;p21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66" name="Google Shape;605;p21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7" name="xx%"/>
          <p:cNvSpPr txBox="1"/>
          <p:nvPr>
            <p:ph type="title" hasCustomPrompt="1"/>
          </p:nvPr>
        </p:nvSpPr>
        <p:spPr>
          <a:xfrm>
            <a:off x="1768200" y="1629237"/>
            <a:ext cx="5607600" cy="13611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xx%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2710050" y="2850942"/>
            <a:ext cx="3723900" cy="663301"/>
          </a:xfrm>
          <a:prstGeom prst="rect">
            <a:avLst/>
          </a:prstGeom>
        </p:spPr>
        <p:txBody>
          <a:bodyPr/>
          <a:lstStyle>
            <a:lvl1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609;p22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676" name="Google Shape;610;p22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611;p22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693" name="Google Shape;612;p22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678" name="Google Shape;613;p22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9" name="Google Shape;614;p22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0" name="Google Shape;615;p22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1" name="Google Shape;616;p22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2" name="Google Shape;617;p22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3" name="Google Shape;618;p22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619;p22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5" name="Google Shape;620;p22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6" name="Google Shape;621;p22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7" name="Google Shape;622;p22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8" name="Google Shape;623;p22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9" name="Google Shape;624;p22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0" name="Google Shape;625;p22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1" name="Google Shape;626;p22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2" name="Google Shape;627;p22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9" name="Google Shape;628;p22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694" name="Google Shape;629;p22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5" name="Google Shape;630;p22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6" name="Google Shape;631;p22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7" name="Google Shape;632;p22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8" name="Google Shape;633;p22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9" name="Google Shape;634;p22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0" name="Google Shape;635;p22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1" name="Google Shape;636;p22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2" name="Google Shape;637;p22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3" name="Google Shape;638;p22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4" name="Google Shape;639;p22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5" name="Google Shape;640;p22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6" name="Google Shape;641;p22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7" name="Google Shape;642;p22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8" name="Google Shape;643;p22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0" name="Google Shape;644;p22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1" name="Google Shape;645;p22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2" name="Google Shape;646;p22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3" name="Google Shape;647;p22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4" name="Google Shape;648;p22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5" name="Google Shape;649;p22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17" name="xx%"/>
          <p:cNvSpPr txBox="1"/>
          <p:nvPr>
            <p:ph type="title" hasCustomPrompt="1"/>
          </p:nvPr>
        </p:nvSpPr>
        <p:spPr>
          <a:xfrm>
            <a:off x="719999" y="1143699"/>
            <a:ext cx="3330001" cy="795901"/>
          </a:xfrm>
          <a:prstGeom prst="rect">
            <a:avLst/>
          </a:prstGeom>
        </p:spPr>
        <p:txBody>
          <a:bodyPr anchor="ctr"/>
          <a:lstStyle>
            <a:lvl1pPr algn="ctr">
              <a:defRPr sz="4600"/>
            </a:lvl1pPr>
          </a:lstStyle>
          <a:p>
            <a:pPr/>
            <a:r>
              <a:t>xx%</a:t>
            </a:r>
          </a:p>
        </p:txBody>
      </p:sp>
      <p:sp>
        <p:nvSpPr>
          <p:cNvPr id="718" name="مستوى النص الأول…"/>
          <p:cNvSpPr txBox="1"/>
          <p:nvPr>
            <p:ph type="body" sz="quarter" idx="1"/>
          </p:nvPr>
        </p:nvSpPr>
        <p:spPr>
          <a:xfrm>
            <a:off x="719999" y="1939588"/>
            <a:ext cx="2939402" cy="410101"/>
          </a:xfrm>
          <a:prstGeom prst="rect">
            <a:avLst/>
          </a:prstGeom>
        </p:spPr>
        <p:txBody>
          <a:bodyPr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657;p23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726" name="Google Shape;658;p23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659;p23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743" name="Google Shape;660;p23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728" name="Google Shape;661;p23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9" name="Google Shape;662;p23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0" name="Google Shape;663;p23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1" name="Google Shape;664;p23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2" name="Google Shape;665;p23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3" name="Google Shape;666;p23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4" name="Google Shape;667;p23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5" name="Google Shape;668;p23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6" name="Google Shape;669;p23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7" name="Google Shape;670;p23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8" name="Google Shape;671;p23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9" name="Google Shape;672;p23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0" name="Google Shape;673;p23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1" name="Google Shape;674;p23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2" name="Google Shape;675;p23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59" name="Google Shape;676;p23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744" name="Google Shape;677;p23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5" name="Google Shape;678;p23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6" name="Google Shape;679;p23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7" name="Google Shape;680;p23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8" name="Google Shape;681;p23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9" name="Google Shape;682;p23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0" name="Google Shape;683;p23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1" name="Google Shape;684;p23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2" name="Google Shape;685;p23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86;p23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4" name="Google Shape;687;p23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5" name="Google Shape;688;p23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6" name="Google Shape;689;p23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7" name="Google Shape;690;p23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8" name="Google Shape;691;p23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60" name="Google Shape;692;p23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1" name="Google Shape;693;p23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2" name="Google Shape;694;p23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3" name="Google Shape;695;p23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4" name="Google Shape;696;p23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5" name="Google Shape;697;p23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67" name="مستوى النص الأول…"/>
          <p:cNvSpPr txBox="1"/>
          <p:nvPr>
            <p:ph type="body" sz="quarter" idx="1"/>
          </p:nvPr>
        </p:nvSpPr>
        <p:spPr>
          <a:xfrm>
            <a:off x="719999" y="2633337"/>
            <a:ext cx="2073601" cy="1594201"/>
          </a:xfrm>
          <a:prstGeom prst="rect">
            <a:avLst/>
          </a:prstGeom>
        </p:spPr>
        <p:txBody>
          <a:bodyPr/>
          <a:lstStyle>
            <a:lvl1pPr marL="330200" indent="-203200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8" name="نص العنوان"/>
          <p:cNvSpPr txBox="1"/>
          <p:nvPr>
            <p:ph type="title"/>
          </p:nvPr>
        </p:nvSpPr>
        <p:spPr>
          <a:xfrm>
            <a:off x="719999" y="1452200"/>
            <a:ext cx="1621201" cy="993601"/>
          </a:xfrm>
          <a:prstGeom prst="rect">
            <a:avLst/>
          </a:prstGeom>
        </p:spPr>
        <p:txBody>
          <a:bodyPr anchor="ctr"/>
          <a:lstStyle/>
          <a:p>
            <a:pPr/>
            <a:r>
              <a:t>نص العنوان</a:t>
            </a:r>
          </a:p>
        </p:txBody>
      </p:sp>
      <p:sp>
        <p:nvSpPr>
          <p:cNvPr id="7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01;p2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776" name="Google Shape;702;p2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7" name="Google Shape;703;p2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78" name="Google Shape;704;p2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79" name="Google Shape;705;p2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0" name="Google Shape;706;p2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1" name="Google Shape;707;p2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2" name="Google Shape;708;p2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3" name="Google Shape;709;p2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4" name="Google Shape;710;p2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5" name="Google Shape;711;p2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6" name="Google Shape;712;p2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7" name="Google Shape;713;p2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8" name="Google Shape;714;p2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9" name="Google Shape;715;p2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0" name="Google Shape;716;p2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1" name="Google Shape;717;p2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2" name="Google Shape;718;p2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3" name="Google Shape;719;p2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4" name="Google Shape;720;p2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96" name="Google Shape;721;p24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7" name="Google Shape;722;p24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8" name="نص العنوان"/>
          <p:cNvSpPr txBox="1"/>
          <p:nvPr>
            <p:ph type="title"/>
          </p:nvPr>
        </p:nvSpPr>
        <p:spPr>
          <a:xfrm>
            <a:off x="2351875" y="539999"/>
            <a:ext cx="4440300" cy="9291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9" name="Google Shape;724;p24"/>
          <p:cNvSpPr txBox="1"/>
          <p:nvPr/>
        </p:nvSpPr>
        <p:spPr>
          <a:xfrm>
            <a:off x="2422213" y="3744574"/>
            <a:ext cx="4299600" cy="680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lnSpc>
                <a:spcPct val="90000"/>
              </a:lnSpc>
              <a:defRPr sz="12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defRPr>
            </a:pPr>
            <a:r>
              <a:t>CREDITS: This presentation template was created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. </a:t>
            </a:r>
          </a:p>
        </p:txBody>
      </p:sp>
      <p:sp>
        <p:nvSpPr>
          <p:cNvPr id="800" name="مستوى النص الأول…"/>
          <p:cNvSpPr txBox="1"/>
          <p:nvPr>
            <p:ph type="body" sz="quarter" idx="1"/>
          </p:nvPr>
        </p:nvSpPr>
        <p:spPr>
          <a:xfrm>
            <a:off x="2955600" y="2001449"/>
            <a:ext cx="3232800" cy="17784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1pPr>
            <a:lvl2pPr marL="330200" indent="2540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2pPr>
            <a:lvl3pPr marL="330200" indent="7112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3pPr>
            <a:lvl4pPr marL="330200" indent="11684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4pPr>
            <a:lvl5pPr marL="330200" indent="16256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2" name="Google Shape;726;p24"/>
          <p:cNvGrpSpPr/>
          <p:nvPr/>
        </p:nvGrpSpPr>
        <p:grpSpPr>
          <a:xfrm>
            <a:off x="8096260" y="-486848"/>
            <a:ext cx="1547129" cy="1581223"/>
            <a:chOff x="0" y="0"/>
            <a:chExt cx="1547127" cy="1581222"/>
          </a:xfrm>
        </p:grpSpPr>
        <p:sp>
          <p:nvSpPr>
            <p:cNvPr id="801" name="Google Shape;727;p24"/>
            <p:cNvSpPr/>
            <p:nvPr/>
          </p:nvSpPr>
          <p:spPr>
            <a:xfrm rot="697126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2" name="Google Shape;728;p24"/>
            <p:cNvSpPr/>
            <p:nvPr/>
          </p:nvSpPr>
          <p:spPr>
            <a:xfrm rot="697126">
              <a:off x="138005" y="136616"/>
              <a:ext cx="1272320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3" name="Google Shape;729;p24"/>
            <p:cNvSpPr/>
            <p:nvPr/>
          </p:nvSpPr>
          <p:spPr>
            <a:xfrm rot="697126">
              <a:off x="278774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4" name="Google Shape;730;p24"/>
            <p:cNvSpPr/>
            <p:nvPr/>
          </p:nvSpPr>
          <p:spPr>
            <a:xfrm rot="697126">
              <a:off x="317844" y="586877"/>
              <a:ext cx="1012423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5" name="Google Shape;731;p24"/>
            <p:cNvSpPr/>
            <p:nvPr/>
          </p:nvSpPr>
          <p:spPr>
            <a:xfrm rot="697126">
              <a:off x="327956" y="496452"/>
              <a:ext cx="1021186" cy="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6" name="Google Shape;732;p24"/>
            <p:cNvSpPr/>
            <p:nvPr/>
          </p:nvSpPr>
          <p:spPr>
            <a:xfrm rot="697126">
              <a:off x="242304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7" name="Google Shape;733;p24"/>
            <p:cNvSpPr/>
            <p:nvPr/>
          </p:nvSpPr>
          <p:spPr>
            <a:xfrm rot="697126">
              <a:off x="231434" y="969150"/>
              <a:ext cx="1008453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8" name="Google Shape;734;p24"/>
            <p:cNvSpPr/>
            <p:nvPr/>
          </p:nvSpPr>
          <p:spPr>
            <a:xfrm rot="697126">
              <a:off x="176542" y="1230400"/>
              <a:ext cx="1010259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9" name="Google Shape;735;p24"/>
            <p:cNvSpPr/>
            <p:nvPr/>
          </p:nvSpPr>
          <p:spPr>
            <a:xfrm rot="697126">
              <a:off x="289756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0" name="Google Shape;736;p24"/>
            <p:cNvSpPr/>
            <p:nvPr/>
          </p:nvSpPr>
          <p:spPr>
            <a:xfrm rot="697126">
              <a:off x="218787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1" name="Google Shape;737;p24"/>
            <p:cNvSpPr/>
            <p:nvPr/>
          </p:nvSpPr>
          <p:spPr>
            <a:xfrm rot="697126">
              <a:off x="192625" y="1134070"/>
              <a:ext cx="1006564" cy="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739;p25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820" name="Google Shape;740;p25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1" name="Google Shape;741;p2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837" name="Google Shape;742;p25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822" name="Google Shape;743;p2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3" name="Google Shape;744;p2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4" name="Google Shape;745;p2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5" name="Google Shape;746;p2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6" name="Google Shape;747;p2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748;p2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8" name="Google Shape;749;p2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9" name="Google Shape;750;p2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0" name="Google Shape;751;p2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1" name="Google Shape;752;p2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2" name="Google Shape;753;p2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3" name="Google Shape;754;p2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4" name="Google Shape;755;p2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5" name="Google Shape;756;p2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6" name="Google Shape;757;p2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53" name="Google Shape;758;p25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838" name="Google Shape;759;p2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9" name="Google Shape;760;p2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0" name="Google Shape;761;p2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1" name="Google Shape;762;p2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2" name="Google Shape;763;p2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3" name="Google Shape;764;p2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4" name="Google Shape;765;p2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5" name="Google Shape;766;p2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6" name="Google Shape;767;p2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7" name="Google Shape;768;p2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8" name="Google Shape;769;p2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9" name="Google Shape;770;p2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0" name="Google Shape;771;p2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1" name="Google Shape;772;p2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73;p2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54" name="Google Shape;774;p25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5" name="Google Shape;775;p25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6" name="Google Shape;776;p25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7" name="Google Shape;777;p25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8" name="Google Shape;778;p25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9" name="Google Shape;779;p2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861" name="مستوى النص الأول…"/>
          <p:cNvSpPr txBox="1"/>
          <p:nvPr>
            <p:ph type="body" sz="quarter" idx="1"/>
          </p:nvPr>
        </p:nvSpPr>
        <p:spPr>
          <a:xfrm>
            <a:off x="6302974" y="2571750"/>
            <a:ext cx="2121301" cy="1594200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62" name="نص العنوان"/>
          <p:cNvSpPr txBox="1"/>
          <p:nvPr>
            <p:ph type="title"/>
          </p:nvPr>
        </p:nvSpPr>
        <p:spPr>
          <a:xfrm>
            <a:off x="6682499" y="1452213"/>
            <a:ext cx="1741501" cy="993601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8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نص العنوان"/>
          <p:cNvSpPr txBox="1"/>
          <p:nvPr>
            <p:ph type="title"/>
          </p:nvPr>
        </p:nvSpPr>
        <p:spPr>
          <a:xfrm>
            <a:off x="5314274" y="982000"/>
            <a:ext cx="3109501" cy="1338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885" name="مستوى النص الأول…"/>
          <p:cNvSpPr txBox="1"/>
          <p:nvPr>
            <p:ph type="body" sz="quarter" idx="1"/>
          </p:nvPr>
        </p:nvSpPr>
        <p:spPr>
          <a:xfrm>
            <a:off x="6241124" y="2642074"/>
            <a:ext cx="2182801" cy="1436701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81;p5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101" name="Google Shape;82;p5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3;p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18" name="Google Shape;84;p5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103" name="Google Shape;85;p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" name="Google Shape;86;p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" name="Google Shape;87;p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" name="Google Shape;88;p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" name="Google Shape;89;p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" name="Google Shape;90;p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" name="Google Shape;91;p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" name="Google Shape;92;p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" name="Google Shape;93;p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" name="Google Shape;94;p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" name="Google Shape;95;p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" name="Google Shape;96;p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" name="Google Shape;97;p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" name="Google Shape;98;p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" name="Google Shape;99;p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0;p5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119" name="Google Shape;101;p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" name="Google Shape;102;p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" name="Google Shape;103;p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" name="Google Shape;104;p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" name="Google Shape;105;p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6;p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" name="Google Shape;107;p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" name="Google Shape;108;p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" name="Google Shape;109;p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" name="Google Shape;110;p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" name="Google Shape;111;p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" name="Google Shape;112;p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" name="Google Shape;113;p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" name="Google Shape;114;p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" name="Google Shape;115;p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5" name="Google Shape;116;p5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" name="Google Shape;117;p5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" name="Google Shape;118;p5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8" name="Google Shape;119;p5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9" name="Google Shape;120;p5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0" name="Google Shape;121;p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42" name="نص العنوان"/>
          <p:cNvSpPr txBox="1"/>
          <p:nvPr>
            <p:ph type="title"/>
          </p:nvPr>
        </p:nvSpPr>
        <p:spPr>
          <a:xfrm>
            <a:off x="719999" y="539999"/>
            <a:ext cx="33687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3" name="مستوى النص الأول…"/>
          <p:cNvSpPr txBox="1"/>
          <p:nvPr>
            <p:ph type="body" sz="quarter" idx="1"/>
          </p:nvPr>
        </p:nvSpPr>
        <p:spPr>
          <a:xfrm>
            <a:off x="906899" y="3292126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32;p6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151" name="Google Shape;133;p6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134;p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68" name="Google Shape;135;p6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153" name="Google Shape;136;p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" name="Google Shape;137;p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" name="Google Shape;138;p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" name="Google Shape;139;p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" name="Google Shape;140;p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" name="Google Shape;141;p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" name="Google Shape;142;p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" name="Google Shape;143;p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" name="Google Shape;144;p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" name="Google Shape;145;p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" name="Google Shape;146;p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" name="Google Shape;147;p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" name="Google Shape;148;p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" name="Google Shape;149;p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" name="Google Shape;150;p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4" name="Google Shape;151;p6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169" name="Google Shape;152;p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" name="Google Shape;153;p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" name="Google Shape;154;p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55;p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" name="Google Shape;156;p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" name="Google Shape;157;p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" name="Google Shape;158;p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" name="Google Shape;159;p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" name="Google Shape;160;p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" name="Google Shape;161;p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" name="Google Shape;162;p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" name="Google Shape;163;p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" name="Google Shape;164;p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65;p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" name="Google Shape;166;p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5" name="Google Shape;167;p6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" name="Google Shape;168;p6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" name="Google Shape;169;p6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8" name="Google Shape;170;p6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9" name="Google Shape;171;p6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0" name="Google Shape;172;p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92" name="نص العنوان"/>
          <p:cNvSpPr txBox="1"/>
          <p:nvPr>
            <p:ph type="title"/>
          </p:nvPr>
        </p:nvSpPr>
        <p:spPr>
          <a:xfrm>
            <a:off x="719999" y="539999"/>
            <a:ext cx="3378601" cy="10170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xfrm>
            <a:off x="470699" y="3119124"/>
            <a:ext cx="3378601" cy="1285801"/>
          </a:xfrm>
          <a:prstGeom prst="rect">
            <a:avLst/>
          </a:prstGeom>
        </p:spPr>
        <p:txBody>
          <a:bodyPr/>
          <a:lstStyle>
            <a:lvl1pPr indent="-3175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marL="10160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marL="14732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marL="19304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marL="23876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Google Shape;175;p6"/>
          <p:cNvSpPr txBox="1"/>
          <p:nvPr>
            <p:ph type="body" sz="quarter" idx="21"/>
          </p:nvPr>
        </p:nvSpPr>
        <p:spPr>
          <a:xfrm>
            <a:off x="5368499" y="3105174"/>
            <a:ext cx="3177001" cy="1285802"/>
          </a:xfrm>
          <a:prstGeom prst="rect">
            <a:avLst/>
          </a:prstGeom>
        </p:spPr>
        <p:txBody>
          <a:bodyPr/>
          <a:lstStyle/>
          <a:p>
            <a:pPr indent="-317500" algn="ctr" rtl="0">
              <a:lnSpc>
                <a:spcPct val="115000"/>
              </a:lnSpc>
              <a:buClr>
                <a:srgbClr val="000000"/>
              </a:buClr>
              <a:buSzPts val="1600"/>
              <a:defRPr sz="1600"/>
            </a:pPr>
          </a:p>
        </p:txBody>
      </p:sp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179;p7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202" name="Google Shape;180;p7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" name="Google Shape;181;p7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19" name="Google Shape;182;p7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204" name="Google Shape;183;p7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" name="Google Shape;184;p7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" name="Google Shape;185;p7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" name="Google Shape;186;p7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" name="Google Shape;187;p7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" name="Google Shape;188;p7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" name="Google Shape;189;p7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1" name="Google Shape;190;p7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2" name="Google Shape;191;p7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3" name="Google Shape;192;p7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" name="Google Shape;193;p7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" name="Google Shape;194;p7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" name="Google Shape;195;p7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196;p7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" name="Google Shape;197;p7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35" name="Google Shape;198;p7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220" name="Google Shape;199;p7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1" name="Google Shape;200;p7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2" name="Google Shape;201;p7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3" name="Google Shape;202;p7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4" name="Google Shape;203;p7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5" name="Google Shape;204;p7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6" name="Google Shape;205;p7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" name="Google Shape;206;p7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" name="Google Shape;207;p7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9" name="Google Shape;208;p7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0" name="Google Shape;209;p7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1" name="Google Shape;210;p7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" name="Google Shape;211;p7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" name="Google Shape;212;p7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" name="Google Shape;213;p7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6" name="Google Shape;214;p7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7" name="Google Shape;215;p7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8" name="Google Shape;216;p7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9" name="Google Shape;217;p7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" name="Google Shape;218;p7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" name="Google Shape;219;p7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43" name="نص العنوان"/>
          <p:cNvSpPr txBox="1"/>
          <p:nvPr>
            <p:ph type="title"/>
          </p:nvPr>
        </p:nvSpPr>
        <p:spPr>
          <a:xfrm>
            <a:off x="719999" y="539999"/>
            <a:ext cx="3087301" cy="14592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44" name="مستوى النص الأول…"/>
          <p:cNvSpPr txBox="1"/>
          <p:nvPr>
            <p:ph type="body" sz="quarter" idx="1"/>
          </p:nvPr>
        </p:nvSpPr>
        <p:spPr>
          <a:xfrm>
            <a:off x="5703897" y="867199"/>
            <a:ext cx="1041601" cy="406801"/>
          </a:xfrm>
          <a:prstGeom prst="rect">
            <a:avLst/>
          </a:prstGeom>
        </p:spPr>
        <p:txBody>
          <a:bodyPr anchor="ctr"/>
          <a:lstStyle>
            <a:lvl1pPr marL="330200" indent="-2032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28;p8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252" name="Google Shape;229;p8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30;p8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" name="Google Shape;231;p8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5" name="Google Shape;232;p8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6" name="Google Shape;233;p8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7" name="Google Shape;234;p8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8" name="Google Shape;235;p8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9" name="Google Shape;236;p8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0" name="Google Shape;237;p8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1" name="Google Shape;238;p8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" name="Google Shape;239;p8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" name="Google Shape;240;p8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" name="Google Shape;241;p8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" name="Google Shape;242;p8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" name="Google Shape;243;p8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" name="Google Shape;244;p8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" name="Google Shape;245;p8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" name="Google Shape;246;p8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247;p8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1" name="Google Shape;248;p8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249;p8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3" name="Google Shape;250;p8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75" name="نص العنوان"/>
          <p:cNvSpPr txBox="1"/>
          <p:nvPr>
            <p:ph type="title"/>
          </p:nvPr>
        </p:nvSpPr>
        <p:spPr>
          <a:xfrm>
            <a:off x="5314274" y="982000"/>
            <a:ext cx="3109501" cy="1338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6241124" y="2642074"/>
            <a:ext cx="2182801" cy="1436701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نص العنوان"/>
          <p:cNvSpPr txBox="1"/>
          <p:nvPr>
            <p:ph type="title"/>
          </p:nvPr>
        </p:nvSpPr>
        <p:spPr>
          <a:xfrm>
            <a:off x="3223199" y="1570950"/>
            <a:ext cx="2697602" cy="2001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2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256;p10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292" name="Google Shape;257;p10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258;p10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4" name="Google Shape;259;p10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260;p10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" name="Google Shape;261;p10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262;p10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263;p10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264;p10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265;p10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266;p10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2" name="Google Shape;267;p10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268;p10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" name="Google Shape;269;p10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270;p10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" name="Google Shape;271;p10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272;p10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" name="Google Shape;273;p10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74;p10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" name="Google Shape;275;p10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12" name="Google Shape;276;p10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3" name="Google Shape;277;p10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نص العنوان"/>
          <p:cNvSpPr txBox="1"/>
          <p:nvPr>
            <p:ph type="title"/>
          </p:nvPr>
        </p:nvSpPr>
        <p:spPr>
          <a:xfrm>
            <a:off x="719999" y="539999"/>
            <a:ext cx="53634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4"/>
          <p:cNvSpPr/>
          <p:nvPr/>
        </p:nvSpPr>
        <p:spPr>
          <a:xfrm>
            <a:off x="8740817" y="1780346"/>
            <a:ext cx="19574" cy="58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6" h="21600" fill="norm" stroke="1" extrusionOk="0">
                <a:moveTo>
                  <a:pt x="10543" y="0"/>
                </a:moveTo>
                <a:cubicBezTo>
                  <a:pt x="8059" y="0"/>
                  <a:pt x="5664" y="539"/>
                  <a:pt x="4732" y="1387"/>
                </a:cubicBezTo>
                <a:cubicBezTo>
                  <a:pt x="2736" y="2927"/>
                  <a:pt x="1539" y="4452"/>
                  <a:pt x="741" y="6116"/>
                </a:cubicBezTo>
                <a:cubicBezTo>
                  <a:pt x="341" y="6810"/>
                  <a:pt x="-457" y="7642"/>
                  <a:pt x="341" y="8335"/>
                </a:cubicBezTo>
                <a:cubicBezTo>
                  <a:pt x="341" y="8612"/>
                  <a:pt x="741" y="8751"/>
                  <a:pt x="1140" y="9028"/>
                </a:cubicBezTo>
                <a:cubicBezTo>
                  <a:pt x="2337" y="9167"/>
                  <a:pt x="5930" y="9444"/>
                  <a:pt x="5930" y="9583"/>
                </a:cubicBezTo>
                <a:cubicBezTo>
                  <a:pt x="5930" y="9722"/>
                  <a:pt x="3934" y="9999"/>
                  <a:pt x="2736" y="10138"/>
                </a:cubicBezTo>
                <a:cubicBezTo>
                  <a:pt x="1140" y="10276"/>
                  <a:pt x="1539" y="10553"/>
                  <a:pt x="1539" y="10692"/>
                </a:cubicBezTo>
                <a:cubicBezTo>
                  <a:pt x="1140" y="13897"/>
                  <a:pt x="1539" y="16947"/>
                  <a:pt x="4333" y="20136"/>
                </a:cubicBezTo>
                <a:cubicBezTo>
                  <a:pt x="4732" y="20691"/>
                  <a:pt x="6329" y="21246"/>
                  <a:pt x="7926" y="21523"/>
                </a:cubicBezTo>
                <a:cubicBezTo>
                  <a:pt x="8502" y="21585"/>
                  <a:pt x="9035" y="21600"/>
                  <a:pt x="9611" y="21600"/>
                </a:cubicBezTo>
                <a:cubicBezTo>
                  <a:pt x="12317" y="21600"/>
                  <a:pt x="14934" y="21061"/>
                  <a:pt x="15954" y="20136"/>
                </a:cubicBezTo>
                <a:cubicBezTo>
                  <a:pt x="18748" y="17086"/>
                  <a:pt x="19147" y="13897"/>
                  <a:pt x="19147" y="10831"/>
                </a:cubicBezTo>
                <a:cubicBezTo>
                  <a:pt x="19147" y="10553"/>
                  <a:pt x="19546" y="10415"/>
                  <a:pt x="17950" y="10138"/>
                </a:cubicBezTo>
                <a:cubicBezTo>
                  <a:pt x="16752" y="9999"/>
                  <a:pt x="14756" y="9860"/>
                  <a:pt x="14756" y="9583"/>
                </a:cubicBezTo>
                <a:cubicBezTo>
                  <a:pt x="14756" y="9444"/>
                  <a:pt x="18349" y="9167"/>
                  <a:pt x="19147" y="9028"/>
                </a:cubicBezTo>
                <a:cubicBezTo>
                  <a:pt x="19945" y="8890"/>
                  <a:pt x="20345" y="8612"/>
                  <a:pt x="20345" y="8474"/>
                </a:cubicBezTo>
                <a:cubicBezTo>
                  <a:pt x="21143" y="7642"/>
                  <a:pt x="20345" y="6948"/>
                  <a:pt x="19945" y="6116"/>
                </a:cubicBezTo>
                <a:cubicBezTo>
                  <a:pt x="19147" y="4591"/>
                  <a:pt x="17950" y="2927"/>
                  <a:pt x="16353" y="1387"/>
                </a:cubicBezTo>
                <a:cubicBezTo>
                  <a:pt x="15554" y="832"/>
                  <a:pt x="14357" y="416"/>
                  <a:pt x="12716" y="139"/>
                </a:cubicBezTo>
                <a:cubicBezTo>
                  <a:pt x="12006" y="46"/>
                  <a:pt x="11297" y="0"/>
                  <a:pt x="10543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" name="Google Shape;55;p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" name="Google Shape;56;p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" name="Google Shape;57;p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" name="Google Shape;58;p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" name="Google Shape;59;p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" name="Google Shape;60;p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" name="Google Shape;61;p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" name="Google Shape;62;p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" name="Google Shape;63;p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" name="Google Shape;64;p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" name="Google Shape;65;p4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" name="Google Shape;66;p4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" name="Google Shape;67;p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" name="Google Shape;68;p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" name="Google Shape;69;p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" name="Google Shape;70;p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" name="Google Shape;71;p4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" name="Google Shape;72;p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" name="Google Shape;73;p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" name="Google Shape;74;p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" name="Google Shape;75;p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" name="Google Shape;76;p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" name="Google Shape;77;p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6" name="نص العنوان"/>
          <p:cNvSpPr txBox="1"/>
          <p:nvPr>
            <p:ph type="title"/>
          </p:nvPr>
        </p:nvSpPr>
        <p:spPr>
          <a:xfrm>
            <a:off x="719999" y="539999"/>
            <a:ext cx="7704002" cy="3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27" name="مستوى النص الأول…"/>
          <p:cNvSpPr txBox="1"/>
          <p:nvPr>
            <p:ph type="body" idx="1"/>
          </p:nvPr>
        </p:nvSpPr>
        <p:spPr>
          <a:xfrm>
            <a:off x="719999" y="1246923"/>
            <a:ext cx="7704002" cy="344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9pPr>
    </p:titleStyle>
    <p:bodyStyle>
      <a:lvl1pPr marL="4572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1pPr>
      <a:lvl2pPr marL="9144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2pPr>
      <a:lvl3pPr marL="13716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3pPr>
      <a:lvl4pPr marL="18288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4pPr>
      <a:lvl5pPr marL="22860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5pPr>
      <a:lvl6pPr marL="27432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6pPr>
      <a:lvl7pPr marL="32004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7pPr>
      <a:lvl8pPr marL="36576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8pPr>
      <a:lvl9pPr marL="41148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1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4.png"/><Relationship Id="rId6" Type="http://schemas.openxmlformats.org/officeDocument/2006/relationships/image" Target="../media/image2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1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4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4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4.jpeg"/><Relationship Id="rId6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6.jpe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3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4.jpe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4.jpeg"/><Relationship Id="rId6" Type="http://schemas.openxmlformats.org/officeDocument/2006/relationships/image" Target="../media/image3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37.png"/><Relationship Id="rId5" Type="http://schemas.openxmlformats.org/officeDocument/2006/relationships/image" Target="../media/image4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38.png"/><Relationship Id="rId5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.jpe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.jpeg"/><Relationship Id="rId7" Type="http://schemas.openxmlformats.org/officeDocument/2006/relationships/image" Target="../media/image20.png"/><Relationship Id="rId8" Type="http://schemas.openxmlformats.org/officeDocument/2006/relationships/image" Target="../media/image14.png"/><Relationship Id="rId9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3.jpe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8165" y="2444513"/>
            <a:ext cx="5564025" cy="1161088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Google Shape;3335;p64"/>
          <p:cNvSpPr/>
          <p:nvPr/>
        </p:nvSpPr>
        <p:spPr>
          <a:xfrm>
            <a:off x="383635" y="331380"/>
            <a:ext cx="2375810" cy="4480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0BFD8"/>
          </a:solidFill>
          <a:ln w="2540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7" name="Google Shape;3336;p64"/>
          <p:cNvSpPr/>
          <p:nvPr/>
        </p:nvSpPr>
        <p:spPr>
          <a:xfrm>
            <a:off x="2225891" y="331380"/>
            <a:ext cx="6534474" cy="4480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309" y="1079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3D7D3"/>
          </a:solidFill>
          <a:ln w="2540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8" name="1-2"/>
          <p:cNvSpPr txBox="1"/>
          <p:nvPr/>
        </p:nvSpPr>
        <p:spPr>
          <a:xfrm>
            <a:off x="466600" y="2053769"/>
            <a:ext cx="2029803" cy="10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1-2</a:t>
            </a:r>
          </a:p>
        </p:txBody>
      </p:sp>
      <p:pic>
        <p:nvPicPr>
          <p:cNvPr id="899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9714" y="1754690"/>
            <a:ext cx="5364856" cy="1119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7750" y="2380480"/>
            <a:ext cx="5364855" cy="1119526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المنطق"/>
          <p:cNvSpPr txBox="1"/>
          <p:nvPr/>
        </p:nvSpPr>
        <p:spPr>
          <a:xfrm>
            <a:off x="4194398" y="2053769"/>
            <a:ext cx="3295488" cy="10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المنطق</a:t>
            </a:r>
          </a:p>
        </p:txBody>
      </p:sp>
      <p:grpSp>
        <p:nvGrpSpPr>
          <p:cNvPr id="90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90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0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6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604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05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18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1610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1607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8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9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611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617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614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5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6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1619" name="IMG_5190.png" descr="IMG_5190.png"/>
          <p:cNvPicPr>
            <a:picLocks noChangeAspect="1"/>
          </p:cNvPicPr>
          <p:nvPr/>
        </p:nvPicPr>
        <p:blipFill>
          <a:blip r:embed="rId2">
            <a:extLst/>
          </a:blip>
          <a:srcRect l="5520" t="32886" r="3701" b="9025"/>
          <a:stretch>
            <a:fillRect/>
          </a:stretch>
        </p:blipFill>
        <p:spPr>
          <a:xfrm>
            <a:off x="301954" y="1375401"/>
            <a:ext cx="7189979" cy="3448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0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7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1626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1621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2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623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24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25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1627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646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1644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1633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1628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629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1630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631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632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1634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163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636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163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63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63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640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1641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1642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1643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1645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651" name="تجميع"/>
          <p:cNvGrpSpPr/>
          <p:nvPr/>
        </p:nvGrpSpPr>
        <p:grpSpPr>
          <a:xfrm>
            <a:off x="5638644" y="987737"/>
            <a:ext cx="2521228" cy="1354783"/>
            <a:chOff x="0" y="0"/>
            <a:chExt cx="2521227" cy="1354782"/>
          </a:xfrm>
        </p:grpSpPr>
        <p:sp>
          <p:nvSpPr>
            <p:cNvPr id="1648" name="شكل"/>
            <p:cNvSpPr/>
            <p:nvPr/>
          </p:nvSpPr>
          <p:spPr>
            <a:xfrm>
              <a:off x="4273" y="0"/>
              <a:ext cx="1709383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649" name="صفحة 19"/>
            <p:cNvSpPr txBox="1"/>
            <p:nvPr/>
          </p:nvSpPr>
          <p:spPr>
            <a:xfrm>
              <a:off x="0" y="91252"/>
              <a:ext cx="953381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 19</a:t>
              </a:r>
            </a:p>
          </p:txBody>
        </p:sp>
        <p:sp>
          <p:nvSpPr>
            <p:cNvPr id="1650" name="مثال 1"/>
            <p:cNvSpPr/>
            <p:nvPr/>
          </p:nvSpPr>
          <p:spPr>
            <a:xfrm>
              <a:off x="1251227" y="847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 1</a:t>
              </a:r>
            </a:p>
          </p:txBody>
        </p:sp>
      </p:grpSp>
      <p:grpSp>
        <p:nvGrpSpPr>
          <p:cNvPr id="1654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1652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653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55" name="IMG_5195.png" descr="IMG_5195.png"/>
          <p:cNvPicPr>
            <a:picLocks noChangeAspect="1"/>
          </p:cNvPicPr>
          <p:nvPr/>
        </p:nvPicPr>
        <p:blipFill>
          <a:blip r:embed="rId6">
            <a:extLst/>
          </a:blip>
          <a:srcRect l="49850" t="10063" r="8165" b="12034"/>
          <a:stretch>
            <a:fillRect/>
          </a:stretch>
        </p:blipFill>
        <p:spPr>
          <a:xfrm>
            <a:off x="451906" y="1955619"/>
            <a:ext cx="1859924" cy="2587120"/>
          </a:xfrm>
          <a:prstGeom prst="rect">
            <a:avLst/>
          </a:prstGeom>
          <a:ln w="12700">
            <a:miter lim="400000"/>
          </a:ln>
        </p:spPr>
      </p:pic>
      <p:sp>
        <p:nvSpPr>
          <p:cNvPr id="1656" name="مستطيل"/>
          <p:cNvSpPr/>
          <p:nvPr/>
        </p:nvSpPr>
        <p:spPr>
          <a:xfrm>
            <a:off x="2303661" y="2005307"/>
            <a:ext cx="635015" cy="1558157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657" name="IMG_5190.png" descr="IMG_5190.png"/>
          <p:cNvPicPr>
            <a:picLocks noChangeAspect="1"/>
          </p:cNvPicPr>
          <p:nvPr/>
        </p:nvPicPr>
        <p:blipFill>
          <a:blip r:embed="rId2">
            <a:extLst/>
          </a:blip>
          <a:srcRect l="24261" t="46062" r="62449" b="36210"/>
          <a:stretch>
            <a:fillRect/>
          </a:stretch>
        </p:blipFill>
        <p:spPr>
          <a:xfrm>
            <a:off x="2602160" y="2005297"/>
            <a:ext cx="1231977" cy="1231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1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659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60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73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1665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1662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3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4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666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672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669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0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1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1674" name="IMG_5190.png" descr="IMG_5190.png"/>
          <p:cNvPicPr>
            <a:picLocks noChangeAspect="1"/>
          </p:cNvPicPr>
          <p:nvPr/>
        </p:nvPicPr>
        <p:blipFill>
          <a:blip r:embed="rId2">
            <a:extLst/>
          </a:blip>
          <a:srcRect l="5520" t="32886" r="3701" b="56298"/>
          <a:stretch>
            <a:fillRect/>
          </a:stretch>
        </p:blipFill>
        <p:spPr>
          <a:xfrm>
            <a:off x="199792" y="1259001"/>
            <a:ext cx="7327434" cy="654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5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2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1681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1676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7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678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79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80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1682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701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1699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1688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1683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684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1685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686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687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1689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169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691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169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69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69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695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1696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1697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1698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1700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706" name="تجميع"/>
          <p:cNvGrpSpPr/>
          <p:nvPr/>
        </p:nvGrpSpPr>
        <p:grpSpPr>
          <a:xfrm>
            <a:off x="4522342" y="822318"/>
            <a:ext cx="3167956" cy="1365456"/>
            <a:chOff x="0" y="0"/>
            <a:chExt cx="3167954" cy="1365454"/>
          </a:xfrm>
        </p:grpSpPr>
        <p:sp>
          <p:nvSpPr>
            <p:cNvPr id="1703" name="شكل"/>
            <p:cNvSpPr/>
            <p:nvPr/>
          </p:nvSpPr>
          <p:spPr>
            <a:xfrm>
              <a:off x="-1" y="0"/>
              <a:ext cx="2797942" cy="466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704" name="صفحة 19"/>
            <p:cNvSpPr txBox="1"/>
            <p:nvPr/>
          </p:nvSpPr>
          <p:spPr>
            <a:xfrm>
              <a:off x="38415" y="101924"/>
              <a:ext cx="953382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 19</a:t>
              </a:r>
            </a:p>
          </p:txBody>
        </p:sp>
        <p:sp>
          <p:nvSpPr>
            <p:cNvPr id="1705" name="تحقق من فهمك 1"/>
            <p:cNvSpPr/>
            <p:nvPr/>
          </p:nvSpPr>
          <p:spPr>
            <a:xfrm>
              <a:off x="1897954" y="9545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تحقق من فهمك 1</a:t>
              </a:r>
            </a:p>
          </p:txBody>
        </p:sp>
      </p:grpSp>
      <p:grpSp>
        <p:nvGrpSpPr>
          <p:cNvPr id="1709" name="تجميع"/>
          <p:cNvGrpSpPr/>
          <p:nvPr/>
        </p:nvGrpSpPr>
        <p:grpSpPr>
          <a:xfrm rot="16200000">
            <a:off x="-540556" y="3726722"/>
            <a:ext cx="1933072" cy="500761"/>
            <a:chOff x="0" y="0"/>
            <a:chExt cx="1933071" cy="500760"/>
          </a:xfrm>
        </p:grpSpPr>
        <p:sp>
          <p:nvSpPr>
            <p:cNvPr id="1707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708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10" name="IMG_2169.jpeg" descr="IMG_2169.jpeg"/>
          <p:cNvPicPr>
            <a:picLocks noChangeAspect="1"/>
          </p:cNvPicPr>
          <p:nvPr/>
        </p:nvPicPr>
        <p:blipFill>
          <a:blip r:embed="rId6">
            <a:extLst/>
          </a:blip>
          <a:srcRect l="5025" t="17911" r="2508" b="46163"/>
          <a:stretch>
            <a:fillRect/>
          </a:stretch>
        </p:blipFill>
        <p:spPr>
          <a:xfrm>
            <a:off x="1496730" y="2737627"/>
            <a:ext cx="5694052" cy="92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1" name="IMG_5190.png" descr="IMG_5190.png"/>
          <p:cNvPicPr>
            <a:picLocks noChangeAspect="1"/>
          </p:cNvPicPr>
          <p:nvPr/>
        </p:nvPicPr>
        <p:blipFill>
          <a:blip r:embed="rId2">
            <a:extLst/>
          </a:blip>
          <a:srcRect l="24690" t="44399" r="61980" b="36188"/>
          <a:stretch>
            <a:fillRect/>
          </a:stretch>
        </p:blipFill>
        <p:spPr>
          <a:xfrm>
            <a:off x="344457" y="1808731"/>
            <a:ext cx="1229642" cy="13424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5" name="تجميع"/>
          <p:cNvGrpSpPr/>
          <p:nvPr/>
        </p:nvGrpSpPr>
        <p:grpSpPr>
          <a:xfrm>
            <a:off x="1915232" y="1904322"/>
            <a:ext cx="5313536" cy="318143"/>
            <a:chOff x="0" y="0"/>
            <a:chExt cx="5313534" cy="318141"/>
          </a:xfrm>
        </p:grpSpPr>
        <p:pic>
          <p:nvPicPr>
            <p:cNvPr id="1712" name="IMG_5190.png" descr="IMG_519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8311" t="44399" r="5032" b="50465"/>
            <a:stretch>
              <a:fillRect/>
            </a:stretch>
          </p:blipFill>
          <p:spPr>
            <a:xfrm>
              <a:off x="4144559" y="13493"/>
              <a:ext cx="1168976" cy="270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3" name="IMG_5190.png" descr="IMG_519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7332" t="49503" r="5032" b="44843"/>
            <a:stretch>
              <a:fillRect/>
            </a:stretch>
          </p:blipFill>
          <p:spPr>
            <a:xfrm>
              <a:off x="2000603" y="0"/>
              <a:ext cx="1939564" cy="297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4" name="IMG_5190.png" descr="IMG_519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047" t="54385" r="5032" b="40084"/>
            <a:stretch>
              <a:fillRect/>
            </a:stretch>
          </p:blipFill>
          <p:spPr>
            <a:xfrm>
              <a:off x="0" y="27185"/>
              <a:ext cx="1678809" cy="290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16" name="IMG_5192.jpeg" descr="IMG_5192.jpeg"/>
          <p:cNvPicPr>
            <a:picLocks noChangeAspect="1"/>
          </p:cNvPicPr>
          <p:nvPr/>
        </p:nvPicPr>
        <p:blipFill>
          <a:blip r:embed="rId7">
            <a:extLst/>
          </a:blip>
          <a:srcRect l="79772" t="21786" r="1638" b="11142"/>
          <a:stretch>
            <a:fillRect/>
          </a:stretch>
        </p:blipFill>
        <p:spPr>
          <a:xfrm>
            <a:off x="5928179" y="2303039"/>
            <a:ext cx="1464916" cy="35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7" name="IMG_5192.jpeg" descr="IMG_5192.jpeg"/>
          <p:cNvPicPr>
            <a:picLocks noChangeAspect="1"/>
          </p:cNvPicPr>
          <p:nvPr/>
        </p:nvPicPr>
        <p:blipFill>
          <a:blip r:embed="rId7">
            <a:extLst/>
          </a:blip>
          <a:srcRect l="1974" t="24314" r="70136" b="3331"/>
          <a:stretch>
            <a:fillRect/>
          </a:stretch>
        </p:blipFill>
        <p:spPr>
          <a:xfrm>
            <a:off x="5184971" y="3510006"/>
            <a:ext cx="2197938" cy="381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8" name="IMG_2169.jpeg" descr="IMG_2169.jpeg"/>
          <p:cNvPicPr>
            <a:picLocks noChangeAspect="1"/>
          </p:cNvPicPr>
          <p:nvPr/>
        </p:nvPicPr>
        <p:blipFill>
          <a:blip r:embed="rId6">
            <a:extLst/>
          </a:blip>
          <a:srcRect l="4761" t="17911" r="2508" b="46163"/>
          <a:stretch>
            <a:fillRect/>
          </a:stretch>
        </p:blipFill>
        <p:spPr>
          <a:xfrm>
            <a:off x="1480662" y="3886422"/>
            <a:ext cx="5710309" cy="929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720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21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25" name="تجميع"/>
          <p:cNvGrpSpPr/>
          <p:nvPr/>
        </p:nvGrpSpPr>
        <p:grpSpPr>
          <a:xfrm rot="16200000">
            <a:off x="-572572" y="3176222"/>
            <a:ext cx="1933072" cy="500762"/>
            <a:chOff x="0" y="0"/>
            <a:chExt cx="1933071" cy="500760"/>
          </a:xfrm>
        </p:grpSpPr>
        <p:sp>
          <p:nvSpPr>
            <p:cNvPr id="1723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724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6" name="مستطيل"/>
          <p:cNvSpPr/>
          <p:nvPr/>
        </p:nvSpPr>
        <p:spPr>
          <a:xfrm>
            <a:off x="422488" y="1163375"/>
            <a:ext cx="6579401" cy="805504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27" name="هي عبارة مكونة من عبارتين أو أكثر تم ربطها باستعمال الرابط ( أو )"/>
          <p:cNvSpPr txBox="1"/>
          <p:nvPr/>
        </p:nvSpPr>
        <p:spPr>
          <a:xfrm>
            <a:off x="421693" y="1285672"/>
            <a:ext cx="5564040" cy="3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هي عبارة مكونة من عبارتين أو أكثر تم ربطها باستعمال الرابط ( أو )</a:t>
            </a:r>
          </a:p>
        </p:txBody>
      </p:sp>
      <p:grpSp>
        <p:nvGrpSpPr>
          <p:cNvPr id="1730" name="تجميع"/>
          <p:cNvGrpSpPr/>
          <p:nvPr/>
        </p:nvGrpSpPr>
        <p:grpSpPr>
          <a:xfrm>
            <a:off x="5942510" y="970103"/>
            <a:ext cx="1357445" cy="721916"/>
            <a:chOff x="0" y="0"/>
            <a:chExt cx="1357443" cy="721915"/>
          </a:xfrm>
        </p:grpSpPr>
        <p:sp>
          <p:nvSpPr>
            <p:cNvPr id="1728" name="Google Shape;3410;p64"/>
            <p:cNvSpPr/>
            <p:nvPr/>
          </p:nvSpPr>
          <p:spPr>
            <a:xfrm flipH="1">
              <a:off x="0" y="0"/>
              <a:ext cx="1353281" cy="721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A3D7D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عبارة الفصل"/>
            <p:cNvSpPr/>
            <p:nvPr/>
          </p:nvSpPr>
          <p:spPr>
            <a:xfrm>
              <a:off x="197020" y="247038"/>
              <a:ext cx="11604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عبارة الفصل</a:t>
              </a:r>
            </a:p>
          </p:txBody>
        </p:sp>
      </p:grpSp>
      <p:grpSp>
        <p:nvGrpSpPr>
          <p:cNvPr id="1733" name="تجميع"/>
          <p:cNvGrpSpPr/>
          <p:nvPr/>
        </p:nvGrpSpPr>
        <p:grpSpPr>
          <a:xfrm>
            <a:off x="6514809" y="2197299"/>
            <a:ext cx="778677" cy="483627"/>
            <a:chOff x="0" y="0"/>
            <a:chExt cx="778676" cy="483625"/>
          </a:xfrm>
        </p:grpSpPr>
        <p:sp>
          <p:nvSpPr>
            <p:cNvPr id="1731" name="شكل"/>
            <p:cNvSpPr/>
            <p:nvPr/>
          </p:nvSpPr>
          <p:spPr>
            <a:xfrm>
              <a:off x="0" y="81677"/>
              <a:ext cx="778677" cy="40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5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732" name="مثال"/>
            <p:cNvSpPr txBox="1"/>
            <p:nvPr/>
          </p:nvSpPr>
          <p:spPr>
            <a:xfrm>
              <a:off x="31727" y="0"/>
              <a:ext cx="715223" cy="39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 </a:t>
              </a:r>
            </a:p>
          </p:txBody>
        </p:sp>
      </p:grpSp>
      <p:sp>
        <p:nvSpPr>
          <p:cNvPr id="1734" name="تجميع"/>
          <p:cNvSpPr/>
          <p:nvPr/>
        </p:nvSpPr>
        <p:spPr>
          <a:xfrm>
            <a:off x="2149486" y="2074420"/>
            <a:ext cx="661532" cy="353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C2C2C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735" name="تكتب عبار الوصل           أو            بالرموز"/>
          <p:cNvSpPr txBox="1"/>
          <p:nvPr/>
        </p:nvSpPr>
        <p:spPr>
          <a:xfrm>
            <a:off x="2747230" y="2157550"/>
            <a:ext cx="3608435" cy="3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تكتب عبار الوصل           أو            بالرموز  </a:t>
            </a:r>
          </a:p>
        </p:txBody>
      </p:sp>
      <p:grpSp>
        <p:nvGrpSpPr>
          <p:cNvPr id="1738" name="تجميع"/>
          <p:cNvGrpSpPr/>
          <p:nvPr/>
        </p:nvGrpSpPr>
        <p:grpSpPr>
          <a:xfrm>
            <a:off x="4251309" y="2110360"/>
            <a:ext cx="332634" cy="332633"/>
            <a:chOff x="0" y="0"/>
            <a:chExt cx="332632" cy="332632"/>
          </a:xfrm>
        </p:grpSpPr>
        <p:sp>
          <p:nvSpPr>
            <p:cNvPr id="1736" name="تجميع"/>
            <p:cNvSpPr/>
            <p:nvPr/>
          </p:nvSpPr>
          <p:spPr>
            <a:xfrm>
              <a:off x="0" y="-1"/>
              <a:ext cx="332633" cy="332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737" name="معادلة"/>
            <p:cNvSpPr txBox="1"/>
            <p:nvPr/>
          </p:nvSpPr>
          <p:spPr>
            <a:xfrm>
              <a:off x="72532" y="55559"/>
              <a:ext cx="187568" cy="221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rtl="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m:oMathPara>
              </a14:m>
              <a:endParaRPr sz="2700"/>
            </a:p>
          </p:txBody>
        </p:sp>
      </p:grpSp>
      <p:grpSp>
        <p:nvGrpSpPr>
          <p:cNvPr id="1741" name="تجميع"/>
          <p:cNvGrpSpPr/>
          <p:nvPr/>
        </p:nvGrpSpPr>
        <p:grpSpPr>
          <a:xfrm>
            <a:off x="3615151" y="2110360"/>
            <a:ext cx="332633" cy="332633"/>
            <a:chOff x="0" y="0"/>
            <a:chExt cx="332632" cy="332632"/>
          </a:xfrm>
        </p:grpSpPr>
        <p:sp>
          <p:nvSpPr>
            <p:cNvPr id="1739" name="شكل"/>
            <p:cNvSpPr/>
            <p:nvPr/>
          </p:nvSpPr>
          <p:spPr>
            <a:xfrm>
              <a:off x="0" y="-1"/>
              <a:ext cx="332633" cy="332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740" name="معادلة"/>
            <p:cNvSpPr txBox="1"/>
            <p:nvPr/>
          </p:nvSpPr>
          <p:spPr>
            <a:xfrm>
              <a:off x="84706" y="50745"/>
              <a:ext cx="163221" cy="231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rtl="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q</m:t>
                    </m:r>
                  </m:oMath>
                </m:oMathPara>
              </a14:m>
              <a:endParaRPr sz="2800"/>
            </a:p>
          </p:txBody>
        </p:sp>
      </p:grpSp>
      <p:grpSp>
        <p:nvGrpSpPr>
          <p:cNvPr id="1746" name="تجميع"/>
          <p:cNvGrpSpPr/>
          <p:nvPr/>
        </p:nvGrpSpPr>
        <p:grpSpPr>
          <a:xfrm>
            <a:off x="4746247" y="2757136"/>
            <a:ext cx="2224126" cy="344117"/>
            <a:chOff x="0" y="0"/>
            <a:chExt cx="2224124" cy="344115"/>
          </a:xfrm>
        </p:grpSpPr>
        <p:sp>
          <p:nvSpPr>
            <p:cNvPr id="1742" name=": المستطيل شكل رباعي"/>
            <p:cNvSpPr txBox="1"/>
            <p:nvPr/>
          </p:nvSpPr>
          <p:spPr>
            <a:xfrm>
              <a:off x="0" y="0"/>
              <a:ext cx="2117899" cy="2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: المستطيل شكل رباعي</a:t>
              </a:r>
            </a:p>
          </p:txBody>
        </p:sp>
        <p:grpSp>
          <p:nvGrpSpPr>
            <p:cNvPr id="1745" name="تجميع"/>
            <p:cNvGrpSpPr/>
            <p:nvPr/>
          </p:nvGrpSpPr>
          <p:grpSpPr>
            <a:xfrm>
              <a:off x="1891492" y="11483"/>
              <a:ext cx="332633" cy="332633"/>
              <a:chOff x="0" y="0"/>
              <a:chExt cx="332632" cy="332632"/>
            </a:xfrm>
          </p:grpSpPr>
          <p:sp>
            <p:nvSpPr>
              <p:cNvPr id="1743" name="تجميع"/>
              <p:cNvSpPr/>
              <p:nvPr/>
            </p:nvSpPr>
            <p:spPr>
              <a:xfrm>
                <a:off x="0" y="-1"/>
                <a:ext cx="332633" cy="332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2" h="21500" fill="norm" stroke="1" extrusionOk="0">
                    <a:moveTo>
                      <a:pt x="16900" y="21501"/>
                    </a:moveTo>
                    <a:cubicBezTo>
                      <a:pt x="16874" y="21501"/>
                      <a:pt x="16848" y="21436"/>
                      <a:pt x="16834" y="21321"/>
                    </a:cubicBezTo>
                    <a:cubicBezTo>
                      <a:pt x="16812" y="21147"/>
                      <a:pt x="16823" y="20922"/>
                      <a:pt x="16859" y="20814"/>
                    </a:cubicBezTo>
                    <a:lnTo>
                      <a:pt x="17783" y="18008"/>
                    </a:lnTo>
                    <a:lnTo>
                      <a:pt x="16784" y="20790"/>
                    </a:lnTo>
                    <a:cubicBezTo>
                      <a:pt x="16748" y="20891"/>
                      <a:pt x="16701" y="20833"/>
                      <a:pt x="16680" y="20659"/>
                    </a:cubicBezTo>
                    <a:cubicBezTo>
                      <a:pt x="16658" y="20486"/>
                      <a:pt x="16669" y="20260"/>
                      <a:pt x="16705" y="20152"/>
                    </a:cubicBezTo>
                    <a:lnTo>
                      <a:pt x="17721" y="17091"/>
                    </a:lnTo>
                    <a:lnTo>
                      <a:pt x="16191" y="21350"/>
                    </a:lnTo>
                    <a:cubicBezTo>
                      <a:pt x="16154" y="21452"/>
                      <a:pt x="16108" y="21394"/>
                      <a:pt x="16086" y="21220"/>
                    </a:cubicBezTo>
                    <a:cubicBezTo>
                      <a:pt x="16064" y="21046"/>
                      <a:pt x="16076" y="20820"/>
                      <a:pt x="16111" y="20713"/>
                    </a:cubicBezTo>
                    <a:lnTo>
                      <a:pt x="17301" y="17135"/>
                    </a:lnTo>
                    <a:lnTo>
                      <a:pt x="15818" y="21262"/>
                    </a:lnTo>
                    <a:cubicBezTo>
                      <a:pt x="15781" y="21364"/>
                      <a:pt x="15735" y="21305"/>
                      <a:pt x="15713" y="21130"/>
                    </a:cubicBezTo>
                    <a:cubicBezTo>
                      <a:pt x="15700" y="21024"/>
                      <a:pt x="15699" y="20901"/>
                      <a:pt x="15708" y="20796"/>
                    </a:cubicBezTo>
                    <a:lnTo>
                      <a:pt x="15487" y="21411"/>
                    </a:lnTo>
                    <a:cubicBezTo>
                      <a:pt x="15451" y="21513"/>
                      <a:pt x="15404" y="21454"/>
                      <a:pt x="15382" y="21278"/>
                    </a:cubicBezTo>
                    <a:cubicBezTo>
                      <a:pt x="15371" y="21186"/>
                      <a:pt x="15369" y="21079"/>
                      <a:pt x="15375" y="20983"/>
                    </a:cubicBezTo>
                    <a:lnTo>
                      <a:pt x="15302" y="21187"/>
                    </a:lnTo>
                    <a:cubicBezTo>
                      <a:pt x="15265" y="21289"/>
                      <a:pt x="15218" y="21230"/>
                      <a:pt x="15197" y="21054"/>
                    </a:cubicBezTo>
                    <a:cubicBezTo>
                      <a:pt x="15183" y="20938"/>
                      <a:pt x="15183" y="20801"/>
                      <a:pt x="15195" y="20690"/>
                    </a:cubicBezTo>
                    <a:lnTo>
                      <a:pt x="15028" y="21155"/>
                    </a:lnTo>
                    <a:cubicBezTo>
                      <a:pt x="14991" y="21257"/>
                      <a:pt x="14945" y="21198"/>
                      <a:pt x="14923" y="21023"/>
                    </a:cubicBezTo>
                    <a:cubicBezTo>
                      <a:pt x="14902" y="20848"/>
                      <a:pt x="14913" y="20622"/>
                      <a:pt x="14949" y="20516"/>
                    </a:cubicBezTo>
                    <a:lnTo>
                      <a:pt x="16194" y="16838"/>
                    </a:lnTo>
                    <a:lnTo>
                      <a:pt x="14781" y="20771"/>
                    </a:lnTo>
                    <a:cubicBezTo>
                      <a:pt x="14745" y="20873"/>
                      <a:pt x="14698" y="20814"/>
                      <a:pt x="14677" y="20638"/>
                    </a:cubicBezTo>
                    <a:cubicBezTo>
                      <a:pt x="14655" y="20463"/>
                      <a:pt x="14667" y="20237"/>
                      <a:pt x="14703" y="20131"/>
                    </a:cubicBezTo>
                    <a:lnTo>
                      <a:pt x="14919" y="19501"/>
                    </a:lnTo>
                    <a:lnTo>
                      <a:pt x="14347" y="21094"/>
                    </a:lnTo>
                    <a:cubicBezTo>
                      <a:pt x="14310" y="21196"/>
                      <a:pt x="14263" y="21137"/>
                      <a:pt x="14242" y="20962"/>
                    </a:cubicBezTo>
                    <a:cubicBezTo>
                      <a:pt x="14220" y="20786"/>
                      <a:pt x="14232" y="20560"/>
                      <a:pt x="14268" y="20454"/>
                    </a:cubicBezTo>
                    <a:lnTo>
                      <a:pt x="14903" y="18596"/>
                    </a:lnTo>
                    <a:lnTo>
                      <a:pt x="14134" y="20738"/>
                    </a:lnTo>
                    <a:cubicBezTo>
                      <a:pt x="14097" y="20840"/>
                      <a:pt x="14051" y="20781"/>
                      <a:pt x="14029" y="20606"/>
                    </a:cubicBezTo>
                    <a:cubicBezTo>
                      <a:pt x="14007" y="20431"/>
                      <a:pt x="14019" y="20205"/>
                      <a:pt x="14055" y="20099"/>
                    </a:cubicBezTo>
                    <a:lnTo>
                      <a:pt x="15498" y="15842"/>
                    </a:lnTo>
                    <a:lnTo>
                      <a:pt x="13663" y="20952"/>
                    </a:lnTo>
                    <a:cubicBezTo>
                      <a:pt x="13626" y="21054"/>
                      <a:pt x="13579" y="20995"/>
                      <a:pt x="13558" y="20819"/>
                    </a:cubicBezTo>
                    <a:cubicBezTo>
                      <a:pt x="13542" y="20692"/>
                      <a:pt x="13544" y="20538"/>
                      <a:pt x="13560" y="20422"/>
                    </a:cubicBezTo>
                    <a:lnTo>
                      <a:pt x="13299" y="21149"/>
                    </a:lnTo>
                    <a:cubicBezTo>
                      <a:pt x="13263" y="21251"/>
                      <a:pt x="13216" y="21191"/>
                      <a:pt x="13194" y="21015"/>
                    </a:cubicBezTo>
                    <a:cubicBezTo>
                      <a:pt x="13183" y="20921"/>
                      <a:pt x="13181" y="20812"/>
                      <a:pt x="13187" y="20715"/>
                    </a:cubicBezTo>
                    <a:lnTo>
                      <a:pt x="13007" y="21217"/>
                    </a:lnTo>
                    <a:cubicBezTo>
                      <a:pt x="12970" y="21319"/>
                      <a:pt x="12924" y="21259"/>
                      <a:pt x="12902" y="21083"/>
                    </a:cubicBezTo>
                    <a:cubicBezTo>
                      <a:pt x="12893" y="21008"/>
                      <a:pt x="12890" y="20924"/>
                      <a:pt x="12892" y="20844"/>
                    </a:cubicBezTo>
                    <a:lnTo>
                      <a:pt x="12691" y="21405"/>
                    </a:lnTo>
                    <a:cubicBezTo>
                      <a:pt x="12654" y="21507"/>
                      <a:pt x="12607" y="21448"/>
                      <a:pt x="12586" y="21272"/>
                    </a:cubicBezTo>
                    <a:cubicBezTo>
                      <a:pt x="12569" y="21138"/>
                      <a:pt x="12572" y="20976"/>
                      <a:pt x="12591" y="20859"/>
                    </a:cubicBezTo>
                    <a:lnTo>
                      <a:pt x="12388" y="21424"/>
                    </a:lnTo>
                    <a:cubicBezTo>
                      <a:pt x="12351" y="21526"/>
                      <a:pt x="12304" y="21467"/>
                      <a:pt x="12283" y="21292"/>
                    </a:cubicBezTo>
                    <a:cubicBezTo>
                      <a:pt x="12261" y="21116"/>
                      <a:pt x="12273" y="20890"/>
                      <a:pt x="12309" y="20784"/>
                    </a:cubicBezTo>
                    <a:lnTo>
                      <a:pt x="13248" y="18039"/>
                    </a:lnTo>
                    <a:lnTo>
                      <a:pt x="12141" y="21122"/>
                    </a:lnTo>
                    <a:cubicBezTo>
                      <a:pt x="12104" y="21224"/>
                      <a:pt x="12057" y="21165"/>
                      <a:pt x="12036" y="20990"/>
                    </a:cubicBezTo>
                    <a:cubicBezTo>
                      <a:pt x="12014" y="20815"/>
                      <a:pt x="12026" y="20589"/>
                      <a:pt x="12062" y="20483"/>
                    </a:cubicBezTo>
                    <a:lnTo>
                      <a:pt x="13511" y="16208"/>
                    </a:lnTo>
                    <a:lnTo>
                      <a:pt x="11782" y="21021"/>
                    </a:lnTo>
                    <a:cubicBezTo>
                      <a:pt x="11746" y="21124"/>
                      <a:pt x="11699" y="21064"/>
                      <a:pt x="11677" y="20888"/>
                    </a:cubicBezTo>
                    <a:cubicBezTo>
                      <a:pt x="11667" y="20808"/>
                      <a:pt x="11665" y="20717"/>
                      <a:pt x="11668" y="20632"/>
                    </a:cubicBezTo>
                    <a:lnTo>
                      <a:pt x="11478" y="21161"/>
                    </a:lnTo>
                    <a:cubicBezTo>
                      <a:pt x="11441" y="21264"/>
                      <a:pt x="11394" y="21204"/>
                      <a:pt x="11373" y="21028"/>
                    </a:cubicBezTo>
                    <a:cubicBezTo>
                      <a:pt x="11355" y="20883"/>
                      <a:pt x="11360" y="20703"/>
                      <a:pt x="11383" y="20585"/>
                    </a:cubicBezTo>
                    <a:cubicBezTo>
                      <a:pt x="11350" y="20627"/>
                      <a:pt x="11315" y="20562"/>
                      <a:pt x="11296" y="20416"/>
                    </a:cubicBezTo>
                    <a:cubicBezTo>
                      <a:pt x="11275" y="20241"/>
                      <a:pt x="11287" y="20015"/>
                      <a:pt x="11323" y="19909"/>
                    </a:cubicBezTo>
                    <a:lnTo>
                      <a:pt x="12646" y="16009"/>
                    </a:lnTo>
                    <a:lnTo>
                      <a:pt x="10776" y="21215"/>
                    </a:lnTo>
                    <a:cubicBezTo>
                      <a:pt x="10740" y="21317"/>
                      <a:pt x="10693" y="21258"/>
                      <a:pt x="10672" y="21083"/>
                    </a:cubicBezTo>
                    <a:cubicBezTo>
                      <a:pt x="10650" y="20908"/>
                      <a:pt x="10662" y="20682"/>
                      <a:pt x="10698" y="20575"/>
                    </a:cubicBezTo>
                    <a:lnTo>
                      <a:pt x="12251" y="15993"/>
                    </a:lnTo>
                    <a:lnTo>
                      <a:pt x="10598" y="20595"/>
                    </a:lnTo>
                    <a:cubicBezTo>
                      <a:pt x="10561" y="20697"/>
                      <a:pt x="10515" y="20638"/>
                      <a:pt x="10493" y="20463"/>
                    </a:cubicBezTo>
                    <a:cubicBezTo>
                      <a:pt x="10471" y="20289"/>
                      <a:pt x="10483" y="20062"/>
                      <a:pt x="10519" y="19956"/>
                    </a:cubicBezTo>
                    <a:lnTo>
                      <a:pt x="12099" y="15288"/>
                    </a:lnTo>
                    <a:lnTo>
                      <a:pt x="10089" y="20885"/>
                    </a:lnTo>
                    <a:cubicBezTo>
                      <a:pt x="10052" y="20987"/>
                      <a:pt x="10005" y="20928"/>
                      <a:pt x="9984" y="20753"/>
                    </a:cubicBezTo>
                    <a:cubicBezTo>
                      <a:pt x="9962" y="20577"/>
                      <a:pt x="9974" y="20351"/>
                      <a:pt x="10010" y="20245"/>
                    </a:cubicBezTo>
                    <a:lnTo>
                      <a:pt x="10853" y="17772"/>
                    </a:lnTo>
                    <a:lnTo>
                      <a:pt x="9631" y="21177"/>
                    </a:lnTo>
                    <a:cubicBezTo>
                      <a:pt x="9594" y="21279"/>
                      <a:pt x="9547" y="21219"/>
                      <a:pt x="9526" y="21043"/>
                    </a:cubicBezTo>
                    <a:cubicBezTo>
                      <a:pt x="9511" y="20925"/>
                      <a:pt x="9512" y="20785"/>
                      <a:pt x="9525" y="20674"/>
                    </a:cubicBezTo>
                    <a:cubicBezTo>
                      <a:pt x="9503" y="20655"/>
                      <a:pt x="9484" y="20593"/>
                      <a:pt x="9472" y="20496"/>
                    </a:cubicBezTo>
                    <a:cubicBezTo>
                      <a:pt x="9463" y="20426"/>
                      <a:pt x="9460" y="20349"/>
                      <a:pt x="9461" y="20274"/>
                    </a:cubicBezTo>
                    <a:lnTo>
                      <a:pt x="9361" y="20554"/>
                    </a:lnTo>
                    <a:cubicBezTo>
                      <a:pt x="9324" y="20656"/>
                      <a:pt x="9278" y="20597"/>
                      <a:pt x="9256" y="20422"/>
                    </a:cubicBezTo>
                    <a:cubicBezTo>
                      <a:pt x="9235" y="20247"/>
                      <a:pt x="9246" y="20021"/>
                      <a:pt x="9282" y="19914"/>
                    </a:cubicBezTo>
                    <a:lnTo>
                      <a:pt x="10585" y="16075"/>
                    </a:lnTo>
                    <a:lnTo>
                      <a:pt x="8779" y="21103"/>
                    </a:lnTo>
                    <a:cubicBezTo>
                      <a:pt x="8742" y="21206"/>
                      <a:pt x="8695" y="21146"/>
                      <a:pt x="8674" y="20970"/>
                    </a:cubicBezTo>
                    <a:cubicBezTo>
                      <a:pt x="8662" y="20875"/>
                      <a:pt x="8660" y="20766"/>
                      <a:pt x="8667" y="20670"/>
                    </a:cubicBezTo>
                    <a:cubicBezTo>
                      <a:pt x="8646" y="20651"/>
                      <a:pt x="8626" y="20590"/>
                      <a:pt x="8615" y="20494"/>
                    </a:cubicBezTo>
                    <a:cubicBezTo>
                      <a:pt x="8593" y="20319"/>
                      <a:pt x="8605" y="20093"/>
                      <a:pt x="8641" y="19987"/>
                    </a:cubicBezTo>
                    <a:lnTo>
                      <a:pt x="10178" y="15446"/>
                    </a:lnTo>
                    <a:lnTo>
                      <a:pt x="8344" y="20553"/>
                    </a:lnTo>
                    <a:cubicBezTo>
                      <a:pt x="8307" y="20656"/>
                      <a:pt x="8260" y="20596"/>
                      <a:pt x="8239" y="20421"/>
                    </a:cubicBezTo>
                    <a:cubicBezTo>
                      <a:pt x="8217" y="20245"/>
                      <a:pt x="8229" y="20019"/>
                      <a:pt x="8265" y="19913"/>
                    </a:cubicBezTo>
                    <a:lnTo>
                      <a:pt x="8640" y="18820"/>
                    </a:lnTo>
                    <a:lnTo>
                      <a:pt x="7957" y="20721"/>
                    </a:lnTo>
                    <a:cubicBezTo>
                      <a:pt x="7920" y="20823"/>
                      <a:pt x="7873" y="20765"/>
                      <a:pt x="7852" y="20590"/>
                    </a:cubicBezTo>
                    <a:cubicBezTo>
                      <a:pt x="7830" y="20415"/>
                      <a:pt x="7842" y="20189"/>
                      <a:pt x="7878" y="20083"/>
                    </a:cubicBezTo>
                    <a:lnTo>
                      <a:pt x="9465" y="15388"/>
                    </a:lnTo>
                    <a:lnTo>
                      <a:pt x="7444" y="21016"/>
                    </a:lnTo>
                    <a:cubicBezTo>
                      <a:pt x="7407" y="21118"/>
                      <a:pt x="7361" y="21059"/>
                      <a:pt x="7339" y="20883"/>
                    </a:cubicBezTo>
                    <a:cubicBezTo>
                      <a:pt x="7317" y="20708"/>
                      <a:pt x="7329" y="20482"/>
                      <a:pt x="7365" y="20376"/>
                    </a:cubicBezTo>
                    <a:lnTo>
                      <a:pt x="7942" y="18692"/>
                    </a:lnTo>
                    <a:lnTo>
                      <a:pt x="7166" y="20851"/>
                    </a:lnTo>
                    <a:cubicBezTo>
                      <a:pt x="7130" y="20953"/>
                      <a:pt x="7083" y="20894"/>
                      <a:pt x="7061" y="20718"/>
                    </a:cubicBezTo>
                    <a:cubicBezTo>
                      <a:pt x="7045" y="20584"/>
                      <a:pt x="7048" y="20421"/>
                      <a:pt x="7066" y="20305"/>
                    </a:cubicBezTo>
                    <a:lnTo>
                      <a:pt x="6899" y="20771"/>
                    </a:lnTo>
                    <a:cubicBezTo>
                      <a:pt x="6862" y="20873"/>
                      <a:pt x="6815" y="20813"/>
                      <a:pt x="6794" y="20638"/>
                    </a:cubicBezTo>
                    <a:cubicBezTo>
                      <a:pt x="6781" y="20532"/>
                      <a:pt x="6780" y="20407"/>
                      <a:pt x="6789" y="20302"/>
                    </a:cubicBezTo>
                    <a:lnTo>
                      <a:pt x="6557" y="20950"/>
                    </a:lnTo>
                    <a:cubicBezTo>
                      <a:pt x="6520" y="21052"/>
                      <a:pt x="6473" y="20992"/>
                      <a:pt x="6452" y="20817"/>
                    </a:cubicBezTo>
                    <a:cubicBezTo>
                      <a:pt x="6430" y="20642"/>
                      <a:pt x="6442" y="20415"/>
                      <a:pt x="6478" y="20310"/>
                    </a:cubicBezTo>
                    <a:lnTo>
                      <a:pt x="6863" y="19187"/>
                    </a:lnTo>
                    <a:lnTo>
                      <a:pt x="6276" y="20820"/>
                    </a:lnTo>
                    <a:cubicBezTo>
                      <a:pt x="6239" y="20923"/>
                      <a:pt x="6192" y="20863"/>
                      <a:pt x="6171" y="20688"/>
                    </a:cubicBezTo>
                    <a:cubicBezTo>
                      <a:pt x="6149" y="20512"/>
                      <a:pt x="6161" y="20286"/>
                      <a:pt x="6197" y="20180"/>
                    </a:cubicBezTo>
                    <a:lnTo>
                      <a:pt x="6612" y="18969"/>
                    </a:lnTo>
                    <a:lnTo>
                      <a:pt x="5907" y="20931"/>
                    </a:lnTo>
                    <a:cubicBezTo>
                      <a:pt x="5871" y="21033"/>
                      <a:pt x="5824" y="20973"/>
                      <a:pt x="5802" y="20797"/>
                    </a:cubicBezTo>
                    <a:cubicBezTo>
                      <a:pt x="5792" y="20710"/>
                      <a:pt x="5789" y="20611"/>
                      <a:pt x="5794" y="20520"/>
                    </a:cubicBezTo>
                    <a:lnTo>
                      <a:pt x="5705" y="20768"/>
                    </a:lnTo>
                    <a:cubicBezTo>
                      <a:pt x="5668" y="20871"/>
                      <a:pt x="5621" y="20811"/>
                      <a:pt x="5600" y="20636"/>
                    </a:cubicBezTo>
                    <a:cubicBezTo>
                      <a:pt x="5578" y="20460"/>
                      <a:pt x="5590" y="20233"/>
                      <a:pt x="5626" y="20128"/>
                    </a:cubicBezTo>
                    <a:lnTo>
                      <a:pt x="5652" y="20053"/>
                    </a:lnTo>
                    <a:lnTo>
                      <a:pt x="5402" y="20749"/>
                    </a:lnTo>
                    <a:cubicBezTo>
                      <a:pt x="5365" y="20851"/>
                      <a:pt x="5319" y="20792"/>
                      <a:pt x="5297" y="20617"/>
                    </a:cubicBezTo>
                    <a:cubicBezTo>
                      <a:pt x="5276" y="20442"/>
                      <a:pt x="5287" y="20216"/>
                      <a:pt x="5323" y="20110"/>
                    </a:cubicBezTo>
                    <a:lnTo>
                      <a:pt x="6875" y="15528"/>
                    </a:lnTo>
                    <a:lnTo>
                      <a:pt x="4935" y="20929"/>
                    </a:lnTo>
                    <a:cubicBezTo>
                      <a:pt x="4898" y="21031"/>
                      <a:pt x="4852" y="20971"/>
                      <a:pt x="4830" y="20796"/>
                    </a:cubicBezTo>
                    <a:cubicBezTo>
                      <a:pt x="4814" y="20666"/>
                      <a:pt x="4817" y="20510"/>
                      <a:pt x="4833" y="20394"/>
                    </a:cubicBezTo>
                    <a:lnTo>
                      <a:pt x="4781" y="20540"/>
                    </a:lnTo>
                    <a:cubicBezTo>
                      <a:pt x="4744" y="20642"/>
                      <a:pt x="4697" y="20583"/>
                      <a:pt x="4676" y="20407"/>
                    </a:cubicBezTo>
                    <a:cubicBezTo>
                      <a:pt x="4654" y="20232"/>
                      <a:pt x="4666" y="20006"/>
                      <a:pt x="4702" y="19900"/>
                    </a:cubicBezTo>
                    <a:lnTo>
                      <a:pt x="4818" y="19563"/>
                    </a:lnTo>
                    <a:lnTo>
                      <a:pt x="4246" y="21154"/>
                    </a:lnTo>
                    <a:cubicBezTo>
                      <a:pt x="4210" y="21256"/>
                      <a:pt x="4163" y="21196"/>
                      <a:pt x="4141" y="21020"/>
                    </a:cubicBezTo>
                    <a:cubicBezTo>
                      <a:pt x="4129" y="20916"/>
                      <a:pt x="4128" y="20795"/>
                      <a:pt x="4137" y="20691"/>
                    </a:cubicBezTo>
                    <a:lnTo>
                      <a:pt x="4073" y="20868"/>
                    </a:lnTo>
                    <a:cubicBezTo>
                      <a:pt x="4036" y="20970"/>
                      <a:pt x="3989" y="20910"/>
                      <a:pt x="3968" y="20734"/>
                    </a:cubicBezTo>
                    <a:cubicBezTo>
                      <a:pt x="3958" y="20656"/>
                      <a:pt x="3955" y="20567"/>
                      <a:pt x="3958" y="20484"/>
                    </a:cubicBezTo>
                    <a:lnTo>
                      <a:pt x="3747" y="21071"/>
                    </a:lnTo>
                    <a:cubicBezTo>
                      <a:pt x="3711" y="21173"/>
                      <a:pt x="3664" y="21114"/>
                      <a:pt x="3643" y="20938"/>
                    </a:cubicBezTo>
                    <a:cubicBezTo>
                      <a:pt x="3621" y="20763"/>
                      <a:pt x="3633" y="20537"/>
                      <a:pt x="3669" y="20431"/>
                    </a:cubicBezTo>
                    <a:lnTo>
                      <a:pt x="4550" y="17852"/>
                    </a:lnTo>
                    <a:lnTo>
                      <a:pt x="3450" y="20916"/>
                    </a:lnTo>
                    <a:cubicBezTo>
                      <a:pt x="3413" y="21019"/>
                      <a:pt x="3366" y="20959"/>
                      <a:pt x="3344" y="20783"/>
                    </a:cubicBezTo>
                    <a:cubicBezTo>
                      <a:pt x="3335" y="20703"/>
                      <a:pt x="3332" y="20613"/>
                      <a:pt x="3335" y="20529"/>
                    </a:cubicBezTo>
                    <a:lnTo>
                      <a:pt x="3271" y="20708"/>
                    </a:lnTo>
                    <a:cubicBezTo>
                      <a:pt x="3234" y="20811"/>
                      <a:pt x="3187" y="20751"/>
                      <a:pt x="3166" y="20574"/>
                    </a:cubicBezTo>
                    <a:cubicBezTo>
                      <a:pt x="3158" y="20512"/>
                      <a:pt x="3155" y="20444"/>
                      <a:pt x="3155" y="20376"/>
                    </a:cubicBezTo>
                    <a:lnTo>
                      <a:pt x="3101" y="20527"/>
                    </a:lnTo>
                    <a:cubicBezTo>
                      <a:pt x="3064" y="20629"/>
                      <a:pt x="3017" y="20570"/>
                      <a:pt x="2996" y="20394"/>
                    </a:cubicBezTo>
                    <a:cubicBezTo>
                      <a:pt x="2982" y="20282"/>
                      <a:pt x="2982" y="20149"/>
                      <a:pt x="2993" y="20041"/>
                    </a:cubicBezTo>
                    <a:lnTo>
                      <a:pt x="2714" y="20817"/>
                    </a:lnTo>
                    <a:cubicBezTo>
                      <a:pt x="2677" y="20920"/>
                      <a:pt x="2630" y="20859"/>
                      <a:pt x="2609" y="20683"/>
                    </a:cubicBezTo>
                    <a:cubicBezTo>
                      <a:pt x="2604" y="20643"/>
                      <a:pt x="2601" y="20601"/>
                      <a:pt x="2599" y="20558"/>
                    </a:cubicBezTo>
                    <a:lnTo>
                      <a:pt x="2351" y="21250"/>
                    </a:lnTo>
                    <a:cubicBezTo>
                      <a:pt x="2314" y="21352"/>
                      <a:pt x="2267" y="21292"/>
                      <a:pt x="2246" y="21117"/>
                    </a:cubicBezTo>
                    <a:cubicBezTo>
                      <a:pt x="2231" y="20992"/>
                      <a:pt x="2232" y="20843"/>
                      <a:pt x="2247" y="20728"/>
                    </a:cubicBezTo>
                    <a:lnTo>
                      <a:pt x="2238" y="20753"/>
                    </a:lnTo>
                    <a:cubicBezTo>
                      <a:pt x="2202" y="20855"/>
                      <a:pt x="2155" y="20796"/>
                      <a:pt x="2133" y="20620"/>
                    </a:cubicBezTo>
                    <a:cubicBezTo>
                      <a:pt x="2121" y="20520"/>
                      <a:pt x="2120" y="20404"/>
                      <a:pt x="2127" y="20303"/>
                    </a:cubicBezTo>
                    <a:lnTo>
                      <a:pt x="1742" y="21375"/>
                    </a:lnTo>
                    <a:cubicBezTo>
                      <a:pt x="1705" y="21478"/>
                      <a:pt x="1659" y="21418"/>
                      <a:pt x="1637" y="21242"/>
                    </a:cubicBezTo>
                    <a:cubicBezTo>
                      <a:pt x="1616" y="21066"/>
                      <a:pt x="1628" y="20839"/>
                      <a:pt x="1664" y="20734"/>
                    </a:cubicBezTo>
                    <a:lnTo>
                      <a:pt x="1716" y="20583"/>
                    </a:lnTo>
                    <a:cubicBezTo>
                      <a:pt x="1698" y="20558"/>
                      <a:pt x="1682" y="20499"/>
                      <a:pt x="1671" y="20413"/>
                    </a:cubicBezTo>
                    <a:cubicBezTo>
                      <a:pt x="1664" y="20358"/>
                      <a:pt x="1661" y="20298"/>
                      <a:pt x="1660" y="20237"/>
                    </a:cubicBezTo>
                    <a:lnTo>
                      <a:pt x="1451" y="20820"/>
                    </a:lnTo>
                    <a:cubicBezTo>
                      <a:pt x="1414" y="20923"/>
                      <a:pt x="1368" y="20863"/>
                      <a:pt x="1346" y="20688"/>
                    </a:cubicBezTo>
                    <a:cubicBezTo>
                      <a:pt x="1325" y="20513"/>
                      <a:pt x="1336" y="20287"/>
                      <a:pt x="1372" y="20181"/>
                    </a:cubicBezTo>
                    <a:lnTo>
                      <a:pt x="2451" y="17014"/>
                    </a:lnTo>
                    <a:lnTo>
                      <a:pt x="931" y="21244"/>
                    </a:lnTo>
                    <a:cubicBezTo>
                      <a:pt x="895" y="21347"/>
                      <a:pt x="848" y="21287"/>
                      <a:pt x="827" y="21111"/>
                    </a:cubicBezTo>
                    <a:cubicBezTo>
                      <a:pt x="805" y="20936"/>
                      <a:pt x="817" y="20710"/>
                      <a:pt x="853" y="20604"/>
                    </a:cubicBezTo>
                    <a:lnTo>
                      <a:pt x="1449" y="18863"/>
                    </a:lnTo>
                    <a:lnTo>
                      <a:pt x="696" y="20960"/>
                    </a:lnTo>
                    <a:cubicBezTo>
                      <a:pt x="660" y="21063"/>
                      <a:pt x="613" y="21003"/>
                      <a:pt x="591" y="20828"/>
                    </a:cubicBezTo>
                    <a:cubicBezTo>
                      <a:pt x="570" y="20653"/>
                      <a:pt x="581" y="20426"/>
                      <a:pt x="617" y="20321"/>
                    </a:cubicBezTo>
                    <a:lnTo>
                      <a:pt x="1599" y="17438"/>
                    </a:lnTo>
                    <a:lnTo>
                      <a:pt x="171" y="21416"/>
                    </a:lnTo>
                    <a:cubicBezTo>
                      <a:pt x="134" y="21518"/>
                      <a:pt x="87" y="21458"/>
                      <a:pt x="66" y="21282"/>
                    </a:cubicBezTo>
                    <a:cubicBezTo>
                      <a:pt x="44" y="21106"/>
                      <a:pt x="56" y="20879"/>
                      <a:pt x="93" y="20774"/>
                    </a:cubicBezTo>
                    <a:lnTo>
                      <a:pt x="290" y="20206"/>
                    </a:lnTo>
                    <a:cubicBezTo>
                      <a:pt x="274" y="20177"/>
                      <a:pt x="260" y="20123"/>
                      <a:pt x="251" y="20048"/>
                    </a:cubicBezTo>
                    <a:cubicBezTo>
                      <a:pt x="229" y="19872"/>
                      <a:pt x="241" y="19646"/>
                      <a:pt x="278" y="19540"/>
                    </a:cubicBezTo>
                    <a:lnTo>
                      <a:pt x="310" y="19446"/>
                    </a:lnTo>
                    <a:lnTo>
                      <a:pt x="198" y="19757"/>
                    </a:lnTo>
                    <a:cubicBezTo>
                      <a:pt x="162" y="19859"/>
                      <a:pt x="115" y="19800"/>
                      <a:pt x="93" y="19624"/>
                    </a:cubicBezTo>
                    <a:cubicBezTo>
                      <a:pt x="72" y="19449"/>
                      <a:pt x="84" y="19222"/>
                      <a:pt x="120" y="19117"/>
                    </a:cubicBezTo>
                    <a:lnTo>
                      <a:pt x="374" y="18376"/>
                    </a:lnTo>
                    <a:cubicBezTo>
                      <a:pt x="348" y="18375"/>
                      <a:pt x="323" y="18310"/>
                      <a:pt x="308" y="18194"/>
                    </a:cubicBezTo>
                    <a:cubicBezTo>
                      <a:pt x="287" y="18019"/>
                      <a:pt x="298" y="17793"/>
                      <a:pt x="334" y="17687"/>
                    </a:cubicBezTo>
                    <a:lnTo>
                      <a:pt x="924" y="15951"/>
                    </a:lnTo>
                    <a:lnTo>
                      <a:pt x="163" y="18070"/>
                    </a:lnTo>
                    <a:cubicBezTo>
                      <a:pt x="126" y="18172"/>
                      <a:pt x="79" y="18112"/>
                      <a:pt x="58" y="17936"/>
                    </a:cubicBezTo>
                    <a:cubicBezTo>
                      <a:pt x="37" y="17766"/>
                      <a:pt x="47" y="17549"/>
                      <a:pt x="81" y="17439"/>
                    </a:cubicBezTo>
                    <a:cubicBezTo>
                      <a:pt x="71" y="17409"/>
                      <a:pt x="62" y="17367"/>
                      <a:pt x="55" y="17314"/>
                    </a:cubicBezTo>
                    <a:cubicBezTo>
                      <a:pt x="34" y="17140"/>
                      <a:pt x="45" y="16914"/>
                      <a:pt x="81" y="16807"/>
                    </a:cubicBezTo>
                    <a:lnTo>
                      <a:pt x="1428" y="12779"/>
                    </a:lnTo>
                    <a:lnTo>
                      <a:pt x="206" y="16180"/>
                    </a:lnTo>
                    <a:cubicBezTo>
                      <a:pt x="170" y="16282"/>
                      <a:pt x="123" y="16223"/>
                      <a:pt x="102" y="16049"/>
                    </a:cubicBezTo>
                    <a:cubicBezTo>
                      <a:pt x="80" y="15875"/>
                      <a:pt x="92" y="15649"/>
                      <a:pt x="127" y="15542"/>
                    </a:cubicBezTo>
                    <a:lnTo>
                      <a:pt x="874" y="13317"/>
                    </a:lnTo>
                    <a:lnTo>
                      <a:pt x="287" y="14950"/>
                    </a:lnTo>
                    <a:cubicBezTo>
                      <a:pt x="251" y="15052"/>
                      <a:pt x="204" y="14993"/>
                      <a:pt x="183" y="14820"/>
                    </a:cubicBezTo>
                    <a:cubicBezTo>
                      <a:pt x="161" y="14646"/>
                      <a:pt x="172" y="14421"/>
                      <a:pt x="208" y="14313"/>
                    </a:cubicBezTo>
                    <a:lnTo>
                      <a:pt x="1099" y="11611"/>
                    </a:lnTo>
                    <a:lnTo>
                      <a:pt x="430" y="13474"/>
                    </a:lnTo>
                    <a:cubicBezTo>
                      <a:pt x="394" y="13576"/>
                      <a:pt x="347" y="13517"/>
                      <a:pt x="326" y="13343"/>
                    </a:cubicBezTo>
                    <a:cubicBezTo>
                      <a:pt x="304" y="13169"/>
                      <a:pt x="315" y="12944"/>
                      <a:pt x="351" y="12836"/>
                    </a:cubicBezTo>
                    <a:lnTo>
                      <a:pt x="703" y="11776"/>
                    </a:lnTo>
                    <a:lnTo>
                      <a:pt x="143" y="13334"/>
                    </a:lnTo>
                    <a:cubicBezTo>
                      <a:pt x="107" y="13436"/>
                      <a:pt x="60" y="13377"/>
                      <a:pt x="39" y="13202"/>
                    </a:cubicBezTo>
                    <a:cubicBezTo>
                      <a:pt x="17" y="13027"/>
                      <a:pt x="29" y="12801"/>
                      <a:pt x="65" y="12695"/>
                    </a:cubicBezTo>
                    <a:lnTo>
                      <a:pt x="333" y="11904"/>
                    </a:lnTo>
                    <a:cubicBezTo>
                      <a:pt x="323" y="11875"/>
                      <a:pt x="314" y="11833"/>
                      <a:pt x="307" y="11780"/>
                    </a:cubicBezTo>
                    <a:cubicBezTo>
                      <a:pt x="285" y="11608"/>
                      <a:pt x="296" y="11384"/>
                      <a:pt x="331" y="11274"/>
                    </a:cubicBezTo>
                    <a:lnTo>
                      <a:pt x="1117" y="8815"/>
                    </a:lnTo>
                    <a:lnTo>
                      <a:pt x="181" y="11420"/>
                    </a:lnTo>
                    <a:cubicBezTo>
                      <a:pt x="145" y="11521"/>
                      <a:pt x="98" y="11463"/>
                      <a:pt x="77" y="11289"/>
                    </a:cubicBezTo>
                    <a:cubicBezTo>
                      <a:pt x="55" y="11115"/>
                      <a:pt x="66" y="10890"/>
                      <a:pt x="102" y="10782"/>
                    </a:cubicBezTo>
                    <a:lnTo>
                      <a:pt x="305" y="10169"/>
                    </a:lnTo>
                    <a:cubicBezTo>
                      <a:pt x="288" y="10143"/>
                      <a:pt x="273" y="10087"/>
                      <a:pt x="262" y="10006"/>
                    </a:cubicBezTo>
                    <a:cubicBezTo>
                      <a:pt x="255" y="9947"/>
                      <a:pt x="252" y="9882"/>
                      <a:pt x="252" y="9818"/>
                    </a:cubicBezTo>
                    <a:lnTo>
                      <a:pt x="240" y="9851"/>
                    </a:lnTo>
                    <a:cubicBezTo>
                      <a:pt x="203" y="9952"/>
                      <a:pt x="157" y="9894"/>
                      <a:pt x="135" y="9722"/>
                    </a:cubicBezTo>
                    <a:cubicBezTo>
                      <a:pt x="113" y="9549"/>
                      <a:pt x="124" y="9324"/>
                      <a:pt x="160" y="9215"/>
                    </a:cubicBezTo>
                    <a:lnTo>
                      <a:pt x="383" y="8529"/>
                    </a:lnTo>
                    <a:cubicBezTo>
                      <a:pt x="361" y="8514"/>
                      <a:pt x="340" y="8453"/>
                      <a:pt x="327" y="8353"/>
                    </a:cubicBezTo>
                    <a:cubicBezTo>
                      <a:pt x="319" y="8287"/>
                      <a:pt x="316" y="8213"/>
                      <a:pt x="316" y="8141"/>
                    </a:cubicBezTo>
                    <a:lnTo>
                      <a:pt x="175" y="8535"/>
                    </a:lnTo>
                    <a:cubicBezTo>
                      <a:pt x="139" y="8635"/>
                      <a:pt x="93" y="8579"/>
                      <a:pt x="71" y="8409"/>
                    </a:cubicBezTo>
                    <a:cubicBezTo>
                      <a:pt x="49" y="8239"/>
                      <a:pt x="59" y="8016"/>
                      <a:pt x="93" y="7904"/>
                    </a:cubicBezTo>
                    <a:lnTo>
                      <a:pt x="490" y="6617"/>
                    </a:lnTo>
                    <a:lnTo>
                      <a:pt x="237" y="7321"/>
                    </a:lnTo>
                    <a:cubicBezTo>
                      <a:pt x="201" y="7422"/>
                      <a:pt x="155" y="7365"/>
                      <a:pt x="133" y="7193"/>
                    </a:cubicBezTo>
                    <a:cubicBezTo>
                      <a:pt x="111" y="7021"/>
                      <a:pt x="122" y="6796"/>
                      <a:pt x="157" y="6687"/>
                    </a:cubicBezTo>
                    <a:lnTo>
                      <a:pt x="329" y="6149"/>
                    </a:lnTo>
                    <a:cubicBezTo>
                      <a:pt x="318" y="6120"/>
                      <a:pt x="309" y="6078"/>
                      <a:pt x="302" y="6025"/>
                    </a:cubicBezTo>
                    <a:cubicBezTo>
                      <a:pt x="284" y="5884"/>
                      <a:pt x="287" y="5706"/>
                      <a:pt x="309" y="5585"/>
                    </a:cubicBezTo>
                    <a:cubicBezTo>
                      <a:pt x="291" y="5562"/>
                      <a:pt x="276" y="5508"/>
                      <a:pt x="265" y="5429"/>
                    </a:cubicBezTo>
                    <a:cubicBezTo>
                      <a:pt x="243" y="5263"/>
                      <a:pt x="251" y="5041"/>
                      <a:pt x="284" y="4925"/>
                    </a:cubicBezTo>
                    <a:lnTo>
                      <a:pt x="452" y="4344"/>
                    </a:lnTo>
                    <a:lnTo>
                      <a:pt x="205" y="5031"/>
                    </a:lnTo>
                    <a:cubicBezTo>
                      <a:pt x="170" y="5129"/>
                      <a:pt x="125" y="5079"/>
                      <a:pt x="102" y="4917"/>
                    </a:cubicBezTo>
                    <a:cubicBezTo>
                      <a:pt x="79" y="4754"/>
                      <a:pt x="87" y="4535"/>
                      <a:pt x="119" y="4415"/>
                    </a:cubicBezTo>
                    <a:lnTo>
                      <a:pt x="294" y="3758"/>
                    </a:lnTo>
                    <a:cubicBezTo>
                      <a:pt x="262" y="3814"/>
                      <a:pt x="225" y="3760"/>
                      <a:pt x="204" y="3619"/>
                    </a:cubicBezTo>
                    <a:cubicBezTo>
                      <a:pt x="190" y="3521"/>
                      <a:pt x="187" y="3400"/>
                      <a:pt x="194" y="3294"/>
                    </a:cubicBezTo>
                    <a:lnTo>
                      <a:pt x="116" y="3513"/>
                    </a:lnTo>
                    <a:cubicBezTo>
                      <a:pt x="83" y="3606"/>
                      <a:pt x="41" y="3567"/>
                      <a:pt x="17" y="3423"/>
                    </a:cubicBezTo>
                    <a:cubicBezTo>
                      <a:pt x="-7" y="3279"/>
                      <a:pt x="-5" y="3073"/>
                      <a:pt x="21" y="2938"/>
                    </a:cubicBezTo>
                    <a:lnTo>
                      <a:pt x="97" y="2542"/>
                    </a:lnTo>
                    <a:cubicBezTo>
                      <a:pt x="69" y="2571"/>
                      <a:pt x="39" y="2523"/>
                      <a:pt x="20" y="2408"/>
                    </a:cubicBezTo>
                    <a:cubicBezTo>
                      <a:pt x="-4" y="2263"/>
                      <a:pt x="-2" y="2055"/>
                      <a:pt x="25" y="1922"/>
                    </a:cubicBezTo>
                    <a:lnTo>
                      <a:pt x="51" y="1789"/>
                    </a:lnTo>
                    <a:cubicBezTo>
                      <a:pt x="44" y="1762"/>
                      <a:pt x="38" y="1727"/>
                      <a:pt x="33" y="1687"/>
                    </a:cubicBezTo>
                    <a:cubicBezTo>
                      <a:pt x="12" y="1509"/>
                      <a:pt x="24" y="1282"/>
                      <a:pt x="61" y="1179"/>
                    </a:cubicBezTo>
                    <a:lnTo>
                      <a:pt x="317" y="466"/>
                    </a:lnTo>
                    <a:cubicBezTo>
                      <a:pt x="351" y="374"/>
                      <a:pt x="393" y="413"/>
                      <a:pt x="416" y="558"/>
                    </a:cubicBezTo>
                    <a:cubicBezTo>
                      <a:pt x="427" y="620"/>
                      <a:pt x="432" y="694"/>
                      <a:pt x="433" y="768"/>
                    </a:cubicBezTo>
                    <a:lnTo>
                      <a:pt x="456" y="704"/>
                    </a:lnTo>
                    <a:cubicBezTo>
                      <a:pt x="489" y="612"/>
                      <a:pt x="531" y="651"/>
                      <a:pt x="555" y="795"/>
                    </a:cubicBezTo>
                    <a:cubicBezTo>
                      <a:pt x="579" y="938"/>
                      <a:pt x="577" y="1145"/>
                      <a:pt x="551" y="1279"/>
                    </a:cubicBezTo>
                    <a:lnTo>
                      <a:pt x="483" y="1632"/>
                    </a:lnTo>
                    <a:lnTo>
                      <a:pt x="886" y="511"/>
                    </a:lnTo>
                    <a:cubicBezTo>
                      <a:pt x="920" y="414"/>
                      <a:pt x="965" y="462"/>
                      <a:pt x="988" y="622"/>
                    </a:cubicBezTo>
                    <a:cubicBezTo>
                      <a:pt x="1002" y="720"/>
                      <a:pt x="1005" y="840"/>
                      <a:pt x="998" y="947"/>
                    </a:cubicBezTo>
                    <a:lnTo>
                      <a:pt x="1178" y="444"/>
                    </a:lnTo>
                    <a:cubicBezTo>
                      <a:pt x="1213" y="347"/>
                      <a:pt x="1258" y="397"/>
                      <a:pt x="1281" y="559"/>
                    </a:cubicBezTo>
                    <a:cubicBezTo>
                      <a:pt x="1303" y="721"/>
                      <a:pt x="1296" y="940"/>
                      <a:pt x="1264" y="1060"/>
                    </a:cubicBezTo>
                    <a:lnTo>
                      <a:pt x="1096" y="1691"/>
                    </a:lnTo>
                    <a:lnTo>
                      <a:pt x="1684" y="54"/>
                    </a:lnTo>
                    <a:cubicBezTo>
                      <a:pt x="1719" y="-45"/>
                      <a:pt x="1765" y="8"/>
                      <a:pt x="1787" y="174"/>
                    </a:cubicBezTo>
                    <a:cubicBezTo>
                      <a:pt x="1809" y="340"/>
                      <a:pt x="1801" y="562"/>
                      <a:pt x="1767" y="678"/>
                    </a:cubicBezTo>
                    <a:lnTo>
                      <a:pt x="1600" y="1260"/>
                    </a:lnTo>
                    <a:lnTo>
                      <a:pt x="1797" y="712"/>
                    </a:lnTo>
                    <a:cubicBezTo>
                      <a:pt x="1833" y="611"/>
                      <a:pt x="1879" y="667"/>
                      <a:pt x="1901" y="836"/>
                    </a:cubicBezTo>
                    <a:cubicBezTo>
                      <a:pt x="1912" y="917"/>
                      <a:pt x="1915" y="1011"/>
                      <a:pt x="1912" y="1099"/>
                    </a:cubicBezTo>
                    <a:lnTo>
                      <a:pt x="2237" y="193"/>
                    </a:lnTo>
                    <a:cubicBezTo>
                      <a:pt x="2273" y="92"/>
                      <a:pt x="2320" y="149"/>
                      <a:pt x="2341" y="321"/>
                    </a:cubicBezTo>
                    <a:cubicBezTo>
                      <a:pt x="2351" y="400"/>
                      <a:pt x="2355" y="490"/>
                      <a:pt x="2352" y="576"/>
                    </a:cubicBezTo>
                    <a:lnTo>
                      <a:pt x="2364" y="542"/>
                    </a:lnTo>
                    <a:cubicBezTo>
                      <a:pt x="2400" y="442"/>
                      <a:pt x="2446" y="498"/>
                      <a:pt x="2468" y="668"/>
                    </a:cubicBezTo>
                    <a:cubicBezTo>
                      <a:pt x="2490" y="838"/>
                      <a:pt x="2480" y="1061"/>
                      <a:pt x="2445" y="1173"/>
                    </a:cubicBezTo>
                    <a:lnTo>
                      <a:pt x="2048" y="2460"/>
                    </a:lnTo>
                    <a:lnTo>
                      <a:pt x="2832" y="278"/>
                    </a:lnTo>
                    <a:cubicBezTo>
                      <a:pt x="2868" y="177"/>
                      <a:pt x="2915" y="235"/>
                      <a:pt x="2937" y="408"/>
                    </a:cubicBezTo>
                    <a:cubicBezTo>
                      <a:pt x="2945" y="474"/>
                      <a:pt x="2948" y="548"/>
                      <a:pt x="2948" y="620"/>
                    </a:cubicBezTo>
                    <a:lnTo>
                      <a:pt x="3091" y="220"/>
                    </a:lnTo>
                    <a:cubicBezTo>
                      <a:pt x="3127" y="119"/>
                      <a:pt x="3174" y="177"/>
                      <a:pt x="3195" y="350"/>
                    </a:cubicBezTo>
                    <a:cubicBezTo>
                      <a:pt x="3213" y="489"/>
                      <a:pt x="3209" y="662"/>
                      <a:pt x="3189" y="781"/>
                    </a:cubicBezTo>
                    <a:lnTo>
                      <a:pt x="3401" y="190"/>
                    </a:lnTo>
                    <a:cubicBezTo>
                      <a:pt x="3438" y="88"/>
                      <a:pt x="3484" y="147"/>
                      <a:pt x="3506" y="321"/>
                    </a:cubicBezTo>
                    <a:cubicBezTo>
                      <a:pt x="3522" y="456"/>
                      <a:pt x="3519" y="623"/>
                      <a:pt x="3500" y="740"/>
                    </a:cubicBezTo>
                    <a:cubicBezTo>
                      <a:pt x="3514" y="771"/>
                      <a:pt x="3525" y="820"/>
                      <a:pt x="3533" y="885"/>
                    </a:cubicBezTo>
                    <a:cubicBezTo>
                      <a:pt x="3546" y="987"/>
                      <a:pt x="3548" y="1108"/>
                      <a:pt x="3539" y="1212"/>
                    </a:cubicBezTo>
                    <a:lnTo>
                      <a:pt x="3607" y="1022"/>
                    </a:lnTo>
                    <a:cubicBezTo>
                      <a:pt x="3644" y="921"/>
                      <a:pt x="3690" y="978"/>
                      <a:pt x="3712" y="1150"/>
                    </a:cubicBezTo>
                    <a:cubicBezTo>
                      <a:pt x="3734" y="1322"/>
                      <a:pt x="3723" y="1546"/>
                      <a:pt x="3688" y="1656"/>
                    </a:cubicBezTo>
                    <a:lnTo>
                      <a:pt x="2902" y="4115"/>
                    </a:lnTo>
                    <a:lnTo>
                      <a:pt x="4296" y="235"/>
                    </a:lnTo>
                    <a:cubicBezTo>
                      <a:pt x="4332" y="133"/>
                      <a:pt x="4379" y="192"/>
                      <a:pt x="4401" y="367"/>
                    </a:cubicBezTo>
                    <a:cubicBezTo>
                      <a:pt x="4409" y="438"/>
                      <a:pt x="4413" y="517"/>
                      <a:pt x="4411" y="594"/>
                    </a:cubicBezTo>
                    <a:lnTo>
                      <a:pt x="4503" y="339"/>
                    </a:lnTo>
                    <a:cubicBezTo>
                      <a:pt x="4539" y="237"/>
                      <a:pt x="4586" y="295"/>
                      <a:pt x="4607" y="469"/>
                    </a:cubicBezTo>
                    <a:cubicBezTo>
                      <a:pt x="4629" y="643"/>
                      <a:pt x="4618" y="869"/>
                      <a:pt x="4582" y="976"/>
                    </a:cubicBezTo>
                    <a:lnTo>
                      <a:pt x="4230" y="2037"/>
                    </a:lnTo>
                    <a:lnTo>
                      <a:pt x="4596" y="1016"/>
                    </a:lnTo>
                    <a:cubicBezTo>
                      <a:pt x="4633" y="915"/>
                      <a:pt x="4679" y="973"/>
                      <a:pt x="4701" y="1146"/>
                    </a:cubicBezTo>
                    <a:cubicBezTo>
                      <a:pt x="4723" y="1320"/>
                      <a:pt x="4711" y="1545"/>
                      <a:pt x="4676" y="1653"/>
                    </a:cubicBezTo>
                    <a:lnTo>
                      <a:pt x="3785" y="4354"/>
                    </a:lnTo>
                    <a:lnTo>
                      <a:pt x="5230" y="330"/>
                    </a:lnTo>
                    <a:cubicBezTo>
                      <a:pt x="5266" y="228"/>
                      <a:pt x="5313" y="287"/>
                      <a:pt x="5335" y="461"/>
                    </a:cubicBezTo>
                    <a:cubicBezTo>
                      <a:pt x="5356" y="636"/>
                      <a:pt x="5345" y="861"/>
                      <a:pt x="5309" y="968"/>
                    </a:cubicBezTo>
                    <a:lnTo>
                      <a:pt x="4562" y="3195"/>
                    </a:lnTo>
                    <a:lnTo>
                      <a:pt x="5606" y="290"/>
                    </a:lnTo>
                    <a:cubicBezTo>
                      <a:pt x="5642" y="188"/>
                      <a:pt x="5689" y="247"/>
                      <a:pt x="5710" y="421"/>
                    </a:cubicBezTo>
                    <a:cubicBezTo>
                      <a:pt x="5732" y="595"/>
                      <a:pt x="5721" y="821"/>
                      <a:pt x="5685" y="928"/>
                    </a:cubicBezTo>
                    <a:lnTo>
                      <a:pt x="4338" y="4955"/>
                    </a:lnTo>
                    <a:lnTo>
                      <a:pt x="5931" y="520"/>
                    </a:lnTo>
                    <a:cubicBezTo>
                      <a:pt x="5967" y="417"/>
                      <a:pt x="6014" y="478"/>
                      <a:pt x="6036" y="653"/>
                    </a:cubicBezTo>
                    <a:cubicBezTo>
                      <a:pt x="6043" y="709"/>
                      <a:pt x="6046" y="770"/>
                      <a:pt x="6046" y="830"/>
                    </a:cubicBezTo>
                    <a:lnTo>
                      <a:pt x="6244" y="280"/>
                    </a:lnTo>
                    <a:cubicBezTo>
                      <a:pt x="6281" y="178"/>
                      <a:pt x="6327" y="237"/>
                      <a:pt x="6349" y="412"/>
                    </a:cubicBezTo>
                    <a:cubicBezTo>
                      <a:pt x="6370" y="587"/>
                      <a:pt x="6359" y="813"/>
                      <a:pt x="6323" y="919"/>
                    </a:cubicBezTo>
                    <a:lnTo>
                      <a:pt x="5734" y="2653"/>
                    </a:lnTo>
                    <a:lnTo>
                      <a:pt x="6465" y="618"/>
                    </a:lnTo>
                    <a:cubicBezTo>
                      <a:pt x="6502" y="515"/>
                      <a:pt x="6549" y="575"/>
                      <a:pt x="6570" y="751"/>
                    </a:cubicBezTo>
                    <a:cubicBezTo>
                      <a:pt x="6587" y="890"/>
                      <a:pt x="6583" y="1060"/>
                      <a:pt x="6563" y="1178"/>
                    </a:cubicBezTo>
                    <a:lnTo>
                      <a:pt x="6865" y="337"/>
                    </a:lnTo>
                    <a:cubicBezTo>
                      <a:pt x="6901" y="235"/>
                      <a:pt x="6948" y="295"/>
                      <a:pt x="6970" y="470"/>
                    </a:cubicBezTo>
                    <a:cubicBezTo>
                      <a:pt x="6991" y="646"/>
                      <a:pt x="6979" y="872"/>
                      <a:pt x="6943" y="978"/>
                    </a:cubicBezTo>
                    <a:lnTo>
                      <a:pt x="6911" y="1072"/>
                    </a:lnTo>
                    <a:lnTo>
                      <a:pt x="7242" y="150"/>
                    </a:lnTo>
                    <a:cubicBezTo>
                      <a:pt x="7279" y="48"/>
                      <a:pt x="7326" y="108"/>
                      <a:pt x="7347" y="284"/>
                    </a:cubicBezTo>
                    <a:cubicBezTo>
                      <a:pt x="7363" y="416"/>
                      <a:pt x="7360" y="577"/>
                      <a:pt x="7343" y="693"/>
                    </a:cubicBezTo>
                    <a:cubicBezTo>
                      <a:pt x="7364" y="712"/>
                      <a:pt x="7383" y="773"/>
                      <a:pt x="7395" y="869"/>
                    </a:cubicBezTo>
                    <a:cubicBezTo>
                      <a:pt x="7416" y="1044"/>
                      <a:pt x="7405" y="1270"/>
                      <a:pt x="7369" y="1376"/>
                    </a:cubicBezTo>
                    <a:lnTo>
                      <a:pt x="6387" y="4257"/>
                    </a:lnTo>
                    <a:lnTo>
                      <a:pt x="7820" y="268"/>
                    </a:lnTo>
                    <a:cubicBezTo>
                      <a:pt x="7857" y="166"/>
                      <a:pt x="7903" y="225"/>
                      <a:pt x="7925" y="400"/>
                    </a:cubicBezTo>
                    <a:cubicBezTo>
                      <a:pt x="7946" y="576"/>
                      <a:pt x="7935" y="802"/>
                      <a:pt x="7898" y="908"/>
                    </a:cubicBezTo>
                    <a:lnTo>
                      <a:pt x="7301" y="2651"/>
                    </a:lnTo>
                    <a:lnTo>
                      <a:pt x="8084" y="472"/>
                    </a:lnTo>
                    <a:cubicBezTo>
                      <a:pt x="8121" y="369"/>
                      <a:pt x="8167" y="429"/>
                      <a:pt x="8189" y="604"/>
                    </a:cubicBezTo>
                    <a:cubicBezTo>
                      <a:pt x="8211" y="779"/>
                      <a:pt x="8199" y="1005"/>
                      <a:pt x="8163" y="1111"/>
                    </a:cubicBezTo>
                    <a:lnTo>
                      <a:pt x="7084" y="4279"/>
                    </a:lnTo>
                    <a:lnTo>
                      <a:pt x="8536" y="235"/>
                    </a:lnTo>
                    <a:cubicBezTo>
                      <a:pt x="8573" y="133"/>
                      <a:pt x="8620" y="193"/>
                      <a:pt x="8641" y="369"/>
                    </a:cubicBezTo>
                    <a:cubicBezTo>
                      <a:pt x="8649" y="429"/>
                      <a:pt x="8652" y="496"/>
                      <a:pt x="8652" y="561"/>
                    </a:cubicBezTo>
                    <a:cubicBezTo>
                      <a:pt x="8685" y="520"/>
                      <a:pt x="8720" y="586"/>
                      <a:pt x="8738" y="732"/>
                    </a:cubicBezTo>
                    <a:cubicBezTo>
                      <a:pt x="8749" y="822"/>
                      <a:pt x="8751" y="924"/>
                      <a:pt x="8746" y="1017"/>
                    </a:cubicBezTo>
                    <a:lnTo>
                      <a:pt x="8793" y="887"/>
                    </a:lnTo>
                    <a:cubicBezTo>
                      <a:pt x="8829" y="785"/>
                      <a:pt x="8876" y="845"/>
                      <a:pt x="8898" y="1021"/>
                    </a:cubicBezTo>
                    <a:cubicBezTo>
                      <a:pt x="8910" y="1120"/>
                      <a:pt x="8911" y="1236"/>
                      <a:pt x="8903" y="1338"/>
                    </a:cubicBezTo>
                    <a:lnTo>
                      <a:pt x="9337" y="130"/>
                    </a:lnTo>
                    <a:cubicBezTo>
                      <a:pt x="9374" y="27"/>
                      <a:pt x="9421" y="87"/>
                      <a:pt x="9442" y="263"/>
                    </a:cubicBezTo>
                    <a:cubicBezTo>
                      <a:pt x="9457" y="388"/>
                      <a:pt x="9456" y="538"/>
                      <a:pt x="9441" y="652"/>
                    </a:cubicBezTo>
                    <a:lnTo>
                      <a:pt x="9550" y="348"/>
                    </a:lnTo>
                    <a:cubicBezTo>
                      <a:pt x="9587" y="246"/>
                      <a:pt x="9633" y="306"/>
                      <a:pt x="9655" y="482"/>
                    </a:cubicBezTo>
                    <a:cubicBezTo>
                      <a:pt x="9660" y="523"/>
                      <a:pt x="9663" y="567"/>
                      <a:pt x="9665" y="611"/>
                    </a:cubicBezTo>
                    <a:cubicBezTo>
                      <a:pt x="9700" y="540"/>
                      <a:pt x="9741" y="603"/>
                      <a:pt x="9761" y="765"/>
                    </a:cubicBezTo>
                    <a:cubicBezTo>
                      <a:pt x="9775" y="877"/>
                      <a:pt x="9775" y="1009"/>
                      <a:pt x="9764" y="1118"/>
                    </a:cubicBezTo>
                    <a:lnTo>
                      <a:pt x="9980" y="515"/>
                    </a:lnTo>
                    <a:cubicBezTo>
                      <a:pt x="10017" y="413"/>
                      <a:pt x="10064" y="473"/>
                      <a:pt x="10085" y="649"/>
                    </a:cubicBezTo>
                    <a:cubicBezTo>
                      <a:pt x="10093" y="715"/>
                      <a:pt x="10097" y="789"/>
                      <a:pt x="10096" y="861"/>
                    </a:cubicBezTo>
                    <a:cubicBezTo>
                      <a:pt x="10129" y="817"/>
                      <a:pt x="10165" y="882"/>
                      <a:pt x="10183" y="1031"/>
                    </a:cubicBezTo>
                    <a:cubicBezTo>
                      <a:pt x="10193" y="1110"/>
                      <a:pt x="10195" y="1200"/>
                      <a:pt x="10192" y="1285"/>
                    </a:cubicBezTo>
                    <a:lnTo>
                      <a:pt x="10576" y="216"/>
                    </a:lnTo>
                    <a:cubicBezTo>
                      <a:pt x="10613" y="114"/>
                      <a:pt x="10659" y="174"/>
                      <a:pt x="10681" y="349"/>
                    </a:cubicBezTo>
                    <a:cubicBezTo>
                      <a:pt x="10702" y="524"/>
                      <a:pt x="10691" y="751"/>
                      <a:pt x="10655" y="856"/>
                    </a:cubicBezTo>
                    <a:lnTo>
                      <a:pt x="9773" y="3435"/>
                    </a:lnTo>
                    <a:lnTo>
                      <a:pt x="10814" y="538"/>
                    </a:lnTo>
                    <a:cubicBezTo>
                      <a:pt x="10851" y="436"/>
                      <a:pt x="10898" y="496"/>
                      <a:pt x="10919" y="672"/>
                    </a:cubicBezTo>
                    <a:cubicBezTo>
                      <a:pt x="10929" y="750"/>
                      <a:pt x="10932" y="839"/>
                      <a:pt x="10929" y="922"/>
                    </a:cubicBezTo>
                    <a:lnTo>
                      <a:pt x="11235" y="68"/>
                    </a:lnTo>
                    <a:cubicBezTo>
                      <a:pt x="11272" y="-34"/>
                      <a:pt x="11319" y="26"/>
                      <a:pt x="11340" y="202"/>
                    </a:cubicBezTo>
                    <a:cubicBezTo>
                      <a:pt x="11357" y="337"/>
                      <a:pt x="11353" y="502"/>
                      <a:pt x="11335" y="619"/>
                    </a:cubicBezTo>
                    <a:cubicBezTo>
                      <a:pt x="11361" y="619"/>
                      <a:pt x="11386" y="684"/>
                      <a:pt x="11401" y="801"/>
                    </a:cubicBezTo>
                    <a:cubicBezTo>
                      <a:pt x="11422" y="977"/>
                      <a:pt x="11410" y="1203"/>
                      <a:pt x="11374" y="1309"/>
                    </a:cubicBezTo>
                    <a:lnTo>
                      <a:pt x="11260" y="1642"/>
                    </a:lnTo>
                    <a:lnTo>
                      <a:pt x="11758" y="254"/>
                    </a:lnTo>
                    <a:cubicBezTo>
                      <a:pt x="11795" y="152"/>
                      <a:pt x="11842" y="212"/>
                      <a:pt x="11863" y="388"/>
                    </a:cubicBezTo>
                    <a:cubicBezTo>
                      <a:pt x="11879" y="517"/>
                      <a:pt x="11877" y="673"/>
                      <a:pt x="11860" y="789"/>
                    </a:cubicBezTo>
                    <a:lnTo>
                      <a:pt x="11970" y="484"/>
                    </a:lnTo>
                    <a:cubicBezTo>
                      <a:pt x="12006" y="381"/>
                      <a:pt x="12053" y="441"/>
                      <a:pt x="12075" y="616"/>
                    </a:cubicBezTo>
                    <a:cubicBezTo>
                      <a:pt x="12096" y="791"/>
                      <a:pt x="12085" y="1017"/>
                      <a:pt x="12049" y="1123"/>
                    </a:cubicBezTo>
                    <a:lnTo>
                      <a:pt x="10497" y="5705"/>
                    </a:lnTo>
                    <a:lnTo>
                      <a:pt x="12452" y="263"/>
                    </a:lnTo>
                    <a:cubicBezTo>
                      <a:pt x="12488" y="161"/>
                      <a:pt x="12535" y="220"/>
                      <a:pt x="12557" y="396"/>
                    </a:cubicBezTo>
                    <a:cubicBezTo>
                      <a:pt x="12578" y="572"/>
                      <a:pt x="12566" y="798"/>
                      <a:pt x="12530" y="904"/>
                    </a:cubicBezTo>
                    <a:lnTo>
                      <a:pt x="12504" y="980"/>
                    </a:lnTo>
                    <a:lnTo>
                      <a:pt x="12801" y="151"/>
                    </a:lnTo>
                    <a:cubicBezTo>
                      <a:pt x="12838" y="48"/>
                      <a:pt x="12885" y="108"/>
                      <a:pt x="12906" y="285"/>
                    </a:cubicBezTo>
                    <a:cubicBezTo>
                      <a:pt x="12928" y="461"/>
                      <a:pt x="12916" y="687"/>
                      <a:pt x="12880" y="792"/>
                    </a:cubicBezTo>
                    <a:lnTo>
                      <a:pt x="12879" y="793"/>
                    </a:lnTo>
                    <a:cubicBezTo>
                      <a:pt x="12898" y="818"/>
                      <a:pt x="12914" y="876"/>
                      <a:pt x="12924" y="960"/>
                    </a:cubicBezTo>
                    <a:cubicBezTo>
                      <a:pt x="12946" y="1136"/>
                      <a:pt x="12934" y="1362"/>
                      <a:pt x="12898" y="1468"/>
                    </a:cubicBezTo>
                    <a:lnTo>
                      <a:pt x="12482" y="2683"/>
                    </a:lnTo>
                    <a:lnTo>
                      <a:pt x="13188" y="717"/>
                    </a:lnTo>
                    <a:cubicBezTo>
                      <a:pt x="13225" y="614"/>
                      <a:pt x="13272" y="673"/>
                      <a:pt x="13293" y="849"/>
                    </a:cubicBezTo>
                    <a:cubicBezTo>
                      <a:pt x="13315" y="1025"/>
                      <a:pt x="13303" y="1251"/>
                      <a:pt x="13267" y="1357"/>
                    </a:cubicBezTo>
                    <a:lnTo>
                      <a:pt x="12883" y="2478"/>
                    </a:lnTo>
                    <a:lnTo>
                      <a:pt x="13616" y="436"/>
                    </a:lnTo>
                    <a:cubicBezTo>
                      <a:pt x="13653" y="334"/>
                      <a:pt x="13700" y="393"/>
                      <a:pt x="13721" y="569"/>
                    </a:cubicBezTo>
                    <a:cubicBezTo>
                      <a:pt x="13734" y="676"/>
                      <a:pt x="13735" y="800"/>
                      <a:pt x="13725" y="905"/>
                    </a:cubicBezTo>
                    <a:lnTo>
                      <a:pt x="13856" y="541"/>
                    </a:lnTo>
                    <a:cubicBezTo>
                      <a:pt x="13893" y="439"/>
                      <a:pt x="13940" y="498"/>
                      <a:pt x="13961" y="674"/>
                    </a:cubicBezTo>
                    <a:cubicBezTo>
                      <a:pt x="13977" y="808"/>
                      <a:pt x="13975" y="971"/>
                      <a:pt x="13956" y="1087"/>
                    </a:cubicBezTo>
                    <a:lnTo>
                      <a:pt x="14161" y="519"/>
                    </a:lnTo>
                    <a:cubicBezTo>
                      <a:pt x="14197" y="416"/>
                      <a:pt x="14244" y="476"/>
                      <a:pt x="14266" y="651"/>
                    </a:cubicBezTo>
                    <a:cubicBezTo>
                      <a:pt x="14287" y="827"/>
                      <a:pt x="14275" y="1053"/>
                      <a:pt x="14239" y="1159"/>
                    </a:cubicBezTo>
                    <a:lnTo>
                      <a:pt x="13663" y="2841"/>
                    </a:lnTo>
                    <a:lnTo>
                      <a:pt x="14438" y="685"/>
                    </a:lnTo>
                    <a:cubicBezTo>
                      <a:pt x="14474" y="583"/>
                      <a:pt x="14521" y="642"/>
                      <a:pt x="14543" y="817"/>
                    </a:cubicBezTo>
                    <a:cubicBezTo>
                      <a:pt x="14564" y="992"/>
                      <a:pt x="14553" y="1218"/>
                      <a:pt x="14517" y="1324"/>
                    </a:cubicBezTo>
                    <a:lnTo>
                      <a:pt x="12929" y="6019"/>
                    </a:lnTo>
                    <a:lnTo>
                      <a:pt x="14985" y="294"/>
                    </a:lnTo>
                    <a:cubicBezTo>
                      <a:pt x="15022" y="192"/>
                      <a:pt x="15069" y="251"/>
                      <a:pt x="15090" y="427"/>
                    </a:cubicBezTo>
                    <a:cubicBezTo>
                      <a:pt x="15112" y="602"/>
                      <a:pt x="15100" y="828"/>
                      <a:pt x="15064" y="934"/>
                    </a:cubicBezTo>
                    <a:lnTo>
                      <a:pt x="14689" y="2029"/>
                    </a:lnTo>
                    <a:lnTo>
                      <a:pt x="15251" y="464"/>
                    </a:lnTo>
                    <a:cubicBezTo>
                      <a:pt x="15287" y="362"/>
                      <a:pt x="15334" y="421"/>
                      <a:pt x="15356" y="596"/>
                    </a:cubicBezTo>
                    <a:cubicBezTo>
                      <a:pt x="15377" y="771"/>
                      <a:pt x="15366" y="997"/>
                      <a:pt x="15330" y="1103"/>
                    </a:cubicBezTo>
                    <a:lnTo>
                      <a:pt x="13792" y="5644"/>
                    </a:lnTo>
                    <a:lnTo>
                      <a:pt x="15774" y="126"/>
                    </a:lnTo>
                    <a:cubicBezTo>
                      <a:pt x="15811" y="24"/>
                      <a:pt x="15858" y="83"/>
                      <a:pt x="15879" y="260"/>
                    </a:cubicBezTo>
                    <a:cubicBezTo>
                      <a:pt x="15888" y="330"/>
                      <a:pt x="15891" y="407"/>
                      <a:pt x="15890" y="482"/>
                    </a:cubicBezTo>
                    <a:cubicBezTo>
                      <a:pt x="15918" y="465"/>
                      <a:pt x="15949" y="531"/>
                      <a:pt x="15965" y="662"/>
                    </a:cubicBezTo>
                    <a:cubicBezTo>
                      <a:pt x="15987" y="837"/>
                      <a:pt x="15975" y="1063"/>
                      <a:pt x="15939" y="1169"/>
                    </a:cubicBezTo>
                    <a:lnTo>
                      <a:pt x="14636" y="5010"/>
                    </a:lnTo>
                    <a:lnTo>
                      <a:pt x="16379" y="157"/>
                    </a:lnTo>
                    <a:cubicBezTo>
                      <a:pt x="16415" y="55"/>
                      <a:pt x="16462" y="114"/>
                      <a:pt x="16484" y="291"/>
                    </a:cubicBezTo>
                    <a:cubicBezTo>
                      <a:pt x="16501" y="435"/>
                      <a:pt x="16496" y="615"/>
                      <a:pt x="16474" y="732"/>
                    </a:cubicBezTo>
                    <a:cubicBezTo>
                      <a:pt x="16489" y="761"/>
                      <a:pt x="16503" y="815"/>
                      <a:pt x="16512" y="889"/>
                    </a:cubicBezTo>
                    <a:cubicBezTo>
                      <a:pt x="16521" y="965"/>
                      <a:pt x="16524" y="1052"/>
                      <a:pt x="16521" y="1133"/>
                    </a:cubicBezTo>
                    <a:lnTo>
                      <a:pt x="16651" y="772"/>
                    </a:lnTo>
                    <a:cubicBezTo>
                      <a:pt x="16688" y="670"/>
                      <a:pt x="16734" y="729"/>
                      <a:pt x="16756" y="905"/>
                    </a:cubicBezTo>
                    <a:cubicBezTo>
                      <a:pt x="16777" y="1080"/>
                      <a:pt x="16766" y="1306"/>
                      <a:pt x="16730" y="1412"/>
                    </a:cubicBezTo>
                    <a:lnTo>
                      <a:pt x="15887" y="3884"/>
                    </a:lnTo>
                    <a:lnTo>
                      <a:pt x="17139" y="397"/>
                    </a:lnTo>
                    <a:cubicBezTo>
                      <a:pt x="17176" y="295"/>
                      <a:pt x="17222" y="354"/>
                      <a:pt x="17244" y="529"/>
                    </a:cubicBezTo>
                    <a:cubicBezTo>
                      <a:pt x="17265" y="704"/>
                      <a:pt x="17254" y="930"/>
                      <a:pt x="17218" y="1036"/>
                    </a:cubicBezTo>
                    <a:lnTo>
                      <a:pt x="15638" y="5705"/>
                    </a:lnTo>
                    <a:lnTo>
                      <a:pt x="17428" y="722"/>
                    </a:lnTo>
                    <a:cubicBezTo>
                      <a:pt x="17464" y="620"/>
                      <a:pt x="17511" y="679"/>
                      <a:pt x="17532" y="854"/>
                    </a:cubicBezTo>
                    <a:cubicBezTo>
                      <a:pt x="17554" y="1029"/>
                      <a:pt x="17542" y="1255"/>
                      <a:pt x="17506" y="1361"/>
                    </a:cubicBezTo>
                    <a:lnTo>
                      <a:pt x="15953" y="5944"/>
                    </a:lnTo>
                    <a:lnTo>
                      <a:pt x="17948" y="391"/>
                    </a:lnTo>
                    <a:cubicBezTo>
                      <a:pt x="17984" y="289"/>
                      <a:pt x="18031" y="348"/>
                      <a:pt x="18052" y="523"/>
                    </a:cubicBezTo>
                    <a:cubicBezTo>
                      <a:pt x="18074" y="698"/>
                      <a:pt x="18062" y="924"/>
                      <a:pt x="18026" y="1030"/>
                    </a:cubicBezTo>
                    <a:lnTo>
                      <a:pt x="16703" y="4928"/>
                    </a:lnTo>
                    <a:lnTo>
                      <a:pt x="18162" y="866"/>
                    </a:lnTo>
                    <a:cubicBezTo>
                      <a:pt x="18199" y="764"/>
                      <a:pt x="18246" y="823"/>
                      <a:pt x="18267" y="999"/>
                    </a:cubicBezTo>
                    <a:cubicBezTo>
                      <a:pt x="18284" y="1133"/>
                      <a:pt x="18281" y="1297"/>
                      <a:pt x="18262" y="1414"/>
                    </a:cubicBezTo>
                    <a:lnTo>
                      <a:pt x="18605" y="459"/>
                    </a:lnTo>
                    <a:cubicBezTo>
                      <a:pt x="18642" y="357"/>
                      <a:pt x="18688" y="417"/>
                      <a:pt x="18710" y="593"/>
                    </a:cubicBezTo>
                    <a:cubicBezTo>
                      <a:pt x="18720" y="675"/>
                      <a:pt x="18723" y="769"/>
                      <a:pt x="18719" y="856"/>
                    </a:cubicBezTo>
                    <a:cubicBezTo>
                      <a:pt x="18753" y="797"/>
                      <a:pt x="18792" y="860"/>
                      <a:pt x="18811" y="1016"/>
                    </a:cubicBezTo>
                    <a:cubicBezTo>
                      <a:pt x="18833" y="1191"/>
                      <a:pt x="18821" y="1417"/>
                      <a:pt x="18785" y="1523"/>
                    </a:cubicBezTo>
                    <a:lnTo>
                      <a:pt x="17335" y="5800"/>
                    </a:lnTo>
                    <a:lnTo>
                      <a:pt x="19392" y="74"/>
                    </a:lnTo>
                    <a:cubicBezTo>
                      <a:pt x="19429" y="-29"/>
                      <a:pt x="19476" y="30"/>
                      <a:pt x="19497" y="206"/>
                    </a:cubicBezTo>
                    <a:cubicBezTo>
                      <a:pt x="19519" y="382"/>
                      <a:pt x="19507" y="608"/>
                      <a:pt x="19471" y="714"/>
                    </a:cubicBezTo>
                    <a:lnTo>
                      <a:pt x="18532" y="3457"/>
                    </a:lnTo>
                    <a:lnTo>
                      <a:pt x="19730" y="124"/>
                    </a:lnTo>
                    <a:cubicBezTo>
                      <a:pt x="19766" y="21"/>
                      <a:pt x="19813" y="81"/>
                      <a:pt x="19835" y="257"/>
                    </a:cubicBezTo>
                    <a:cubicBezTo>
                      <a:pt x="19851" y="390"/>
                      <a:pt x="19848" y="553"/>
                      <a:pt x="19830" y="669"/>
                    </a:cubicBezTo>
                    <a:lnTo>
                      <a:pt x="20052" y="50"/>
                    </a:lnTo>
                    <a:cubicBezTo>
                      <a:pt x="20089" y="-52"/>
                      <a:pt x="20136" y="7"/>
                      <a:pt x="20157" y="184"/>
                    </a:cubicBezTo>
                    <a:cubicBezTo>
                      <a:pt x="20172" y="301"/>
                      <a:pt x="20171" y="441"/>
                      <a:pt x="20158" y="552"/>
                    </a:cubicBezTo>
                    <a:cubicBezTo>
                      <a:pt x="20180" y="571"/>
                      <a:pt x="20199" y="633"/>
                      <a:pt x="20210" y="729"/>
                    </a:cubicBezTo>
                    <a:cubicBezTo>
                      <a:pt x="20222" y="823"/>
                      <a:pt x="20224" y="932"/>
                      <a:pt x="20218" y="1029"/>
                    </a:cubicBezTo>
                    <a:lnTo>
                      <a:pt x="20319" y="745"/>
                    </a:lnTo>
                    <a:cubicBezTo>
                      <a:pt x="20356" y="643"/>
                      <a:pt x="20403" y="703"/>
                      <a:pt x="20424" y="879"/>
                    </a:cubicBezTo>
                    <a:cubicBezTo>
                      <a:pt x="20440" y="1006"/>
                      <a:pt x="20438" y="1160"/>
                      <a:pt x="20422" y="1275"/>
                    </a:cubicBezTo>
                    <a:lnTo>
                      <a:pt x="20691" y="526"/>
                    </a:lnTo>
                    <a:cubicBezTo>
                      <a:pt x="20727" y="424"/>
                      <a:pt x="20774" y="483"/>
                      <a:pt x="20796" y="658"/>
                    </a:cubicBezTo>
                    <a:cubicBezTo>
                      <a:pt x="20817" y="833"/>
                      <a:pt x="20806" y="1059"/>
                      <a:pt x="20770" y="1165"/>
                    </a:cubicBezTo>
                    <a:lnTo>
                      <a:pt x="19327" y="5420"/>
                    </a:lnTo>
                    <a:lnTo>
                      <a:pt x="20989" y="795"/>
                    </a:lnTo>
                    <a:cubicBezTo>
                      <a:pt x="21025" y="692"/>
                      <a:pt x="21072" y="752"/>
                      <a:pt x="21094" y="927"/>
                    </a:cubicBezTo>
                    <a:cubicBezTo>
                      <a:pt x="21115" y="1103"/>
                      <a:pt x="21103" y="1329"/>
                      <a:pt x="21067" y="1435"/>
                    </a:cubicBezTo>
                    <a:lnTo>
                      <a:pt x="20430" y="3298"/>
                    </a:lnTo>
                    <a:lnTo>
                      <a:pt x="21353" y="730"/>
                    </a:lnTo>
                    <a:cubicBezTo>
                      <a:pt x="21389" y="628"/>
                      <a:pt x="21436" y="687"/>
                      <a:pt x="21457" y="863"/>
                    </a:cubicBezTo>
                    <a:cubicBezTo>
                      <a:pt x="21479" y="1038"/>
                      <a:pt x="21467" y="1265"/>
                      <a:pt x="21431" y="1370"/>
                    </a:cubicBezTo>
                    <a:lnTo>
                      <a:pt x="21215" y="2002"/>
                    </a:lnTo>
                    <a:lnTo>
                      <a:pt x="21248" y="1908"/>
                    </a:lnTo>
                    <a:cubicBezTo>
                      <a:pt x="21285" y="1806"/>
                      <a:pt x="21331" y="1865"/>
                      <a:pt x="21353" y="2040"/>
                    </a:cubicBezTo>
                    <a:cubicBezTo>
                      <a:pt x="21375" y="2215"/>
                      <a:pt x="21363" y="2441"/>
                      <a:pt x="21327" y="2547"/>
                    </a:cubicBezTo>
                    <a:lnTo>
                      <a:pt x="20082" y="6224"/>
                    </a:lnTo>
                    <a:lnTo>
                      <a:pt x="21296" y="2844"/>
                    </a:lnTo>
                    <a:cubicBezTo>
                      <a:pt x="21333" y="2742"/>
                      <a:pt x="21380" y="2801"/>
                      <a:pt x="21401" y="2977"/>
                    </a:cubicBezTo>
                    <a:cubicBezTo>
                      <a:pt x="21416" y="3095"/>
                      <a:pt x="21415" y="3236"/>
                      <a:pt x="21402" y="3348"/>
                    </a:cubicBezTo>
                    <a:cubicBezTo>
                      <a:pt x="21437" y="3280"/>
                      <a:pt x="21478" y="3343"/>
                      <a:pt x="21497" y="3504"/>
                    </a:cubicBezTo>
                    <a:cubicBezTo>
                      <a:pt x="21519" y="3679"/>
                      <a:pt x="21507" y="3906"/>
                      <a:pt x="21471" y="4011"/>
                    </a:cubicBezTo>
                    <a:lnTo>
                      <a:pt x="21414" y="4178"/>
                    </a:lnTo>
                    <a:cubicBezTo>
                      <a:pt x="21432" y="4202"/>
                      <a:pt x="21449" y="4260"/>
                      <a:pt x="21460" y="4348"/>
                    </a:cubicBezTo>
                    <a:cubicBezTo>
                      <a:pt x="21482" y="4523"/>
                      <a:pt x="21470" y="4750"/>
                      <a:pt x="21434" y="4855"/>
                    </a:cubicBezTo>
                    <a:lnTo>
                      <a:pt x="21180" y="5597"/>
                    </a:lnTo>
                    <a:cubicBezTo>
                      <a:pt x="21199" y="5621"/>
                      <a:pt x="21216" y="5679"/>
                      <a:pt x="21227" y="5766"/>
                    </a:cubicBezTo>
                    <a:cubicBezTo>
                      <a:pt x="21249" y="5940"/>
                      <a:pt x="21237" y="6166"/>
                      <a:pt x="21202" y="6273"/>
                    </a:cubicBezTo>
                    <a:lnTo>
                      <a:pt x="20013" y="9850"/>
                    </a:lnTo>
                    <a:lnTo>
                      <a:pt x="21462" y="5817"/>
                    </a:lnTo>
                    <a:cubicBezTo>
                      <a:pt x="21498" y="5715"/>
                      <a:pt x="21545" y="5773"/>
                      <a:pt x="21566" y="5947"/>
                    </a:cubicBezTo>
                    <a:cubicBezTo>
                      <a:pt x="21588" y="6121"/>
                      <a:pt x="21577" y="6347"/>
                      <a:pt x="21541" y="6454"/>
                    </a:cubicBezTo>
                    <a:lnTo>
                      <a:pt x="20524" y="9518"/>
                    </a:lnTo>
                    <a:lnTo>
                      <a:pt x="21222" y="7576"/>
                    </a:lnTo>
                    <a:cubicBezTo>
                      <a:pt x="21259" y="7474"/>
                      <a:pt x="21305" y="7532"/>
                      <a:pt x="21327" y="7706"/>
                    </a:cubicBezTo>
                    <a:cubicBezTo>
                      <a:pt x="21348" y="7879"/>
                      <a:pt x="21337" y="8104"/>
                      <a:pt x="21302" y="8212"/>
                    </a:cubicBezTo>
                    <a:lnTo>
                      <a:pt x="20377" y="11018"/>
                    </a:lnTo>
                    <a:lnTo>
                      <a:pt x="21217" y="8680"/>
                    </a:lnTo>
                    <a:cubicBezTo>
                      <a:pt x="21253" y="8579"/>
                      <a:pt x="21300" y="8636"/>
                      <a:pt x="21321" y="8809"/>
                    </a:cubicBezTo>
                    <a:cubicBezTo>
                      <a:pt x="21343" y="8981"/>
                      <a:pt x="21332" y="9206"/>
                      <a:pt x="21297" y="9315"/>
                    </a:cubicBezTo>
                    <a:lnTo>
                      <a:pt x="20370" y="12171"/>
                    </a:lnTo>
                    <a:lnTo>
                      <a:pt x="21435" y="9206"/>
                    </a:lnTo>
                    <a:cubicBezTo>
                      <a:pt x="21472" y="9105"/>
                      <a:pt x="21518" y="9162"/>
                      <a:pt x="21540" y="9336"/>
                    </a:cubicBezTo>
                    <a:cubicBezTo>
                      <a:pt x="21562" y="9509"/>
                      <a:pt x="21550" y="9735"/>
                      <a:pt x="21515" y="9843"/>
                    </a:cubicBezTo>
                    <a:lnTo>
                      <a:pt x="21130" y="11016"/>
                    </a:lnTo>
                    <a:cubicBezTo>
                      <a:pt x="21164" y="10954"/>
                      <a:pt x="21204" y="11016"/>
                      <a:pt x="21223" y="11172"/>
                    </a:cubicBezTo>
                    <a:cubicBezTo>
                      <a:pt x="21240" y="11302"/>
                      <a:pt x="21237" y="11462"/>
                      <a:pt x="21220" y="11579"/>
                    </a:cubicBezTo>
                    <a:lnTo>
                      <a:pt x="21467" y="10892"/>
                    </a:lnTo>
                    <a:cubicBezTo>
                      <a:pt x="21503" y="10791"/>
                      <a:pt x="21549" y="10848"/>
                      <a:pt x="21571" y="11021"/>
                    </a:cubicBezTo>
                    <a:cubicBezTo>
                      <a:pt x="21593" y="11194"/>
                      <a:pt x="21582" y="11419"/>
                      <a:pt x="21547" y="11527"/>
                    </a:cubicBezTo>
                    <a:lnTo>
                      <a:pt x="21397" y="11989"/>
                    </a:lnTo>
                    <a:lnTo>
                      <a:pt x="21422" y="11918"/>
                    </a:lnTo>
                    <a:cubicBezTo>
                      <a:pt x="21459" y="11818"/>
                      <a:pt x="21505" y="11874"/>
                      <a:pt x="21527" y="12045"/>
                    </a:cubicBezTo>
                    <a:cubicBezTo>
                      <a:pt x="21549" y="12216"/>
                      <a:pt x="21538" y="12440"/>
                      <a:pt x="21504" y="12550"/>
                    </a:cubicBezTo>
                    <a:lnTo>
                      <a:pt x="20826" y="14714"/>
                    </a:lnTo>
                    <a:lnTo>
                      <a:pt x="21124" y="13883"/>
                    </a:lnTo>
                    <a:cubicBezTo>
                      <a:pt x="21160" y="13784"/>
                      <a:pt x="21206" y="13838"/>
                      <a:pt x="21228" y="14006"/>
                    </a:cubicBezTo>
                    <a:cubicBezTo>
                      <a:pt x="21250" y="14174"/>
                      <a:pt x="21241" y="14396"/>
                      <a:pt x="21207" y="14510"/>
                    </a:cubicBezTo>
                    <a:lnTo>
                      <a:pt x="20842" y="15741"/>
                    </a:lnTo>
                    <a:lnTo>
                      <a:pt x="21274" y="14539"/>
                    </a:lnTo>
                    <a:cubicBezTo>
                      <a:pt x="21309" y="14440"/>
                      <a:pt x="21355" y="14493"/>
                      <a:pt x="21377" y="14661"/>
                    </a:cubicBezTo>
                    <a:cubicBezTo>
                      <a:pt x="21399" y="14828"/>
                      <a:pt x="21390" y="15050"/>
                      <a:pt x="21357" y="15165"/>
                    </a:cubicBezTo>
                    <a:lnTo>
                      <a:pt x="20931" y="16613"/>
                    </a:lnTo>
                    <a:lnTo>
                      <a:pt x="21212" y="15832"/>
                    </a:lnTo>
                    <a:cubicBezTo>
                      <a:pt x="21248" y="15732"/>
                      <a:pt x="21293" y="15786"/>
                      <a:pt x="21315" y="15953"/>
                    </a:cubicBezTo>
                    <a:cubicBezTo>
                      <a:pt x="21338" y="16121"/>
                      <a:pt x="21329" y="16343"/>
                      <a:pt x="21295" y="16457"/>
                    </a:cubicBezTo>
                    <a:lnTo>
                      <a:pt x="21191" y="16813"/>
                    </a:lnTo>
                    <a:cubicBezTo>
                      <a:pt x="21210" y="16831"/>
                      <a:pt x="21229" y="16887"/>
                      <a:pt x="21241" y="16975"/>
                    </a:cubicBezTo>
                    <a:cubicBezTo>
                      <a:pt x="21263" y="17141"/>
                      <a:pt x="21255" y="17362"/>
                      <a:pt x="21221" y="17479"/>
                    </a:cubicBezTo>
                    <a:lnTo>
                      <a:pt x="21162" y="17687"/>
                    </a:lnTo>
                    <a:cubicBezTo>
                      <a:pt x="21184" y="17698"/>
                      <a:pt x="21205" y="17755"/>
                      <a:pt x="21219" y="17851"/>
                    </a:cubicBezTo>
                    <a:cubicBezTo>
                      <a:pt x="21239" y="17997"/>
                      <a:pt x="21235" y="18187"/>
                      <a:pt x="21211" y="18311"/>
                    </a:cubicBezTo>
                    <a:cubicBezTo>
                      <a:pt x="21227" y="18332"/>
                      <a:pt x="21242" y="18378"/>
                      <a:pt x="21252" y="18447"/>
                    </a:cubicBezTo>
                    <a:cubicBezTo>
                      <a:pt x="21276" y="18597"/>
                      <a:pt x="21272" y="18809"/>
                      <a:pt x="21244" y="18939"/>
                    </a:cubicBezTo>
                    <a:lnTo>
                      <a:pt x="21203" y="19129"/>
                    </a:lnTo>
                    <a:lnTo>
                      <a:pt x="21280" y="18913"/>
                    </a:lnTo>
                    <a:cubicBezTo>
                      <a:pt x="21307" y="18839"/>
                      <a:pt x="21340" y="18848"/>
                      <a:pt x="21365" y="18936"/>
                    </a:cubicBezTo>
                    <a:cubicBezTo>
                      <a:pt x="21389" y="19025"/>
                      <a:pt x="21401" y="19175"/>
                      <a:pt x="21394" y="19319"/>
                    </a:cubicBezTo>
                    <a:lnTo>
                      <a:pt x="21387" y="19467"/>
                    </a:lnTo>
                    <a:lnTo>
                      <a:pt x="21414" y="19390"/>
                    </a:lnTo>
                    <a:cubicBezTo>
                      <a:pt x="21451" y="19288"/>
                      <a:pt x="21498" y="19348"/>
                      <a:pt x="21520" y="19526"/>
                    </a:cubicBezTo>
                    <a:cubicBezTo>
                      <a:pt x="21541" y="19704"/>
                      <a:pt x="21528" y="19932"/>
                      <a:pt x="21492" y="20034"/>
                    </a:cubicBezTo>
                    <a:lnTo>
                      <a:pt x="21310" y="20539"/>
                    </a:lnTo>
                    <a:cubicBezTo>
                      <a:pt x="21284" y="20613"/>
                      <a:pt x="21251" y="20604"/>
                      <a:pt x="21226" y="20516"/>
                    </a:cubicBezTo>
                    <a:cubicBezTo>
                      <a:pt x="21201" y="20428"/>
                      <a:pt x="21190" y="20277"/>
                      <a:pt x="21197" y="20133"/>
                    </a:cubicBezTo>
                    <a:lnTo>
                      <a:pt x="21204" y="19985"/>
                    </a:lnTo>
                    <a:lnTo>
                      <a:pt x="20724" y="21319"/>
                    </a:lnTo>
                    <a:cubicBezTo>
                      <a:pt x="20691" y="21413"/>
                      <a:pt x="20648" y="21371"/>
                      <a:pt x="20624" y="21220"/>
                    </a:cubicBezTo>
                    <a:cubicBezTo>
                      <a:pt x="20601" y="21070"/>
                      <a:pt x="20604" y="20859"/>
                      <a:pt x="20633" y="20729"/>
                    </a:cubicBezTo>
                    <a:lnTo>
                      <a:pt x="20674" y="20538"/>
                    </a:lnTo>
                    <a:lnTo>
                      <a:pt x="20405" y="21288"/>
                    </a:lnTo>
                    <a:cubicBezTo>
                      <a:pt x="20369" y="21387"/>
                      <a:pt x="20324" y="21336"/>
                      <a:pt x="20302" y="21172"/>
                    </a:cubicBezTo>
                    <a:cubicBezTo>
                      <a:pt x="20290" y="21087"/>
                      <a:pt x="20286" y="20987"/>
                      <a:pt x="20290" y="20893"/>
                    </a:cubicBezTo>
                    <a:lnTo>
                      <a:pt x="20091" y="21449"/>
                    </a:lnTo>
                    <a:cubicBezTo>
                      <a:pt x="20055" y="21548"/>
                      <a:pt x="20010" y="21495"/>
                      <a:pt x="19987" y="21330"/>
                    </a:cubicBezTo>
                    <a:cubicBezTo>
                      <a:pt x="19970" y="21198"/>
                      <a:pt x="19971" y="21033"/>
                      <a:pt x="19989" y="20911"/>
                    </a:cubicBezTo>
                    <a:lnTo>
                      <a:pt x="19980" y="20936"/>
                    </a:lnTo>
                    <a:cubicBezTo>
                      <a:pt x="19945" y="21036"/>
                      <a:pt x="19899" y="20982"/>
                      <a:pt x="19877" y="20815"/>
                    </a:cubicBezTo>
                    <a:cubicBezTo>
                      <a:pt x="19860" y="20686"/>
                      <a:pt x="19861" y="20523"/>
                      <a:pt x="19878" y="20404"/>
                    </a:cubicBezTo>
                    <a:lnTo>
                      <a:pt x="19541" y="21342"/>
                    </a:lnTo>
                    <a:cubicBezTo>
                      <a:pt x="19505" y="21442"/>
                      <a:pt x="19460" y="21388"/>
                      <a:pt x="19437" y="21221"/>
                    </a:cubicBezTo>
                    <a:cubicBezTo>
                      <a:pt x="19415" y="21053"/>
                      <a:pt x="19424" y="20831"/>
                      <a:pt x="19458" y="20717"/>
                    </a:cubicBezTo>
                    <a:lnTo>
                      <a:pt x="19883" y="19268"/>
                    </a:lnTo>
                    <a:lnTo>
                      <a:pt x="19377" y="20679"/>
                    </a:lnTo>
                    <a:cubicBezTo>
                      <a:pt x="19341" y="20779"/>
                      <a:pt x="19295" y="20724"/>
                      <a:pt x="19273" y="20556"/>
                    </a:cubicBezTo>
                    <a:cubicBezTo>
                      <a:pt x="19251" y="20388"/>
                      <a:pt x="19260" y="20166"/>
                      <a:pt x="19294" y="20052"/>
                    </a:cubicBezTo>
                    <a:lnTo>
                      <a:pt x="19659" y="18823"/>
                    </a:lnTo>
                    <a:lnTo>
                      <a:pt x="18720" y="21436"/>
                    </a:lnTo>
                    <a:cubicBezTo>
                      <a:pt x="18684" y="21537"/>
                      <a:pt x="18638" y="21481"/>
                      <a:pt x="18616" y="21310"/>
                    </a:cubicBezTo>
                    <a:cubicBezTo>
                      <a:pt x="18594" y="21139"/>
                      <a:pt x="18604" y="20915"/>
                      <a:pt x="18639" y="20804"/>
                    </a:cubicBezTo>
                    <a:lnTo>
                      <a:pt x="19317" y="18639"/>
                    </a:lnTo>
                    <a:lnTo>
                      <a:pt x="18524" y="20846"/>
                    </a:lnTo>
                    <a:cubicBezTo>
                      <a:pt x="18488" y="20947"/>
                      <a:pt x="18442" y="20890"/>
                      <a:pt x="18420" y="20717"/>
                    </a:cubicBezTo>
                    <a:cubicBezTo>
                      <a:pt x="18398" y="20544"/>
                      <a:pt x="18409" y="20320"/>
                      <a:pt x="18444" y="20211"/>
                    </a:cubicBezTo>
                    <a:lnTo>
                      <a:pt x="18594" y="19750"/>
                    </a:lnTo>
                    <a:lnTo>
                      <a:pt x="18029" y="21322"/>
                    </a:lnTo>
                    <a:cubicBezTo>
                      <a:pt x="17993" y="21423"/>
                      <a:pt x="17946" y="21366"/>
                      <a:pt x="17924" y="21192"/>
                    </a:cubicBezTo>
                    <a:cubicBezTo>
                      <a:pt x="17908" y="21062"/>
                      <a:pt x="17910" y="20902"/>
                      <a:pt x="17927" y="20785"/>
                    </a:cubicBezTo>
                    <a:lnTo>
                      <a:pt x="17876" y="20928"/>
                    </a:lnTo>
                    <a:cubicBezTo>
                      <a:pt x="17840" y="21029"/>
                      <a:pt x="17793" y="20971"/>
                      <a:pt x="17772" y="20798"/>
                    </a:cubicBezTo>
                    <a:cubicBezTo>
                      <a:pt x="17750" y="20625"/>
                      <a:pt x="17761" y="20399"/>
                      <a:pt x="17797" y="20291"/>
                    </a:cubicBezTo>
                    <a:lnTo>
                      <a:pt x="18160" y="19185"/>
                    </a:lnTo>
                    <a:lnTo>
                      <a:pt x="17488" y="21055"/>
                    </a:lnTo>
                    <a:cubicBezTo>
                      <a:pt x="17452" y="21157"/>
                      <a:pt x="17405" y="21099"/>
                      <a:pt x="17383" y="20927"/>
                    </a:cubicBezTo>
                    <a:cubicBezTo>
                      <a:pt x="17362" y="20754"/>
                      <a:pt x="17372" y="20529"/>
                      <a:pt x="17408" y="20420"/>
                    </a:cubicBezTo>
                    <a:lnTo>
                      <a:pt x="18335" y="17562"/>
                    </a:lnTo>
                    <a:lnTo>
                      <a:pt x="16938" y="21451"/>
                    </a:lnTo>
                    <a:cubicBezTo>
                      <a:pt x="16926" y="21485"/>
                      <a:pt x="16913" y="21501"/>
                      <a:pt x="16900" y="21501"/>
                    </a:cubicBez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584200" rtl="0">
                  <a:lnSpc>
                    <a:spcPct val="70000"/>
                  </a:lnSpc>
                  <a:defRPr sz="3000">
                    <a:solidFill>
                      <a:schemeClr val="accent5">
                        <a:lumOff val="-11199"/>
                      </a:schemeClr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</a:p>
            </p:txBody>
          </p:sp>
          <p:sp>
            <p:nvSpPr>
              <p:cNvPr id="1744" name="معادلة"/>
              <p:cNvSpPr txBox="1"/>
              <p:nvPr/>
            </p:nvSpPr>
            <p:spPr>
              <a:xfrm>
                <a:off x="72532" y="55559"/>
                <a:ext cx="187568" cy="2215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sz="2700"/>
              </a:p>
            </p:txBody>
          </p:sp>
        </p:grpSp>
      </p:grpSp>
      <p:grpSp>
        <p:nvGrpSpPr>
          <p:cNvPr id="1751" name="تجميع"/>
          <p:cNvGrpSpPr/>
          <p:nvPr/>
        </p:nvGrpSpPr>
        <p:grpSpPr>
          <a:xfrm>
            <a:off x="4666879" y="3193966"/>
            <a:ext cx="2303494" cy="332633"/>
            <a:chOff x="0" y="0"/>
            <a:chExt cx="2303492" cy="332632"/>
          </a:xfrm>
        </p:grpSpPr>
        <p:grpSp>
          <p:nvGrpSpPr>
            <p:cNvPr id="1749" name="تجميع"/>
            <p:cNvGrpSpPr/>
            <p:nvPr/>
          </p:nvGrpSpPr>
          <p:grpSpPr>
            <a:xfrm>
              <a:off x="1970860" y="-1"/>
              <a:ext cx="332633" cy="332634"/>
              <a:chOff x="0" y="0"/>
              <a:chExt cx="332632" cy="332632"/>
            </a:xfrm>
          </p:grpSpPr>
          <p:sp>
            <p:nvSpPr>
              <p:cNvPr id="1747" name="شكل"/>
              <p:cNvSpPr/>
              <p:nvPr/>
            </p:nvSpPr>
            <p:spPr>
              <a:xfrm>
                <a:off x="0" y="-1"/>
                <a:ext cx="332633" cy="332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2" h="21500" fill="norm" stroke="1" extrusionOk="0">
                    <a:moveTo>
                      <a:pt x="16900" y="21501"/>
                    </a:moveTo>
                    <a:cubicBezTo>
                      <a:pt x="16874" y="21501"/>
                      <a:pt x="16848" y="21436"/>
                      <a:pt x="16834" y="21321"/>
                    </a:cubicBezTo>
                    <a:cubicBezTo>
                      <a:pt x="16812" y="21147"/>
                      <a:pt x="16823" y="20922"/>
                      <a:pt x="16859" y="20814"/>
                    </a:cubicBezTo>
                    <a:lnTo>
                      <a:pt x="17783" y="18008"/>
                    </a:lnTo>
                    <a:lnTo>
                      <a:pt x="16784" y="20790"/>
                    </a:lnTo>
                    <a:cubicBezTo>
                      <a:pt x="16748" y="20891"/>
                      <a:pt x="16701" y="20833"/>
                      <a:pt x="16680" y="20659"/>
                    </a:cubicBezTo>
                    <a:cubicBezTo>
                      <a:pt x="16658" y="20486"/>
                      <a:pt x="16669" y="20260"/>
                      <a:pt x="16705" y="20152"/>
                    </a:cubicBezTo>
                    <a:lnTo>
                      <a:pt x="17721" y="17091"/>
                    </a:lnTo>
                    <a:lnTo>
                      <a:pt x="16191" y="21350"/>
                    </a:lnTo>
                    <a:cubicBezTo>
                      <a:pt x="16154" y="21452"/>
                      <a:pt x="16108" y="21394"/>
                      <a:pt x="16086" y="21220"/>
                    </a:cubicBezTo>
                    <a:cubicBezTo>
                      <a:pt x="16064" y="21046"/>
                      <a:pt x="16076" y="20820"/>
                      <a:pt x="16111" y="20713"/>
                    </a:cubicBezTo>
                    <a:lnTo>
                      <a:pt x="17301" y="17135"/>
                    </a:lnTo>
                    <a:lnTo>
                      <a:pt x="15818" y="21262"/>
                    </a:lnTo>
                    <a:cubicBezTo>
                      <a:pt x="15781" y="21364"/>
                      <a:pt x="15735" y="21305"/>
                      <a:pt x="15713" y="21130"/>
                    </a:cubicBezTo>
                    <a:cubicBezTo>
                      <a:pt x="15700" y="21024"/>
                      <a:pt x="15699" y="20901"/>
                      <a:pt x="15708" y="20796"/>
                    </a:cubicBezTo>
                    <a:lnTo>
                      <a:pt x="15487" y="21411"/>
                    </a:lnTo>
                    <a:cubicBezTo>
                      <a:pt x="15451" y="21513"/>
                      <a:pt x="15404" y="21454"/>
                      <a:pt x="15382" y="21278"/>
                    </a:cubicBezTo>
                    <a:cubicBezTo>
                      <a:pt x="15371" y="21186"/>
                      <a:pt x="15369" y="21079"/>
                      <a:pt x="15375" y="20983"/>
                    </a:cubicBezTo>
                    <a:lnTo>
                      <a:pt x="15302" y="21187"/>
                    </a:lnTo>
                    <a:cubicBezTo>
                      <a:pt x="15265" y="21289"/>
                      <a:pt x="15218" y="21230"/>
                      <a:pt x="15197" y="21054"/>
                    </a:cubicBezTo>
                    <a:cubicBezTo>
                      <a:pt x="15183" y="20938"/>
                      <a:pt x="15183" y="20801"/>
                      <a:pt x="15195" y="20690"/>
                    </a:cubicBezTo>
                    <a:lnTo>
                      <a:pt x="15028" y="21155"/>
                    </a:lnTo>
                    <a:cubicBezTo>
                      <a:pt x="14991" y="21257"/>
                      <a:pt x="14945" y="21198"/>
                      <a:pt x="14923" y="21023"/>
                    </a:cubicBezTo>
                    <a:cubicBezTo>
                      <a:pt x="14902" y="20848"/>
                      <a:pt x="14913" y="20622"/>
                      <a:pt x="14949" y="20516"/>
                    </a:cubicBezTo>
                    <a:lnTo>
                      <a:pt x="16194" y="16838"/>
                    </a:lnTo>
                    <a:lnTo>
                      <a:pt x="14781" y="20771"/>
                    </a:lnTo>
                    <a:cubicBezTo>
                      <a:pt x="14745" y="20873"/>
                      <a:pt x="14698" y="20814"/>
                      <a:pt x="14677" y="20638"/>
                    </a:cubicBezTo>
                    <a:cubicBezTo>
                      <a:pt x="14655" y="20463"/>
                      <a:pt x="14667" y="20237"/>
                      <a:pt x="14703" y="20131"/>
                    </a:cubicBezTo>
                    <a:lnTo>
                      <a:pt x="14919" y="19501"/>
                    </a:lnTo>
                    <a:lnTo>
                      <a:pt x="14347" y="21094"/>
                    </a:lnTo>
                    <a:cubicBezTo>
                      <a:pt x="14310" y="21196"/>
                      <a:pt x="14263" y="21137"/>
                      <a:pt x="14242" y="20962"/>
                    </a:cubicBezTo>
                    <a:cubicBezTo>
                      <a:pt x="14220" y="20786"/>
                      <a:pt x="14232" y="20560"/>
                      <a:pt x="14268" y="20454"/>
                    </a:cubicBezTo>
                    <a:lnTo>
                      <a:pt x="14903" y="18596"/>
                    </a:lnTo>
                    <a:lnTo>
                      <a:pt x="14134" y="20738"/>
                    </a:lnTo>
                    <a:cubicBezTo>
                      <a:pt x="14097" y="20840"/>
                      <a:pt x="14051" y="20781"/>
                      <a:pt x="14029" y="20606"/>
                    </a:cubicBezTo>
                    <a:cubicBezTo>
                      <a:pt x="14007" y="20431"/>
                      <a:pt x="14019" y="20205"/>
                      <a:pt x="14055" y="20099"/>
                    </a:cubicBezTo>
                    <a:lnTo>
                      <a:pt x="15498" y="15842"/>
                    </a:lnTo>
                    <a:lnTo>
                      <a:pt x="13663" y="20952"/>
                    </a:lnTo>
                    <a:cubicBezTo>
                      <a:pt x="13626" y="21054"/>
                      <a:pt x="13579" y="20995"/>
                      <a:pt x="13558" y="20819"/>
                    </a:cubicBezTo>
                    <a:cubicBezTo>
                      <a:pt x="13542" y="20692"/>
                      <a:pt x="13544" y="20538"/>
                      <a:pt x="13560" y="20422"/>
                    </a:cubicBezTo>
                    <a:lnTo>
                      <a:pt x="13299" y="21149"/>
                    </a:lnTo>
                    <a:cubicBezTo>
                      <a:pt x="13263" y="21251"/>
                      <a:pt x="13216" y="21191"/>
                      <a:pt x="13194" y="21015"/>
                    </a:cubicBezTo>
                    <a:cubicBezTo>
                      <a:pt x="13183" y="20921"/>
                      <a:pt x="13181" y="20812"/>
                      <a:pt x="13187" y="20715"/>
                    </a:cubicBezTo>
                    <a:lnTo>
                      <a:pt x="13007" y="21217"/>
                    </a:lnTo>
                    <a:cubicBezTo>
                      <a:pt x="12970" y="21319"/>
                      <a:pt x="12924" y="21259"/>
                      <a:pt x="12902" y="21083"/>
                    </a:cubicBezTo>
                    <a:cubicBezTo>
                      <a:pt x="12893" y="21008"/>
                      <a:pt x="12890" y="20924"/>
                      <a:pt x="12892" y="20844"/>
                    </a:cubicBezTo>
                    <a:lnTo>
                      <a:pt x="12691" y="21405"/>
                    </a:lnTo>
                    <a:cubicBezTo>
                      <a:pt x="12654" y="21507"/>
                      <a:pt x="12607" y="21448"/>
                      <a:pt x="12586" y="21272"/>
                    </a:cubicBezTo>
                    <a:cubicBezTo>
                      <a:pt x="12569" y="21138"/>
                      <a:pt x="12572" y="20976"/>
                      <a:pt x="12591" y="20859"/>
                    </a:cubicBezTo>
                    <a:lnTo>
                      <a:pt x="12388" y="21424"/>
                    </a:lnTo>
                    <a:cubicBezTo>
                      <a:pt x="12351" y="21526"/>
                      <a:pt x="12304" y="21467"/>
                      <a:pt x="12283" y="21292"/>
                    </a:cubicBezTo>
                    <a:cubicBezTo>
                      <a:pt x="12261" y="21116"/>
                      <a:pt x="12273" y="20890"/>
                      <a:pt x="12309" y="20784"/>
                    </a:cubicBezTo>
                    <a:lnTo>
                      <a:pt x="13248" y="18039"/>
                    </a:lnTo>
                    <a:lnTo>
                      <a:pt x="12141" y="21122"/>
                    </a:lnTo>
                    <a:cubicBezTo>
                      <a:pt x="12104" y="21224"/>
                      <a:pt x="12057" y="21165"/>
                      <a:pt x="12036" y="20990"/>
                    </a:cubicBezTo>
                    <a:cubicBezTo>
                      <a:pt x="12014" y="20815"/>
                      <a:pt x="12026" y="20589"/>
                      <a:pt x="12062" y="20483"/>
                    </a:cubicBezTo>
                    <a:lnTo>
                      <a:pt x="13511" y="16208"/>
                    </a:lnTo>
                    <a:lnTo>
                      <a:pt x="11782" y="21021"/>
                    </a:lnTo>
                    <a:cubicBezTo>
                      <a:pt x="11746" y="21124"/>
                      <a:pt x="11699" y="21064"/>
                      <a:pt x="11677" y="20888"/>
                    </a:cubicBezTo>
                    <a:cubicBezTo>
                      <a:pt x="11667" y="20808"/>
                      <a:pt x="11665" y="20717"/>
                      <a:pt x="11668" y="20632"/>
                    </a:cubicBezTo>
                    <a:lnTo>
                      <a:pt x="11478" y="21161"/>
                    </a:lnTo>
                    <a:cubicBezTo>
                      <a:pt x="11441" y="21264"/>
                      <a:pt x="11394" y="21204"/>
                      <a:pt x="11373" y="21028"/>
                    </a:cubicBezTo>
                    <a:cubicBezTo>
                      <a:pt x="11355" y="20883"/>
                      <a:pt x="11360" y="20703"/>
                      <a:pt x="11383" y="20585"/>
                    </a:cubicBezTo>
                    <a:cubicBezTo>
                      <a:pt x="11350" y="20627"/>
                      <a:pt x="11315" y="20562"/>
                      <a:pt x="11296" y="20416"/>
                    </a:cubicBezTo>
                    <a:cubicBezTo>
                      <a:pt x="11275" y="20241"/>
                      <a:pt x="11287" y="20015"/>
                      <a:pt x="11323" y="19909"/>
                    </a:cubicBezTo>
                    <a:lnTo>
                      <a:pt x="12646" y="16009"/>
                    </a:lnTo>
                    <a:lnTo>
                      <a:pt x="10776" y="21215"/>
                    </a:lnTo>
                    <a:cubicBezTo>
                      <a:pt x="10740" y="21317"/>
                      <a:pt x="10693" y="21258"/>
                      <a:pt x="10672" y="21083"/>
                    </a:cubicBezTo>
                    <a:cubicBezTo>
                      <a:pt x="10650" y="20908"/>
                      <a:pt x="10662" y="20682"/>
                      <a:pt x="10698" y="20575"/>
                    </a:cubicBezTo>
                    <a:lnTo>
                      <a:pt x="12251" y="15993"/>
                    </a:lnTo>
                    <a:lnTo>
                      <a:pt x="10598" y="20595"/>
                    </a:lnTo>
                    <a:cubicBezTo>
                      <a:pt x="10561" y="20697"/>
                      <a:pt x="10515" y="20638"/>
                      <a:pt x="10493" y="20463"/>
                    </a:cubicBezTo>
                    <a:cubicBezTo>
                      <a:pt x="10471" y="20289"/>
                      <a:pt x="10483" y="20062"/>
                      <a:pt x="10519" y="19956"/>
                    </a:cubicBezTo>
                    <a:lnTo>
                      <a:pt x="12099" y="15288"/>
                    </a:lnTo>
                    <a:lnTo>
                      <a:pt x="10089" y="20885"/>
                    </a:lnTo>
                    <a:cubicBezTo>
                      <a:pt x="10052" y="20987"/>
                      <a:pt x="10005" y="20928"/>
                      <a:pt x="9984" y="20753"/>
                    </a:cubicBezTo>
                    <a:cubicBezTo>
                      <a:pt x="9962" y="20577"/>
                      <a:pt x="9974" y="20351"/>
                      <a:pt x="10010" y="20245"/>
                    </a:cubicBezTo>
                    <a:lnTo>
                      <a:pt x="10853" y="17772"/>
                    </a:lnTo>
                    <a:lnTo>
                      <a:pt x="9631" y="21177"/>
                    </a:lnTo>
                    <a:cubicBezTo>
                      <a:pt x="9594" y="21279"/>
                      <a:pt x="9547" y="21219"/>
                      <a:pt x="9526" y="21043"/>
                    </a:cubicBezTo>
                    <a:cubicBezTo>
                      <a:pt x="9511" y="20925"/>
                      <a:pt x="9512" y="20785"/>
                      <a:pt x="9525" y="20674"/>
                    </a:cubicBezTo>
                    <a:cubicBezTo>
                      <a:pt x="9503" y="20655"/>
                      <a:pt x="9484" y="20593"/>
                      <a:pt x="9472" y="20496"/>
                    </a:cubicBezTo>
                    <a:cubicBezTo>
                      <a:pt x="9463" y="20426"/>
                      <a:pt x="9460" y="20349"/>
                      <a:pt x="9461" y="20274"/>
                    </a:cubicBezTo>
                    <a:lnTo>
                      <a:pt x="9361" y="20554"/>
                    </a:lnTo>
                    <a:cubicBezTo>
                      <a:pt x="9324" y="20656"/>
                      <a:pt x="9278" y="20597"/>
                      <a:pt x="9256" y="20422"/>
                    </a:cubicBezTo>
                    <a:cubicBezTo>
                      <a:pt x="9235" y="20247"/>
                      <a:pt x="9246" y="20021"/>
                      <a:pt x="9282" y="19914"/>
                    </a:cubicBezTo>
                    <a:lnTo>
                      <a:pt x="10585" y="16075"/>
                    </a:lnTo>
                    <a:lnTo>
                      <a:pt x="8779" y="21103"/>
                    </a:lnTo>
                    <a:cubicBezTo>
                      <a:pt x="8742" y="21206"/>
                      <a:pt x="8695" y="21146"/>
                      <a:pt x="8674" y="20970"/>
                    </a:cubicBezTo>
                    <a:cubicBezTo>
                      <a:pt x="8662" y="20875"/>
                      <a:pt x="8660" y="20766"/>
                      <a:pt x="8667" y="20670"/>
                    </a:cubicBezTo>
                    <a:cubicBezTo>
                      <a:pt x="8646" y="20651"/>
                      <a:pt x="8626" y="20590"/>
                      <a:pt x="8615" y="20494"/>
                    </a:cubicBezTo>
                    <a:cubicBezTo>
                      <a:pt x="8593" y="20319"/>
                      <a:pt x="8605" y="20093"/>
                      <a:pt x="8641" y="19987"/>
                    </a:cubicBezTo>
                    <a:lnTo>
                      <a:pt x="10178" y="15446"/>
                    </a:lnTo>
                    <a:lnTo>
                      <a:pt x="8344" y="20553"/>
                    </a:lnTo>
                    <a:cubicBezTo>
                      <a:pt x="8307" y="20656"/>
                      <a:pt x="8260" y="20596"/>
                      <a:pt x="8239" y="20421"/>
                    </a:cubicBezTo>
                    <a:cubicBezTo>
                      <a:pt x="8217" y="20245"/>
                      <a:pt x="8229" y="20019"/>
                      <a:pt x="8265" y="19913"/>
                    </a:cubicBezTo>
                    <a:lnTo>
                      <a:pt x="8640" y="18820"/>
                    </a:lnTo>
                    <a:lnTo>
                      <a:pt x="7957" y="20721"/>
                    </a:lnTo>
                    <a:cubicBezTo>
                      <a:pt x="7920" y="20823"/>
                      <a:pt x="7873" y="20765"/>
                      <a:pt x="7852" y="20590"/>
                    </a:cubicBezTo>
                    <a:cubicBezTo>
                      <a:pt x="7830" y="20415"/>
                      <a:pt x="7842" y="20189"/>
                      <a:pt x="7878" y="20083"/>
                    </a:cubicBezTo>
                    <a:lnTo>
                      <a:pt x="9465" y="15388"/>
                    </a:lnTo>
                    <a:lnTo>
                      <a:pt x="7444" y="21016"/>
                    </a:lnTo>
                    <a:cubicBezTo>
                      <a:pt x="7407" y="21118"/>
                      <a:pt x="7361" y="21059"/>
                      <a:pt x="7339" y="20883"/>
                    </a:cubicBezTo>
                    <a:cubicBezTo>
                      <a:pt x="7317" y="20708"/>
                      <a:pt x="7329" y="20482"/>
                      <a:pt x="7365" y="20376"/>
                    </a:cubicBezTo>
                    <a:lnTo>
                      <a:pt x="7942" y="18692"/>
                    </a:lnTo>
                    <a:lnTo>
                      <a:pt x="7166" y="20851"/>
                    </a:lnTo>
                    <a:cubicBezTo>
                      <a:pt x="7130" y="20953"/>
                      <a:pt x="7083" y="20894"/>
                      <a:pt x="7061" y="20718"/>
                    </a:cubicBezTo>
                    <a:cubicBezTo>
                      <a:pt x="7045" y="20584"/>
                      <a:pt x="7048" y="20421"/>
                      <a:pt x="7066" y="20305"/>
                    </a:cubicBezTo>
                    <a:lnTo>
                      <a:pt x="6899" y="20771"/>
                    </a:lnTo>
                    <a:cubicBezTo>
                      <a:pt x="6862" y="20873"/>
                      <a:pt x="6815" y="20813"/>
                      <a:pt x="6794" y="20638"/>
                    </a:cubicBezTo>
                    <a:cubicBezTo>
                      <a:pt x="6781" y="20532"/>
                      <a:pt x="6780" y="20407"/>
                      <a:pt x="6789" y="20302"/>
                    </a:cubicBezTo>
                    <a:lnTo>
                      <a:pt x="6557" y="20950"/>
                    </a:lnTo>
                    <a:cubicBezTo>
                      <a:pt x="6520" y="21052"/>
                      <a:pt x="6473" y="20992"/>
                      <a:pt x="6452" y="20817"/>
                    </a:cubicBezTo>
                    <a:cubicBezTo>
                      <a:pt x="6430" y="20642"/>
                      <a:pt x="6442" y="20415"/>
                      <a:pt x="6478" y="20310"/>
                    </a:cubicBezTo>
                    <a:lnTo>
                      <a:pt x="6863" y="19187"/>
                    </a:lnTo>
                    <a:lnTo>
                      <a:pt x="6276" y="20820"/>
                    </a:lnTo>
                    <a:cubicBezTo>
                      <a:pt x="6239" y="20923"/>
                      <a:pt x="6192" y="20863"/>
                      <a:pt x="6171" y="20688"/>
                    </a:cubicBezTo>
                    <a:cubicBezTo>
                      <a:pt x="6149" y="20512"/>
                      <a:pt x="6161" y="20286"/>
                      <a:pt x="6197" y="20180"/>
                    </a:cubicBezTo>
                    <a:lnTo>
                      <a:pt x="6612" y="18969"/>
                    </a:lnTo>
                    <a:lnTo>
                      <a:pt x="5907" y="20931"/>
                    </a:lnTo>
                    <a:cubicBezTo>
                      <a:pt x="5871" y="21033"/>
                      <a:pt x="5824" y="20973"/>
                      <a:pt x="5802" y="20797"/>
                    </a:cubicBezTo>
                    <a:cubicBezTo>
                      <a:pt x="5792" y="20710"/>
                      <a:pt x="5789" y="20611"/>
                      <a:pt x="5794" y="20520"/>
                    </a:cubicBezTo>
                    <a:lnTo>
                      <a:pt x="5705" y="20768"/>
                    </a:lnTo>
                    <a:cubicBezTo>
                      <a:pt x="5668" y="20871"/>
                      <a:pt x="5621" y="20811"/>
                      <a:pt x="5600" y="20636"/>
                    </a:cubicBezTo>
                    <a:cubicBezTo>
                      <a:pt x="5578" y="20460"/>
                      <a:pt x="5590" y="20233"/>
                      <a:pt x="5626" y="20128"/>
                    </a:cubicBezTo>
                    <a:lnTo>
                      <a:pt x="5652" y="20053"/>
                    </a:lnTo>
                    <a:lnTo>
                      <a:pt x="5402" y="20749"/>
                    </a:lnTo>
                    <a:cubicBezTo>
                      <a:pt x="5365" y="20851"/>
                      <a:pt x="5319" y="20792"/>
                      <a:pt x="5297" y="20617"/>
                    </a:cubicBezTo>
                    <a:cubicBezTo>
                      <a:pt x="5276" y="20442"/>
                      <a:pt x="5287" y="20216"/>
                      <a:pt x="5323" y="20110"/>
                    </a:cubicBezTo>
                    <a:lnTo>
                      <a:pt x="6875" y="15528"/>
                    </a:lnTo>
                    <a:lnTo>
                      <a:pt x="4935" y="20929"/>
                    </a:lnTo>
                    <a:cubicBezTo>
                      <a:pt x="4898" y="21031"/>
                      <a:pt x="4852" y="20971"/>
                      <a:pt x="4830" y="20796"/>
                    </a:cubicBezTo>
                    <a:cubicBezTo>
                      <a:pt x="4814" y="20666"/>
                      <a:pt x="4817" y="20510"/>
                      <a:pt x="4833" y="20394"/>
                    </a:cubicBezTo>
                    <a:lnTo>
                      <a:pt x="4781" y="20540"/>
                    </a:lnTo>
                    <a:cubicBezTo>
                      <a:pt x="4744" y="20642"/>
                      <a:pt x="4697" y="20583"/>
                      <a:pt x="4676" y="20407"/>
                    </a:cubicBezTo>
                    <a:cubicBezTo>
                      <a:pt x="4654" y="20232"/>
                      <a:pt x="4666" y="20006"/>
                      <a:pt x="4702" y="19900"/>
                    </a:cubicBezTo>
                    <a:lnTo>
                      <a:pt x="4818" y="19563"/>
                    </a:lnTo>
                    <a:lnTo>
                      <a:pt x="4246" y="21154"/>
                    </a:lnTo>
                    <a:cubicBezTo>
                      <a:pt x="4210" y="21256"/>
                      <a:pt x="4163" y="21196"/>
                      <a:pt x="4141" y="21020"/>
                    </a:cubicBezTo>
                    <a:cubicBezTo>
                      <a:pt x="4129" y="20916"/>
                      <a:pt x="4128" y="20795"/>
                      <a:pt x="4137" y="20691"/>
                    </a:cubicBezTo>
                    <a:lnTo>
                      <a:pt x="4073" y="20868"/>
                    </a:lnTo>
                    <a:cubicBezTo>
                      <a:pt x="4036" y="20970"/>
                      <a:pt x="3989" y="20910"/>
                      <a:pt x="3968" y="20734"/>
                    </a:cubicBezTo>
                    <a:cubicBezTo>
                      <a:pt x="3958" y="20656"/>
                      <a:pt x="3955" y="20567"/>
                      <a:pt x="3958" y="20484"/>
                    </a:cubicBezTo>
                    <a:lnTo>
                      <a:pt x="3747" y="21071"/>
                    </a:lnTo>
                    <a:cubicBezTo>
                      <a:pt x="3711" y="21173"/>
                      <a:pt x="3664" y="21114"/>
                      <a:pt x="3643" y="20938"/>
                    </a:cubicBezTo>
                    <a:cubicBezTo>
                      <a:pt x="3621" y="20763"/>
                      <a:pt x="3633" y="20537"/>
                      <a:pt x="3669" y="20431"/>
                    </a:cubicBezTo>
                    <a:lnTo>
                      <a:pt x="4550" y="17852"/>
                    </a:lnTo>
                    <a:lnTo>
                      <a:pt x="3450" y="20916"/>
                    </a:lnTo>
                    <a:cubicBezTo>
                      <a:pt x="3413" y="21019"/>
                      <a:pt x="3366" y="20959"/>
                      <a:pt x="3344" y="20783"/>
                    </a:cubicBezTo>
                    <a:cubicBezTo>
                      <a:pt x="3335" y="20703"/>
                      <a:pt x="3332" y="20613"/>
                      <a:pt x="3335" y="20529"/>
                    </a:cubicBezTo>
                    <a:lnTo>
                      <a:pt x="3271" y="20708"/>
                    </a:lnTo>
                    <a:cubicBezTo>
                      <a:pt x="3234" y="20811"/>
                      <a:pt x="3187" y="20751"/>
                      <a:pt x="3166" y="20574"/>
                    </a:cubicBezTo>
                    <a:cubicBezTo>
                      <a:pt x="3158" y="20512"/>
                      <a:pt x="3155" y="20444"/>
                      <a:pt x="3155" y="20376"/>
                    </a:cubicBezTo>
                    <a:lnTo>
                      <a:pt x="3101" y="20527"/>
                    </a:lnTo>
                    <a:cubicBezTo>
                      <a:pt x="3064" y="20629"/>
                      <a:pt x="3017" y="20570"/>
                      <a:pt x="2996" y="20394"/>
                    </a:cubicBezTo>
                    <a:cubicBezTo>
                      <a:pt x="2982" y="20282"/>
                      <a:pt x="2982" y="20149"/>
                      <a:pt x="2993" y="20041"/>
                    </a:cubicBezTo>
                    <a:lnTo>
                      <a:pt x="2714" y="20817"/>
                    </a:lnTo>
                    <a:cubicBezTo>
                      <a:pt x="2677" y="20920"/>
                      <a:pt x="2630" y="20859"/>
                      <a:pt x="2609" y="20683"/>
                    </a:cubicBezTo>
                    <a:cubicBezTo>
                      <a:pt x="2604" y="20643"/>
                      <a:pt x="2601" y="20601"/>
                      <a:pt x="2599" y="20558"/>
                    </a:cubicBezTo>
                    <a:lnTo>
                      <a:pt x="2351" y="21250"/>
                    </a:lnTo>
                    <a:cubicBezTo>
                      <a:pt x="2314" y="21352"/>
                      <a:pt x="2267" y="21292"/>
                      <a:pt x="2246" y="21117"/>
                    </a:cubicBezTo>
                    <a:cubicBezTo>
                      <a:pt x="2231" y="20992"/>
                      <a:pt x="2232" y="20843"/>
                      <a:pt x="2247" y="20728"/>
                    </a:cubicBezTo>
                    <a:lnTo>
                      <a:pt x="2238" y="20753"/>
                    </a:lnTo>
                    <a:cubicBezTo>
                      <a:pt x="2202" y="20855"/>
                      <a:pt x="2155" y="20796"/>
                      <a:pt x="2133" y="20620"/>
                    </a:cubicBezTo>
                    <a:cubicBezTo>
                      <a:pt x="2121" y="20520"/>
                      <a:pt x="2120" y="20404"/>
                      <a:pt x="2127" y="20303"/>
                    </a:cubicBezTo>
                    <a:lnTo>
                      <a:pt x="1742" y="21375"/>
                    </a:lnTo>
                    <a:cubicBezTo>
                      <a:pt x="1705" y="21478"/>
                      <a:pt x="1659" y="21418"/>
                      <a:pt x="1637" y="21242"/>
                    </a:cubicBezTo>
                    <a:cubicBezTo>
                      <a:pt x="1616" y="21066"/>
                      <a:pt x="1628" y="20839"/>
                      <a:pt x="1664" y="20734"/>
                    </a:cubicBezTo>
                    <a:lnTo>
                      <a:pt x="1716" y="20583"/>
                    </a:lnTo>
                    <a:cubicBezTo>
                      <a:pt x="1698" y="20558"/>
                      <a:pt x="1682" y="20499"/>
                      <a:pt x="1671" y="20413"/>
                    </a:cubicBezTo>
                    <a:cubicBezTo>
                      <a:pt x="1664" y="20358"/>
                      <a:pt x="1661" y="20298"/>
                      <a:pt x="1660" y="20237"/>
                    </a:cubicBezTo>
                    <a:lnTo>
                      <a:pt x="1451" y="20820"/>
                    </a:lnTo>
                    <a:cubicBezTo>
                      <a:pt x="1414" y="20923"/>
                      <a:pt x="1368" y="20863"/>
                      <a:pt x="1346" y="20688"/>
                    </a:cubicBezTo>
                    <a:cubicBezTo>
                      <a:pt x="1325" y="20513"/>
                      <a:pt x="1336" y="20287"/>
                      <a:pt x="1372" y="20181"/>
                    </a:cubicBezTo>
                    <a:lnTo>
                      <a:pt x="2451" y="17014"/>
                    </a:lnTo>
                    <a:lnTo>
                      <a:pt x="931" y="21244"/>
                    </a:lnTo>
                    <a:cubicBezTo>
                      <a:pt x="895" y="21347"/>
                      <a:pt x="848" y="21287"/>
                      <a:pt x="827" y="21111"/>
                    </a:cubicBezTo>
                    <a:cubicBezTo>
                      <a:pt x="805" y="20936"/>
                      <a:pt x="817" y="20710"/>
                      <a:pt x="853" y="20604"/>
                    </a:cubicBezTo>
                    <a:lnTo>
                      <a:pt x="1449" y="18863"/>
                    </a:lnTo>
                    <a:lnTo>
                      <a:pt x="696" y="20960"/>
                    </a:lnTo>
                    <a:cubicBezTo>
                      <a:pt x="660" y="21063"/>
                      <a:pt x="613" y="21003"/>
                      <a:pt x="591" y="20828"/>
                    </a:cubicBezTo>
                    <a:cubicBezTo>
                      <a:pt x="570" y="20653"/>
                      <a:pt x="581" y="20426"/>
                      <a:pt x="617" y="20321"/>
                    </a:cubicBezTo>
                    <a:lnTo>
                      <a:pt x="1599" y="17438"/>
                    </a:lnTo>
                    <a:lnTo>
                      <a:pt x="171" y="21416"/>
                    </a:lnTo>
                    <a:cubicBezTo>
                      <a:pt x="134" y="21518"/>
                      <a:pt x="87" y="21458"/>
                      <a:pt x="66" y="21282"/>
                    </a:cubicBezTo>
                    <a:cubicBezTo>
                      <a:pt x="44" y="21106"/>
                      <a:pt x="56" y="20879"/>
                      <a:pt x="93" y="20774"/>
                    </a:cubicBezTo>
                    <a:lnTo>
                      <a:pt x="290" y="20206"/>
                    </a:lnTo>
                    <a:cubicBezTo>
                      <a:pt x="274" y="20177"/>
                      <a:pt x="260" y="20123"/>
                      <a:pt x="251" y="20048"/>
                    </a:cubicBezTo>
                    <a:cubicBezTo>
                      <a:pt x="229" y="19872"/>
                      <a:pt x="241" y="19646"/>
                      <a:pt x="278" y="19540"/>
                    </a:cubicBezTo>
                    <a:lnTo>
                      <a:pt x="310" y="19446"/>
                    </a:lnTo>
                    <a:lnTo>
                      <a:pt x="198" y="19757"/>
                    </a:lnTo>
                    <a:cubicBezTo>
                      <a:pt x="162" y="19859"/>
                      <a:pt x="115" y="19800"/>
                      <a:pt x="93" y="19624"/>
                    </a:cubicBezTo>
                    <a:cubicBezTo>
                      <a:pt x="72" y="19449"/>
                      <a:pt x="84" y="19222"/>
                      <a:pt x="120" y="19117"/>
                    </a:cubicBezTo>
                    <a:lnTo>
                      <a:pt x="374" y="18376"/>
                    </a:lnTo>
                    <a:cubicBezTo>
                      <a:pt x="348" y="18375"/>
                      <a:pt x="323" y="18310"/>
                      <a:pt x="308" y="18194"/>
                    </a:cubicBezTo>
                    <a:cubicBezTo>
                      <a:pt x="287" y="18019"/>
                      <a:pt x="298" y="17793"/>
                      <a:pt x="334" y="17687"/>
                    </a:cubicBezTo>
                    <a:lnTo>
                      <a:pt x="924" y="15951"/>
                    </a:lnTo>
                    <a:lnTo>
                      <a:pt x="163" y="18070"/>
                    </a:lnTo>
                    <a:cubicBezTo>
                      <a:pt x="126" y="18172"/>
                      <a:pt x="79" y="18112"/>
                      <a:pt x="58" y="17936"/>
                    </a:cubicBezTo>
                    <a:cubicBezTo>
                      <a:pt x="37" y="17766"/>
                      <a:pt x="47" y="17549"/>
                      <a:pt x="81" y="17439"/>
                    </a:cubicBezTo>
                    <a:cubicBezTo>
                      <a:pt x="71" y="17409"/>
                      <a:pt x="62" y="17367"/>
                      <a:pt x="55" y="17314"/>
                    </a:cubicBezTo>
                    <a:cubicBezTo>
                      <a:pt x="34" y="17140"/>
                      <a:pt x="45" y="16914"/>
                      <a:pt x="81" y="16807"/>
                    </a:cubicBezTo>
                    <a:lnTo>
                      <a:pt x="1428" y="12779"/>
                    </a:lnTo>
                    <a:lnTo>
                      <a:pt x="206" y="16180"/>
                    </a:lnTo>
                    <a:cubicBezTo>
                      <a:pt x="170" y="16282"/>
                      <a:pt x="123" y="16223"/>
                      <a:pt x="102" y="16049"/>
                    </a:cubicBezTo>
                    <a:cubicBezTo>
                      <a:pt x="80" y="15875"/>
                      <a:pt x="92" y="15649"/>
                      <a:pt x="127" y="15542"/>
                    </a:cubicBezTo>
                    <a:lnTo>
                      <a:pt x="874" y="13317"/>
                    </a:lnTo>
                    <a:lnTo>
                      <a:pt x="287" y="14950"/>
                    </a:lnTo>
                    <a:cubicBezTo>
                      <a:pt x="251" y="15052"/>
                      <a:pt x="204" y="14993"/>
                      <a:pt x="183" y="14820"/>
                    </a:cubicBezTo>
                    <a:cubicBezTo>
                      <a:pt x="161" y="14646"/>
                      <a:pt x="172" y="14421"/>
                      <a:pt x="208" y="14313"/>
                    </a:cubicBezTo>
                    <a:lnTo>
                      <a:pt x="1099" y="11611"/>
                    </a:lnTo>
                    <a:lnTo>
                      <a:pt x="430" y="13474"/>
                    </a:lnTo>
                    <a:cubicBezTo>
                      <a:pt x="394" y="13576"/>
                      <a:pt x="347" y="13517"/>
                      <a:pt x="326" y="13343"/>
                    </a:cubicBezTo>
                    <a:cubicBezTo>
                      <a:pt x="304" y="13169"/>
                      <a:pt x="315" y="12944"/>
                      <a:pt x="351" y="12836"/>
                    </a:cubicBezTo>
                    <a:lnTo>
                      <a:pt x="703" y="11776"/>
                    </a:lnTo>
                    <a:lnTo>
                      <a:pt x="143" y="13334"/>
                    </a:lnTo>
                    <a:cubicBezTo>
                      <a:pt x="107" y="13436"/>
                      <a:pt x="60" y="13377"/>
                      <a:pt x="39" y="13202"/>
                    </a:cubicBezTo>
                    <a:cubicBezTo>
                      <a:pt x="17" y="13027"/>
                      <a:pt x="29" y="12801"/>
                      <a:pt x="65" y="12695"/>
                    </a:cubicBezTo>
                    <a:lnTo>
                      <a:pt x="333" y="11904"/>
                    </a:lnTo>
                    <a:cubicBezTo>
                      <a:pt x="323" y="11875"/>
                      <a:pt x="314" y="11833"/>
                      <a:pt x="307" y="11780"/>
                    </a:cubicBezTo>
                    <a:cubicBezTo>
                      <a:pt x="285" y="11608"/>
                      <a:pt x="296" y="11384"/>
                      <a:pt x="331" y="11274"/>
                    </a:cubicBezTo>
                    <a:lnTo>
                      <a:pt x="1117" y="8815"/>
                    </a:lnTo>
                    <a:lnTo>
                      <a:pt x="181" y="11420"/>
                    </a:lnTo>
                    <a:cubicBezTo>
                      <a:pt x="145" y="11521"/>
                      <a:pt x="98" y="11463"/>
                      <a:pt x="77" y="11289"/>
                    </a:cubicBezTo>
                    <a:cubicBezTo>
                      <a:pt x="55" y="11115"/>
                      <a:pt x="66" y="10890"/>
                      <a:pt x="102" y="10782"/>
                    </a:cubicBezTo>
                    <a:lnTo>
                      <a:pt x="305" y="10169"/>
                    </a:lnTo>
                    <a:cubicBezTo>
                      <a:pt x="288" y="10143"/>
                      <a:pt x="273" y="10087"/>
                      <a:pt x="262" y="10006"/>
                    </a:cubicBezTo>
                    <a:cubicBezTo>
                      <a:pt x="255" y="9947"/>
                      <a:pt x="252" y="9882"/>
                      <a:pt x="252" y="9818"/>
                    </a:cubicBezTo>
                    <a:lnTo>
                      <a:pt x="240" y="9851"/>
                    </a:lnTo>
                    <a:cubicBezTo>
                      <a:pt x="203" y="9952"/>
                      <a:pt x="157" y="9894"/>
                      <a:pt x="135" y="9722"/>
                    </a:cubicBezTo>
                    <a:cubicBezTo>
                      <a:pt x="113" y="9549"/>
                      <a:pt x="124" y="9324"/>
                      <a:pt x="160" y="9215"/>
                    </a:cubicBezTo>
                    <a:lnTo>
                      <a:pt x="383" y="8529"/>
                    </a:lnTo>
                    <a:cubicBezTo>
                      <a:pt x="361" y="8514"/>
                      <a:pt x="340" y="8453"/>
                      <a:pt x="327" y="8353"/>
                    </a:cubicBezTo>
                    <a:cubicBezTo>
                      <a:pt x="319" y="8287"/>
                      <a:pt x="316" y="8213"/>
                      <a:pt x="316" y="8141"/>
                    </a:cubicBezTo>
                    <a:lnTo>
                      <a:pt x="175" y="8535"/>
                    </a:lnTo>
                    <a:cubicBezTo>
                      <a:pt x="139" y="8635"/>
                      <a:pt x="93" y="8579"/>
                      <a:pt x="71" y="8409"/>
                    </a:cubicBezTo>
                    <a:cubicBezTo>
                      <a:pt x="49" y="8239"/>
                      <a:pt x="59" y="8016"/>
                      <a:pt x="93" y="7904"/>
                    </a:cubicBezTo>
                    <a:lnTo>
                      <a:pt x="490" y="6617"/>
                    </a:lnTo>
                    <a:lnTo>
                      <a:pt x="237" y="7321"/>
                    </a:lnTo>
                    <a:cubicBezTo>
                      <a:pt x="201" y="7422"/>
                      <a:pt x="155" y="7365"/>
                      <a:pt x="133" y="7193"/>
                    </a:cubicBezTo>
                    <a:cubicBezTo>
                      <a:pt x="111" y="7021"/>
                      <a:pt x="122" y="6796"/>
                      <a:pt x="157" y="6687"/>
                    </a:cubicBezTo>
                    <a:lnTo>
                      <a:pt x="329" y="6149"/>
                    </a:lnTo>
                    <a:cubicBezTo>
                      <a:pt x="318" y="6120"/>
                      <a:pt x="309" y="6078"/>
                      <a:pt x="302" y="6025"/>
                    </a:cubicBezTo>
                    <a:cubicBezTo>
                      <a:pt x="284" y="5884"/>
                      <a:pt x="287" y="5706"/>
                      <a:pt x="309" y="5585"/>
                    </a:cubicBezTo>
                    <a:cubicBezTo>
                      <a:pt x="291" y="5562"/>
                      <a:pt x="276" y="5508"/>
                      <a:pt x="265" y="5429"/>
                    </a:cubicBezTo>
                    <a:cubicBezTo>
                      <a:pt x="243" y="5263"/>
                      <a:pt x="251" y="5041"/>
                      <a:pt x="284" y="4925"/>
                    </a:cubicBezTo>
                    <a:lnTo>
                      <a:pt x="452" y="4344"/>
                    </a:lnTo>
                    <a:lnTo>
                      <a:pt x="205" y="5031"/>
                    </a:lnTo>
                    <a:cubicBezTo>
                      <a:pt x="170" y="5129"/>
                      <a:pt x="125" y="5079"/>
                      <a:pt x="102" y="4917"/>
                    </a:cubicBezTo>
                    <a:cubicBezTo>
                      <a:pt x="79" y="4754"/>
                      <a:pt x="87" y="4535"/>
                      <a:pt x="119" y="4415"/>
                    </a:cubicBezTo>
                    <a:lnTo>
                      <a:pt x="294" y="3758"/>
                    </a:lnTo>
                    <a:cubicBezTo>
                      <a:pt x="262" y="3814"/>
                      <a:pt x="225" y="3760"/>
                      <a:pt x="204" y="3619"/>
                    </a:cubicBezTo>
                    <a:cubicBezTo>
                      <a:pt x="190" y="3521"/>
                      <a:pt x="187" y="3400"/>
                      <a:pt x="194" y="3294"/>
                    </a:cubicBezTo>
                    <a:lnTo>
                      <a:pt x="116" y="3513"/>
                    </a:lnTo>
                    <a:cubicBezTo>
                      <a:pt x="83" y="3606"/>
                      <a:pt x="41" y="3567"/>
                      <a:pt x="17" y="3423"/>
                    </a:cubicBezTo>
                    <a:cubicBezTo>
                      <a:pt x="-7" y="3279"/>
                      <a:pt x="-5" y="3073"/>
                      <a:pt x="21" y="2938"/>
                    </a:cubicBezTo>
                    <a:lnTo>
                      <a:pt x="97" y="2542"/>
                    </a:lnTo>
                    <a:cubicBezTo>
                      <a:pt x="69" y="2571"/>
                      <a:pt x="39" y="2523"/>
                      <a:pt x="20" y="2408"/>
                    </a:cubicBezTo>
                    <a:cubicBezTo>
                      <a:pt x="-4" y="2263"/>
                      <a:pt x="-2" y="2055"/>
                      <a:pt x="25" y="1922"/>
                    </a:cubicBezTo>
                    <a:lnTo>
                      <a:pt x="51" y="1789"/>
                    </a:lnTo>
                    <a:cubicBezTo>
                      <a:pt x="44" y="1762"/>
                      <a:pt x="38" y="1727"/>
                      <a:pt x="33" y="1687"/>
                    </a:cubicBezTo>
                    <a:cubicBezTo>
                      <a:pt x="12" y="1509"/>
                      <a:pt x="24" y="1282"/>
                      <a:pt x="61" y="1179"/>
                    </a:cubicBezTo>
                    <a:lnTo>
                      <a:pt x="317" y="466"/>
                    </a:lnTo>
                    <a:cubicBezTo>
                      <a:pt x="351" y="374"/>
                      <a:pt x="393" y="413"/>
                      <a:pt x="416" y="558"/>
                    </a:cubicBezTo>
                    <a:cubicBezTo>
                      <a:pt x="427" y="620"/>
                      <a:pt x="432" y="694"/>
                      <a:pt x="433" y="768"/>
                    </a:cubicBezTo>
                    <a:lnTo>
                      <a:pt x="456" y="704"/>
                    </a:lnTo>
                    <a:cubicBezTo>
                      <a:pt x="489" y="612"/>
                      <a:pt x="531" y="651"/>
                      <a:pt x="555" y="795"/>
                    </a:cubicBezTo>
                    <a:cubicBezTo>
                      <a:pt x="579" y="938"/>
                      <a:pt x="577" y="1145"/>
                      <a:pt x="551" y="1279"/>
                    </a:cubicBezTo>
                    <a:lnTo>
                      <a:pt x="483" y="1632"/>
                    </a:lnTo>
                    <a:lnTo>
                      <a:pt x="886" y="511"/>
                    </a:lnTo>
                    <a:cubicBezTo>
                      <a:pt x="920" y="414"/>
                      <a:pt x="965" y="462"/>
                      <a:pt x="988" y="622"/>
                    </a:cubicBezTo>
                    <a:cubicBezTo>
                      <a:pt x="1002" y="720"/>
                      <a:pt x="1005" y="840"/>
                      <a:pt x="998" y="947"/>
                    </a:cubicBezTo>
                    <a:lnTo>
                      <a:pt x="1178" y="444"/>
                    </a:lnTo>
                    <a:cubicBezTo>
                      <a:pt x="1213" y="347"/>
                      <a:pt x="1258" y="397"/>
                      <a:pt x="1281" y="559"/>
                    </a:cubicBezTo>
                    <a:cubicBezTo>
                      <a:pt x="1303" y="721"/>
                      <a:pt x="1296" y="940"/>
                      <a:pt x="1264" y="1060"/>
                    </a:cubicBezTo>
                    <a:lnTo>
                      <a:pt x="1096" y="1691"/>
                    </a:lnTo>
                    <a:lnTo>
                      <a:pt x="1684" y="54"/>
                    </a:lnTo>
                    <a:cubicBezTo>
                      <a:pt x="1719" y="-45"/>
                      <a:pt x="1765" y="8"/>
                      <a:pt x="1787" y="174"/>
                    </a:cubicBezTo>
                    <a:cubicBezTo>
                      <a:pt x="1809" y="340"/>
                      <a:pt x="1801" y="562"/>
                      <a:pt x="1767" y="678"/>
                    </a:cubicBezTo>
                    <a:lnTo>
                      <a:pt x="1600" y="1260"/>
                    </a:lnTo>
                    <a:lnTo>
                      <a:pt x="1797" y="712"/>
                    </a:lnTo>
                    <a:cubicBezTo>
                      <a:pt x="1833" y="611"/>
                      <a:pt x="1879" y="667"/>
                      <a:pt x="1901" y="836"/>
                    </a:cubicBezTo>
                    <a:cubicBezTo>
                      <a:pt x="1912" y="917"/>
                      <a:pt x="1915" y="1011"/>
                      <a:pt x="1912" y="1099"/>
                    </a:cubicBezTo>
                    <a:lnTo>
                      <a:pt x="2237" y="193"/>
                    </a:lnTo>
                    <a:cubicBezTo>
                      <a:pt x="2273" y="92"/>
                      <a:pt x="2320" y="149"/>
                      <a:pt x="2341" y="321"/>
                    </a:cubicBezTo>
                    <a:cubicBezTo>
                      <a:pt x="2351" y="400"/>
                      <a:pt x="2355" y="490"/>
                      <a:pt x="2352" y="576"/>
                    </a:cubicBezTo>
                    <a:lnTo>
                      <a:pt x="2364" y="542"/>
                    </a:lnTo>
                    <a:cubicBezTo>
                      <a:pt x="2400" y="442"/>
                      <a:pt x="2446" y="498"/>
                      <a:pt x="2468" y="668"/>
                    </a:cubicBezTo>
                    <a:cubicBezTo>
                      <a:pt x="2490" y="838"/>
                      <a:pt x="2480" y="1061"/>
                      <a:pt x="2445" y="1173"/>
                    </a:cubicBezTo>
                    <a:lnTo>
                      <a:pt x="2048" y="2460"/>
                    </a:lnTo>
                    <a:lnTo>
                      <a:pt x="2832" y="278"/>
                    </a:lnTo>
                    <a:cubicBezTo>
                      <a:pt x="2868" y="177"/>
                      <a:pt x="2915" y="235"/>
                      <a:pt x="2937" y="408"/>
                    </a:cubicBezTo>
                    <a:cubicBezTo>
                      <a:pt x="2945" y="474"/>
                      <a:pt x="2948" y="548"/>
                      <a:pt x="2948" y="620"/>
                    </a:cubicBezTo>
                    <a:lnTo>
                      <a:pt x="3091" y="220"/>
                    </a:lnTo>
                    <a:cubicBezTo>
                      <a:pt x="3127" y="119"/>
                      <a:pt x="3174" y="177"/>
                      <a:pt x="3195" y="350"/>
                    </a:cubicBezTo>
                    <a:cubicBezTo>
                      <a:pt x="3213" y="489"/>
                      <a:pt x="3209" y="662"/>
                      <a:pt x="3189" y="781"/>
                    </a:cubicBezTo>
                    <a:lnTo>
                      <a:pt x="3401" y="190"/>
                    </a:lnTo>
                    <a:cubicBezTo>
                      <a:pt x="3438" y="88"/>
                      <a:pt x="3484" y="147"/>
                      <a:pt x="3506" y="321"/>
                    </a:cubicBezTo>
                    <a:cubicBezTo>
                      <a:pt x="3522" y="456"/>
                      <a:pt x="3519" y="623"/>
                      <a:pt x="3500" y="740"/>
                    </a:cubicBezTo>
                    <a:cubicBezTo>
                      <a:pt x="3514" y="771"/>
                      <a:pt x="3525" y="820"/>
                      <a:pt x="3533" y="885"/>
                    </a:cubicBezTo>
                    <a:cubicBezTo>
                      <a:pt x="3546" y="987"/>
                      <a:pt x="3548" y="1108"/>
                      <a:pt x="3539" y="1212"/>
                    </a:cubicBezTo>
                    <a:lnTo>
                      <a:pt x="3607" y="1022"/>
                    </a:lnTo>
                    <a:cubicBezTo>
                      <a:pt x="3644" y="921"/>
                      <a:pt x="3690" y="978"/>
                      <a:pt x="3712" y="1150"/>
                    </a:cubicBezTo>
                    <a:cubicBezTo>
                      <a:pt x="3734" y="1322"/>
                      <a:pt x="3723" y="1546"/>
                      <a:pt x="3688" y="1656"/>
                    </a:cubicBezTo>
                    <a:lnTo>
                      <a:pt x="2902" y="4115"/>
                    </a:lnTo>
                    <a:lnTo>
                      <a:pt x="4296" y="235"/>
                    </a:lnTo>
                    <a:cubicBezTo>
                      <a:pt x="4332" y="133"/>
                      <a:pt x="4379" y="192"/>
                      <a:pt x="4401" y="367"/>
                    </a:cubicBezTo>
                    <a:cubicBezTo>
                      <a:pt x="4409" y="438"/>
                      <a:pt x="4413" y="517"/>
                      <a:pt x="4411" y="594"/>
                    </a:cubicBezTo>
                    <a:lnTo>
                      <a:pt x="4503" y="339"/>
                    </a:lnTo>
                    <a:cubicBezTo>
                      <a:pt x="4539" y="237"/>
                      <a:pt x="4586" y="295"/>
                      <a:pt x="4607" y="469"/>
                    </a:cubicBezTo>
                    <a:cubicBezTo>
                      <a:pt x="4629" y="643"/>
                      <a:pt x="4618" y="869"/>
                      <a:pt x="4582" y="976"/>
                    </a:cubicBezTo>
                    <a:lnTo>
                      <a:pt x="4230" y="2037"/>
                    </a:lnTo>
                    <a:lnTo>
                      <a:pt x="4596" y="1016"/>
                    </a:lnTo>
                    <a:cubicBezTo>
                      <a:pt x="4633" y="915"/>
                      <a:pt x="4679" y="973"/>
                      <a:pt x="4701" y="1146"/>
                    </a:cubicBezTo>
                    <a:cubicBezTo>
                      <a:pt x="4723" y="1320"/>
                      <a:pt x="4711" y="1545"/>
                      <a:pt x="4676" y="1653"/>
                    </a:cubicBezTo>
                    <a:lnTo>
                      <a:pt x="3785" y="4354"/>
                    </a:lnTo>
                    <a:lnTo>
                      <a:pt x="5230" y="330"/>
                    </a:lnTo>
                    <a:cubicBezTo>
                      <a:pt x="5266" y="228"/>
                      <a:pt x="5313" y="287"/>
                      <a:pt x="5335" y="461"/>
                    </a:cubicBezTo>
                    <a:cubicBezTo>
                      <a:pt x="5356" y="636"/>
                      <a:pt x="5345" y="861"/>
                      <a:pt x="5309" y="968"/>
                    </a:cubicBezTo>
                    <a:lnTo>
                      <a:pt x="4562" y="3195"/>
                    </a:lnTo>
                    <a:lnTo>
                      <a:pt x="5606" y="290"/>
                    </a:lnTo>
                    <a:cubicBezTo>
                      <a:pt x="5642" y="188"/>
                      <a:pt x="5689" y="247"/>
                      <a:pt x="5710" y="421"/>
                    </a:cubicBezTo>
                    <a:cubicBezTo>
                      <a:pt x="5732" y="595"/>
                      <a:pt x="5721" y="821"/>
                      <a:pt x="5685" y="928"/>
                    </a:cubicBezTo>
                    <a:lnTo>
                      <a:pt x="4338" y="4955"/>
                    </a:lnTo>
                    <a:lnTo>
                      <a:pt x="5931" y="520"/>
                    </a:lnTo>
                    <a:cubicBezTo>
                      <a:pt x="5967" y="417"/>
                      <a:pt x="6014" y="478"/>
                      <a:pt x="6036" y="653"/>
                    </a:cubicBezTo>
                    <a:cubicBezTo>
                      <a:pt x="6043" y="709"/>
                      <a:pt x="6046" y="770"/>
                      <a:pt x="6046" y="830"/>
                    </a:cubicBezTo>
                    <a:lnTo>
                      <a:pt x="6244" y="280"/>
                    </a:lnTo>
                    <a:cubicBezTo>
                      <a:pt x="6281" y="178"/>
                      <a:pt x="6327" y="237"/>
                      <a:pt x="6349" y="412"/>
                    </a:cubicBezTo>
                    <a:cubicBezTo>
                      <a:pt x="6370" y="587"/>
                      <a:pt x="6359" y="813"/>
                      <a:pt x="6323" y="919"/>
                    </a:cubicBezTo>
                    <a:lnTo>
                      <a:pt x="5734" y="2653"/>
                    </a:lnTo>
                    <a:lnTo>
                      <a:pt x="6465" y="618"/>
                    </a:lnTo>
                    <a:cubicBezTo>
                      <a:pt x="6502" y="515"/>
                      <a:pt x="6549" y="575"/>
                      <a:pt x="6570" y="751"/>
                    </a:cubicBezTo>
                    <a:cubicBezTo>
                      <a:pt x="6587" y="890"/>
                      <a:pt x="6583" y="1060"/>
                      <a:pt x="6563" y="1178"/>
                    </a:cubicBezTo>
                    <a:lnTo>
                      <a:pt x="6865" y="337"/>
                    </a:lnTo>
                    <a:cubicBezTo>
                      <a:pt x="6901" y="235"/>
                      <a:pt x="6948" y="295"/>
                      <a:pt x="6970" y="470"/>
                    </a:cubicBezTo>
                    <a:cubicBezTo>
                      <a:pt x="6991" y="646"/>
                      <a:pt x="6979" y="872"/>
                      <a:pt x="6943" y="978"/>
                    </a:cubicBezTo>
                    <a:lnTo>
                      <a:pt x="6911" y="1072"/>
                    </a:lnTo>
                    <a:lnTo>
                      <a:pt x="7242" y="150"/>
                    </a:lnTo>
                    <a:cubicBezTo>
                      <a:pt x="7279" y="48"/>
                      <a:pt x="7326" y="108"/>
                      <a:pt x="7347" y="284"/>
                    </a:cubicBezTo>
                    <a:cubicBezTo>
                      <a:pt x="7363" y="416"/>
                      <a:pt x="7360" y="577"/>
                      <a:pt x="7343" y="693"/>
                    </a:cubicBezTo>
                    <a:cubicBezTo>
                      <a:pt x="7364" y="712"/>
                      <a:pt x="7383" y="773"/>
                      <a:pt x="7395" y="869"/>
                    </a:cubicBezTo>
                    <a:cubicBezTo>
                      <a:pt x="7416" y="1044"/>
                      <a:pt x="7405" y="1270"/>
                      <a:pt x="7369" y="1376"/>
                    </a:cubicBezTo>
                    <a:lnTo>
                      <a:pt x="6387" y="4257"/>
                    </a:lnTo>
                    <a:lnTo>
                      <a:pt x="7820" y="268"/>
                    </a:lnTo>
                    <a:cubicBezTo>
                      <a:pt x="7857" y="166"/>
                      <a:pt x="7903" y="225"/>
                      <a:pt x="7925" y="400"/>
                    </a:cubicBezTo>
                    <a:cubicBezTo>
                      <a:pt x="7946" y="576"/>
                      <a:pt x="7935" y="802"/>
                      <a:pt x="7898" y="908"/>
                    </a:cubicBezTo>
                    <a:lnTo>
                      <a:pt x="7301" y="2651"/>
                    </a:lnTo>
                    <a:lnTo>
                      <a:pt x="8084" y="472"/>
                    </a:lnTo>
                    <a:cubicBezTo>
                      <a:pt x="8121" y="369"/>
                      <a:pt x="8167" y="429"/>
                      <a:pt x="8189" y="604"/>
                    </a:cubicBezTo>
                    <a:cubicBezTo>
                      <a:pt x="8211" y="779"/>
                      <a:pt x="8199" y="1005"/>
                      <a:pt x="8163" y="1111"/>
                    </a:cubicBezTo>
                    <a:lnTo>
                      <a:pt x="7084" y="4279"/>
                    </a:lnTo>
                    <a:lnTo>
                      <a:pt x="8536" y="235"/>
                    </a:lnTo>
                    <a:cubicBezTo>
                      <a:pt x="8573" y="133"/>
                      <a:pt x="8620" y="193"/>
                      <a:pt x="8641" y="369"/>
                    </a:cubicBezTo>
                    <a:cubicBezTo>
                      <a:pt x="8649" y="429"/>
                      <a:pt x="8652" y="496"/>
                      <a:pt x="8652" y="561"/>
                    </a:cubicBezTo>
                    <a:cubicBezTo>
                      <a:pt x="8685" y="520"/>
                      <a:pt x="8720" y="586"/>
                      <a:pt x="8738" y="732"/>
                    </a:cubicBezTo>
                    <a:cubicBezTo>
                      <a:pt x="8749" y="822"/>
                      <a:pt x="8751" y="924"/>
                      <a:pt x="8746" y="1017"/>
                    </a:cubicBezTo>
                    <a:lnTo>
                      <a:pt x="8793" y="887"/>
                    </a:lnTo>
                    <a:cubicBezTo>
                      <a:pt x="8829" y="785"/>
                      <a:pt x="8876" y="845"/>
                      <a:pt x="8898" y="1021"/>
                    </a:cubicBezTo>
                    <a:cubicBezTo>
                      <a:pt x="8910" y="1120"/>
                      <a:pt x="8911" y="1236"/>
                      <a:pt x="8903" y="1338"/>
                    </a:cubicBezTo>
                    <a:lnTo>
                      <a:pt x="9337" y="130"/>
                    </a:lnTo>
                    <a:cubicBezTo>
                      <a:pt x="9374" y="27"/>
                      <a:pt x="9421" y="87"/>
                      <a:pt x="9442" y="263"/>
                    </a:cubicBezTo>
                    <a:cubicBezTo>
                      <a:pt x="9457" y="388"/>
                      <a:pt x="9456" y="538"/>
                      <a:pt x="9441" y="652"/>
                    </a:cubicBezTo>
                    <a:lnTo>
                      <a:pt x="9550" y="348"/>
                    </a:lnTo>
                    <a:cubicBezTo>
                      <a:pt x="9587" y="246"/>
                      <a:pt x="9633" y="306"/>
                      <a:pt x="9655" y="482"/>
                    </a:cubicBezTo>
                    <a:cubicBezTo>
                      <a:pt x="9660" y="523"/>
                      <a:pt x="9663" y="567"/>
                      <a:pt x="9665" y="611"/>
                    </a:cubicBezTo>
                    <a:cubicBezTo>
                      <a:pt x="9700" y="540"/>
                      <a:pt x="9741" y="603"/>
                      <a:pt x="9761" y="765"/>
                    </a:cubicBezTo>
                    <a:cubicBezTo>
                      <a:pt x="9775" y="877"/>
                      <a:pt x="9775" y="1009"/>
                      <a:pt x="9764" y="1118"/>
                    </a:cubicBezTo>
                    <a:lnTo>
                      <a:pt x="9980" y="515"/>
                    </a:lnTo>
                    <a:cubicBezTo>
                      <a:pt x="10017" y="413"/>
                      <a:pt x="10064" y="473"/>
                      <a:pt x="10085" y="649"/>
                    </a:cubicBezTo>
                    <a:cubicBezTo>
                      <a:pt x="10093" y="715"/>
                      <a:pt x="10097" y="789"/>
                      <a:pt x="10096" y="861"/>
                    </a:cubicBezTo>
                    <a:cubicBezTo>
                      <a:pt x="10129" y="817"/>
                      <a:pt x="10165" y="882"/>
                      <a:pt x="10183" y="1031"/>
                    </a:cubicBezTo>
                    <a:cubicBezTo>
                      <a:pt x="10193" y="1110"/>
                      <a:pt x="10195" y="1200"/>
                      <a:pt x="10192" y="1285"/>
                    </a:cubicBezTo>
                    <a:lnTo>
                      <a:pt x="10576" y="216"/>
                    </a:lnTo>
                    <a:cubicBezTo>
                      <a:pt x="10613" y="114"/>
                      <a:pt x="10659" y="174"/>
                      <a:pt x="10681" y="349"/>
                    </a:cubicBezTo>
                    <a:cubicBezTo>
                      <a:pt x="10702" y="524"/>
                      <a:pt x="10691" y="751"/>
                      <a:pt x="10655" y="856"/>
                    </a:cubicBezTo>
                    <a:lnTo>
                      <a:pt x="9773" y="3435"/>
                    </a:lnTo>
                    <a:lnTo>
                      <a:pt x="10814" y="538"/>
                    </a:lnTo>
                    <a:cubicBezTo>
                      <a:pt x="10851" y="436"/>
                      <a:pt x="10898" y="496"/>
                      <a:pt x="10919" y="672"/>
                    </a:cubicBezTo>
                    <a:cubicBezTo>
                      <a:pt x="10929" y="750"/>
                      <a:pt x="10932" y="839"/>
                      <a:pt x="10929" y="922"/>
                    </a:cubicBezTo>
                    <a:lnTo>
                      <a:pt x="11235" y="68"/>
                    </a:lnTo>
                    <a:cubicBezTo>
                      <a:pt x="11272" y="-34"/>
                      <a:pt x="11319" y="26"/>
                      <a:pt x="11340" y="202"/>
                    </a:cubicBezTo>
                    <a:cubicBezTo>
                      <a:pt x="11357" y="337"/>
                      <a:pt x="11353" y="502"/>
                      <a:pt x="11335" y="619"/>
                    </a:cubicBezTo>
                    <a:cubicBezTo>
                      <a:pt x="11361" y="619"/>
                      <a:pt x="11386" y="684"/>
                      <a:pt x="11401" y="801"/>
                    </a:cubicBezTo>
                    <a:cubicBezTo>
                      <a:pt x="11422" y="977"/>
                      <a:pt x="11410" y="1203"/>
                      <a:pt x="11374" y="1309"/>
                    </a:cubicBezTo>
                    <a:lnTo>
                      <a:pt x="11260" y="1642"/>
                    </a:lnTo>
                    <a:lnTo>
                      <a:pt x="11758" y="254"/>
                    </a:lnTo>
                    <a:cubicBezTo>
                      <a:pt x="11795" y="152"/>
                      <a:pt x="11842" y="212"/>
                      <a:pt x="11863" y="388"/>
                    </a:cubicBezTo>
                    <a:cubicBezTo>
                      <a:pt x="11879" y="517"/>
                      <a:pt x="11877" y="673"/>
                      <a:pt x="11860" y="789"/>
                    </a:cubicBezTo>
                    <a:lnTo>
                      <a:pt x="11970" y="484"/>
                    </a:lnTo>
                    <a:cubicBezTo>
                      <a:pt x="12006" y="381"/>
                      <a:pt x="12053" y="441"/>
                      <a:pt x="12075" y="616"/>
                    </a:cubicBezTo>
                    <a:cubicBezTo>
                      <a:pt x="12096" y="791"/>
                      <a:pt x="12085" y="1017"/>
                      <a:pt x="12049" y="1123"/>
                    </a:cubicBezTo>
                    <a:lnTo>
                      <a:pt x="10497" y="5705"/>
                    </a:lnTo>
                    <a:lnTo>
                      <a:pt x="12452" y="263"/>
                    </a:lnTo>
                    <a:cubicBezTo>
                      <a:pt x="12488" y="161"/>
                      <a:pt x="12535" y="220"/>
                      <a:pt x="12557" y="396"/>
                    </a:cubicBezTo>
                    <a:cubicBezTo>
                      <a:pt x="12578" y="572"/>
                      <a:pt x="12566" y="798"/>
                      <a:pt x="12530" y="904"/>
                    </a:cubicBezTo>
                    <a:lnTo>
                      <a:pt x="12504" y="980"/>
                    </a:lnTo>
                    <a:lnTo>
                      <a:pt x="12801" y="151"/>
                    </a:lnTo>
                    <a:cubicBezTo>
                      <a:pt x="12838" y="48"/>
                      <a:pt x="12885" y="108"/>
                      <a:pt x="12906" y="285"/>
                    </a:cubicBezTo>
                    <a:cubicBezTo>
                      <a:pt x="12928" y="461"/>
                      <a:pt x="12916" y="687"/>
                      <a:pt x="12880" y="792"/>
                    </a:cubicBezTo>
                    <a:lnTo>
                      <a:pt x="12879" y="793"/>
                    </a:lnTo>
                    <a:cubicBezTo>
                      <a:pt x="12898" y="818"/>
                      <a:pt x="12914" y="876"/>
                      <a:pt x="12924" y="960"/>
                    </a:cubicBezTo>
                    <a:cubicBezTo>
                      <a:pt x="12946" y="1136"/>
                      <a:pt x="12934" y="1362"/>
                      <a:pt x="12898" y="1468"/>
                    </a:cubicBezTo>
                    <a:lnTo>
                      <a:pt x="12482" y="2683"/>
                    </a:lnTo>
                    <a:lnTo>
                      <a:pt x="13188" y="717"/>
                    </a:lnTo>
                    <a:cubicBezTo>
                      <a:pt x="13225" y="614"/>
                      <a:pt x="13272" y="673"/>
                      <a:pt x="13293" y="849"/>
                    </a:cubicBezTo>
                    <a:cubicBezTo>
                      <a:pt x="13315" y="1025"/>
                      <a:pt x="13303" y="1251"/>
                      <a:pt x="13267" y="1357"/>
                    </a:cubicBezTo>
                    <a:lnTo>
                      <a:pt x="12883" y="2478"/>
                    </a:lnTo>
                    <a:lnTo>
                      <a:pt x="13616" y="436"/>
                    </a:lnTo>
                    <a:cubicBezTo>
                      <a:pt x="13653" y="334"/>
                      <a:pt x="13700" y="393"/>
                      <a:pt x="13721" y="569"/>
                    </a:cubicBezTo>
                    <a:cubicBezTo>
                      <a:pt x="13734" y="676"/>
                      <a:pt x="13735" y="800"/>
                      <a:pt x="13725" y="905"/>
                    </a:cubicBezTo>
                    <a:lnTo>
                      <a:pt x="13856" y="541"/>
                    </a:lnTo>
                    <a:cubicBezTo>
                      <a:pt x="13893" y="439"/>
                      <a:pt x="13940" y="498"/>
                      <a:pt x="13961" y="674"/>
                    </a:cubicBezTo>
                    <a:cubicBezTo>
                      <a:pt x="13977" y="808"/>
                      <a:pt x="13975" y="971"/>
                      <a:pt x="13956" y="1087"/>
                    </a:cubicBezTo>
                    <a:lnTo>
                      <a:pt x="14161" y="519"/>
                    </a:lnTo>
                    <a:cubicBezTo>
                      <a:pt x="14197" y="416"/>
                      <a:pt x="14244" y="476"/>
                      <a:pt x="14266" y="651"/>
                    </a:cubicBezTo>
                    <a:cubicBezTo>
                      <a:pt x="14287" y="827"/>
                      <a:pt x="14275" y="1053"/>
                      <a:pt x="14239" y="1159"/>
                    </a:cubicBezTo>
                    <a:lnTo>
                      <a:pt x="13663" y="2841"/>
                    </a:lnTo>
                    <a:lnTo>
                      <a:pt x="14438" y="685"/>
                    </a:lnTo>
                    <a:cubicBezTo>
                      <a:pt x="14474" y="583"/>
                      <a:pt x="14521" y="642"/>
                      <a:pt x="14543" y="817"/>
                    </a:cubicBezTo>
                    <a:cubicBezTo>
                      <a:pt x="14564" y="992"/>
                      <a:pt x="14553" y="1218"/>
                      <a:pt x="14517" y="1324"/>
                    </a:cubicBezTo>
                    <a:lnTo>
                      <a:pt x="12929" y="6019"/>
                    </a:lnTo>
                    <a:lnTo>
                      <a:pt x="14985" y="294"/>
                    </a:lnTo>
                    <a:cubicBezTo>
                      <a:pt x="15022" y="192"/>
                      <a:pt x="15069" y="251"/>
                      <a:pt x="15090" y="427"/>
                    </a:cubicBezTo>
                    <a:cubicBezTo>
                      <a:pt x="15112" y="602"/>
                      <a:pt x="15100" y="828"/>
                      <a:pt x="15064" y="934"/>
                    </a:cubicBezTo>
                    <a:lnTo>
                      <a:pt x="14689" y="2029"/>
                    </a:lnTo>
                    <a:lnTo>
                      <a:pt x="15251" y="464"/>
                    </a:lnTo>
                    <a:cubicBezTo>
                      <a:pt x="15287" y="362"/>
                      <a:pt x="15334" y="421"/>
                      <a:pt x="15356" y="596"/>
                    </a:cubicBezTo>
                    <a:cubicBezTo>
                      <a:pt x="15377" y="771"/>
                      <a:pt x="15366" y="997"/>
                      <a:pt x="15330" y="1103"/>
                    </a:cubicBezTo>
                    <a:lnTo>
                      <a:pt x="13792" y="5644"/>
                    </a:lnTo>
                    <a:lnTo>
                      <a:pt x="15774" y="126"/>
                    </a:lnTo>
                    <a:cubicBezTo>
                      <a:pt x="15811" y="24"/>
                      <a:pt x="15858" y="83"/>
                      <a:pt x="15879" y="260"/>
                    </a:cubicBezTo>
                    <a:cubicBezTo>
                      <a:pt x="15888" y="330"/>
                      <a:pt x="15891" y="407"/>
                      <a:pt x="15890" y="482"/>
                    </a:cubicBezTo>
                    <a:cubicBezTo>
                      <a:pt x="15918" y="465"/>
                      <a:pt x="15949" y="531"/>
                      <a:pt x="15965" y="662"/>
                    </a:cubicBezTo>
                    <a:cubicBezTo>
                      <a:pt x="15987" y="837"/>
                      <a:pt x="15975" y="1063"/>
                      <a:pt x="15939" y="1169"/>
                    </a:cubicBezTo>
                    <a:lnTo>
                      <a:pt x="14636" y="5010"/>
                    </a:lnTo>
                    <a:lnTo>
                      <a:pt x="16379" y="157"/>
                    </a:lnTo>
                    <a:cubicBezTo>
                      <a:pt x="16415" y="55"/>
                      <a:pt x="16462" y="114"/>
                      <a:pt x="16484" y="291"/>
                    </a:cubicBezTo>
                    <a:cubicBezTo>
                      <a:pt x="16501" y="435"/>
                      <a:pt x="16496" y="615"/>
                      <a:pt x="16474" y="732"/>
                    </a:cubicBezTo>
                    <a:cubicBezTo>
                      <a:pt x="16489" y="761"/>
                      <a:pt x="16503" y="815"/>
                      <a:pt x="16512" y="889"/>
                    </a:cubicBezTo>
                    <a:cubicBezTo>
                      <a:pt x="16521" y="965"/>
                      <a:pt x="16524" y="1052"/>
                      <a:pt x="16521" y="1133"/>
                    </a:cubicBezTo>
                    <a:lnTo>
                      <a:pt x="16651" y="772"/>
                    </a:lnTo>
                    <a:cubicBezTo>
                      <a:pt x="16688" y="670"/>
                      <a:pt x="16734" y="729"/>
                      <a:pt x="16756" y="905"/>
                    </a:cubicBezTo>
                    <a:cubicBezTo>
                      <a:pt x="16777" y="1080"/>
                      <a:pt x="16766" y="1306"/>
                      <a:pt x="16730" y="1412"/>
                    </a:cubicBezTo>
                    <a:lnTo>
                      <a:pt x="15887" y="3884"/>
                    </a:lnTo>
                    <a:lnTo>
                      <a:pt x="17139" y="397"/>
                    </a:lnTo>
                    <a:cubicBezTo>
                      <a:pt x="17176" y="295"/>
                      <a:pt x="17222" y="354"/>
                      <a:pt x="17244" y="529"/>
                    </a:cubicBezTo>
                    <a:cubicBezTo>
                      <a:pt x="17265" y="704"/>
                      <a:pt x="17254" y="930"/>
                      <a:pt x="17218" y="1036"/>
                    </a:cubicBezTo>
                    <a:lnTo>
                      <a:pt x="15638" y="5705"/>
                    </a:lnTo>
                    <a:lnTo>
                      <a:pt x="17428" y="722"/>
                    </a:lnTo>
                    <a:cubicBezTo>
                      <a:pt x="17464" y="620"/>
                      <a:pt x="17511" y="679"/>
                      <a:pt x="17532" y="854"/>
                    </a:cubicBezTo>
                    <a:cubicBezTo>
                      <a:pt x="17554" y="1029"/>
                      <a:pt x="17542" y="1255"/>
                      <a:pt x="17506" y="1361"/>
                    </a:cubicBezTo>
                    <a:lnTo>
                      <a:pt x="15953" y="5944"/>
                    </a:lnTo>
                    <a:lnTo>
                      <a:pt x="17948" y="391"/>
                    </a:lnTo>
                    <a:cubicBezTo>
                      <a:pt x="17984" y="289"/>
                      <a:pt x="18031" y="348"/>
                      <a:pt x="18052" y="523"/>
                    </a:cubicBezTo>
                    <a:cubicBezTo>
                      <a:pt x="18074" y="698"/>
                      <a:pt x="18062" y="924"/>
                      <a:pt x="18026" y="1030"/>
                    </a:cubicBezTo>
                    <a:lnTo>
                      <a:pt x="16703" y="4928"/>
                    </a:lnTo>
                    <a:lnTo>
                      <a:pt x="18162" y="866"/>
                    </a:lnTo>
                    <a:cubicBezTo>
                      <a:pt x="18199" y="764"/>
                      <a:pt x="18246" y="823"/>
                      <a:pt x="18267" y="999"/>
                    </a:cubicBezTo>
                    <a:cubicBezTo>
                      <a:pt x="18284" y="1133"/>
                      <a:pt x="18281" y="1297"/>
                      <a:pt x="18262" y="1414"/>
                    </a:cubicBezTo>
                    <a:lnTo>
                      <a:pt x="18605" y="459"/>
                    </a:lnTo>
                    <a:cubicBezTo>
                      <a:pt x="18642" y="357"/>
                      <a:pt x="18688" y="417"/>
                      <a:pt x="18710" y="593"/>
                    </a:cubicBezTo>
                    <a:cubicBezTo>
                      <a:pt x="18720" y="675"/>
                      <a:pt x="18723" y="769"/>
                      <a:pt x="18719" y="856"/>
                    </a:cubicBezTo>
                    <a:cubicBezTo>
                      <a:pt x="18753" y="797"/>
                      <a:pt x="18792" y="860"/>
                      <a:pt x="18811" y="1016"/>
                    </a:cubicBezTo>
                    <a:cubicBezTo>
                      <a:pt x="18833" y="1191"/>
                      <a:pt x="18821" y="1417"/>
                      <a:pt x="18785" y="1523"/>
                    </a:cubicBezTo>
                    <a:lnTo>
                      <a:pt x="17335" y="5800"/>
                    </a:lnTo>
                    <a:lnTo>
                      <a:pt x="19392" y="74"/>
                    </a:lnTo>
                    <a:cubicBezTo>
                      <a:pt x="19429" y="-29"/>
                      <a:pt x="19476" y="30"/>
                      <a:pt x="19497" y="206"/>
                    </a:cubicBezTo>
                    <a:cubicBezTo>
                      <a:pt x="19519" y="382"/>
                      <a:pt x="19507" y="608"/>
                      <a:pt x="19471" y="714"/>
                    </a:cubicBezTo>
                    <a:lnTo>
                      <a:pt x="18532" y="3457"/>
                    </a:lnTo>
                    <a:lnTo>
                      <a:pt x="19730" y="124"/>
                    </a:lnTo>
                    <a:cubicBezTo>
                      <a:pt x="19766" y="21"/>
                      <a:pt x="19813" y="81"/>
                      <a:pt x="19835" y="257"/>
                    </a:cubicBezTo>
                    <a:cubicBezTo>
                      <a:pt x="19851" y="390"/>
                      <a:pt x="19848" y="553"/>
                      <a:pt x="19830" y="669"/>
                    </a:cubicBezTo>
                    <a:lnTo>
                      <a:pt x="20052" y="50"/>
                    </a:lnTo>
                    <a:cubicBezTo>
                      <a:pt x="20089" y="-52"/>
                      <a:pt x="20136" y="7"/>
                      <a:pt x="20157" y="184"/>
                    </a:cubicBezTo>
                    <a:cubicBezTo>
                      <a:pt x="20172" y="301"/>
                      <a:pt x="20171" y="441"/>
                      <a:pt x="20158" y="552"/>
                    </a:cubicBezTo>
                    <a:cubicBezTo>
                      <a:pt x="20180" y="571"/>
                      <a:pt x="20199" y="633"/>
                      <a:pt x="20210" y="729"/>
                    </a:cubicBezTo>
                    <a:cubicBezTo>
                      <a:pt x="20222" y="823"/>
                      <a:pt x="20224" y="932"/>
                      <a:pt x="20218" y="1029"/>
                    </a:cubicBezTo>
                    <a:lnTo>
                      <a:pt x="20319" y="745"/>
                    </a:lnTo>
                    <a:cubicBezTo>
                      <a:pt x="20356" y="643"/>
                      <a:pt x="20403" y="703"/>
                      <a:pt x="20424" y="879"/>
                    </a:cubicBezTo>
                    <a:cubicBezTo>
                      <a:pt x="20440" y="1006"/>
                      <a:pt x="20438" y="1160"/>
                      <a:pt x="20422" y="1275"/>
                    </a:cubicBezTo>
                    <a:lnTo>
                      <a:pt x="20691" y="526"/>
                    </a:lnTo>
                    <a:cubicBezTo>
                      <a:pt x="20727" y="424"/>
                      <a:pt x="20774" y="483"/>
                      <a:pt x="20796" y="658"/>
                    </a:cubicBezTo>
                    <a:cubicBezTo>
                      <a:pt x="20817" y="833"/>
                      <a:pt x="20806" y="1059"/>
                      <a:pt x="20770" y="1165"/>
                    </a:cubicBezTo>
                    <a:lnTo>
                      <a:pt x="19327" y="5420"/>
                    </a:lnTo>
                    <a:lnTo>
                      <a:pt x="20989" y="795"/>
                    </a:lnTo>
                    <a:cubicBezTo>
                      <a:pt x="21025" y="692"/>
                      <a:pt x="21072" y="752"/>
                      <a:pt x="21094" y="927"/>
                    </a:cubicBezTo>
                    <a:cubicBezTo>
                      <a:pt x="21115" y="1103"/>
                      <a:pt x="21103" y="1329"/>
                      <a:pt x="21067" y="1435"/>
                    </a:cubicBezTo>
                    <a:lnTo>
                      <a:pt x="20430" y="3298"/>
                    </a:lnTo>
                    <a:lnTo>
                      <a:pt x="21353" y="730"/>
                    </a:lnTo>
                    <a:cubicBezTo>
                      <a:pt x="21389" y="628"/>
                      <a:pt x="21436" y="687"/>
                      <a:pt x="21457" y="863"/>
                    </a:cubicBezTo>
                    <a:cubicBezTo>
                      <a:pt x="21479" y="1038"/>
                      <a:pt x="21467" y="1265"/>
                      <a:pt x="21431" y="1370"/>
                    </a:cubicBezTo>
                    <a:lnTo>
                      <a:pt x="21215" y="2002"/>
                    </a:lnTo>
                    <a:lnTo>
                      <a:pt x="21248" y="1908"/>
                    </a:lnTo>
                    <a:cubicBezTo>
                      <a:pt x="21285" y="1806"/>
                      <a:pt x="21331" y="1865"/>
                      <a:pt x="21353" y="2040"/>
                    </a:cubicBezTo>
                    <a:cubicBezTo>
                      <a:pt x="21375" y="2215"/>
                      <a:pt x="21363" y="2441"/>
                      <a:pt x="21327" y="2547"/>
                    </a:cubicBezTo>
                    <a:lnTo>
                      <a:pt x="20082" y="6224"/>
                    </a:lnTo>
                    <a:lnTo>
                      <a:pt x="21296" y="2844"/>
                    </a:lnTo>
                    <a:cubicBezTo>
                      <a:pt x="21333" y="2742"/>
                      <a:pt x="21380" y="2801"/>
                      <a:pt x="21401" y="2977"/>
                    </a:cubicBezTo>
                    <a:cubicBezTo>
                      <a:pt x="21416" y="3095"/>
                      <a:pt x="21415" y="3236"/>
                      <a:pt x="21402" y="3348"/>
                    </a:cubicBezTo>
                    <a:cubicBezTo>
                      <a:pt x="21437" y="3280"/>
                      <a:pt x="21478" y="3343"/>
                      <a:pt x="21497" y="3504"/>
                    </a:cubicBezTo>
                    <a:cubicBezTo>
                      <a:pt x="21519" y="3679"/>
                      <a:pt x="21507" y="3906"/>
                      <a:pt x="21471" y="4011"/>
                    </a:cubicBezTo>
                    <a:lnTo>
                      <a:pt x="21414" y="4178"/>
                    </a:lnTo>
                    <a:cubicBezTo>
                      <a:pt x="21432" y="4202"/>
                      <a:pt x="21449" y="4260"/>
                      <a:pt x="21460" y="4348"/>
                    </a:cubicBezTo>
                    <a:cubicBezTo>
                      <a:pt x="21482" y="4523"/>
                      <a:pt x="21470" y="4750"/>
                      <a:pt x="21434" y="4855"/>
                    </a:cubicBezTo>
                    <a:lnTo>
                      <a:pt x="21180" y="5597"/>
                    </a:lnTo>
                    <a:cubicBezTo>
                      <a:pt x="21199" y="5621"/>
                      <a:pt x="21216" y="5679"/>
                      <a:pt x="21227" y="5766"/>
                    </a:cubicBezTo>
                    <a:cubicBezTo>
                      <a:pt x="21249" y="5940"/>
                      <a:pt x="21237" y="6166"/>
                      <a:pt x="21202" y="6273"/>
                    </a:cubicBezTo>
                    <a:lnTo>
                      <a:pt x="20013" y="9850"/>
                    </a:lnTo>
                    <a:lnTo>
                      <a:pt x="21462" y="5817"/>
                    </a:lnTo>
                    <a:cubicBezTo>
                      <a:pt x="21498" y="5715"/>
                      <a:pt x="21545" y="5773"/>
                      <a:pt x="21566" y="5947"/>
                    </a:cubicBezTo>
                    <a:cubicBezTo>
                      <a:pt x="21588" y="6121"/>
                      <a:pt x="21577" y="6347"/>
                      <a:pt x="21541" y="6454"/>
                    </a:cubicBezTo>
                    <a:lnTo>
                      <a:pt x="20524" y="9518"/>
                    </a:lnTo>
                    <a:lnTo>
                      <a:pt x="21222" y="7576"/>
                    </a:lnTo>
                    <a:cubicBezTo>
                      <a:pt x="21259" y="7474"/>
                      <a:pt x="21305" y="7532"/>
                      <a:pt x="21327" y="7706"/>
                    </a:cubicBezTo>
                    <a:cubicBezTo>
                      <a:pt x="21348" y="7879"/>
                      <a:pt x="21337" y="8104"/>
                      <a:pt x="21302" y="8212"/>
                    </a:cubicBezTo>
                    <a:lnTo>
                      <a:pt x="20377" y="11018"/>
                    </a:lnTo>
                    <a:lnTo>
                      <a:pt x="21217" y="8680"/>
                    </a:lnTo>
                    <a:cubicBezTo>
                      <a:pt x="21253" y="8579"/>
                      <a:pt x="21300" y="8636"/>
                      <a:pt x="21321" y="8809"/>
                    </a:cubicBezTo>
                    <a:cubicBezTo>
                      <a:pt x="21343" y="8981"/>
                      <a:pt x="21332" y="9206"/>
                      <a:pt x="21297" y="9315"/>
                    </a:cubicBezTo>
                    <a:lnTo>
                      <a:pt x="20370" y="12171"/>
                    </a:lnTo>
                    <a:lnTo>
                      <a:pt x="21435" y="9206"/>
                    </a:lnTo>
                    <a:cubicBezTo>
                      <a:pt x="21472" y="9105"/>
                      <a:pt x="21518" y="9162"/>
                      <a:pt x="21540" y="9336"/>
                    </a:cubicBezTo>
                    <a:cubicBezTo>
                      <a:pt x="21562" y="9509"/>
                      <a:pt x="21550" y="9735"/>
                      <a:pt x="21515" y="9843"/>
                    </a:cubicBezTo>
                    <a:lnTo>
                      <a:pt x="21130" y="11016"/>
                    </a:lnTo>
                    <a:cubicBezTo>
                      <a:pt x="21164" y="10954"/>
                      <a:pt x="21204" y="11016"/>
                      <a:pt x="21223" y="11172"/>
                    </a:cubicBezTo>
                    <a:cubicBezTo>
                      <a:pt x="21240" y="11302"/>
                      <a:pt x="21237" y="11462"/>
                      <a:pt x="21220" y="11579"/>
                    </a:cubicBezTo>
                    <a:lnTo>
                      <a:pt x="21467" y="10892"/>
                    </a:lnTo>
                    <a:cubicBezTo>
                      <a:pt x="21503" y="10791"/>
                      <a:pt x="21549" y="10848"/>
                      <a:pt x="21571" y="11021"/>
                    </a:cubicBezTo>
                    <a:cubicBezTo>
                      <a:pt x="21593" y="11194"/>
                      <a:pt x="21582" y="11419"/>
                      <a:pt x="21547" y="11527"/>
                    </a:cubicBezTo>
                    <a:lnTo>
                      <a:pt x="21397" y="11989"/>
                    </a:lnTo>
                    <a:lnTo>
                      <a:pt x="21422" y="11918"/>
                    </a:lnTo>
                    <a:cubicBezTo>
                      <a:pt x="21459" y="11818"/>
                      <a:pt x="21505" y="11874"/>
                      <a:pt x="21527" y="12045"/>
                    </a:cubicBezTo>
                    <a:cubicBezTo>
                      <a:pt x="21549" y="12216"/>
                      <a:pt x="21538" y="12440"/>
                      <a:pt x="21504" y="12550"/>
                    </a:cubicBezTo>
                    <a:lnTo>
                      <a:pt x="20826" y="14714"/>
                    </a:lnTo>
                    <a:lnTo>
                      <a:pt x="21124" y="13883"/>
                    </a:lnTo>
                    <a:cubicBezTo>
                      <a:pt x="21160" y="13784"/>
                      <a:pt x="21206" y="13838"/>
                      <a:pt x="21228" y="14006"/>
                    </a:cubicBezTo>
                    <a:cubicBezTo>
                      <a:pt x="21250" y="14174"/>
                      <a:pt x="21241" y="14396"/>
                      <a:pt x="21207" y="14510"/>
                    </a:cubicBezTo>
                    <a:lnTo>
                      <a:pt x="20842" y="15741"/>
                    </a:lnTo>
                    <a:lnTo>
                      <a:pt x="21274" y="14539"/>
                    </a:lnTo>
                    <a:cubicBezTo>
                      <a:pt x="21309" y="14440"/>
                      <a:pt x="21355" y="14493"/>
                      <a:pt x="21377" y="14661"/>
                    </a:cubicBezTo>
                    <a:cubicBezTo>
                      <a:pt x="21399" y="14828"/>
                      <a:pt x="21390" y="15050"/>
                      <a:pt x="21357" y="15165"/>
                    </a:cubicBezTo>
                    <a:lnTo>
                      <a:pt x="20931" y="16613"/>
                    </a:lnTo>
                    <a:lnTo>
                      <a:pt x="21212" y="15832"/>
                    </a:lnTo>
                    <a:cubicBezTo>
                      <a:pt x="21248" y="15732"/>
                      <a:pt x="21293" y="15786"/>
                      <a:pt x="21315" y="15953"/>
                    </a:cubicBezTo>
                    <a:cubicBezTo>
                      <a:pt x="21338" y="16121"/>
                      <a:pt x="21329" y="16343"/>
                      <a:pt x="21295" y="16457"/>
                    </a:cubicBezTo>
                    <a:lnTo>
                      <a:pt x="21191" y="16813"/>
                    </a:lnTo>
                    <a:cubicBezTo>
                      <a:pt x="21210" y="16831"/>
                      <a:pt x="21229" y="16887"/>
                      <a:pt x="21241" y="16975"/>
                    </a:cubicBezTo>
                    <a:cubicBezTo>
                      <a:pt x="21263" y="17141"/>
                      <a:pt x="21255" y="17362"/>
                      <a:pt x="21221" y="17479"/>
                    </a:cubicBezTo>
                    <a:lnTo>
                      <a:pt x="21162" y="17687"/>
                    </a:lnTo>
                    <a:cubicBezTo>
                      <a:pt x="21184" y="17698"/>
                      <a:pt x="21205" y="17755"/>
                      <a:pt x="21219" y="17851"/>
                    </a:cubicBezTo>
                    <a:cubicBezTo>
                      <a:pt x="21239" y="17997"/>
                      <a:pt x="21235" y="18187"/>
                      <a:pt x="21211" y="18311"/>
                    </a:cubicBezTo>
                    <a:cubicBezTo>
                      <a:pt x="21227" y="18332"/>
                      <a:pt x="21242" y="18378"/>
                      <a:pt x="21252" y="18447"/>
                    </a:cubicBezTo>
                    <a:cubicBezTo>
                      <a:pt x="21276" y="18597"/>
                      <a:pt x="21272" y="18809"/>
                      <a:pt x="21244" y="18939"/>
                    </a:cubicBezTo>
                    <a:lnTo>
                      <a:pt x="21203" y="19129"/>
                    </a:lnTo>
                    <a:lnTo>
                      <a:pt x="21280" y="18913"/>
                    </a:lnTo>
                    <a:cubicBezTo>
                      <a:pt x="21307" y="18839"/>
                      <a:pt x="21340" y="18848"/>
                      <a:pt x="21365" y="18936"/>
                    </a:cubicBezTo>
                    <a:cubicBezTo>
                      <a:pt x="21389" y="19025"/>
                      <a:pt x="21401" y="19175"/>
                      <a:pt x="21394" y="19319"/>
                    </a:cubicBezTo>
                    <a:lnTo>
                      <a:pt x="21387" y="19467"/>
                    </a:lnTo>
                    <a:lnTo>
                      <a:pt x="21414" y="19390"/>
                    </a:lnTo>
                    <a:cubicBezTo>
                      <a:pt x="21451" y="19288"/>
                      <a:pt x="21498" y="19348"/>
                      <a:pt x="21520" y="19526"/>
                    </a:cubicBezTo>
                    <a:cubicBezTo>
                      <a:pt x="21541" y="19704"/>
                      <a:pt x="21528" y="19932"/>
                      <a:pt x="21492" y="20034"/>
                    </a:cubicBezTo>
                    <a:lnTo>
                      <a:pt x="21310" y="20539"/>
                    </a:lnTo>
                    <a:cubicBezTo>
                      <a:pt x="21284" y="20613"/>
                      <a:pt x="21251" y="20604"/>
                      <a:pt x="21226" y="20516"/>
                    </a:cubicBezTo>
                    <a:cubicBezTo>
                      <a:pt x="21201" y="20428"/>
                      <a:pt x="21190" y="20277"/>
                      <a:pt x="21197" y="20133"/>
                    </a:cubicBezTo>
                    <a:lnTo>
                      <a:pt x="21204" y="19985"/>
                    </a:lnTo>
                    <a:lnTo>
                      <a:pt x="20724" y="21319"/>
                    </a:lnTo>
                    <a:cubicBezTo>
                      <a:pt x="20691" y="21413"/>
                      <a:pt x="20648" y="21371"/>
                      <a:pt x="20624" y="21220"/>
                    </a:cubicBezTo>
                    <a:cubicBezTo>
                      <a:pt x="20601" y="21070"/>
                      <a:pt x="20604" y="20859"/>
                      <a:pt x="20633" y="20729"/>
                    </a:cubicBezTo>
                    <a:lnTo>
                      <a:pt x="20674" y="20538"/>
                    </a:lnTo>
                    <a:lnTo>
                      <a:pt x="20405" y="21288"/>
                    </a:lnTo>
                    <a:cubicBezTo>
                      <a:pt x="20369" y="21387"/>
                      <a:pt x="20324" y="21336"/>
                      <a:pt x="20302" y="21172"/>
                    </a:cubicBezTo>
                    <a:cubicBezTo>
                      <a:pt x="20290" y="21087"/>
                      <a:pt x="20286" y="20987"/>
                      <a:pt x="20290" y="20893"/>
                    </a:cubicBezTo>
                    <a:lnTo>
                      <a:pt x="20091" y="21449"/>
                    </a:lnTo>
                    <a:cubicBezTo>
                      <a:pt x="20055" y="21548"/>
                      <a:pt x="20010" y="21495"/>
                      <a:pt x="19987" y="21330"/>
                    </a:cubicBezTo>
                    <a:cubicBezTo>
                      <a:pt x="19970" y="21198"/>
                      <a:pt x="19971" y="21033"/>
                      <a:pt x="19989" y="20911"/>
                    </a:cubicBezTo>
                    <a:lnTo>
                      <a:pt x="19980" y="20936"/>
                    </a:lnTo>
                    <a:cubicBezTo>
                      <a:pt x="19945" y="21036"/>
                      <a:pt x="19899" y="20982"/>
                      <a:pt x="19877" y="20815"/>
                    </a:cubicBezTo>
                    <a:cubicBezTo>
                      <a:pt x="19860" y="20686"/>
                      <a:pt x="19861" y="20523"/>
                      <a:pt x="19878" y="20404"/>
                    </a:cubicBezTo>
                    <a:lnTo>
                      <a:pt x="19541" y="21342"/>
                    </a:lnTo>
                    <a:cubicBezTo>
                      <a:pt x="19505" y="21442"/>
                      <a:pt x="19460" y="21388"/>
                      <a:pt x="19437" y="21221"/>
                    </a:cubicBezTo>
                    <a:cubicBezTo>
                      <a:pt x="19415" y="21053"/>
                      <a:pt x="19424" y="20831"/>
                      <a:pt x="19458" y="20717"/>
                    </a:cubicBezTo>
                    <a:lnTo>
                      <a:pt x="19883" y="19268"/>
                    </a:lnTo>
                    <a:lnTo>
                      <a:pt x="19377" y="20679"/>
                    </a:lnTo>
                    <a:cubicBezTo>
                      <a:pt x="19341" y="20779"/>
                      <a:pt x="19295" y="20724"/>
                      <a:pt x="19273" y="20556"/>
                    </a:cubicBezTo>
                    <a:cubicBezTo>
                      <a:pt x="19251" y="20388"/>
                      <a:pt x="19260" y="20166"/>
                      <a:pt x="19294" y="20052"/>
                    </a:cubicBezTo>
                    <a:lnTo>
                      <a:pt x="19659" y="18823"/>
                    </a:lnTo>
                    <a:lnTo>
                      <a:pt x="18720" y="21436"/>
                    </a:lnTo>
                    <a:cubicBezTo>
                      <a:pt x="18684" y="21537"/>
                      <a:pt x="18638" y="21481"/>
                      <a:pt x="18616" y="21310"/>
                    </a:cubicBezTo>
                    <a:cubicBezTo>
                      <a:pt x="18594" y="21139"/>
                      <a:pt x="18604" y="20915"/>
                      <a:pt x="18639" y="20804"/>
                    </a:cubicBezTo>
                    <a:lnTo>
                      <a:pt x="19317" y="18639"/>
                    </a:lnTo>
                    <a:lnTo>
                      <a:pt x="18524" y="20846"/>
                    </a:lnTo>
                    <a:cubicBezTo>
                      <a:pt x="18488" y="20947"/>
                      <a:pt x="18442" y="20890"/>
                      <a:pt x="18420" y="20717"/>
                    </a:cubicBezTo>
                    <a:cubicBezTo>
                      <a:pt x="18398" y="20544"/>
                      <a:pt x="18409" y="20320"/>
                      <a:pt x="18444" y="20211"/>
                    </a:cubicBezTo>
                    <a:lnTo>
                      <a:pt x="18594" y="19750"/>
                    </a:lnTo>
                    <a:lnTo>
                      <a:pt x="18029" y="21322"/>
                    </a:lnTo>
                    <a:cubicBezTo>
                      <a:pt x="17993" y="21423"/>
                      <a:pt x="17946" y="21366"/>
                      <a:pt x="17924" y="21192"/>
                    </a:cubicBezTo>
                    <a:cubicBezTo>
                      <a:pt x="17908" y="21062"/>
                      <a:pt x="17910" y="20902"/>
                      <a:pt x="17927" y="20785"/>
                    </a:cubicBezTo>
                    <a:lnTo>
                      <a:pt x="17876" y="20928"/>
                    </a:lnTo>
                    <a:cubicBezTo>
                      <a:pt x="17840" y="21029"/>
                      <a:pt x="17793" y="20971"/>
                      <a:pt x="17772" y="20798"/>
                    </a:cubicBezTo>
                    <a:cubicBezTo>
                      <a:pt x="17750" y="20625"/>
                      <a:pt x="17761" y="20399"/>
                      <a:pt x="17797" y="20291"/>
                    </a:cubicBezTo>
                    <a:lnTo>
                      <a:pt x="18160" y="19185"/>
                    </a:lnTo>
                    <a:lnTo>
                      <a:pt x="17488" y="21055"/>
                    </a:lnTo>
                    <a:cubicBezTo>
                      <a:pt x="17452" y="21157"/>
                      <a:pt x="17405" y="21099"/>
                      <a:pt x="17383" y="20927"/>
                    </a:cubicBezTo>
                    <a:cubicBezTo>
                      <a:pt x="17362" y="20754"/>
                      <a:pt x="17372" y="20529"/>
                      <a:pt x="17408" y="20420"/>
                    </a:cubicBezTo>
                    <a:lnTo>
                      <a:pt x="18335" y="17562"/>
                    </a:lnTo>
                    <a:lnTo>
                      <a:pt x="16938" y="21451"/>
                    </a:lnTo>
                    <a:cubicBezTo>
                      <a:pt x="16926" y="21485"/>
                      <a:pt x="16913" y="21501"/>
                      <a:pt x="16900" y="21501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584200" rtl="0">
                  <a:lnSpc>
                    <a:spcPct val="70000"/>
                  </a:lnSpc>
                  <a:defRPr sz="3000">
                    <a:solidFill>
                      <a:schemeClr val="accent5">
                        <a:lumOff val="-11199"/>
                      </a:schemeClr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</a:p>
            </p:txBody>
          </p:sp>
          <p:sp>
            <p:nvSpPr>
              <p:cNvPr id="1748" name="معادلة"/>
              <p:cNvSpPr txBox="1"/>
              <p:nvPr/>
            </p:nvSpPr>
            <p:spPr>
              <a:xfrm>
                <a:off x="84706" y="50745"/>
                <a:ext cx="163221" cy="231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sz="2800"/>
              </a:p>
            </p:txBody>
          </p:sp>
        </p:grpSp>
        <p:sp>
          <p:nvSpPr>
            <p:cNvPr id="1750" name=": المستطيل مضلع محدب"/>
            <p:cNvSpPr/>
            <p:nvPr/>
          </p:nvSpPr>
          <p:spPr>
            <a:xfrm>
              <a:off x="0" y="0"/>
              <a:ext cx="21178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: المستطيل مضلع محدب</a:t>
              </a:r>
            </a:p>
          </p:txBody>
        </p:sp>
      </p:grpSp>
      <p:sp>
        <p:nvSpPr>
          <p:cNvPr id="1752" name="تجميع"/>
          <p:cNvSpPr/>
          <p:nvPr/>
        </p:nvSpPr>
        <p:spPr>
          <a:xfrm>
            <a:off x="4053786" y="3783271"/>
            <a:ext cx="171093" cy="257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C2C2C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753" name="المستطيل شكل رباعي"/>
          <p:cNvSpPr txBox="1"/>
          <p:nvPr/>
        </p:nvSpPr>
        <p:spPr>
          <a:xfrm>
            <a:off x="4255356" y="3724597"/>
            <a:ext cx="1853255" cy="247830"/>
          </a:xfrm>
          <a:prstGeom prst="rect">
            <a:avLst/>
          </a:prstGeom>
          <a:solidFill>
            <a:srgbClr val="A3D7D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المستطيل شكل رباعي</a:t>
            </a:r>
          </a:p>
        </p:txBody>
      </p:sp>
      <p:sp>
        <p:nvSpPr>
          <p:cNvPr id="1754" name="أو"/>
          <p:cNvSpPr txBox="1"/>
          <p:nvPr/>
        </p:nvSpPr>
        <p:spPr>
          <a:xfrm>
            <a:off x="4012402" y="3783271"/>
            <a:ext cx="253861" cy="27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أو</a:t>
            </a:r>
          </a:p>
        </p:txBody>
      </p:sp>
      <p:sp>
        <p:nvSpPr>
          <p:cNvPr id="1755" name="المستطيل مضلع محدب"/>
          <p:cNvSpPr txBox="1"/>
          <p:nvPr/>
        </p:nvSpPr>
        <p:spPr>
          <a:xfrm>
            <a:off x="2063069" y="3724597"/>
            <a:ext cx="1938024" cy="24783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 المستطيل مضلع محدب</a:t>
            </a:r>
          </a:p>
        </p:txBody>
      </p:sp>
      <p:grpSp>
        <p:nvGrpSpPr>
          <p:cNvPr id="1767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1759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1756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7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8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760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766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763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4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5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1768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5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1774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1769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0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771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2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73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1775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794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1792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1781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1776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77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1778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779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780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1782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178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784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178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78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78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788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1789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1790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1791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1793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796" name="معادلة"/>
          <p:cNvSpPr txBox="1"/>
          <p:nvPr/>
        </p:nvSpPr>
        <p:spPr>
          <a:xfrm>
            <a:off x="2183047" y="2147024"/>
            <a:ext cx="594409" cy="20815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∨</m:t>
                  </m:r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</m:oMath>
              </m:oMathPara>
            </a14:m>
            <a:endParaRPr sz="2200"/>
          </a:p>
        </p:txBody>
      </p:sp>
      <p:grpSp>
        <p:nvGrpSpPr>
          <p:cNvPr id="1800" name="تجميع"/>
          <p:cNvGrpSpPr/>
          <p:nvPr/>
        </p:nvGrpSpPr>
        <p:grpSpPr>
          <a:xfrm>
            <a:off x="538029" y="4304693"/>
            <a:ext cx="6710030" cy="514635"/>
            <a:chOff x="0" y="-5336"/>
            <a:chExt cx="6710029" cy="514633"/>
          </a:xfrm>
        </p:grpSpPr>
        <p:sp>
          <p:nvSpPr>
            <p:cNvPr id="1797" name="Google Shape;7539;p69"/>
            <p:cNvSpPr/>
            <p:nvPr/>
          </p:nvSpPr>
          <p:spPr>
            <a:xfrm flipH="1" rot="5400000">
              <a:off x="3106486" y="-3097939"/>
              <a:ext cx="496926" cy="6709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7540;p69"/>
            <p:cNvSpPr/>
            <p:nvPr/>
          </p:nvSpPr>
          <p:spPr>
            <a:xfrm flipH="1" rot="5400000">
              <a:off x="5292337" y="-908395"/>
              <a:ext cx="514635" cy="23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A5C9CE"/>
                  </a:solidFill>
                </a:defRPr>
              </a:pPr>
            </a:p>
          </p:txBody>
        </p:sp>
        <p:sp>
          <p:nvSpPr>
            <p:cNvPr id="1799" name="تكون عبارة الفصل خاطئة إذا كانت جميع العبارات المكونة لها خاطئة فقط"/>
            <p:cNvSpPr txBox="1"/>
            <p:nvPr/>
          </p:nvSpPr>
          <p:spPr>
            <a:xfrm>
              <a:off x="75242" y="0"/>
              <a:ext cx="6632924" cy="488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تكون عبارة الفصل خاطئة إذا كانت جميع العبارات المكونة لها خاطئة فقط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3" grpId="12"/>
      <p:bldP build="whole" bldLvl="1" animBg="1" rev="0" advAuto="0" spid="1754" grpId="13"/>
      <p:bldP build="whole" bldLvl="1" animBg="1" rev="0" advAuto="0" spid="1738" grpId="5"/>
      <p:bldP build="whole" bldLvl="1" animBg="1" rev="0" advAuto="0" spid="1751" grpId="11"/>
      <p:bldP build="whole" bldLvl="1" animBg="1" rev="0" advAuto="0" spid="1727" grpId="3"/>
      <p:bldP build="whole" bldLvl="1" animBg="1" rev="0" advAuto="0" spid="1741" grpId="6"/>
      <p:bldP build="whole" bldLvl="1" animBg="1" rev="0" advAuto="0" spid="1752" grpId="14"/>
      <p:bldP build="whole" bldLvl="1" animBg="1" rev="0" advAuto="0" spid="1746" grpId="10"/>
      <p:bldP build="whole" bldLvl="1" animBg="1" rev="0" advAuto="0" spid="1796" grpId="8"/>
      <p:bldP build="whole" bldLvl="1" animBg="1" rev="0" advAuto="0" spid="1733" grpId="9"/>
      <p:bldP build="whole" bldLvl="1" animBg="1" rev="0" advAuto="0" spid="1730" grpId="1"/>
      <p:bldP build="whole" bldLvl="1" animBg="1" rev="0" advAuto="0" spid="1735" grpId="4"/>
      <p:bldP build="whole" bldLvl="1" animBg="1" rev="0" advAuto="0" spid="1726" grpId="2"/>
      <p:bldP build="whole" bldLvl="1" animBg="1" rev="0" advAuto="0" spid="1755" grpId="15"/>
      <p:bldP build="whole" bldLvl="1" animBg="1" rev="0" advAuto="0" spid="1734" grpId="7"/>
      <p:bldP build="whole" bldLvl="1" animBg="1" rev="0" advAuto="0" spid="1800" grpId="1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80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0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16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1808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1805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6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7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809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815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812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3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4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1817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4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1823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1818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9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820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21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22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1824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843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1841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1830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1825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26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1827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828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829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1831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183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833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183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3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3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837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1838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1839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1840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1842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848" name="تجميع"/>
          <p:cNvGrpSpPr/>
          <p:nvPr/>
        </p:nvGrpSpPr>
        <p:grpSpPr>
          <a:xfrm>
            <a:off x="5574611" y="758286"/>
            <a:ext cx="2521228" cy="1354783"/>
            <a:chOff x="0" y="0"/>
            <a:chExt cx="2521227" cy="1354782"/>
          </a:xfrm>
        </p:grpSpPr>
        <p:sp>
          <p:nvSpPr>
            <p:cNvPr id="1845" name="شكل"/>
            <p:cNvSpPr/>
            <p:nvPr/>
          </p:nvSpPr>
          <p:spPr>
            <a:xfrm>
              <a:off x="4273" y="0"/>
              <a:ext cx="1709383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846" name="صفحة 20"/>
            <p:cNvSpPr txBox="1"/>
            <p:nvPr/>
          </p:nvSpPr>
          <p:spPr>
            <a:xfrm>
              <a:off x="0" y="91252"/>
              <a:ext cx="953381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 20</a:t>
              </a:r>
            </a:p>
          </p:txBody>
        </p:sp>
        <p:sp>
          <p:nvSpPr>
            <p:cNvPr id="1847" name="مثال 2"/>
            <p:cNvSpPr/>
            <p:nvPr/>
          </p:nvSpPr>
          <p:spPr>
            <a:xfrm>
              <a:off x="1251227" y="847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 2</a:t>
              </a:r>
            </a:p>
          </p:txBody>
        </p:sp>
      </p:grpSp>
      <p:grpSp>
        <p:nvGrpSpPr>
          <p:cNvPr id="1851" name="تجميع"/>
          <p:cNvGrpSpPr/>
          <p:nvPr/>
        </p:nvGrpSpPr>
        <p:grpSpPr>
          <a:xfrm rot="16200000">
            <a:off x="-540556" y="3726722"/>
            <a:ext cx="1933072" cy="500761"/>
            <a:chOff x="0" y="0"/>
            <a:chExt cx="1933071" cy="500760"/>
          </a:xfrm>
        </p:grpSpPr>
        <p:sp>
          <p:nvSpPr>
            <p:cNvPr id="1849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850" name="sweet_twitter.png" descr="sweet_twitter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52" name="IMG_5193.png" descr="IMG_5193.png"/>
          <p:cNvPicPr>
            <a:picLocks noChangeAspect="1"/>
          </p:cNvPicPr>
          <p:nvPr/>
        </p:nvPicPr>
        <p:blipFill>
          <a:blip r:embed="rId5">
            <a:extLst/>
          </a:blip>
          <a:srcRect l="35618" t="16806" r="6066" b="54776"/>
          <a:stretch>
            <a:fillRect/>
          </a:stretch>
        </p:blipFill>
        <p:spPr>
          <a:xfrm>
            <a:off x="3275754" y="1227296"/>
            <a:ext cx="4001215" cy="1461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3" name="IMG_5193.png" descr="IMG_5193.png"/>
          <p:cNvPicPr>
            <a:picLocks noChangeAspect="1"/>
          </p:cNvPicPr>
          <p:nvPr/>
        </p:nvPicPr>
        <p:blipFill>
          <a:blip r:embed="rId5">
            <a:extLst/>
          </a:blip>
          <a:srcRect l="5521" t="12656" r="67426" b="39630"/>
          <a:stretch>
            <a:fillRect/>
          </a:stretch>
        </p:blipFill>
        <p:spPr>
          <a:xfrm>
            <a:off x="537283" y="1083185"/>
            <a:ext cx="1856114" cy="2454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4" name="IMG_5193.png" descr="IMG_5193.png"/>
          <p:cNvPicPr>
            <a:picLocks noChangeAspect="1"/>
          </p:cNvPicPr>
          <p:nvPr/>
        </p:nvPicPr>
        <p:blipFill>
          <a:blip r:embed="rId5">
            <a:extLst/>
          </a:blip>
          <a:srcRect l="31030" t="46114" r="7077" b="13123"/>
          <a:stretch>
            <a:fillRect/>
          </a:stretch>
        </p:blipFill>
        <p:spPr>
          <a:xfrm>
            <a:off x="2814994" y="2680553"/>
            <a:ext cx="4584800" cy="2263538"/>
          </a:xfrm>
          <a:prstGeom prst="rect">
            <a:avLst/>
          </a:prstGeom>
          <a:ln w="12700">
            <a:miter lim="400000"/>
          </a:ln>
        </p:spPr>
      </p:pic>
      <p:sp>
        <p:nvSpPr>
          <p:cNvPr id="1855" name="مستطيل"/>
          <p:cNvSpPr/>
          <p:nvPr/>
        </p:nvSpPr>
        <p:spPr>
          <a:xfrm>
            <a:off x="2517104" y="2218750"/>
            <a:ext cx="635015" cy="1558157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9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857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58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71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1863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1860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1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2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864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870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867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8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9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1872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9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1878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1873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4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875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6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77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1879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898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1896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1885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1880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81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1882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883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884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1886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188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888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188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9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9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892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1893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1894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1895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1897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903" name="تجميع"/>
          <p:cNvGrpSpPr/>
          <p:nvPr/>
        </p:nvGrpSpPr>
        <p:grpSpPr>
          <a:xfrm>
            <a:off x="4522342" y="822318"/>
            <a:ext cx="3167956" cy="1365456"/>
            <a:chOff x="0" y="0"/>
            <a:chExt cx="3167954" cy="1365454"/>
          </a:xfrm>
        </p:grpSpPr>
        <p:sp>
          <p:nvSpPr>
            <p:cNvPr id="1900" name="شكل"/>
            <p:cNvSpPr/>
            <p:nvPr/>
          </p:nvSpPr>
          <p:spPr>
            <a:xfrm>
              <a:off x="-1" y="0"/>
              <a:ext cx="2797942" cy="466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901" name="صفحة 20"/>
            <p:cNvSpPr txBox="1"/>
            <p:nvPr/>
          </p:nvSpPr>
          <p:spPr>
            <a:xfrm>
              <a:off x="38415" y="101924"/>
              <a:ext cx="953382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 20</a:t>
              </a:r>
            </a:p>
          </p:txBody>
        </p:sp>
        <p:sp>
          <p:nvSpPr>
            <p:cNvPr id="1902" name="تحقق من فهمك 2"/>
            <p:cNvSpPr/>
            <p:nvPr/>
          </p:nvSpPr>
          <p:spPr>
            <a:xfrm>
              <a:off x="1897954" y="9545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تحقق من فهمك 2</a:t>
              </a:r>
            </a:p>
          </p:txBody>
        </p:sp>
      </p:grpSp>
      <p:grpSp>
        <p:nvGrpSpPr>
          <p:cNvPr id="1906" name="تجميع"/>
          <p:cNvGrpSpPr/>
          <p:nvPr/>
        </p:nvGrpSpPr>
        <p:grpSpPr>
          <a:xfrm rot="16200000">
            <a:off x="-540556" y="3726722"/>
            <a:ext cx="1933072" cy="500761"/>
            <a:chOff x="0" y="0"/>
            <a:chExt cx="1933071" cy="500760"/>
          </a:xfrm>
        </p:grpSpPr>
        <p:sp>
          <p:nvSpPr>
            <p:cNvPr id="1904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905" name="sweet_twitter.png" descr="sweet_twitter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07" name="IMG_2169.jpeg" descr="IMG_2169.jpeg"/>
          <p:cNvPicPr>
            <a:picLocks noChangeAspect="1"/>
          </p:cNvPicPr>
          <p:nvPr/>
        </p:nvPicPr>
        <p:blipFill>
          <a:blip r:embed="rId5">
            <a:extLst/>
          </a:blip>
          <a:srcRect l="5025" t="17911" r="2508" b="46163"/>
          <a:stretch>
            <a:fillRect/>
          </a:stretch>
        </p:blipFill>
        <p:spPr>
          <a:xfrm>
            <a:off x="1496730" y="2737627"/>
            <a:ext cx="5694052" cy="92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8" name="IMG_2169.jpeg" descr="IMG_2169.jpeg"/>
          <p:cNvPicPr>
            <a:picLocks noChangeAspect="1"/>
          </p:cNvPicPr>
          <p:nvPr/>
        </p:nvPicPr>
        <p:blipFill>
          <a:blip r:embed="rId5">
            <a:extLst/>
          </a:blip>
          <a:srcRect l="4761" t="17911" r="2508" b="46163"/>
          <a:stretch>
            <a:fillRect/>
          </a:stretch>
        </p:blipFill>
        <p:spPr>
          <a:xfrm>
            <a:off x="1480662" y="3886422"/>
            <a:ext cx="5710309" cy="929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9" name="IMG_5193.png" descr="IMG_5193.png"/>
          <p:cNvPicPr>
            <a:picLocks noChangeAspect="1"/>
          </p:cNvPicPr>
          <p:nvPr/>
        </p:nvPicPr>
        <p:blipFill>
          <a:blip r:embed="rId6">
            <a:extLst/>
          </a:blip>
          <a:srcRect l="35618" t="16806" r="6066" b="73035"/>
          <a:stretch>
            <a:fillRect/>
          </a:stretch>
        </p:blipFill>
        <p:spPr>
          <a:xfrm>
            <a:off x="3307771" y="1355362"/>
            <a:ext cx="4001214" cy="522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0" name="IMG_5193.png" descr="IMG_5193.png"/>
          <p:cNvPicPr>
            <a:picLocks noChangeAspect="1"/>
          </p:cNvPicPr>
          <p:nvPr/>
        </p:nvPicPr>
        <p:blipFill>
          <a:blip r:embed="rId6">
            <a:extLst/>
          </a:blip>
          <a:srcRect l="67193" t="28840" r="6066" b="66292"/>
          <a:stretch>
            <a:fillRect/>
          </a:stretch>
        </p:blipFill>
        <p:spPr>
          <a:xfrm>
            <a:off x="5506233" y="1943921"/>
            <a:ext cx="1834768" cy="250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1" name="IMG_5193.png" descr="IMG_5193.png"/>
          <p:cNvPicPr>
            <a:picLocks noChangeAspect="1"/>
          </p:cNvPicPr>
          <p:nvPr/>
        </p:nvPicPr>
        <p:blipFill>
          <a:blip r:embed="rId6">
            <a:extLst/>
          </a:blip>
          <a:srcRect l="63613" t="34235" r="6066" b="60700"/>
          <a:stretch>
            <a:fillRect/>
          </a:stretch>
        </p:blipFill>
        <p:spPr>
          <a:xfrm>
            <a:off x="3314170" y="1938960"/>
            <a:ext cx="2080364" cy="260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2" name="IMG_5193.png" descr="IMG_5193.png"/>
          <p:cNvPicPr>
            <a:picLocks noChangeAspect="1"/>
          </p:cNvPicPr>
          <p:nvPr/>
        </p:nvPicPr>
        <p:blipFill>
          <a:blip r:embed="rId6">
            <a:extLst/>
          </a:blip>
          <a:srcRect l="62604" t="39837" r="6936" b="54142"/>
          <a:stretch>
            <a:fillRect/>
          </a:stretch>
        </p:blipFill>
        <p:spPr>
          <a:xfrm>
            <a:off x="1010256" y="1914354"/>
            <a:ext cx="2089840" cy="309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3" name="IMG_5194.png" descr="IMG_5194.png"/>
          <p:cNvPicPr>
            <a:picLocks noChangeAspect="1"/>
          </p:cNvPicPr>
          <p:nvPr/>
        </p:nvPicPr>
        <p:blipFill>
          <a:blip r:embed="rId7">
            <a:extLst/>
          </a:blip>
          <a:srcRect l="82825" t="35687" r="3701" b="58719"/>
          <a:stretch>
            <a:fillRect/>
          </a:stretch>
        </p:blipFill>
        <p:spPr>
          <a:xfrm>
            <a:off x="6190842" y="2363602"/>
            <a:ext cx="1149956" cy="357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4" name="IMG_5194.png" descr="IMG_5194.png"/>
          <p:cNvPicPr>
            <a:picLocks noChangeAspect="1"/>
          </p:cNvPicPr>
          <p:nvPr/>
        </p:nvPicPr>
        <p:blipFill>
          <a:blip r:embed="rId7">
            <a:extLst/>
          </a:blip>
          <a:srcRect l="46189" t="35687" r="39337" b="58802"/>
          <a:stretch>
            <a:fillRect/>
          </a:stretch>
        </p:blipFill>
        <p:spPr>
          <a:xfrm>
            <a:off x="6056171" y="3447694"/>
            <a:ext cx="1284676" cy="366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8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916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17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30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1922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1919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0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1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923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929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926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7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8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1931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8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1937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1932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3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934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35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36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1938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957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1955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1944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1939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40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1941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942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943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1945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194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947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194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4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5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951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1952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1953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1954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1956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962" name="تجميع"/>
          <p:cNvGrpSpPr/>
          <p:nvPr/>
        </p:nvGrpSpPr>
        <p:grpSpPr>
          <a:xfrm>
            <a:off x="5765337" y="879000"/>
            <a:ext cx="1575520" cy="466772"/>
            <a:chOff x="0" y="0"/>
            <a:chExt cx="1575518" cy="466771"/>
          </a:xfrm>
        </p:grpSpPr>
        <p:sp>
          <p:nvSpPr>
            <p:cNvPr id="1959" name="شكل"/>
            <p:cNvSpPr/>
            <p:nvPr/>
          </p:nvSpPr>
          <p:spPr>
            <a:xfrm>
              <a:off x="-1" y="-1"/>
              <a:ext cx="1575520" cy="466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960" name="صفحة23"/>
            <p:cNvSpPr txBox="1"/>
            <p:nvPr/>
          </p:nvSpPr>
          <p:spPr>
            <a:xfrm>
              <a:off x="16609" y="135093"/>
              <a:ext cx="953382" cy="230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صفحة23</a:t>
              </a:r>
            </a:p>
          </p:txBody>
        </p:sp>
        <p:sp>
          <p:nvSpPr>
            <p:cNvPr id="1961" name="تأكد"/>
            <p:cNvSpPr txBox="1"/>
            <p:nvPr/>
          </p:nvSpPr>
          <p:spPr>
            <a:xfrm>
              <a:off x="1005503" y="102394"/>
              <a:ext cx="417946" cy="244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grpSp>
        <p:nvGrpSpPr>
          <p:cNvPr id="1965" name="تجميع"/>
          <p:cNvGrpSpPr/>
          <p:nvPr/>
        </p:nvGrpSpPr>
        <p:grpSpPr>
          <a:xfrm rot="16200000">
            <a:off x="-540556" y="3726722"/>
            <a:ext cx="1933072" cy="500761"/>
            <a:chOff x="0" y="0"/>
            <a:chExt cx="1933071" cy="500760"/>
          </a:xfrm>
        </p:grpSpPr>
        <p:sp>
          <p:nvSpPr>
            <p:cNvPr id="1963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964" name="sweet_twitter.png" descr="sweet_twitter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66" name="IMG_2169.jpeg" descr="IMG_2169.jpeg"/>
          <p:cNvPicPr>
            <a:picLocks noChangeAspect="1"/>
          </p:cNvPicPr>
          <p:nvPr/>
        </p:nvPicPr>
        <p:blipFill>
          <a:blip r:embed="rId5">
            <a:extLst/>
          </a:blip>
          <a:srcRect l="2335" t="22035" r="2335" b="50905"/>
          <a:stretch>
            <a:fillRect/>
          </a:stretch>
        </p:blipFill>
        <p:spPr>
          <a:xfrm>
            <a:off x="1427112" y="3026303"/>
            <a:ext cx="5870391" cy="700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7" name="IMG_2169.jpeg" descr="IMG_2169.jpeg"/>
          <p:cNvPicPr>
            <a:picLocks noChangeAspect="1"/>
          </p:cNvPicPr>
          <p:nvPr/>
        </p:nvPicPr>
        <p:blipFill>
          <a:blip r:embed="rId5">
            <a:extLst/>
          </a:blip>
          <a:srcRect l="4761" t="17911" r="2508" b="55855"/>
          <a:stretch>
            <a:fillRect/>
          </a:stretch>
        </p:blipFill>
        <p:spPr>
          <a:xfrm>
            <a:off x="1619400" y="4060883"/>
            <a:ext cx="5710309" cy="678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8" name="IMG_5211.png" descr="IMG_5211.png"/>
          <p:cNvPicPr>
            <a:picLocks noChangeAspect="1"/>
          </p:cNvPicPr>
          <p:nvPr/>
        </p:nvPicPr>
        <p:blipFill>
          <a:blip r:embed="rId6">
            <a:extLst/>
          </a:blip>
          <a:srcRect l="11509" t="13797" r="17342" b="66914"/>
          <a:stretch>
            <a:fillRect/>
          </a:stretch>
        </p:blipFill>
        <p:spPr>
          <a:xfrm>
            <a:off x="925375" y="1391649"/>
            <a:ext cx="6398553" cy="1300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9" name="IMG_5211.png" descr="IMG_5211.png"/>
          <p:cNvPicPr>
            <a:picLocks noChangeAspect="1"/>
          </p:cNvPicPr>
          <p:nvPr/>
        </p:nvPicPr>
        <p:blipFill>
          <a:blip r:embed="rId6">
            <a:extLst/>
          </a:blip>
          <a:srcRect l="73648" t="33820" r="18742" b="61105"/>
          <a:stretch>
            <a:fillRect/>
          </a:stretch>
        </p:blipFill>
        <p:spPr>
          <a:xfrm>
            <a:off x="6394134" y="2620295"/>
            <a:ext cx="908450" cy="454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0" name="IMG_5211.png" descr="IMG_5211.png"/>
          <p:cNvPicPr>
            <a:picLocks noChangeAspect="1"/>
          </p:cNvPicPr>
          <p:nvPr/>
        </p:nvPicPr>
        <p:blipFill>
          <a:blip r:embed="rId6">
            <a:extLst/>
          </a:blip>
          <a:srcRect l="48484" t="39663" r="43950" b="55619"/>
          <a:stretch>
            <a:fillRect/>
          </a:stretch>
        </p:blipFill>
        <p:spPr>
          <a:xfrm>
            <a:off x="6396713" y="3646418"/>
            <a:ext cx="903115" cy="422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97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7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77" name="تجميع"/>
          <p:cNvGrpSpPr/>
          <p:nvPr/>
        </p:nvGrpSpPr>
        <p:grpSpPr>
          <a:xfrm rot="16200000">
            <a:off x="-473653" y="3121386"/>
            <a:ext cx="1933072" cy="500761"/>
            <a:chOff x="0" y="0"/>
            <a:chExt cx="1933071" cy="500760"/>
          </a:xfrm>
        </p:grpSpPr>
        <p:sp>
          <p:nvSpPr>
            <p:cNvPr id="197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976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78" name="مستطيل"/>
          <p:cNvSpPr/>
          <p:nvPr/>
        </p:nvSpPr>
        <p:spPr>
          <a:xfrm>
            <a:off x="315766" y="1265218"/>
            <a:ext cx="6579401" cy="805504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79" name="هو جدول يتم فيه تنظيم قيم الصواب للعبارات"/>
          <p:cNvSpPr txBox="1"/>
          <p:nvPr/>
        </p:nvSpPr>
        <p:spPr>
          <a:xfrm>
            <a:off x="597679" y="1537287"/>
            <a:ext cx="5564041" cy="316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هو جدول يتم فيه تنظيم قيم الصواب للعبارات</a:t>
            </a:r>
          </a:p>
        </p:txBody>
      </p:sp>
      <p:grpSp>
        <p:nvGrpSpPr>
          <p:cNvPr id="1982" name="تجميع"/>
          <p:cNvGrpSpPr/>
          <p:nvPr/>
        </p:nvGrpSpPr>
        <p:grpSpPr>
          <a:xfrm>
            <a:off x="5835789" y="1071946"/>
            <a:ext cx="1464166" cy="721916"/>
            <a:chOff x="0" y="0"/>
            <a:chExt cx="1464164" cy="721915"/>
          </a:xfrm>
        </p:grpSpPr>
        <p:sp>
          <p:nvSpPr>
            <p:cNvPr id="1980" name="Google Shape;3410;p64"/>
            <p:cNvSpPr/>
            <p:nvPr/>
          </p:nvSpPr>
          <p:spPr>
            <a:xfrm flipH="1">
              <a:off x="0" y="0"/>
              <a:ext cx="1422650" cy="721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A3D7D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جدول الصواب"/>
            <p:cNvSpPr/>
            <p:nvPr/>
          </p:nvSpPr>
          <p:spPr>
            <a:xfrm>
              <a:off x="181012" y="252245"/>
              <a:ext cx="12831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جدول الصواب</a:t>
              </a:r>
            </a:p>
          </p:txBody>
        </p:sp>
      </p:grpSp>
      <p:grpSp>
        <p:nvGrpSpPr>
          <p:cNvPr id="1994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1986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1983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4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5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987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993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990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1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2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1995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2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2001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1996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7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998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99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00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2002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2021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2019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2008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2003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04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2005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06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007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2009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201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11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201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01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01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15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2016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2017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2018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2020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2023" name="الجدول"/>
          <p:cNvGraphicFramePr/>
          <p:nvPr/>
        </p:nvGraphicFramePr>
        <p:xfrm>
          <a:off x="5065297" y="2285958"/>
          <a:ext cx="2291964" cy="2291964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{4C3C2611-4C71-4FC5-86AE-919BDF0F9419}</a:tableStyleId>
              </a:tblPr>
              <a:tblGrid>
                <a:gridCol w="1133281"/>
                <a:gridCol w="1133281"/>
              </a:tblGrid>
              <a:tr h="566640">
                <a:tc gridSpan="2">
                  <a:txBody>
                    <a:bodyPr/>
                    <a:lstStyle/>
                    <a:p>
                      <a:pPr algn="ctr" rtl="0">
                        <a:defRPr sz="17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0BFD8"/>
                    </a:solidFill>
                  </a:tcPr>
                </a:tc>
                <a:tc hMerge="1">
                  <a:tcPr/>
                </a:tc>
              </a:tr>
              <a:tr h="566640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/>
                        <a:t>
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</a:tr>
              <a:tr h="566640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T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566640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F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024" name="نفي العبارة"/>
          <p:cNvSpPr txBox="1"/>
          <p:nvPr/>
        </p:nvSpPr>
        <p:spPr>
          <a:xfrm>
            <a:off x="3511261" y="2457830"/>
            <a:ext cx="841511" cy="275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نفي العبارة</a:t>
            </a:r>
          </a:p>
        </p:txBody>
      </p:sp>
      <p:sp>
        <p:nvSpPr>
          <p:cNvPr id="2025" name="معادلة"/>
          <p:cNvSpPr txBox="1"/>
          <p:nvPr/>
        </p:nvSpPr>
        <p:spPr>
          <a:xfrm>
            <a:off x="3272022" y="2990108"/>
            <a:ext cx="215355" cy="2543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</m:oMath>
              </m:oMathPara>
            </a14:m>
            <a:endParaRPr sz="3100"/>
          </a:p>
        </p:txBody>
      </p:sp>
      <p:sp>
        <p:nvSpPr>
          <p:cNvPr id="2026" name="معادلة"/>
          <p:cNvSpPr txBox="1"/>
          <p:nvPr/>
        </p:nvSpPr>
        <p:spPr>
          <a:xfrm>
            <a:off x="4191655" y="2994210"/>
            <a:ext cx="528364" cy="24612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</m:oMath>
              </m:oMathPara>
            </a14:m>
            <a:endParaRPr sz="30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8" grpId="2"/>
      <p:bldP build="whole" bldLvl="1" animBg="1" rev="0" advAuto="0" spid="1979" grpId="3"/>
      <p:bldP build="whole" bldLvl="1" animBg="1" rev="0" advAuto="0" spid="198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02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2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33" name="تجميع"/>
          <p:cNvGrpSpPr/>
          <p:nvPr/>
        </p:nvGrpSpPr>
        <p:grpSpPr>
          <a:xfrm rot="16200000">
            <a:off x="-473653" y="3121386"/>
            <a:ext cx="1933072" cy="500761"/>
            <a:chOff x="0" y="0"/>
            <a:chExt cx="1933071" cy="500760"/>
          </a:xfrm>
        </p:grpSpPr>
        <p:sp>
          <p:nvSpPr>
            <p:cNvPr id="2031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032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45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2037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2034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5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6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038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044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2041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2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3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2046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3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2052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2047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8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2049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50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51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2053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2072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2070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2059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2054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55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2056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57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058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2060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206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62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206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06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06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66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2067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2068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2069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2071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078" name="تجميع"/>
          <p:cNvGrpSpPr/>
          <p:nvPr/>
        </p:nvGrpSpPr>
        <p:grpSpPr>
          <a:xfrm>
            <a:off x="1347285" y="1581778"/>
            <a:ext cx="5080676" cy="2856029"/>
            <a:chOff x="174267" y="25400"/>
            <a:chExt cx="5080674" cy="2856027"/>
          </a:xfrm>
        </p:grpSpPr>
        <p:graphicFrame>
          <p:nvGraphicFramePr>
            <p:cNvPr id="2074" name="الجدول"/>
            <p:cNvGraphicFramePr/>
            <p:nvPr/>
          </p:nvGraphicFramePr>
          <p:xfrm>
            <a:off x="2628900" y="25400"/>
            <a:ext cx="2626043" cy="2856028"/>
          </p:xfrm>
          <a:graphic xmlns:a="http://schemas.openxmlformats.org/drawingml/2006/main">
            <a:graphicData uri="http://schemas.openxmlformats.org/drawingml/2006/table">
              <a:tbl>
                <a:tblPr firstCol="0" firstRow="1" lastCol="0" lastRow="0" bandCol="0" bandRow="0" rtl="1">
                  <a:tableStyleId>{4C3C2611-4C71-4FC5-86AE-919BDF0F9419}</a:tableStyleId>
                </a:tblPr>
                <a:tblGrid>
                  <a:gridCol w="1133346"/>
                  <a:gridCol w="716163"/>
                  <a:gridCol w="751133"/>
                </a:tblGrid>
                <a:tr h="413976">
                  <a:tc gridSpan="3">
                    <a:txBody>
                      <a:bodyPr/>
                      <a:lstStyle/>
                      <a:p>
                        <a:pPr algn="ctr" rtl="0">
                          <a:defRPr sz="1700">
                            <a:latin typeface="+mn-lt"/>
                            <a:ea typeface="+mn-ea"/>
                            <a:cs typeface="+mn-cs"/>
                            <a:sym typeface="Helvetica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  <a:solidFill>
                        <a:srgbClr val="F0BFD8"/>
                      </a:solidFill>
                    </a:tcPr>
                  </a:tc>
                  <a:tc hMerge="1">
                    <a:tcPr/>
                  </a:tc>
                  <a:tc hMerge="1">
                    <a:tcPr/>
                  </a:tc>
                </a:tr>
                <a:tr h="546317">
                  <a:tc>
                    <a:txBody>
                      <a:bodyPr/>
                      <a:lstStyle/>
                      <a:p>
                        <a:pPr/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  <a:solidFill>
                        <a:srgbClr val="A3D7D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/>
                        </a:pPr>
                        <a:r>
                          <a:rPr sz="1400"/>
                          <a:t>
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  <a:solidFill>
                        <a:srgbClr val="A3D7D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/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  <a:solidFill>
                        <a:srgbClr val="A3D7D3"/>
                      </a:solidFill>
                    </a:tcPr>
                  </a:tc>
                </a:tr>
                <a:tr h="467583"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</a:tr>
                <a:tr h="467583"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</a:tr>
                <a:tr h="467583"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</a:tr>
                <a:tr h="467583"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</a:tr>
              </a:tbl>
            </a:graphicData>
          </a:graphic>
        </p:graphicFrame>
        <p:pic>
          <p:nvPicPr>
            <p:cNvPr id="2075" name="IMG_5121.jpeg" descr="IMG_512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6379" t="10227" r="8064" b="0"/>
            <a:stretch>
              <a:fillRect/>
            </a:stretch>
          </p:blipFill>
          <p:spPr>
            <a:xfrm>
              <a:off x="174267" y="524163"/>
              <a:ext cx="461220" cy="42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7" h="21600" fill="norm" stroke="1" extrusionOk="0">
                  <a:moveTo>
                    <a:pt x="0" y="0"/>
                  </a:moveTo>
                  <a:lnTo>
                    <a:pt x="55" y="3013"/>
                  </a:lnTo>
                  <a:cubicBezTo>
                    <a:pt x="308" y="16412"/>
                    <a:pt x="625" y="18322"/>
                    <a:pt x="2589" y="18322"/>
                  </a:cubicBezTo>
                  <a:cubicBezTo>
                    <a:pt x="4025" y="18322"/>
                    <a:pt x="4182" y="18970"/>
                    <a:pt x="3063" y="20317"/>
                  </a:cubicBezTo>
                  <a:cubicBezTo>
                    <a:pt x="2080" y="21501"/>
                    <a:pt x="2072" y="21600"/>
                    <a:pt x="2917" y="21600"/>
                  </a:cubicBezTo>
                  <a:cubicBezTo>
                    <a:pt x="3416" y="21600"/>
                    <a:pt x="4477" y="20902"/>
                    <a:pt x="5287" y="20053"/>
                  </a:cubicBezTo>
                  <a:lnTo>
                    <a:pt x="6764" y="18506"/>
                  </a:lnTo>
                  <a:lnTo>
                    <a:pt x="13199" y="19035"/>
                  </a:lnTo>
                  <a:cubicBezTo>
                    <a:pt x="17495" y="19388"/>
                    <a:pt x="19802" y="19382"/>
                    <a:pt x="20127" y="19015"/>
                  </a:cubicBezTo>
                  <a:cubicBezTo>
                    <a:pt x="20907" y="18133"/>
                    <a:pt x="21600" y="2324"/>
                    <a:pt x="20893" y="1547"/>
                  </a:cubicBezTo>
                  <a:cubicBezTo>
                    <a:pt x="20169" y="752"/>
                    <a:pt x="12654" y="0"/>
                    <a:pt x="5451" y="0"/>
                  </a:cubicBez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076" name="IMG_5120.png" descr="IMG_512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2582" y="545337"/>
              <a:ext cx="196765" cy="3787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7" name="IMG_5122.png" descr="IMG_5122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23158" y="475274"/>
              <a:ext cx="1037724" cy="518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2079" name="الجدول"/>
          <p:cNvGraphicFramePr/>
          <p:nvPr/>
        </p:nvGraphicFramePr>
        <p:xfrm>
          <a:off x="6873272" y="1582514"/>
          <a:ext cx="2626044" cy="285602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{4C3C2611-4C71-4FC5-86AE-919BDF0F9419}</a:tableStyleId>
              </a:tblPr>
              <a:tblGrid>
                <a:gridCol w="1133346"/>
                <a:gridCol w="716163"/>
                <a:gridCol w="751133"/>
              </a:tblGrid>
              <a:tr h="413976">
                <a:tc gridSpan="3">
                  <a:txBody>
                    <a:bodyPr/>
                    <a:lstStyle/>
                    <a:p>
                      <a:pPr algn="ctr" rtl="0">
                        <a:defRPr sz="17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0BFD8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546317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/>
                        <a:t>
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T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T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F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T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T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F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F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F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080" name="عبارة الوصل"/>
          <p:cNvSpPr txBox="1"/>
          <p:nvPr/>
        </p:nvSpPr>
        <p:spPr>
          <a:xfrm>
            <a:off x="5105709" y="1647853"/>
            <a:ext cx="928769" cy="275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عبارة الوصل</a:t>
            </a:r>
          </a:p>
        </p:txBody>
      </p:sp>
      <p:sp>
        <p:nvSpPr>
          <p:cNvPr id="2081" name="معادلة"/>
          <p:cNvSpPr txBox="1"/>
          <p:nvPr/>
        </p:nvSpPr>
        <p:spPr>
          <a:xfrm>
            <a:off x="4500227" y="2148246"/>
            <a:ext cx="243143" cy="28714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</m:oMath>
              </m:oMathPara>
            </a14:m>
            <a:endParaRPr sz="3500"/>
          </a:p>
        </p:txBody>
      </p:sp>
      <p:sp>
        <p:nvSpPr>
          <p:cNvPr id="2082" name="معادلة"/>
          <p:cNvSpPr txBox="1"/>
          <p:nvPr/>
        </p:nvSpPr>
        <p:spPr>
          <a:xfrm>
            <a:off x="5254295" y="2147357"/>
            <a:ext cx="204027" cy="28892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</m:oMath>
              </m:oMathPara>
            </a14:m>
            <a:endParaRPr sz="3500"/>
          </a:p>
        </p:txBody>
      </p:sp>
      <p:sp>
        <p:nvSpPr>
          <p:cNvPr id="2083" name="معادلة"/>
          <p:cNvSpPr txBox="1"/>
          <p:nvPr/>
        </p:nvSpPr>
        <p:spPr>
          <a:xfrm>
            <a:off x="5803900" y="2094148"/>
            <a:ext cx="945650" cy="33115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∧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</m:oMath>
              </m:oMathPara>
            </a14:m>
            <a:endParaRPr sz="3500"/>
          </a:p>
        </p:txBody>
      </p:sp>
      <p:sp>
        <p:nvSpPr>
          <p:cNvPr id="2084" name="Tيعمل:"/>
          <p:cNvSpPr txBox="1"/>
          <p:nvPr/>
        </p:nvSpPr>
        <p:spPr>
          <a:xfrm>
            <a:off x="1375070" y="1099822"/>
            <a:ext cx="611586" cy="423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sz="2700">
                <a:solidFill>
                  <a:srgbClr val="000000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T</a:t>
            </a:r>
            <a:r>
              <a:rPr sz="1500">
                <a:latin typeface="+mn-lt"/>
                <a:ea typeface="+mn-ea"/>
                <a:cs typeface="+mn-cs"/>
                <a:sym typeface="Helvetica"/>
              </a:rPr>
              <a:t>يعمل:</a:t>
            </a:r>
          </a:p>
        </p:txBody>
      </p:sp>
      <p:sp>
        <p:nvSpPr>
          <p:cNvPr id="2085" name="F : لا يعمل"/>
          <p:cNvSpPr txBox="1"/>
          <p:nvPr/>
        </p:nvSpPr>
        <p:spPr>
          <a:xfrm>
            <a:off x="2479008" y="1099822"/>
            <a:ext cx="952822" cy="423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</a:t>
            </a:r>
            <a:r>
              <a:rPr sz="2700">
                <a:latin typeface="Didot"/>
                <a:ea typeface="Didot"/>
                <a:cs typeface="Didot"/>
                <a:sym typeface="Didot"/>
              </a:rPr>
              <a:t>F</a:t>
            </a:r>
            <a:r>
              <a:t> </a:t>
            </a:r>
            <a:r>
              <a:rPr sz="1500"/>
              <a:t>: لا يعمل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087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88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92" name="تجميع"/>
          <p:cNvGrpSpPr/>
          <p:nvPr/>
        </p:nvGrpSpPr>
        <p:grpSpPr>
          <a:xfrm rot="16200000">
            <a:off x="-473653" y="3121386"/>
            <a:ext cx="1933072" cy="500761"/>
            <a:chOff x="0" y="0"/>
            <a:chExt cx="1933071" cy="500760"/>
          </a:xfrm>
        </p:grpSpPr>
        <p:sp>
          <p:nvSpPr>
            <p:cNvPr id="2090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091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04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2096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2093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4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5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097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103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2100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1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2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2105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2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2111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2106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7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2108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09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10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2112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2131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2129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2118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2113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14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2115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16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117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2119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212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21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212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2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2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25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2126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2127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2128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2130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2133" name="تجميع"/>
          <p:cNvGraphicFramePr/>
          <p:nvPr/>
        </p:nvGraphicFramePr>
        <p:xfrm>
          <a:off x="3801918" y="1951247"/>
          <a:ext cx="2654301" cy="24765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1133346"/>
                <a:gridCol w="716163"/>
                <a:gridCol w="751133"/>
              </a:tblGrid>
              <a:tr h="546317">
                <a:tc>
                  <a:txBody>
                    <a:bodyPr/>
                    <a:lstStyle/>
                    <a:p>
                      <a:pPr algn="ctr" rtl="0">
                        <a:defRPr sz="9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  <a:p>
                      <a:pPr algn="ctr" rtl="0">
                        <a:defRPr sz="17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ينزل الماء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9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  <a:p>
                      <a:pPr algn="ctr" rtl="0">
                        <a:defRPr sz="17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البارد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0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  <a:p>
                      <a:pPr algn="ctr" rtl="0">
                        <a:defRPr sz="17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الساخن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graphicFrame>
        <p:nvGraphicFramePr>
          <p:cNvPr id="2134" name="الجدول"/>
          <p:cNvGraphicFramePr/>
          <p:nvPr/>
        </p:nvGraphicFramePr>
        <p:xfrm>
          <a:off x="6873272" y="1582514"/>
          <a:ext cx="2626044" cy="285602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{4C3C2611-4C71-4FC5-86AE-919BDF0F9419}</a:tableStyleId>
              </a:tblPr>
              <a:tblGrid>
                <a:gridCol w="1133346"/>
                <a:gridCol w="716163"/>
                <a:gridCol w="751133"/>
              </a:tblGrid>
              <a:tr h="413976">
                <a:tc gridSpan="3">
                  <a:txBody>
                    <a:bodyPr/>
                    <a:lstStyle/>
                    <a:p>
                      <a:pPr algn="ctr" rtl="0">
                        <a:defRPr sz="17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0BFD8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546317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/>
                        <a:t>
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T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T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F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T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T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F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rtl="0">
                        <a:defRPr sz="2700">
                          <a:latin typeface="Didot"/>
                          <a:ea typeface="Didot"/>
                          <a:cs typeface="Didot"/>
                          <a:sym typeface="Didot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F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700">
                          <a:latin typeface="Didot"/>
                          <a:ea typeface="Didot"/>
                          <a:cs typeface="Didot"/>
                          <a:sym typeface="Didot"/>
                        </a:rPr>
                        <a:t>F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135" name="عبارة الفصل"/>
          <p:cNvSpPr txBox="1"/>
          <p:nvPr/>
        </p:nvSpPr>
        <p:spPr>
          <a:xfrm>
            <a:off x="5100780" y="1647853"/>
            <a:ext cx="938627" cy="275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عبارة الفصل</a:t>
            </a:r>
          </a:p>
        </p:txBody>
      </p:sp>
      <p:sp>
        <p:nvSpPr>
          <p:cNvPr id="2136" name="معادلة"/>
          <p:cNvSpPr txBox="1"/>
          <p:nvPr/>
        </p:nvSpPr>
        <p:spPr>
          <a:xfrm>
            <a:off x="4500227" y="2148246"/>
            <a:ext cx="243143" cy="28714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</m:oMath>
              </m:oMathPara>
            </a14:m>
            <a:endParaRPr sz="3500"/>
          </a:p>
        </p:txBody>
      </p:sp>
      <p:sp>
        <p:nvSpPr>
          <p:cNvPr id="2137" name="معادلة"/>
          <p:cNvSpPr txBox="1"/>
          <p:nvPr/>
        </p:nvSpPr>
        <p:spPr>
          <a:xfrm>
            <a:off x="5254295" y="2147357"/>
            <a:ext cx="204027" cy="28892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</m:oMath>
              </m:oMathPara>
            </a14:m>
            <a:endParaRPr sz="3500"/>
          </a:p>
        </p:txBody>
      </p:sp>
      <p:sp>
        <p:nvSpPr>
          <p:cNvPr id="2138" name="معادلة"/>
          <p:cNvSpPr txBox="1"/>
          <p:nvPr/>
        </p:nvSpPr>
        <p:spPr>
          <a:xfrm>
            <a:off x="5809165" y="2130974"/>
            <a:ext cx="918631" cy="32169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∨</m:t>
                  </m:r>
                  <m:r>
                    <a:rPr xmlns:a="http://schemas.openxmlformats.org/drawingml/2006/main" sz="3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</m:oMath>
              </m:oMathPara>
            </a14:m>
            <a:endParaRPr sz="3400"/>
          </a:p>
        </p:txBody>
      </p:sp>
      <p:pic>
        <p:nvPicPr>
          <p:cNvPr id="2139" name="IMG_5198.jpeg" descr="IMG_5198.jpeg"/>
          <p:cNvPicPr>
            <a:picLocks noChangeAspect="1"/>
          </p:cNvPicPr>
          <p:nvPr/>
        </p:nvPicPr>
        <p:blipFill>
          <a:blip r:embed="rId5">
            <a:extLst/>
          </a:blip>
          <a:srcRect l="2402" t="17541" r="2380" b="17534"/>
          <a:stretch>
            <a:fillRect/>
          </a:stretch>
        </p:blipFill>
        <p:spPr>
          <a:xfrm>
            <a:off x="1838117" y="936151"/>
            <a:ext cx="1324102" cy="948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393" fill="norm" stroke="1" extrusionOk="0">
                <a:moveTo>
                  <a:pt x="11837" y="11"/>
                </a:moveTo>
                <a:cubicBezTo>
                  <a:pt x="11229" y="-45"/>
                  <a:pt x="10610" y="104"/>
                  <a:pt x="10080" y="468"/>
                </a:cubicBezTo>
                <a:cubicBezTo>
                  <a:pt x="8624" y="1467"/>
                  <a:pt x="8120" y="3566"/>
                  <a:pt x="8120" y="8660"/>
                </a:cubicBezTo>
                <a:cubicBezTo>
                  <a:pt x="8120" y="11454"/>
                  <a:pt x="8088" y="11827"/>
                  <a:pt x="7784" y="12259"/>
                </a:cubicBezTo>
                <a:cubicBezTo>
                  <a:pt x="7382" y="12828"/>
                  <a:pt x="6486" y="12888"/>
                  <a:pt x="6007" y="12375"/>
                </a:cubicBezTo>
                <a:cubicBezTo>
                  <a:pt x="5826" y="12181"/>
                  <a:pt x="5502" y="12017"/>
                  <a:pt x="5284" y="12017"/>
                </a:cubicBezTo>
                <a:cubicBezTo>
                  <a:pt x="4784" y="12017"/>
                  <a:pt x="4617" y="11431"/>
                  <a:pt x="4859" y="10522"/>
                </a:cubicBezTo>
                <a:cubicBezTo>
                  <a:pt x="5070" y="9728"/>
                  <a:pt x="4991" y="9230"/>
                  <a:pt x="4618" y="9027"/>
                </a:cubicBezTo>
                <a:cubicBezTo>
                  <a:pt x="4000" y="8691"/>
                  <a:pt x="3433" y="9841"/>
                  <a:pt x="3895" y="10495"/>
                </a:cubicBezTo>
                <a:cubicBezTo>
                  <a:pt x="3996" y="10639"/>
                  <a:pt x="4053" y="11011"/>
                  <a:pt x="4021" y="11319"/>
                </a:cubicBezTo>
                <a:cubicBezTo>
                  <a:pt x="3979" y="11733"/>
                  <a:pt x="3819" y="11925"/>
                  <a:pt x="3406" y="12044"/>
                </a:cubicBezTo>
                <a:cubicBezTo>
                  <a:pt x="2715" y="12243"/>
                  <a:pt x="2207" y="12859"/>
                  <a:pt x="1903" y="13879"/>
                </a:cubicBezTo>
                <a:cubicBezTo>
                  <a:pt x="1667" y="14669"/>
                  <a:pt x="1302" y="14857"/>
                  <a:pt x="830" y="14434"/>
                </a:cubicBezTo>
                <a:cubicBezTo>
                  <a:pt x="424" y="14070"/>
                  <a:pt x="-55" y="14595"/>
                  <a:pt x="6" y="15339"/>
                </a:cubicBezTo>
                <a:cubicBezTo>
                  <a:pt x="59" y="15997"/>
                  <a:pt x="235" y="16064"/>
                  <a:pt x="1243" y="15822"/>
                </a:cubicBezTo>
                <a:cubicBezTo>
                  <a:pt x="1485" y="15764"/>
                  <a:pt x="1655" y="15981"/>
                  <a:pt x="1871" y="16619"/>
                </a:cubicBezTo>
                <a:cubicBezTo>
                  <a:pt x="2231" y="17685"/>
                  <a:pt x="2933" y="18508"/>
                  <a:pt x="3482" y="18508"/>
                </a:cubicBezTo>
                <a:cubicBezTo>
                  <a:pt x="3986" y="18508"/>
                  <a:pt x="4154" y="19070"/>
                  <a:pt x="3895" y="19878"/>
                </a:cubicBezTo>
                <a:cubicBezTo>
                  <a:pt x="3786" y="20215"/>
                  <a:pt x="3744" y="20694"/>
                  <a:pt x="3799" y="20943"/>
                </a:cubicBezTo>
                <a:cubicBezTo>
                  <a:pt x="3922" y="21492"/>
                  <a:pt x="4596" y="21555"/>
                  <a:pt x="4897" y="21042"/>
                </a:cubicBezTo>
                <a:cubicBezTo>
                  <a:pt x="5065" y="20755"/>
                  <a:pt x="5064" y="20529"/>
                  <a:pt x="4897" y="19958"/>
                </a:cubicBezTo>
                <a:cubicBezTo>
                  <a:pt x="4629" y="19043"/>
                  <a:pt x="4773" y="18508"/>
                  <a:pt x="5290" y="18508"/>
                </a:cubicBezTo>
                <a:cubicBezTo>
                  <a:pt x="5826" y="18508"/>
                  <a:pt x="6577" y="17651"/>
                  <a:pt x="6851" y="16726"/>
                </a:cubicBezTo>
                <a:lnTo>
                  <a:pt x="7073" y="15992"/>
                </a:lnTo>
                <a:lnTo>
                  <a:pt x="10499" y="15974"/>
                </a:lnTo>
                <a:lnTo>
                  <a:pt x="13931" y="15965"/>
                </a:lnTo>
                <a:lnTo>
                  <a:pt x="14324" y="16852"/>
                </a:lnTo>
                <a:cubicBezTo>
                  <a:pt x="14802" y="17924"/>
                  <a:pt x="15354" y="18508"/>
                  <a:pt x="15885" y="18508"/>
                </a:cubicBezTo>
                <a:cubicBezTo>
                  <a:pt x="16374" y="18508"/>
                  <a:pt x="16546" y="19098"/>
                  <a:pt x="16272" y="19824"/>
                </a:cubicBezTo>
                <a:cubicBezTo>
                  <a:pt x="15965" y="20637"/>
                  <a:pt x="16109" y="21270"/>
                  <a:pt x="16621" y="21355"/>
                </a:cubicBezTo>
                <a:cubicBezTo>
                  <a:pt x="17266" y="21462"/>
                  <a:pt x="17536" y="20883"/>
                  <a:pt x="17243" y="20030"/>
                </a:cubicBezTo>
                <a:cubicBezTo>
                  <a:pt x="16899" y="19033"/>
                  <a:pt x="16971" y="18674"/>
                  <a:pt x="17541" y="18508"/>
                </a:cubicBezTo>
                <a:cubicBezTo>
                  <a:pt x="18417" y="18252"/>
                  <a:pt x="18829" y="17788"/>
                  <a:pt x="19171" y="16691"/>
                </a:cubicBezTo>
                <a:cubicBezTo>
                  <a:pt x="19527" y="15553"/>
                  <a:pt x="19649" y="15456"/>
                  <a:pt x="20174" y="15921"/>
                </a:cubicBezTo>
                <a:cubicBezTo>
                  <a:pt x="20424" y="16142"/>
                  <a:pt x="20589" y="16152"/>
                  <a:pt x="20808" y="15956"/>
                </a:cubicBezTo>
                <a:cubicBezTo>
                  <a:pt x="21545" y="15299"/>
                  <a:pt x="21044" y="13993"/>
                  <a:pt x="20224" y="14434"/>
                </a:cubicBezTo>
                <a:cubicBezTo>
                  <a:pt x="19594" y="14774"/>
                  <a:pt x="19516" y="14730"/>
                  <a:pt x="19260" y="13861"/>
                </a:cubicBezTo>
                <a:cubicBezTo>
                  <a:pt x="18977" y="12901"/>
                  <a:pt x="18231" y="12017"/>
                  <a:pt x="17706" y="12017"/>
                </a:cubicBezTo>
                <a:cubicBezTo>
                  <a:pt x="17497" y="12017"/>
                  <a:pt x="17224" y="11848"/>
                  <a:pt x="17103" y="11641"/>
                </a:cubicBezTo>
                <a:cubicBezTo>
                  <a:pt x="16920" y="11329"/>
                  <a:pt x="16930" y="11152"/>
                  <a:pt x="17167" y="10585"/>
                </a:cubicBezTo>
                <a:cubicBezTo>
                  <a:pt x="17617" y="9504"/>
                  <a:pt x="17150" y="8593"/>
                  <a:pt x="16424" y="9143"/>
                </a:cubicBezTo>
                <a:cubicBezTo>
                  <a:pt x="16065" y="9416"/>
                  <a:pt x="15991" y="10087"/>
                  <a:pt x="16278" y="10495"/>
                </a:cubicBezTo>
                <a:cubicBezTo>
                  <a:pt x="16380" y="10639"/>
                  <a:pt x="16437" y="11011"/>
                  <a:pt x="16405" y="11319"/>
                </a:cubicBezTo>
                <a:cubicBezTo>
                  <a:pt x="16363" y="11735"/>
                  <a:pt x="16205" y="11923"/>
                  <a:pt x="15784" y="12044"/>
                </a:cubicBezTo>
                <a:cubicBezTo>
                  <a:pt x="15472" y="12134"/>
                  <a:pt x="15132" y="12327"/>
                  <a:pt x="15029" y="12474"/>
                </a:cubicBezTo>
                <a:cubicBezTo>
                  <a:pt x="14761" y="12853"/>
                  <a:pt x="10629" y="12829"/>
                  <a:pt x="10359" y="12447"/>
                </a:cubicBezTo>
                <a:cubicBezTo>
                  <a:pt x="10052" y="12011"/>
                  <a:pt x="10083" y="5035"/>
                  <a:pt x="10397" y="3969"/>
                </a:cubicBezTo>
                <a:cubicBezTo>
                  <a:pt x="10849" y="2438"/>
                  <a:pt x="11764" y="2222"/>
                  <a:pt x="12624" y="3440"/>
                </a:cubicBezTo>
                <a:cubicBezTo>
                  <a:pt x="13063" y="4063"/>
                  <a:pt x="13220" y="4528"/>
                  <a:pt x="13309" y="5482"/>
                </a:cubicBezTo>
                <a:cubicBezTo>
                  <a:pt x="13440" y="6876"/>
                  <a:pt x="13660" y="7092"/>
                  <a:pt x="14667" y="6825"/>
                </a:cubicBezTo>
                <a:lnTo>
                  <a:pt x="15289" y="6663"/>
                </a:lnTo>
                <a:lnTo>
                  <a:pt x="15206" y="5294"/>
                </a:lnTo>
                <a:cubicBezTo>
                  <a:pt x="15087" y="3435"/>
                  <a:pt x="14405" y="1610"/>
                  <a:pt x="13531" y="790"/>
                </a:cubicBezTo>
                <a:cubicBezTo>
                  <a:pt x="13043" y="332"/>
                  <a:pt x="12446" y="68"/>
                  <a:pt x="11837" y="1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3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14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4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46" name="تجميع"/>
          <p:cNvGrpSpPr/>
          <p:nvPr/>
        </p:nvGrpSpPr>
        <p:grpSpPr>
          <a:xfrm rot="16200000">
            <a:off x="-473653" y="3121386"/>
            <a:ext cx="1933072" cy="500761"/>
            <a:chOff x="0" y="0"/>
            <a:chExt cx="1933071" cy="500760"/>
          </a:xfrm>
        </p:grpSpPr>
        <p:sp>
          <p:nvSpPr>
            <p:cNvPr id="2144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145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58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2150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2147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8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9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151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157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2154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5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6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2159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6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2165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2160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1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2162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63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64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2166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2185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2183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2172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2167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68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2169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70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171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2173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217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75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217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7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7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79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2180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2181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2182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2184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187" name="IMG_5199.png" descr="IMG_5199.png"/>
          <p:cNvPicPr>
            <a:picLocks noChangeAspect="1"/>
          </p:cNvPicPr>
          <p:nvPr/>
        </p:nvPicPr>
        <p:blipFill>
          <a:blip r:embed="rId5">
            <a:extLst/>
          </a:blip>
          <a:srcRect l="9876" t="27326" r="27114" b="32264"/>
          <a:stretch>
            <a:fillRect/>
          </a:stretch>
        </p:blipFill>
        <p:spPr>
          <a:xfrm>
            <a:off x="1457415" y="1963852"/>
            <a:ext cx="5857380" cy="28159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1" name="تجميع"/>
          <p:cNvGrpSpPr/>
          <p:nvPr/>
        </p:nvGrpSpPr>
        <p:grpSpPr>
          <a:xfrm>
            <a:off x="5441209" y="1467983"/>
            <a:ext cx="2590597" cy="1354783"/>
            <a:chOff x="0" y="0"/>
            <a:chExt cx="2590596" cy="1354782"/>
          </a:xfrm>
        </p:grpSpPr>
        <p:sp>
          <p:nvSpPr>
            <p:cNvPr id="2188" name="شكل"/>
            <p:cNvSpPr/>
            <p:nvPr/>
          </p:nvSpPr>
          <p:spPr>
            <a:xfrm>
              <a:off x="73642" y="0"/>
              <a:ext cx="1709383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189" name="صفحة 21"/>
            <p:cNvSpPr txBox="1"/>
            <p:nvPr/>
          </p:nvSpPr>
          <p:spPr>
            <a:xfrm>
              <a:off x="0" y="83248"/>
              <a:ext cx="1172160" cy="23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 21</a:t>
              </a:r>
            </a:p>
          </p:txBody>
        </p:sp>
        <p:sp>
          <p:nvSpPr>
            <p:cNvPr id="2190" name="مثال 3"/>
            <p:cNvSpPr/>
            <p:nvPr/>
          </p:nvSpPr>
          <p:spPr>
            <a:xfrm>
              <a:off x="1320596" y="847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 3</a:t>
              </a:r>
            </a:p>
          </p:txBody>
        </p:sp>
      </p:grpSp>
      <p:grpSp>
        <p:nvGrpSpPr>
          <p:cNvPr id="2194" name="تجميع"/>
          <p:cNvGrpSpPr/>
          <p:nvPr/>
        </p:nvGrpSpPr>
        <p:grpSpPr>
          <a:xfrm>
            <a:off x="3250506" y="902165"/>
            <a:ext cx="2642988" cy="437014"/>
            <a:chOff x="0" y="0"/>
            <a:chExt cx="2642987" cy="437012"/>
          </a:xfrm>
        </p:grpSpPr>
        <p:sp>
          <p:nvSpPr>
            <p:cNvPr id="2192" name="إنشاء جداول الصواب"/>
            <p:cNvSpPr txBox="1"/>
            <p:nvPr/>
          </p:nvSpPr>
          <p:spPr>
            <a:xfrm>
              <a:off x="387544" y="68469"/>
              <a:ext cx="1884875" cy="330440"/>
            </a:xfrm>
            <a:prstGeom prst="rect">
              <a:avLst/>
            </a:prstGeom>
            <a:solidFill>
              <a:srgbClr val="F7E0B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إنشاء جداول الصواب</a:t>
              </a:r>
            </a:p>
          </p:txBody>
        </p:sp>
        <p:sp>
          <p:nvSpPr>
            <p:cNvPr id="2193" name="Google Shape;1789;p43"/>
            <p:cNvSpPr/>
            <p:nvPr/>
          </p:nvSpPr>
          <p:spPr>
            <a:xfrm>
              <a:off x="0" y="0"/>
              <a:ext cx="2642988" cy="437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20984" y="1235"/>
                  </a:moveTo>
                  <a:cubicBezTo>
                    <a:pt x="20643" y="7433"/>
                    <a:pt x="20764" y="13944"/>
                    <a:pt x="20728" y="20206"/>
                  </a:cubicBezTo>
                  <a:cubicBezTo>
                    <a:pt x="20204" y="20048"/>
                    <a:pt x="19669" y="19996"/>
                    <a:pt x="19131" y="19996"/>
                  </a:cubicBezTo>
                  <a:cubicBezTo>
                    <a:pt x="18120" y="19996"/>
                    <a:pt x="17098" y="20181"/>
                    <a:pt x="16111" y="20200"/>
                  </a:cubicBezTo>
                  <a:cubicBezTo>
                    <a:pt x="14414" y="20238"/>
                    <a:pt x="12718" y="20268"/>
                    <a:pt x="11022" y="20320"/>
                  </a:cubicBezTo>
                  <a:cubicBezTo>
                    <a:pt x="7574" y="20423"/>
                    <a:pt x="4128" y="20575"/>
                    <a:pt x="682" y="20777"/>
                  </a:cubicBezTo>
                  <a:cubicBezTo>
                    <a:pt x="684" y="20760"/>
                    <a:pt x="686" y="20742"/>
                    <a:pt x="686" y="20722"/>
                  </a:cubicBezTo>
                  <a:cubicBezTo>
                    <a:pt x="618" y="14474"/>
                    <a:pt x="533" y="8104"/>
                    <a:pt x="368" y="1862"/>
                  </a:cubicBezTo>
                  <a:cubicBezTo>
                    <a:pt x="1018" y="2076"/>
                    <a:pt x="1683" y="2137"/>
                    <a:pt x="2349" y="2137"/>
                  </a:cubicBezTo>
                  <a:cubicBezTo>
                    <a:pt x="3247" y="2137"/>
                    <a:pt x="4150" y="2025"/>
                    <a:pt x="5027" y="2021"/>
                  </a:cubicBezTo>
                  <a:cubicBezTo>
                    <a:pt x="6811" y="2006"/>
                    <a:pt x="8595" y="1947"/>
                    <a:pt x="10378" y="1880"/>
                  </a:cubicBezTo>
                  <a:cubicBezTo>
                    <a:pt x="13894" y="1751"/>
                    <a:pt x="17480" y="2035"/>
                    <a:pt x="20984" y="1235"/>
                  </a:cubicBezTo>
                  <a:close/>
                  <a:moveTo>
                    <a:pt x="19216" y="0"/>
                  </a:moveTo>
                  <a:cubicBezTo>
                    <a:pt x="16274" y="0"/>
                    <a:pt x="13312" y="501"/>
                    <a:pt x="10378" y="615"/>
                  </a:cubicBezTo>
                  <a:cubicBezTo>
                    <a:pt x="8595" y="685"/>
                    <a:pt x="6811" y="726"/>
                    <a:pt x="5027" y="779"/>
                  </a:cubicBezTo>
                  <a:cubicBezTo>
                    <a:pt x="4918" y="782"/>
                    <a:pt x="4808" y="783"/>
                    <a:pt x="4698" y="783"/>
                  </a:cubicBezTo>
                  <a:cubicBezTo>
                    <a:pt x="4002" y="783"/>
                    <a:pt x="3292" y="729"/>
                    <a:pt x="2584" y="729"/>
                  </a:cubicBezTo>
                  <a:cubicBezTo>
                    <a:pt x="1817" y="729"/>
                    <a:pt x="1053" y="792"/>
                    <a:pt x="308" y="1054"/>
                  </a:cubicBezTo>
                  <a:cubicBezTo>
                    <a:pt x="295" y="1035"/>
                    <a:pt x="282" y="1026"/>
                    <a:pt x="268" y="1026"/>
                  </a:cubicBezTo>
                  <a:cubicBezTo>
                    <a:pt x="247" y="1026"/>
                    <a:pt x="227" y="1047"/>
                    <a:pt x="210" y="1086"/>
                  </a:cubicBezTo>
                  <a:cubicBezTo>
                    <a:pt x="170" y="1101"/>
                    <a:pt x="129" y="1109"/>
                    <a:pt x="89" y="1124"/>
                  </a:cubicBezTo>
                  <a:cubicBezTo>
                    <a:pt x="-29" y="1174"/>
                    <a:pt x="-29" y="1725"/>
                    <a:pt x="89" y="1771"/>
                  </a:cubicBezTo>
                  <a:cubicBezTo>
                    <a:pt x="112" y="1783"/>
                    <a:pt x="136" y="1786"/>
                    <a:pt x="160" y="1795"/>
                  </a:cubicBezTo>
                  <a:cubicBezTo>
                    <a:pt x="-104" y="7963"/>
                    <a:pt x="-29" y="14755"/>
                    <a:pt x="299" y="20865"/>
                  </a:cubicBezTo>
                  <a:cubicBezTo>
                    <a:pt x="313" y="21129"/>
                    <a:pt x="392" y="21247"/>
                    <a:pt x="474" y="21247"/>
                  </a:cubicBezTo>
                  <a:cubicBezTo>
                    <a:pt x="483" y="21247"/>
                    <a:pt x="493" y="21246"/>
                    <a:pt x="502" y="21243"/>
                  </a:cubicBezTo>
                  <a:cubicBezTo>
                    <a:pt x="516" y="21383"/>
                    <a:pt x="562" y="21480"/>
                    <a:pt x="615" y="21480"/>
                  </a:cubicBezTo>
                  <a:cubicBezTo>
                    <a:pt x="617" y="21480"/>
                    <a:pt x="618" y="21480"/>
                    <a:pt x="620" y="21480"/>
                  </a:cubicBezTo>
                  <a:cubicBezTo>
                    <a:pt x="3210" y="21541"/>
                    <a:pt x="5799" y="21573"/>
                    <a:pt x="8388" y="21573"/>
                  </a:cubicBezTo>
                  <a:cubicBezTo>
                    <a:pt x="9266" y="21573"/>
                    <a:pt x="10144" y="21570"/>
                    <a:pt x="11022" y="21562"/>
                  </a:cubicBezTo>
                  <a:cubicBezTo>
                    <a:pt x="12719" y="21551"/>
                    <a:pt x="14416" y="21518"/>
                    <a:pt x="16113" y="21492"/>
                  </a:cubicBezTo>
                  <a:cubicBezTo>
                    <a:pt x="16162" y="21491"/>
                    <a:pt x="16212" y="21491"/>
                    <a:pt x="16262" y="21491"/>
                  </a:cubicBezTo>
                  <a:cubicBezTo>
                    <a:pt x="17104" y="21491"/>
                    <a:pt x="17971" y="21600"/>
                    <a:pt x="18832" y="21600"/>
                  </a:cubicBezTo>
                  <a:cubicBezTo>
                    <a:pt x="19575" y="21600"/>
                    <a:pt x="20314" y="21519"/>
                    <a:pt x="21028" y="21217"/>
                  </a:cubicBezTo>
                  <a:cubicBezTo>
                    <a:pt x="21120" y="21179"/>
                    <a:pt x="21161" y="20924"/>
                    <a:pt x="21151" y="20689"/>
                  </a:cubicBezTo>
                  <a:cubicBezTo>
                    <a:pt x="21158" y="20645"/>
                    <a:pt x="21161" y="20599"/>
                    <a:pt x="21163" y="20552"/>
                  </a:cubicBezTo>
                  <a:cubicBezTo>
                    <a:pt x="21235" y="14132"/>
                    <a:pt x="21496" y="7456"/>
                    <a:pt x="21245" y="1063"/>
                  </a:cubicBezTo>
                  <a:cubicBezTo>
                    <a:pt x="21243" y="1036"/>
                    <a:pt x="21240" y="1010"/>
                    <a:pt x="21237" y="987"/>
                  </a:cubicBezTo>
                  <a:cubicBezTo>
                    <a:pt x="21328" y="655"/>
                    <a:pt x="21279" y="93"/>
                    <a:pt x="21079" y="76"/>
                  </a:cubicBezTo>
                  <a:cubicBezTo>
                    <a:pt x="20459" y="23"/>
                    <a:pt x="19838" y="0"/>
                    <a:pt x="192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IMG_4357.jpeg" descr="IMG_4357.jpeg"/>
          <p:cNvPicPr>
            <a:picLocks noChangeAspect="1"/>
          </p:cNvPicPr>
          <p:nvPr/>
        </p:nvPicPr>
        <p:blipFill>
          <a:blip r:embed="rId2">
            <a:alphaModFix amt="17602"/>
            <a:extLst/>
          </a:blip>
          <a:srcRect l="0" t="0" r="0" b="9080"/>
          <a:stretch>
            <a:fillRect/>
          </a:stretch>
        </p:blipFill>
        <p:spPr>
          <a:xfrm>
            <a:off x="253298" y="46138"/>
            <a:ext cx="996036" cy="905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7" name="Google Shape;792;p29" descr="Google Shape;792;p29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7467" y="1009335"/>
            <a:ext cx="4449066" cy="53378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908" name="Google Shape;904;p32"/>
          <p:cNvSpPr txBox="1"/>
          <p:nvPr>
            <p:ph type="title"/>
          </p:nvPr>
        </p:nvSpPr>
        <p:spPr>
          <a:xfrm>
            <a:off x="2237239" y="914277"/>
            <a:ext cx="4669522" cy="713863"/>
          </a:xfrm>
          <a:prstGeom prst="rect">
            <a:avLst/>
          </a:prstGeom>
        </p:spPr>
        <p:txBody>
          <a:bodyPr lIns="91424" tIns="91424" rIns="91424" bIns="91424" anchor="b"/>
          <a:lstStyle>
            <a:lvl1pPr defTabSz="576072" rtl="0">
              <a:defRPr b="0" sz="2835">
                <a:solidFill>
                  <a:srgbClr val="1C1C1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اللهم علمنا ما ينفعنا وانفعنا بما علمتنا وزدنا علما</a:t>
            </a:r>
          </a:p>
        </p:txBody>
      </p:sp>
      <p:grpSp>
        <p:nvGrpSpPr>
          <p:cNvPr id="911" name="تجميع"/>
          <p:cNvGrpSpPr/>
          <p:nvPr/>
        </p:nvGrpSpPr>
        <p:grpSpPr>
          <a:xfrm>
            <a:off x="7553631" y="1463925"/>
            <a:ext cx="1386455" cy="851312"/>
            <a:chOff x="0" y="0"/>
            <a:chExt cx="1386454" cy="851310"/>
          </a:xfrm>
        </p:grpSpPr>
        <p:pic>
          <p:nvPicPr>
            <p:cNvPr id="909" name="sweet_cloud.png" descr="sweet_cloud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35" y="0"/>
              <a:ext cx="1368584" cy="851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0" name="لسلامتك .. عليك .."/>
            <p:cNvSpPr txBox="1"/>
            <p:nvPr/>
          </p:nvSpPr>
          <p:spPr>
            <a:xfrm>
              <a:off x="0" y="119854"/>
              <a:ext cx="1386455" cy="611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rtl="0">
                <a:defRPr sz="1800">
                  <a:solidFill>
                    <a:srgbClr val="000000"/>
                  </a:solidFill>
                  <a:latin typeface="Myriad Arabic"/>
                  <a:ea typeface="Myriad Arabic"/>
                  <a:cs typeface="Myriad Arabic"/>
                  <a:sym typeface="Myriad Arabic"/>
                </a:defRPr>
              </a:lvl1pPr>
            </a:lstStyle>
            <a:p>
              <a:pPr/>
              <a:r>
                <a:t>لسلامتك .. عليك ..</a:t>
              </a:r>
            </a:p>
          </p:txBody>
        </p:sp>
      </p:grpSp>
      <p:grpSp>
        <p:nvGrpSpPr>
          <p:cNvPr id="914" name="تجميع"/>
          <p:cNvGrpSpPr/>
          <p:nvPr/>
        </p:nvGrpSpPr>
        <p:grpSpPr>
          <a:xfrm rot="16200000">
            <a:off x="-600675" y="3890814"/>
            <a:ext cx="1860948" cy="510990"/>
            <a:chOff x="0" y="0"/>
            <a:chExt cx="1860947" cy="510988"/>
          </a:xfrm>
        </p:grpSpPr>
        <p:sp>
          <p:nvSpPr>
            <p:cNvPr id="912" name="تجميع"/>
            <p:cNvSpPr txBox="1"/>
            <p:nvPr/>
          </p:nvSpPr>
          <p:spPr>
            <a:xfrm rot="21600000">
              <a:off x="232109" y="130725"/>
              <a:ext cx="1628839" cy="3802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913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9350" cy="487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17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915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16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20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91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1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23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92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2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27" name="تجميع"/>
          <p:cNvGrpSpPr/>
          <p:nvPr/>
        </p:nvGrpSpPr>
        <p:grpSpPr>
          <a:xfrm>
            <a:off x="7464469" y="123164"/>
            <a:ext cx="1564779" cy="342901"/>
            <a:chOff x="0" y="0"/>
            <a:chExt cx="1564778" cy="342900"/>
          </a:xfrm>
        </p:grpSpPr>
        <p:sp>
          <p:nvSpPr>
            <p:cNvPr id="924" name="Google Shape;7539;p69"/>
            <p:cNvSpPr/>
            <p:nvPr/>
          </p:nvSpPr>
          <p:spPr>
            <a:xfrm flipH="1" rot="5400000">
              <a:off x="619766" y="-610842"/>
              <a:ext cx="325246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7540;p69"/>
            <p:cNvSpPr/>
            <p:nvPr/>
          </p:nvSpPr>
          <p:spPr>
            <a:xfrm flipH="1" rot="5400000">
              <a:off x="385557" y="-377104"/>
              <a:ext cx="326126" cy="109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التاريخ:"/>
            <p:cNvSpPr txBox="1"/>
            <p:nvPr/>
          </p:nvSpPr>
          <p:spPr>
            <a:xfrm>
              <a:off x="875293" y="0"/>
              <a:ext cx="629559" cy="34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التاريخ</a:t>
              </a:r>
              <a:r>
                <a:t>:</a:t>
              </a:r>
            </a:p>
          </p:txBody>
        </p:sp>
      </p:grpSp>
      <p:sp>
        <p:nvSpPr>
          <p:cNvPr id="928" name="Google Shape;7539;p69"/>
          <p:cNvSpPr/>
          <p:nvPr/>
        </p:nvSpPr>
        <p:spPr>
          <a:xfrm flipH="1" rot="5400000">
            <a:off x="8084236" y="-84332"/>
            <a:ext cx="325245" cy="1564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9" name="Google Shape;7540;p69"/>
          <p:cNvSpPr/>
          <p:nvPr/>
        </p:nvSpPr>
        <p:spPr>
          <a:xfrm flipH="1" rot="5400000">
            <a:off x="7850027" y="149406"/>
            <a:ext cx="326125" cy="109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753"/>
                  <a:pt x="21600" y="1682"/>
                </a:cubicBezTo>
                <a:lnTo>
                  <a:pt x="21600" y="19918"/>
                </a:lnTo>
                <a:cubicBezTo>
                  <a:pt x="21600" y="20847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20847"/>
                  <a:pt x="0" y="19918"/>
                </a:cubicBezTo>
                <a:lnTo>
                  <a:pt x="0" y="1682"/>
                </a:lnTo>
                <a:cubicBezTo>
                  <a:pt x="0" y="753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0" name="اليوم:"/>
          <p:cNvSpPr txBox="1"/>
          <p:nvPr/>
        </p:nvSpPr>
        <p:spPr>
          <a:xfrm>
            <a:off x="8339762" y="526509"/>
            <a:ext cx="62955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1500">
                <a:solidFill>
                  <a:schemeClr val="accent5">
                    <a:lumOff val="44000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900"/>
              <a:t>اليوم</a:t>
            </a:r>
            <a:r>
              <a:t>:</a:t>
            </a:r>
          </a:p>
        </p:txBody>
      </p:sp>
      <p:grpSp>
        <p:nvGrpSpPr>
          <p:cNvPr id="934" name="تجميع"/>
          <p:cNvGrpSpPr/>
          <p:nvPr/>
        </p:nvGrpSpPr>
        <p:grpSpPr>
          <a:xfrm>
            <a:off x="2594278" y="134031"/>
            <a:ext cx="3693872" cy="422109"/>
            <a:chOff x="0" y="0"/>
            <a:chExt cx="3693871" cy="422107"/>
          </a:xfrm>
        </p:grpSpPr>
        <p:sp>
          <p:nvSpPr>
            <p:cNvPr id="931" name="Google Shape;7539;p69"/>
            <p:cNvSpPr/>
            <p:nvPr/>
          </p:nvSpPr>
          <p:spPr>
            <a:xfrm flipH="1" rot="5400000">
              <a:off x="1636230" y="-1635534"/>
              <a:ext cx="421411" cy="369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7540;p69"/>
            <p:cNvSpPr/>
            <p:nvPr/>
          </p:nvSpPr>
          <p:spPr>
            <a:xfrm flipH="1" rot="5400000">
              <a:off x="1264563" y="-1264405"/>
              <a:ext cx="417573" cy="2946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الموضوع:"/>
            <p:cNvSpPr txBox="1"/>
            <p:nvPr/>
          </p:nvSpPr>
          <p:spPr>
            <a:xfrm>
              <a:off x="2845315" y="4919"/>
              <a:ext cx="824484" cy="412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24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الموضوع:</a:t>
              </a:r>
            </a:p>
          </p:txBody>
        </p:sp>
      </p:grpSp>
      <p:grpSp>
        <p:nvGrpSpPr>
          <p:cNvPr id="937" name="Google Shape;1798;p44"/>
          <p:cNvGrpSpPr/>
          <p:nvPr/>
        </p:nvGrpSpPr>
        <p:grpSpPr>
          <a:xfrm>
            <a:off x="926417" y="2629266"/>
            <a:ext cx="1510083" cy="325653"/>
            <a:chOff x="0" y="212545"/>
            <a:chExt cx="1510082" cy="325651"/>
          </a:xfrm>
        </p:grpSpPr>
        <p:sp>
          <p:nvSpPr>
            <p:cNvPr id="935" name="شكل"/>
            <p:cNvSpPr/>
            <p:nvPr/>
          </p:nvSpPr>
          <p:spPr>
            <a:xfrm>
              <a:off x="1461" y="212545"/>
              <a:ext cx="1507160" cy="325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2619" y="0"/>
                  </a:moveTo>
                  <a:cubicBezTo>
                    <a:pt x="12607" y="244"/>
                    <a:pt x="12585" y="487"/>
                    <a:pt x="12539" y="487"/>
                  </a:cubicBezTo>
                  <a:cubicBezTo>
                    <a:pt x="12533" y="487"/>
                    <a:pt x="12525" y="482"/>
                    <a:pt x="12518" y="471"/>
                  </a:cubicBezTo>
                  <a:cubicBezTo>
                    <a:pt x="12449" y="365"/>
                    <a:pt x="12380" y="354"/>
                    <a:pt x="12310" y="354"/>
                  </a:cubicBezTo>
                  <a:cubicBezTo>
                    <a:pt x="12292" y="354"/>
                    <a:pt x="12275" y="354"/>
                    <a:pt x="12257" y="354"/>
                  </a:cubicBezTo>
                  <a:cubicBezTo>
                    <a:pt x="12205" y="354"/>
                    <a:pt x="12152" y="349"/>
                    <a:pt x="12098" y="300"/>
                  </a:cubicBezTo>
                  <a:cubicBezTo>
                    <a:pt x="12065" y="262"/>
                    <a:pt x="12028" y="185"/>
                    <a:pt x="11987" y="185"/>
                  </a:cubicBezTo>
                  <a:cubicBezTo>
                    <a:pt x="11960" y="185"/>
                    <a:pt x="11931" y="219"/>
                    <a:pt x="11900" y="322"/>
                  </a:cubicBezTo>
                  <a:cubicBezTo>
                    <a:pt x="11884" y="374"/>
                    <a:pt x="11856" y="388"/>
                    <a:pt x="11822" y="388"/>
                  </a:cubicBezTo>
                  <a:cubicBezTo>
                    <a:pt x="11789" y="388"/>
                    <a:pt x="11751" y="376"/>
                    <a:pt x="11714" y="376"/>
                  </a:cubicBezTo>
                  <a:cubicBezTo>
                    <a:pt x="11697" y="376"/>
                    <a:pt x="11680" y="377"/>
                    <a:pt x="11664" y="386"/>
                  </a:cubicBezTo>
                  <a:cubicBezTo>
                    <a:pt x="11659" y="388"/>
                    <a:pt x="11654" y="390"/>
                    <a:pt x="11649" y="390"/>
                  </a:cubicBezTo>
                  <a:cubicBezTo>
                    <a:pt x="11591" y="390"/>
                    <a:pt x="11520" y="225"/>
                    <a:pt x="11470" y="225"/>
                  </a:cubicBezTo>
                  <a:cubicBezTo>
                    <a:pt x="11458" y="225"/>
                    <a:pt x="11447" y="234"/>
                    <a:pt x="11438" y="257"/>
                  </a:cubicBezTo>
                  <a:cubicBezTo>
                    <a:pt x="11345" y="507"/>
                    <a:pt x="11248" y="577"/>
                    <a:pt x="11153" y="577"/>
                  </a:cubicBezTo>
                  <a:cubicBezTo>
                    <a:pt x="11068" y="577"/>
                    <a:pt x="10986" y="523"/>
                    <a:pt x="10908" y="492"/>
                  </a:cubicBezTo>
                  <a:cubicBezTo>
                    <a:pt x="10856" y="469"/>
                    <a:pt x="10804" y="460"/>
                    <a:pt x="10752" y="460"/>
                  </a:cubicBezTo>
                  <a:cubicBezTo>
                    <a:pt x="10581" y="460"/>
                    <a:pt x="10411" y="559"/>
                    <a:pt x="10243" y="559"/>
                  </a:cubicBezTo>
                  <a:cubicBezTo>
                    <a:pt x="10231" y="559"/>
                    <a:pt x="10219" y="559"/>
                    <a:pt x="10206" y="557"/>
                  </a:cubicBezTo>
                  <a:cubicBezTo>
                    <a:pt x="10067" y="528"/>
                    <a:pt x="9379" y="514"/>
                    <a:pt x="8621" y="514"/>
                  </a:cubicBezTo>
                  <a:cubicBezTo>
                    <a:pt x="7642" y="514"/>
                    <a:pt x="6547" y="539"/>
                    <a:pt x="6367" y="600"/>
                  </a:cubicBezTo>
                  <a:cubicBezTo>
                    <a:pt x="6188" y="663"/>
                    <a:pt x="4277" y="663"/>
                    <a:pt x="4102" y="749"/>
                  </a:cubicBezTo>
                  <a:cubicBezTo>
                    <a:pt x="3839" y="877"/>
                    <a:pt x="3576" y="1049"/>
                    <a:pt x="3308" y="1134"/>
                  </a:cubicBezTo>
                  <a:cubicBezTo>
                    <a:pt x="3293" y="1138"/>
                    <a:pt x="3278" y="1139"/>
                    <a:pt x="3262" y="1139"/>
                  </a:cubicBezTo>
                  <a:cubicBezTo>
                    <a:pt x="3161" y="1139"/>
                    <a:pt x="3057" y="1071"/>
                    <a:pt x="2959" y="1071"/>
                  </a:cubicBezTo>
                  <a:cubicBezTo>
                    <a:pt x="2899" y="1071"/>
                    <a:pt x="2841" y="1096"/>
                    <a:pt x="2787" y="1177"/>
                  </a:cubicBezTo>
                  <a:cubicBezTo>
                    <a:pt x="2542" y="1542"/>
                    <a:pt x="2284" y="1648"/>
                    <a:pt x="2039" y="1926"/>
                  </a:cubicBezTo>
                  <a:cubicBezTo>
                    <a:pt x="1841" y="2162"/>
                    <a:pt x="1624" y="2183"/>
                    <a:pt x="1421" y="2482"/>
                  </a:cubicBezTo>
                  <a:cubicBezTo>
                    <a:pt x="1218" y="2760"/>
                    <a:pt x="1024" y="3188"/>
                    <a:pt x="840" y="3637"/>
                  </a:cubicBezTo>
                  <a:cubicBezTo>
                    <a:pt x="544" y="4343"/>
                    <a:pt x="350" y="5564"/>
                    <a:pt x="226" y="7019"/>
                  </a:cubicBezTo>
                  <a:cubicBezTo>
                    <a:pt x="185" y="7490"/>
                    <a:pt x="207" y="8002"/>
                    <a:pt x="129" y="8494"/>
                  </a:cubicBezTo>
                  <a:cubicBezTo>
                    <a:pt x="64" y="8901"/>
                    <a:pt x="147" y="9693"/>
                    <a:pt x="28" y="10164"/>
                  </a:cubicBezTo>
                  <a:cubicBezTo>
                    <a:pt x="18" y="10207"/>
                    <a:pt x="23" y="10356"/>
                    <a:pt x="32" y="10442"/>
                  </a:cubicBezTo>
                  <a:cubicBezTo>
                    <a:pt x="60" y="10955"/>
                    <a:pt x="74" y="11512"/>
                    <a:pt x="69" y="12047"/>
                  </a:cubicBezTo>
                  <a:cubicBezTo>
                    <a:pt x="51" y="13458"/>
                    <a:pt x="60" y="14849"/>
                    <a:pt x="18" y="16261"/>
                  </a:cubicBezTo>
                  <a:cubicBezTo>
                    <a:pt x="-18" y="17630"/>
                    <a:pt x="60" y="19021"/>
                    <a:pt x="4" y="20412"/>
                  </a:cubicBezTo>
                  <a:cubicBezTo>
                    <a:pt x="-20" y="21081"/>
                    <a:pt x="63" y="21600"/>
                    <a:pt x="173" y="21600"/>
                  </a:cubicBezTo>
                  <a:cubicBezTo>
                    <a:pt x="207" y="21600"/>
                    <a:pt x="244" y="21550"/>
                    <a:pt x="282" y="21438"/>
                  </a:cubicBezTo>
                  <a:cubicBezTo>
                    <a:pt x="380" y="21138"/>
                    <a:pt x="483" y="21093"/>
                    <a:pt x="586" y="21093"/>
                  </a:cubicBezTo>
                  <a:cubicBezTo>
                    <a:pt x="630" y="21093"/>
                    <a:pt x="674" y="21102"/>
                    <a:pt x="717" y="21102"/>
                  </a:cubicBezTo>
                  <a:cubicBezTo>
                    <a:pt x="785" y="21102"/>
                    <a:pt x="852" y="21082"/>
                    <a:pt x="918" y="20989"/>
                  </a:cubicBezTo>
                  <a:cubicBezTo>
                    <a:pt x="1112" y="20712"/>
                    <a:pt x="1361" y="20883"/>
                    <a:pt x="1578" y="20775"/>
                  </a:cubicBezTo>
                  <a:cubicBezTo>
                    <a:pt x="1868" y="20626"/>
                    <a:pt x="2164" y="20732"/>
                    <a:pt x="2450" y="20391"/>
                  </a:cubicBezTo>
                  <a:cubicBezTo>
                    <a:pt x="2479" y="20360"/>
                    <a:pt x="2530" y="20330"/>
                    <a:pt x="2570" y="20330"/>
                  </a:cubicBezTo>
                  <a:cubicBezTo>
                    <a:pt x="2586" y="20330"/>
                    <a:pt x="2601" y="20335"/>
                    <a:pt x="2611" y="20347"/>
                  </a:cubicBezTo>
                  <a:cubicBezTo>
                    <a:pt x="2663" y="20412"/>
                    <a:pt x="2715" y="20436"/>
                    <a:pt x="2767" y="20436"/>
                  </a:cubicBezTo>
                  <a:cubicBezTo>
                    <a:pt x="2905" y="20436"/>
                    <a:pt x="3042" y="20268"/>
                    <a:pt x="3180" y="20268"/>
                  </a:cubicBezTo>
                  <a:cubicBezTo>
                    <a:pt x="3215" y="20268"/>
                    <a:pt x="3250" y="20279"/>
                    <a:pt x="3285" y="20304"/>
                  </a:cubicBezTo>
                  <a:cubicBezTo>
                    <a:pt x="3312" y="20324"/>
                    <a:pt x="3338" y="20331"/>
                    <a:pt x="3365" y="20331"/>
                  </a:cubicBezTo>
                  <a:cubicBezTo>
                    <a:pt x="3463" y="20331"/>
                    <a:pt x="3564" y="20236"/>
                    <a:pt x="3661" y="20236"/>
                  </a:cubicBezTo>
                  <a:cubicBezTo>
                    <a:pt x="3689" y="20236"/>
                    <a:pt x="3715" y="20243"/>
                    <a:pt x="3742" y="20263"/>
                  </a:cubicBezTo>
                  <a:cubicBezTo>
                    <a:pt x="3843" y="20328"/>
                    <a:pt x="4193" y="20340"/>
                    <a:pt x="4602" y="20340"/>
                  </a:cubicBezTo>
                  <a:cubicBezTo>
                    <a:pt x="4864" y="20340"/>
                    <a:pt x="5151" y="20335"/>
                    <a:pt x="5413" y="20335"/>
                  </a:cubicBezTo>
                  <a:cubicBezTo>
                    <a:pt x="5822" y="20335"/>
                    <a:pt x="6171" y="20347"/>
                    <a:pt x="6270" y="20412"/>
                  </a:cubicBezTo>
                  <a:cubicBezTo>
                    <a:pt x="6334" y="20452"/>
                    <a:pt x="6677" y="20462"/>
                    <a:pt x="7126" y="20462"/>
                  </a:cubicBezTo>
                  <a:cubicBezTo>
                    <a:pt x="7672" y="20462"/>
                    <a:pt x="8374" y="20446"/>
                    <a:pt x="8920" y="20446"/>
                  </a:cubicBezTo>
                  <a:cubicBezTo>
                    <a:pt x="9368" y="20446"/>
                    <a:pt x="9711" y="20457"/>
                    <a:pt x="9773" y="20497"/>
                  </a:cubicBezTo>
                  <a:cubicBezTo>
                    <a:pt x="10043" y="20648"/>
                    <a:pt x="10322" y="20716"/>
                    <a:pt x="10595" y="20716"/>
                  </a:cubicBezTo>
                  <a:cubicBezTo>
                    <a:pt x="10633" y="20716"/>
                    <a:pt x="10671" y="20714"/>
                    <a:pt x="10709" y="20712"/>
                  </a:cubicBezTo>
                  <a:cubicBezTo>
                    <a:pt x="10789" y="20703"/>
                    <a:pt x="10869" y="20701"/>
                    <a:pt x="10948" y="20701"/>
                  </a:cubicBezTo>
                  <a:cubicBezTo>
                    <a:pt x="11146" y="20701"/>
                    <a:pt x="11344" y="20718"/>
                    <a:pt x="11541" y="20718"/>
                  </a:cubicBezTo>
                  <a:cubicBezTo>
                    <a:pt x="11698" y="20718"/>
                    <a:pt x="11854" y="20707"/>
                    <a:pt x="12010" y="20669"/>
                  </a:cubicBezTo>
                  <a:cubicBezTo>
                    <a:pt x="12166" y="20615"/>
                    <a:pt x="12322" y="20606"/>
                    <a:pt x="12480" y="20606"/>
                  </a:cubicBezTo>
                  <a:cubicBezTo>
                    <a:pt x="12560" y="20606"/>
                    <a:pt x="12641" y="20608"/>
                    <a:pt x="12721" y="20608"/>
                  </a:cubicBezTo>
                  <a:cubicBezTo>
                    <a:pt x="12862" y="20608"/>
                    <a:pt x="13002" y="20601"/>
                    <a:pt x="13141" y="20561"/>
                  </a:cubicBezTo>
                  <a:cubicBezTo>
                    <a:pt x="13195" y="20549"/>
                    <a:pt x="13434" y="20543"/>
                    <a:pt x="13784" y="20543"/>
                  </a:cubicBezTo>
                  <a:cubicBezTo>
                    <a:pt x="15183" y="20543"/>
                    <a:pt x="18354" y="20626"/>
                    <a:pt x="18572" y="20626"/>
                  </a:cubicBezTo>
                  <a:cubicBezTo>
                    <a:pt x="18707" y="20626"/>
                    <a:pt x="18846" y="20635"/>
                    <a:pt x="18983" y="20635"/>
                  </a:cubicBezTo>
                  <a:cubicBezTo>
                    <a:pt x="19051" y="20635"/>
                    <a:pt x="19119" y="20633"/>
                    <a:pt x="19185" y="20626"/>
                  </a:cubicBezTo>
                  <a:cubicBezTo>
                    <a:pt x="19204" y="20624"/>
                    <a:pt x="19222" y="20624"/>
                    <a:pt x="19240" y="20624"/>
                  </a:cubicBezTo>
                  <a:cubicBezTo>
                    <a:pt x="19394" y="20624"/>
                    <a:pt x="19547" y="20676"/>
                    <a:pt x="19699" y="20676"/>
                  </a:cubicBezTo>
                  <a:cubicBezTo>
                    <a:pt x="19757" y="20676"/>
                    <a:pt x="19815" y="20669"/>
                    <a:pt x="19873" y="20648"/>
                  </a:cubicBezTo>
                  <a:cubicBezTo>
                    <a:pt x="19932" y="20630"/>
                    <a:pt x="19998" y="20572"/>
                    <a:pt x="20062" y="20572"/>
                  </a:cubicBezTo>
                  <a:cubicBezTo>
                    <a:pt x="20077" y="20572"/>
                    <a:pt x="20093" y="20574"/>
                    <a:pt x="20108" y="20583"/>
                  </a:cubicBezTo>
                  <a:cubicBezTo>
                    <a:pt x="20329" y="20648"/>
                    <a:pt x="20546" y="20669"/>
                    <a:pt x="20768" y="20712"/>
                  </a:cubicBezTo>
                  <a:cubicBezTo>
                    <a:pt x="20943" y="20754"/>
                    <a:pt x="21118" y="20732"/>
                    <a:pt x="21294" y="20883"/>
                  </a:cubicBezTo>
                  <a:cubicBezTo>
                    <a:pt x="21322" y="20910"/>
                    <a:pt x="21357" y="20935"/>
                    <a:pt x="21391" y="20935"/>
                  </a:cubicBezTo>
                  <a:cubicBezTo>
                    <a:pt x="21462" y="20935"/>
                    <a:pt x="21529" y="20825"/>
                    <a:pt x="21529" y="20391"/>
                  </a:cubicBezTo>
                  <a:cubicBezTo>
                    <a:pt x="21529" y="19834"/>
                    <a:pt x="21557" y="19300"/>
                    <a:pt x="21548" y="18743"/>
                  </a:cubicBezTo>
                  <a:cubicBezTo>
                    <a:pt x="21539" y="17887"/>
                    <a:pt x="21506" y="16989"/>
                    <a:pt x="21539" y="16175"/>
                  </a:cubicBezTo>
                  <a:cubicBezTo>
                    <a:pt x="21580" y="15106"/>
                    <a:pt x="21543" y="14058"/>
                    <a:pt x="21552" y="12987"/>
                  </a:cubicBezTo>
                  <a:cubicBezTo>
                    <a:pt x="21566" y="12026"/>
                    <a:pt x="21474" y="11062"/>
                    <a:pt x="21511" y="10078"/>
                  </a:cubicBezTo>
                  <a:cubicBezTo>
                    <a:pt x="21511" y="9972"/>
                    <a:pt x="21511" y="9864"/>
                    <a:pt x="21474" y="9842"/>
                  </a:cubicBezTo>
                  <a:cubicBezTo>
                    <a:pt x="21414" y="9799"/>
                    <a:pt x="21428" y="9607"/>
                    <a:pt x="21437" y="9393"/>
                  </a:cubicBezTo>
                  <a:cubicBezTo>
                    <a:pt x="21446" y="9222"/>
                    <a:pt x="21483" y="9052"/>
                    <a:pt x="21460" y="8859"/>
                  </a:cubicBezTo>
                  <a:cubicBezTo>
                    <a:pt x="21368" y="8110"/>
                    <a:pt x="21349" y="7211"/>
                    <a:pt x="21215" y="6527"/>
                  </a:cubicBezTo>
                  <a:cubicBezTo>
                    <a:pt x="21123" y="6077"/>
                    <a:pt x="21031" y="5670"/>
                    <a:pt x="20925" y="5307"/>
                  </a:cubicBezTo>
                  <a:cubicBezTo>
                    <a:pt x="20786" y="4857"/>
                    <a:pt x="20671" y="4280"/>
                    <a:pt x="20537" y="3810"/>
                  </a:cubicBezTo>
                  <a:cubicBezTo>
                    <a:pt x="20408" y="3360"/>
                    <a:pt x="20283" y="2846"/>
                    <a:pt x="20108" y="2782"/>
                  </a:cubicBezTo>
                  <a:cubicBezTo>
                    <a:pt x="20080" y="2760"/>
                    <a:pt x="20094" y="2633"/>
                    <a:pt x="20085" y="2568"/>
                  </a:cubicBezTo>
                  <a:cubicBezTo>
                    <a:pt x="20069" y="2415"/>
                    <a:pt x="20054" y="2230"/>
                    <a:pt x="20024" y="2230"/>
                  </a:cubicBezTo>
                  <a:cubicBezTo>
                    <a:pt x="20012" y="2230"/>
                    <a:pt x="19997" y="2259"/>
                    <a:pt x="19979" y="2333"/>
                  </a:cubicBezTo>
                  <a:cubicBezTo>
                    <a:pt x="19960" y="2412"/>
                    <a:pt x="19945" y="2442"/>
                    <a:pt x="19933" y="2442"/>
                  </a:cubicBezTo>
                  <a:cubicBezTo>
                    <a:pt x="19905" y="2442"/>
                    <a:pt x="19889" y="2288"/>
                    <a:pt x="19873" y="2183"/>
                  </a:cubicBezTo>
                  <a:cubicBezTo>
                    <a:pt x="19850" y="2032"/>
                    <a:pt x="19840" y="1819"/>
                    <a:pt x="19785" y="1756"/>
                  </a:cubicBezTo>
                  <a:cubicBezTo>
                    <a:pt x="19794" y="2076"/>
                    <a:pt x="19771" y="2183"/>
                    <a:pt x="19693" y="2183"/>
                  </a:cubicBezTo>
                  <a:cubicBezTo>
                    <a:pt x="19623" y="2164"/>
                    <a:pt x="19591" y="1858"/>
                    <a:pt x="19545" y="1858"/>
                  </a:cubicBezTo>
                  <a:cubicBezTo>
                    <a:pt x="19542" y="1858"/>
                    <a:pt x="19539" y="1860"/>
                    <a:pt x="19536" y="1862"/>
                  </a:cubicBezTo>
                  <a:cubicBezTo>
                    <a:pt x="19513" y="1881"/>
                    <a:pt x="19490" y="1890"/>
                    <a:pt x="19468" y="1890"/>
                  </a:cubicBezTo>
                  <a:cubicBezTo>
                    <a:pt x="19394" y="1890"/>
                    <a:pt x="19325" y="1795"/>
                    <a:pt x="19250" y="1713"/>
                  </a:cubicBezTo>
                  <a:cubicBezTo>
                    <a:pt x="19079" y="1529"/>
                    <a:pt x="18916" y="1154"/>
                    <a:pt x="18734" y="1154"/>
                  </a:cubicBezTo>
                  <a:cubicBezTo>
                    <a:pt x="18725" y="1154"/>
                    <a:pt x="18715" y="1154"/>
                    <a:pt x="18705" y="1155"/>
                  </a:cubicBezTo>
                  <a:cubicBezTo>
                    <a:pt x="18700" y="1157"/>
                    <a:pt x="18695" y="1157"/>
                    <a:pt x="18690" y="1157"/>
                  </a:cubicBezTo>
                  <a:cubicBezTo>
                    <a:pt x="18566" y="1157"/>
                    <a:pt x="18447" y="920"/>
                    <a:pt x="18327" y="920"/>
                  </a:cubicBezTo>
                  <a:cubicBezTo>
                    <a:pt x="18175" y="899"/>
                    <a:pt x="13408" y="792"/>
                    <a:pt x="13256" y="749"/>
                  </a:cubicBezTo>
                  <a:cubicBezTo>
                    <a:pt x="13169" y="706"/>
                    <a:pt x="13085" y="643"/>
                    <a:pt x="12998" y="579"/>
                  </a:cubicBezTo>
                  <a:cubicBezTo>
                    <a:pt x="12928" y="544"/>
                    <a:pt x="12839" y="289"/>
                    <a:pt x="12786" y="289"/>
                  </a:cubicBezTo>
                  <a:cubicBezTo>
                    <a:pt x="12773" y="289"/>
                    <a:pt x="12761" y="305"/>
                    <a:pt x="12753" y="343"/>
                  </a:cubicBezTo>
                  <a:cubicBezTo>
                    <a:pt x="12716" y="528"/>
                    <a:pt x="12693" y="598"/>
                    <a:pt x="12679" y="598"/>
                  </a:cubicBezTo>
                  <a:cubicBezTo>
                    <a:pt x="12643" y="598"/>
                    <a:pt x="12662" y="138"/>
                    <a:pt x="12619" y="0"/>
                  </a:cubicBezTo>
                  <a:close/>
                </a:path>
              </a:pathLst>
            </a:custGeom>
            <a:solidFill>
              <a:schemeClr val="accent5">
                <a:lumOff val="21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936" name="تجنب المصافحة"/>
            <p:cNvSpPr/>
            <p:nvPr/>
          </p:nvSpPr>
          <p:spPr>
            <a:xfrm>
              <a:off x="0" y="375371"/>
              <a:ext cx="151008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تجنب المصافحة</a:t>
              </a:r>
            </a:p>
          </p:txBody>
        </p:sp>
      </p:grpSp>
      <p:grpSp>
        <p:nvGrpSpPr>
          <p:cNvPr id="940" name="Google Shape;1799;p44"/>
          <p:cNvGrpSpPr/>
          <p:nvPr/>
        </p:nvGrpSpPr>
        <p:grpSpPr>
          <a:xfrm>
            <a:off x="894688" y="2600172"/>
            <a:ext cx="1573604" cy="1501061"/>
            <a:chOff x="0" y="0"/>
            <a:chExt cx="1573603" cy="1501059"/>
          </a:xfrm>
        </p:grpSpPr>
        <p:sp>
          <p:nvSpPr>
            <p:cNvPr id="938" name="شكل"/>
            <p:cNvSpPr/>
            <p:nvPr/>
          </p:nvSpPr>
          <p:spPr>
            <a:xfrm>
              <a:off x="0" y="0"/>
              <a:ext cx="1573604" cy="150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12596" y="365"/>
                  </a:moveTo>
                  <a:cubicBezTo>
                    <a:pt x="12637" y="395"/>
                    <a:pt x="12619" y="494"/>
                    <a:pt x="12653" y="494"/>
                  </a:cubicBezTo>
                  <a:cubicBezTo>
                    <a:pt x="12667" y="494"/>
                    <a:pt x="12688" y="479"/>
                    <a:pt x="12724" y="439"/>
                  </a:cubicBezTo>
                  <a:cubicBezTo>
                    <a:pt x="12732" y="431"/>
                    <a:pt x="12742" y="427"/>
                    <a:pt x="12755" y="427"/>
                  </a:cubicBezTo>
                  <a:cubicBezTo>
                    <a:pt x="12806" y="427"/>
                    <a:pt x="12890" y="483"/>
                    <a:pt x="12958" y="490"/>
                  </a:cubicBezTo>
                  <a:cubicBezTo>
                    <a:pt x="13041" y="504"/>
                    <a:pt x="13121" y="518"/>
                    <a:pt x="13205" y="527"/>
                  </a:cubicBezTo>
                  <a:cubicBezTo>
                    <a:pt x="13350" y="536"/>
                    <a:pt x="17906" y="559"/>
                    <a:pt x="18051" y="564"/>
                  </a:cubicBezTo>
                  <a:cubicBezTo>
                    <a:pt x="18166" y="564"/>
                    <a:pt x="18280" y="616"/>
                    <a:pt x="18398" y="616"/>
                  </a:cubicBezTo>
                  <a:cubicBezTo>
                    <a:pt x="18403" y="616"/>
                    <a:pt x="18408" y="616"/>
                    <a:pt x="18413" y="615"/>
                  </a:cubicBezTo>
                  <a:cubicBezTo>
                    <a:pt x="18422" y="615"/>
                    <a:pt x="18431" y="615"/>
                    <a:pt x="18440" y="615"/>
                  </a:cubicBezTo>
                  <a:cubicBezTo>
                    <a:pt x="18614" y="615"/>
                    <a:pt x="18770" y="696"/>
                    <a:pt x="18933" y="736"/>
                  </a:cubicBezTo>
                  <a:cubicBezTo>
                    <a:pt x="19005" y="754"/>
                    <a:pt x="19071" y="775"/>
                    <a:pt x="19142" y="775"/>
                  </a:cubicBezTo>
                  <a:cubicBezTo>
                    <a:pt x="19163" y="775"/>
                    <a:pt x="19184" y="773"/>
                    <a:pt x="19206" y="768"/>
                  </a:cubicBezTo>
                  <a:cubicBezTo>
                    <a:pt x="19209" y="768"/>
                    <a:pt x="19212" y="768"/>
                    <a:pt x="19215" y="768"/>
                  </a:cubicBezTo>
                  <a:cubicBezTo>
                    <a:pt x="19259" y="768"/>
                    <a:pt x="19290" y="834"/>
                    <a:pt x="19356" y="838"/>
                  </a:cubicBezTo>
                  <a:cubicBezTo>
                    <a:pt x="19432" y="838"/>
                    <a:pt x="19454" y="815"/>
                    <a:pt x="19445" y="745"/>
                  </a:cubicBezTo>
                  <a:cubicBezTo>
                    <a:pt x="19498" y="759"/>
                    <a:pt x="19506" y="805"/>
                    <a:pt x="19529" y="838"/>
                  </a:cubicBezTo>
                  <a:cubicBezTo>
                    <a:pt x="19544" y="861"/>
                    <a:pt x="19559" y="894"/>
                    <a:pt x="19586" y="894"/>
                  </a:cubicBezTo>
                  <a:cubicBezTo>
                    <a:pt x="19598" y="894"/>
                    <a:pt x="19612" y="888"/>
                    <a:pt x="19630" y="871"/>
                  </a:cubicBezTo>
                  <a:cubicBezTo>
                    <a:pt x="19648" y="855"/>
                    <a:pt x="19662" y="848"/>
                    <a:pt x="19673" y="848"/>
                  </a:cubicBezTo>
                  <a:cubicBezTo>
                    <a:pt x="19702" y="848"/>
                    <a:pt x="19716" y="888"/>
                    <a:pt x="19731" y="922"/>
                  </a:cubicBezTo>
                  <a:cubicBezTo>
                    <a:pt x="19740" y="936"/>
                    <a:pt x="19727" y="963"/>
                    <a:pt x="19754" y="968"/>
                  </a:cubicBezTo>
                  <a:cubicBezTo>
                    <a:pt x="19921" y="982"/>
                    <a:pt x="20040" y="1094"/>
                    <a:pt x="20164" y="1191"/>
                  </a:cubicBezTo>
                  <a:cubicBezTo>
                    <a:pt x="20291" y="1293"/>
                    <a:pt x="20402" y="1418"/>
                    <a:pt x="20534" y="1516"/>
                  </a:cubicBezTo>
                  <a:cubicBezTo>
                    <a:pt x="20635" y="1595"/>
                    <a:pt x="20724" y="1683"/>
                    <a:pt x="20812" y="1780"/>
                  </a:cubicBezTo>
                  <a:cubicBezTo>
                    <a:pt x="20940" y="1929"/>
                    <a:pt x="20957" y="2124"/>
                    <a:pt x="21045" y="2287"/>
                  </a:cubicBezTo>
                  <a:cubicBezTo>
                    <a:pt x="21068" y="2328"/>
                    <a:pt x="21033" y="2365"/>
                    <a:pt x="21024" y="2402"/>
                  </a:cubicBezTo>
                  <a:cubicBezTo>
                    <a:pt x="21015" y="2449"/>
                    <a:pt x="21001" y="2490"/>
                    <a:pt x="21059" y="2500"/>
                  </a:cubicBezTo>
                  <a:cubicBezTo>
                    <a:pt x="21094" y="2504"/>
                    <a:pt x="21094" y="2528"/>
                    <a:pt x="21094" y="2551"/>
                  </a:cubicBezTo>
                  <a:cubicBezTo>
                    <a:pt x="21059" y="2764"/>
                    <a:pt x="21147" y="2973"/>
                    <a:pt x="21134" y="3182"/>
                  </a:cubicBezTo>
                  <a:cubicBezTo>
                    <a:pt x="21125" y="3414"/>
                    <a:pt x="21160" y="3642"/>
                    <a:pt x="21121" y="3874"/>
                  </a:cubicBezTo>
                  <a:cubicBezTo>
                    <a:pt x="21090" y="4050"/>
                    <a:pt x="21121" y="4245"/>
                    <a:pt x="21130" y="4431"/>
                  </a:cubicBezTo>
                  <a:cubicBezTo>
                    <a:pt x="21138" y="4552"/>
                    <a:pt x="21112" y="4667"/>
                    <a:pt x="21112" y="4788"/>
                  </a:cubicBezTo>
                  <a:cubicBezTo>
                    <a:pt x="21112" y="4883"/>
                    <a:pt x="21047" y="4906"/>
                    <a:pt x="20980" y="4906"/>
                  </a:cubicBezTo>
                  <a:cubicBezTo>
                    <a:pt x="20947" y="4906"/>
                    <a:pt x="20914" y="4901"/>
                    <a:pt x="20887" y="4895"/>
                  </a:cubicBezTo>
                  <a:cubicBezTo>
                    <a:pt x="20719" y="4862"/>
                    <a:pt x="20552" y="4867"/>
                    <a:pt x="20384" y="4858"/>
                  </a:cubicBezTo>
                  <a:cubicBezTo>
                    <a:pt x="20172" y="4849"/>
                    <a:pt x="19965" y="4844"/>
                    <a:pt x="19754" y="4830"/>
                  </a:cubicBezTo>
                  <a:cubicBezTo>
                    <a:pt x="19739" y="4828"/>
                    <a:pt x="19724" y="4828"/>
                    <a:pt x="19709" y="4828"/>
                  </a:cubicBezTo>
                  <a:cubicBezTo>
                    <a:pt x="19648" y="4828"/>
                    <a:pt x="19585" y="4840"/>
                    <a:pt x="19529" y="4844"/>
                  </a:cubicBezTo>
                  <a:cubicBezTo>
                    <a:pt x="19473" y="4849"/>
                    <a:pt x="19418" y="4850"/>
                    <a:pt x="19362" y="4850"/>
                  </a:cubicBezTo>
                  <a:cubicBezTo>
                    <a:pt x="19217" y="4850"/>
                    <a:pt x="19071" y="4839"/>
                    <a:pt x="18924" y="4839"/>
                  </a:cubicBezTo>
                  <a:cubicBezTo>
                    <a:pt x="18906" y="4839"/>
                    <a:pt x="18889" y="4839"/>
                    <a:pt x="18872" y="4839"/>
                  </a:cubicBezTo>
                  <a:cubicBezTo>
                    <a:pt x="18808" y="4841"/>
                    <a:pt x="18743" y="4841"/>
                    <a:pt x="18678" y="4841"/>
                  </a:cubicBezTo>
                  <a:cubicBezTo>
                    <a:pt x="18548" y="4841"/>
                    <a:pt x="18414" y="4839"/>
                    <a:pt x="18285" y="4839"/>
                  </a:cubicBezTo>
                  <a:cubicBezTo>
                    <a:pt x="18077" y="4839"/>
                    <a:pt x="15046" y="4821"/>
                    <a:pt x="13709" y="4821"/>
                  </a:cubicBezTo>
                  <a:cubicBezTo>
                    <a:pt x="13375" y="4821"/>
                    <a:pt x="13146" y="4823"/>
                    <a:pt x="13094" y="4825"/>
                  </a:cubicBezTo>
                  <a:cubicBezTo>
                    <a:pt x="12962" y="4834"/>
                    <a:pt x="12828" y="4835"/>
                    <a:pt x="12693" y="4835"/>
                  </a:cubicBezTo>
                  <a:cubicBezTo>
                    <a:pt x="12616" y="4835"/>
                    <a:pt x="12539" y="4835"/>
                    <a:pt x="12462" y="4835"/>
                  </a:cubicBezTo>
                  <a:cubicBezTo>
                    <a:pt x="12312" y="4835"/>
                    <a:pt x="12162" y="4837"/>
                    <a:pt x="12014" y="4849"/>
                  </a:cubicBezTo>
                  <a:cubicBezTo>
                    <a:pt x="11864" y="4857"/>
                    <a:pt x="11715" y="4859"/>
                    <a:pt x="11566" y="4859"/>
                  </a:cubicBezTo>
                  <a:cubicBezTo>
                    <a:pt x="11377" y="4859"/>
                    <a:pt x="11188" y="4856"/>
                    <a:pt x="10999" y="4856"/>
                  </a:cubicBezTo>
                  <a:cubicBezTo>
                    <a:pt x="10923" y="4856"/>
                    <a:pt x="10847" y="4856"/>
                    <a:pt x="10770" y="4858"/>
                  </a:cubicBezTo>
                  <a:cubicBezTo>
                    <a:pt x="10734" y="4858"/>
                    <a:pt x="10697" y="4859"/>
                    <a:pt x="10661" y="4859"/>
                  </a:cubicBezTo>
                  <a:cubicBezTo>
                    <a:pt x="10400" y="4859"/>
                    <a:pt x="10134" y="4844"/>
                    <a:pt x="9875" y="4811"/>
                  </a:cubicBezTo>
                  <a:cubicBezTo>
                    <a:pt x="9816" y="4803"/>
                    <a:pt x="9489" y="4800"/>
                    <a:pt x="9060" y="4800"/>
                  </a:cubicBezTo>
                  <a:cubicBezTo>
                    <a:pt x="8539" y="4800"/>
                    <a:pt x="7868" y="4804"/>
                    <a:pt x="7346" y="4804"/>
                  </a:cubicBezTo>
                  <a:cubicBezTo>
                    <a:pt x="6916" y="4804"/>
                    <a:pt x="6588" y="4801"/>
                    <a:pt x="6528" y="4793"/>
                  </a:cubicBezTo>
                  <a:cubicBezTo>
                    <a:pt x="6433" y="4779"/>
                    <a:pt x="6100" y="4776"/>
                    <a:pt x="5709" y="4776"/>
                  </a:cubicBezTo>
                  <a:cubicBezTo>
                    <a:pt x="5458" y="4776"/>
                    <a:pt x="5184" y="4777"/>
                    <a:pt x="4933" y="4777"/>
                  </a:cubicBezTo>
                  <a:cubicBezTo>
                    <a:pt x="4542" y="4777"/>
                    <a:pt x="4208" y="4775"/>
                    <a:pt x="4111" y="4761"/>
                  </a:cubicBezTo>
                  <a:cubicBezTo>
                    <a:pt x="4086" y="4756"/>
                    <a:pt x="4060" y="4755"/>
                    <a:pt x="4034" y="4755"/>
                  </a:cubicBezTo>
                  <a:cubicBezTo>
                    <a:pt x="3941" y="4755"/>
                    <a:pt x="3845" y="4775"/>
                    <a:pt x="3751" y="4775"/>
                  </a:cubicBezTo>
                  <a:cubicBezTo>
                    <a:pt x="3725" y="4775"/>
                    <a:pt x="3700" y="4774"/>
                    <a:pt x="3675" y="4770"/>
                  </a:cubicBezTo>
                  <a:cubicBezTo>
                    <a:pt x="3641" y="4764"/>
                    <a:pt x="3608" y="4762"/>
                    <a:pt x="3574" y="4762"/>
                  </a:cubicBezTo>
                  <a:cubicBezTo>
                    <a:pt x="3442" y="4762"/>
                    <a:pt x="3311" y="4798"/>
                    <a:pt x="3179" y="4798"/>
                  </a:cubicBezTo>
                  <a:cubicBezTo>
                    <a:pt x="3130" y="4798"/>
                    <a:pt x="3080" y="4793"/>
                    <a:pt x="3031" y="4779"/>
                  </a:cubicBezTo>
                  <a:cubicBezTo>
                    <a:pt x="3020" y="4776"/>
                    <a:pt x="3006" y="4775"/>
                    <a:pt x="2991" y="4775"/>
                  </a:cubicBezTo>
                  <a:cubicBezTo>
                    <a:pt x="2952" y="4775"/>
                    <a:pt x="2904" y="4782"/>
                    <a:pt x="2876" y="4788"/>
                  </a:cubicBezTo>
                  <a:cubicBezTo>
                    <a:pt x="2603" y="4862"/>
                    <a:pt x="2320" y="4839"/>
                    <a:pt x="2043" y="4872"/>
                  </a:cubicBezTo>
                  <a:cubicBezTo>
                    <a:pt x="1836" y="4895"/>
                    <a:pt x="1597" y="4858"/>
                    <a:pt x="1412" y="4918"/>
                  </a:cubicBezTo>
                  <a:cubicBezTo>
                    <a:pt x="1349" y="4938"/>
                    <a:pt x="1284" y="4943"/>
                    <a:pt x="1220" y="4943"/>
                  </a:cubicBezTo>
                  <a:cubicBezTo>
                    <a:pt x="1179" y="4943"/>
                    <a:pt x="1137" y="4941"/>
                    <a:pt x="1095" y="4941"/>
                  </a:cubicBezTo>
                  <a:cubicBezTo>
                    <a:pt x="996" y="4941"/>
                    <a:pt x="898" y="4950"/>
                    <a:pt x="804" y="5016"/>
                  </a:cubicBezTo>
                  <a:cubicBezTo>
                    <a:pt x="768" y="5040"/>
                    <a:pt x="733" y="5051"/>
                    <a:pt x="700" y="5051"/>
                  </a:cubicBezTo>
                  <a:cubicBezTo>
                    <a:pt x="594" y="5051"/>
                    <a:pt x="516" y="4938"/>
                    <a:pt x="539" y="4793"/>
                  </a:cubicBezTo>
                  <a:cubicBezTo>
                    <a:pt x="592" y="4491"/>
                    <a:pt x="517" y="4189"/>
                    <a:pt x="552" y="3892"/>
                  </a:cubicBezTo>
                  <a:cubicBezTo>
                    <a:pt x="592" y="3586"/>
                    <a:pt x="583" y="3284"/>
                    <a:pt x="601" y="2978"/>
                  </a:cubicBezTo>
                  <a:cubicBezTo>
                    <a:pt x="605" y="2862"/>
                    <a:pt x="592" y="2741"/>
                    <a:pt x="566" y="2630"/>
                  </a:cubicBezTo>
                  <a:cubicBezTo>
                    <a:pt x="557" y="2611"/>
                    <a:pt x="552" y="2579"/>
                    <a:pt x="561" y="2570"/>
                  </a:cubicBezTo>
                  <a:cubicBezTo>
                    <a:pt x="676" y="2467"/>
                    <a:pt x="596" y="2295"/>
                    <a:pt x="658" y="2207"/>
                  </a:cubicBezTo>
                  <a:cubicBezTo>
                    <a:pt x="733" y="2101"/>
                    <a:pt x="711" y="1989"/>
                    <a:pt x="751" y="1887"/>
                  </a:cubicBezTo>
                  <a:cubicBezTo>
                    <a:pt x="870" y="1572"/>
                    <a:pt x="1055" y="1307"/>
                    <a:pt x="1337" y="1154"/>
                  </a:cubicBezTo>
                  <a:cubicBezTo>
                    <a:pt x="1514" y="1056"/>
                    <a:pt x="1699" y="963"/>
                    <a:pt x="1893" y="903"/>
                  </a:cubicBezTo>
                  <a:cubicBezTo>
                    <a:pt x="2087" y="838"/>
                    <a:pt x="2294" y="834"/>
                    <a:pt x="2484" y="782"/>
                  </a:cubicBezTo>
                  <a:cubicBezTo>
                    <a:pt x="2718" y="722"/>
                    <a:pt x="2965" y="699"/>
                    <a:pt x="3198" y="620"/>
                  </a:cubicBezTo>
                  <a:cubicBezTo>
                    <a:pt x="3250" y="602"/>
                    <a:pt x="3305" y="597"/>
                    <a:pt x="3362" y="597"/>
                  </a:cubicBezTo>
                  <a:cubicBezTo>
                    <a:pt x="3456" y="597"/>
                    <a:pt x="3556" y="612"/>
                    <a:pt x="3652" y="612"/>
                  </a:cubicBezTo>
                  <a:cubicBezTo>
                    <a:pt x="3667" y="612"/>
                    <a:pt x="3682" y="611"/>
                    <a:pt x="3697" y="611"/>
                  </a:cubicBezTo>
                  <a:cubicBezTo>
                    <a:pt x="3952" y="592"/>
                    <a:pt x="4204" y="555"/>
                    <a:pt x="4455" y="527"/>
                  </a:cubicBezTo>
                  <a:cubicBezTo>
                    <a:pt x="4623" y="508"/>
                    <a:pt x="6449" y="508"/>
                    <a:pt x="6620" y="495"/>
                  </a:cubicBezTo>
                  <a:cubicBezTo>
                    <a:pt x="6792" y="481"/>
                    <a:pt x="7839" y="476"/>
                    <a:pt x="8774" y="476"/>
                  </a:cubicBezTo>
                  <a:cubicBezTo>
                    <a:pt x="9499" y="476"/>
                    <a:pt x="10157" y="479"/>
                    <a:pt x="10290" y="485"/>
                  </a:cubicBezTo>
                  <a:cubicBezTo>
                    <a:pt x="10301" y="486"/>
                    <a:pt x="10313" y="486"/>
                    <a:pt x="10325" y="486"/>
                  </a:cubicBezTo>
                  <a:cubicBezTo>
                    <a:pt x="10485" y="486"/>
                    <a:pt x="10648" y="464"/>
                    <a:pt x="10811" y="464"/>
                  </a:cubicBezTo>
                  <a:cubicBezTo>
                    <a:pt x="10861" y="464"/>
                    <a:pt x="10910" y="466"/>
                    <a:pt x="10960" y="471"/>
                  </a:cubicBezTo>
                  <a:cubicBezTo>
                    <a:pt x="11034" y="478"/>
                    <a:pt x="11113" y="490"/>
                    <a:pt x="11194" y="490"/>
                  </a:cubicBezTo>
                  <a:cubicBezTo>
                    <a:pt x="11285" y="490"/>
                    <a:pt x="11378" y="474"/>
                    <a:pt x="11467" y="420"/>
                  </a:cubicBezTo>
                  <a:cubicBezTo>
                    <a:pt x="11476" y="415"/>
                    <a:pt x="11486" y="413"/>
                    <a:pt x="11497" y="413"/>
                  </a:cubicBezTo>
                  <a:cubicBezTo>
                    <a:pt x="11545" y="413"/>
                    <a:pt x="11613" y="449"/>
                    <a:pt x="11669" y="449"/>
                  </a:cubicBezTo>
                  <a:cubicBezTo>
                    <a:pt x="11673" y="449"/>
                    <a:pt x="11678" y="449"/>
                    <a:pt x="11683" y="448"/>
                  </a:cubicBezTo>
                  <a:cubicBezTo>
                    <a:pt x="11698" y="446"/>
                    <a:pt x="11714" y="446"/>
                    <a:pt x="11731" y="446"/>
                  </a:cubicBezTo>
                  <a:cubicBezTo>
                    <a:pt x="11766" y="446"/>
                    <a:pt x="11802" y="449"/>
                    <a:pt x="11834" y="449"/>
                  </a:cubicBezTo>
                  <a:cubicBezTo>
                    <a:pt x="11866" y="449"/>
                    <a:pt x="11893" y="446"/>
                    <a:pt x="11908" y="434"/>
                  </a:cubicBezTo>
                  <a:cubicBezTo>
                    <a:pt x="11938" y="412"/>
                    <a:pt x="11966" y="405"/>
                    <a:pt x="11992" y="405"/>
                  </a:cubicBezTo>
                  <a:cubicBezTo>
                    <a:pt x="12031" y="405"/>
                    <a:pt x="12066" y="421"/>
                    <a:pt x="12098" y="430"/>
                  </a:cubicBezTo>
                  <a:cubicBezTo>
                    <a:pt x="12149" y="440"/>
                    <a:pt x="12200" y="441"/>
                    <a:pt x="12250" y="441"/>
                  </a:cubicBezTo>
                  <a:cubicBezTo>
                    <a:pt x="12267" y="441"/>
                    <a:pt x="12283" y="441"/>
                    <a:pt x="12300" y="441"/>
                  </a:cubicBezTo>
                  <a:cubicBezTo>
                    <a:pt x="12367" y="441"/>
                    <a:pt x="12433" y="444"/>
                    <a:pt x="12499" y="467"/>
                  </a:cubicBezTo>
                  <a:cubicBezTo>
                    <a:pt x="12506" y="469"/>
                    <a:pt x="12513" y="470"/>
                    <a:pt x="12519" y="470"/>
                  </a:cubicBezTo>
                  <a:cubicBezTo>
                    <a:pt x="12563" y="470"/>
                    <a:pt x="12585" y="418"/>
                    <a:pt x="12596" y="365"/>
                  </a:cubicBezTo>
                  <a:close/>
                  <a:moveTo>
                    <a:pt x="4049" y="5115"/>
                  </a:moveTo>
                  <a:cubicBezTo>
                    <a:pt x="4107" y="5115"/>
                    <a:pt x="4164" y="5117"/>
                    <a:pt x="4221" y="5122"/>
                  </a:cubicBezTo>
                  <a:cubicBezTo>
                    <a:pt x="4367" y="5132"/>
                    <a:pt x="4517" y="5122"/>
                    <a:pt x="4663" y="5136"/>
                  </a:cubicBezTo>
                  <a:cubicBezTo>
                    <a:pt x="4958" y="5164"/>
                    <a:pt x="9672" y="5169"/>
                    <a:pt x="9972" y="5187"/>
                  </a:cubicBezTo>
                  <a:cubicBezTo>
                    <a:pt x="10104" y="5192"/>
                    <a:pt x="10241" y="5201"/>
                    <a:pt x="10373" y="5201"/>
                  </a:cubicBezTo>
                  <a:cubicBezTo>
                    <a:pt x="10431" y="5201"/>
                    <a:pt x="10490" y="5201"/>
                    <a:pt x="10548" y="5201"/>
                  </a:cubicBezTo>
                  <a:cubicBezTo>
                    <a:pt x="10635" y="5201"/>
                    <a:pt x="10723" y="5202"/>
                    <a:pt x="10810" y="5210"/>
                  </a:cubicBezTo>
                  <a:cubicBezTo>
                    <a:pt x="10853" y="5214"/>
                    <a:pt x="10896" y="5215"/>
                    <a:pt x="10939" y="5215"/>
                  </a:cubicBezTo>
                  <a:cubicBezTo>
                    <a:pt x="11060" y="5215"/>
                    <a:pt x="11182" y="5206"/>
                    <a:pt x="11303" y="5206"/>
                  </a:cubicBezTo>
                  <a:cubicBezTo>
                    <a:pt x="11394" y="5206"/>
                    <a:pt x="11486" y="5211"/>
                    <a:pt x="11577" y="5229"/>
                  </a:cubicBezTo>
                  <a:cubicBezTo>
                    <a:pt x="11590" y="5231"/>
                    <a:pt x="11603" y="5233"/>
                    <a:pt x="11615" y="5233"/>
                  </a:cubicBezTo>
                  <a:cubicBezTo>
                    <a:pt x="11692" y="5233"/>
                    <a:pt x="11757" y="5192"/>
                    <a:pt x="11839" y="5192"/>
                  </a:cubicBezTo>
                  <a:cubicBezTo>
                    <a:pt x="11843" y="5192"/>
                    <a:pt x="11847" y="5192"/>
                    <a:pt x="11851" y="5192"/>
                  </a:cubicBezTo>
                  <a:cubicBezTo>
                    <a:pt x="11933" y="5197"/>
                    <a:pt x="12015" y="5199"/>
                    <a:pt x="12098" y="5199"/>
                  </a:cubicBezTo>
                  <a:cubicBezTo>
                    <a:pt x="12284" y="5199"/>
                    <a:pt x="12472" y="5190"/>
                    <a:pt x="12657" y="5190"/>
                  </a:cubicBezTo>
                  <a:cubicBezTo>
                    <a:pt x="12705" y="5190"/>
                    <a:pt x="12752" y="5191"/>
                    <a:pt x="12799" y="5192"/>
                  </a:cubicBezTo>
                  <a:cubicBezTo>
                    <a:pt x="12838" y="5193"/>
                    <a:pt x="12877" y="5194"/>
                    <a:pt x="12916" y="5194"/>
                  </a:cubicBezTo>
                  <a:cubicBezTo>
                    <a:pt x="13052" y="5194"/>
                    <a:pt x="13188" y="5187"/>
                    <a:pt x="13325" y="5187"/>
                  </a:cubicBezTo>
                  <a:cubicBezTo>
                    <a:pt x="13403" y="5187"/>
                    <a:pt x="13482" y="5189"/>
                    <a:pt x="13562" y="5197"/>
                  </a:cubicBezTo>
                  <a:cubicBezTo>
                    <a:pt x="13681" y="5207"/>
                    <a:pt x="15028" y="5212"/>
                    <a:pt x="16308" y="5212"/>
                  </a:cubicBezTo>
                  <a:cubicBezTo>
                    <a:pt x="17456" y="5212"/>
                    <a:pt x="18549" y="5208"/>
                    <a:pt x="18660" y="5197"/>
                  </a:cubicBezTo>
                  <a:cubicBezTo>
                    <a:pt x="18688" y="5195"/>
                    <a:pt x="18716" y="5194"/>
                    <a:pt x="18745" y="5194"/>
                  </a:cubicBezTo>
                  <a:cubicBezTo>
                    <a:pt x="18842" y="5194"/>
                    <a:pt x="18942" y="5202"/>
                    <a:pt x="19039" y="5202"/>
                  </a:cubicBezTo>
                  <a:cubicBezTo>
                    <a:pt x="19055" y="5202"/>
                    <a:pt x="19071" y="5202"/>
                    <a:pt x="19088" y="5201"/>
                  </a:cubicBezTo>
                  <a:cubicBezTo>
                    <a:pt x="19133" y="5201"/>
                    <a:pt x="19179" y="5202"/>
                    <a:pt x="19225" y="5202"/>
                  </a:cubicBezTo>
                  <a:cubicBezTo>
                    <a:pt x="19318" y="5202"/>
                    <a:pt x="19411" y="5200"/>
                    <a:pt x="19502" y="5187"/>
                  </a:cubicBezTo>
                  <a:cubicBezTo>
                    <a:pt x="19548" y="5182"/>
                    <a:pt x="19596" y="5179"/>
                    <a:pt x="19643" y="5179"/>
                  </a:cubicBezTo>
                  <a:cubicBezTo>
                    <a:pt x="19709" y="5179"/>
                    <a:pt x="19774" y="5184"/>
                    <a:pt x="19833" y="5192"/>
                  </a:cubicBezTo>
                  <a:cubicBezTo>
                    <a:pt x="19888" y="5198"/>
                    <a:pt x="19943" y="5200"/>
                    <a:pt x="19997" y="5200"/>
                  </a:cubicBezTo>
                  <a:cubicBezTo>
                    <a:pt x="20089" y="5200"/>
                    <a:pt x="20180" y="5194"/>
                    <a:pt x="20271" y="5194"/>
                  </a:cubicBezTo>
                  <a:cubicBezTo>
                    <a:pt x="20303" y="5194"/>
                    <a:pt x="20335" y="5195"/>
                    <a:pt x="20367" y="5197"/>
                  </a:cubicBezTo>
                  <a:cubicBezTo>
                    <a:pt x="20428" y="5200"/>
                    <a:pt x="20494" y="5225"/>
                    <a:pt x="20564" y="5225"/>
                  </a:cubicBezTo>
                  <a:cubicBezTo>
                    <a:pt x="20604" y="5225"/>
                    <a:pt x="20645" y="5217"/>
                    <a:pt x="20688" y="5192"/>
                  </a:cubicBezTo>
                  <a:cubicBezTo>
                    <a:pt x="20709" y="5180"/>
                    <a:pt x="20737" y="5177"/>
                    <a:pt x="20770" y="5177"/>
                  </a:cubicBezTo>
                  <a:cubicBezTo>
                    <a:pt x="20844" y="5177"/>
                    <a:pt x="20940" y="5197"/>
                    <a:pt x="21019" y="5197"/>
                  </a:cubicBezTo>
                  <a:cubicBezTo>
                    <a:pt x="21041" y="5197"/>
                    <a:pt x="21116" y="5262"/>
                    <a:pt x="21107" y="5341"/>
                  </a:cubicBezTo>
                  <a:cubicBezTo>
                    <a:pt x="21090" y="5508"/>
                    <a:pt x="21054" y="5670"/>
                    <a:pt x="21063" y="5837"/>
                  </a:cubicBezTo>
                  <a:cubicBezTo>
                    <a:pt x="21072" y="5986"/>
                    <a:pt x="21081" y="6134"/>
                    <a:pt x="21081" y="6283"/>
                  </a:cubicBezTo>
                  <a:cubicBezTo>
                    <a:pt x="21081" y="6454"/>
                    <a:pt x="21077" y="6626"/>
                    <a:pt x="21072" y="6798"/>
                  </a:cubicBezTo>
                  <a:cubicBezTo>
                    <a:pt x="21068" y="6965"/>
                    <a:pt x="21077" y="7137"/>
                    <a:pt x="21063" y="7304"/>
                  </a:cubicBezTo>
                  <a:cubicBezTo>
                    <a:pt x="21054" y="7481"/>
                    <a:pt x="21107" y="7666"/>
                    <a:pt x="21024" y="7833"/>
                  </a:cubicBezTo>
                  <a:cubicBezTo>
                    <a:pt x="20988" y="7903"/>
                    <a:pt x="21028" y="7977"/>
                    <a:pt x="21024" y="8051"/>
                  </a:cubicBezTo>
                  <a:cubicBezTo>
                    <a:pt x="21010" y="8172"/>
                    <a:pt x="21015" y="8316"/>
                    <a:pt x="21033" y="8446"/>
                  </a:cubicBezTo>
                  <a:cubicBezTo>
                    <a:pt x="21054" y="8580"/>
                    <a:pt x="21050" y="8711"/>
                    <a:pt x="21019" y="8845"/>
                  </a:cubicBezTo>
                  <a:cubicBezTo>
                    <a:pt x="20988" y="8984"/>
                    <a:pt x="21019" y="9133"/>
                    <a:pt x="21019" y="9277"/>
                  </a:cubicBezTo>
                  <a:cubicBezTo>
                    <a:pt x="21015" y="9425"/>
                    <a:pt x="21059" y="9597"/>
                    <a:pt x="21024" y="9727"/>
                  </a:cubicBezTo>
                  <a:cubicBezTo>
                    <a:pt x="20975" y="9908"/>
                    <a:pt x="21050" y="10070"/>
                    <a:pt x="21028" y="10238"/>
                  </a:cubicBezTo>
                  <a:cubicBezTo>
                    <a:pt x="21006" y="10409"/>
                    <a:pt x="21045" y="10586"/>
                    <a:pt x="21028" y="10753"/>
                  </a:cubicBezTo>
                  <a:cubicBezTo>
                    <a:pt x="21010" y="10957"/>
                    <a:pt x="21085" y="11152"/>
                    <a:pt x="21041" y="11361"/>
                  </a:cubicBezTo>
                  <a:cubicBezTo>
                    <a:pt x="21010" y="11509"/>
                    <a:pt x="21050" y="11672"/>
                    <a:pt x="21068" y="11830"/>
                  </a:cubicBezTo>
                  <a:cubicBezTo>
                    <a:pt x="21090" y="12015"/>
                    <a:pt x="21054" y="12210"/>
                    <a:pt x="21054" y="12401"/>
                  </a:cubicBezTo>
                  <a:cubicBezTo>
                    <a:pt x="21054" y="12563"/>
                    <a:pt x="21107" y="12726"/>
                    <a:pt x="21090" y="12888"/>
                  </a:cubicBezTo>
                  <a:cubicBezTo>
                    <a:pt x="21077" y="13027"/>
                    <a:pt x="21112" y="13162"/>
                    <a:pt x="21085" y="13301"/>
                  </a:cubicBezTo>
                  <a:cubicBezTo>
                    <a:pt x="21068" y="13422"/>
                    <a:pt x="21107" y="13561"/>
                    <a:pt x="21134" y="13686"/>
                  </a:cubicBezTo>
                  <a:cubicBezTo>
                    <a:pt x="21160" y="13812"/>
                    <a:pt x="21134" y="13932"/>
                    <a:pt x="21138" y="14058"/>
                  </a:cubicBezTo>
                  <a:cubicBezTo>
                    <a:pt x="21138" y="14104"/>
                    <a:pt x="21134" y="14155"/>
                    <a:pt x="21151" y="14197"/>
                  </a:cubicBezTo>
                  <a:cubicBezTo>
                    <a:pt x="21209" y="14360"/>
                    <a:pt x="21156" y="14522"/>
                    <a:pt x="21178" y="14689"/>
                  </a:cubicBezTo>
                  <a:cubicBezTo>
                    <a:pt x="21209" y="14898"/>
                    <a:pt x="21218" y="15111"/>
                    <a:pt x="21200" y="15320"/>
                  </a:cubicBezTo>
                  <a:cubicBezTo>
                    <a:pt x="21174" y="15562"/>
                    <a:pt x="21222" y="15803"/>
                    <a:pt x="21187" y="16049"/>
                  </a:cubicBezTo>
                  <a:cubicBezTo>
                    <a:pt x="21160" y="16197"/>
                    <a:pt x="21187" y="16360"/>
                    <a:pt x="21204" y="16513"/>
                  </a:cubicBezTo>
                  <a:cubicBezTo>
                    <a:pt x="21222" y="16625"/>
                    <a:pt x="21151" y="16727"/>
                    <a:pt x="21182" y="16843"/>
                  </a:cubicBezTo>
                  <a:cubicBezTo>
                    <a:pt x="21222" y="16996"/>
                    <a:pt x="21191" y="17158"/>
                    <a:pt x="21191" y="17312"/>
                  </a:cubicBezTo>
                  <a:cubicBezTo>
                    <a:pt x="21191" y="17428"/>
                    <a:pt x="21248" y="17572"/>
                    <a:pt x="21165" y="17683"/>
                  </a:cubicBezTo>
                  <a:cubicBezTo>
                    <a:pt x="21121" y="17743"/>
                    <a:pt x="21156" y="17813"/>
                    <a:pt x="21169" y="17845"/>
                  </a:cubicBezTo>
                  <a:cubicBezTo>
                    <a:pt x="21222" y="18008"/>
                    <a:pt x="21103" y="18161"/>
                    <a:pt x="21165" y="18314"/>
                  </a:cubicBezTo>
                  <a:cubicBezTo>
                    <a:pt x="21174" y="18337"/>
                    <a:pt x="21174" y="18370"/>
                    <a:pt x="21160" y="18388"/>
                  </a:cubicBezTo>
                  <a:cubicBezTo>
                    <a:pt x="21037" y="18607"/>
                    <a:pt x="21059" y="18862"/>
                    <a:pt x="20988" y="19089"/>
                  </a:cubicBezTo>
                  <a:cubicBezTo>
                    <a:pt x="20944" y="19224"/>
                    <a:pt x="20909" y="19372"/>
                    <a:pt x="20891" y="19512"/>
                  </a:cubicBezTo>
                  <a:cubicBezTo>
                    <a:pt x="20860" y="19735"/>
                    <a:pt x="20710" y="19869"/>
                    <a:pt x="20587" y="20018"/>
                  </a:cubicBezTo>
                  <a:cubicBezTo>
                    <a:pt x="20468" y="20157"/>
                    <a:pt x="20309" y="20264"/>
                    <a:pt x="20164" y="20356"/>
                  </a:cubicBezTo>
                  <a:cubicBezTo>
                    <a:pt x="19886" y="20533"/>
                    <a:pt x="19608" y="20737"/>
                    <a:pt x="19291" y="20807"/>
                  </a:cubicBezTo>
                  <a:cubicBezTo>
                    <a:pt x="19070" y="20858"/>
                    <a:pt x="18845" y="20886"/>
                    <a:pt x="18616" y="20890"/>
                  </a:cubicBezTo>
                  <a:cubicBezTo>
                    <a:pt x="18492" y="20890"/>
                    <a:pt x="18364" y="20937"/>
                    <a:pt x="18245" y="20942"/>
                  </a:cubicBezTo>
                  <a:cubicBezTo>
                    <a:pt x="18056" y="20946"/>
                    <a:pt x="13456" y="20965"/>
                    <a:pt x="13271" y="20965"/>
                  </a:cubicBezTo>
                  <a:cubicBezTo>
                    <a:pt x="13081" y="20969"/>
                    <a:pt x="12896" y="21002"/>
                    <a:pt x="12706" y="21016"/>
                  </a:cubicBezTo>
                  <a:cubicBezTo>
                    <a:pt x="12402" y="21030"/>
                    <a:pt x="12102" y="21095"/>
                    <a:pt x="11793" y="21095"/>
                  </a:cubicBezTo>
                  <a:cubicBezTo>
                    <a:pt x="11516" y="21095"/>
                    <a:pt x="11233" y="21099"/>
                    <a:pt x="10956" y="21113"/>
                  </a:cubicBezTo>
                  <a:cubicBezTo>
                    <a:pt x="10700" y="21127"/>
                    <a:pt x="10440" y="21127"/>
                    <a:pt x="10184" y="21164"/>
                  </a:cubicBezTo>
                  <a:cubicBezTo>
                    <a:pt x="10124" y="21173"/>
                    <a:pt x="10058" y="21175"/>
                    <a:pt x="9992" y="21175"/>
                  </a:cubicBezTo>
                  <a:cubicBezTo>
                    <a:pt x="9911" y="21175"/>
                    <a:pt x="9829" y="21172"/>
                    <a:pt x="9751" y="21169"/>
                  </a:cubicBezTo>
                  <a:cubicBezTo>
                    <a:pt x="9668" y="21166"/>
                    <a:pt x="8671" y="21161"/>
                    <a:pt x="7809" y="21161"/>
                  </a:cubicBezTo>
                  <a:cubicBezTo>
                    <a:pt x="7169" y="21161"/>
                    <a:pt x="6602" y="21164"/>
                    <a:pt x="6537" y="21173"/>
                  </a:cubicBezTo>
                  <a:cubicBezTo>
                    <a:pt x="6495" y="21180"/>
                    <a:pt x="6382" y="21183"/>
                    <a:pt x="6226" y="21183"/>
                  </a:cubicBezTo>
                  <a:cubicBezTo>
                    <a:pt x="5637" y="21183"/>
                    <a:pt x="4445" y="21144"/>
                    <a:pt x="4292" y="21136"/>
                  </a:cubicBezTo>
                  <a:cubicBezTo>
                    <a:pt x="4179" y="21136"/>
                    <a:pt x="4075" y="21095"/>
                    <a:pt x="3961" y="21095"/>
                  </a:cubicBezTo>
                  <a:cubicBezTo>
                    <a:pt x="3932" y="21095"/>
                    <a:pt x="3903" y="21097"/>
                    <a:pt x="3873" y="21104"/>
                  </a:cubicBezTo>
                  <a:cubicBezTo>
                    <a:pt x="3863" y="21106"/>
                    <a:pt x="3852" y="21106"/>
                    <a:pt x="3841" y="21106"/>
                  </a:cubicBezTo>
                  <a:cubicBezTo>
                    <a:pt x="3766" y="21106"/>
                    <a:pt x="3671" y="21069"/>
                    <a:pt x="3586" y="21053"/>
                  </a:cubicBezTo>
                  <a:cubicBezTo>
                    <a:pt x="3234" y="20979"/>
                    <a:pt x="2881" y="20969"/>
                    <a:pt x="2519" y="20955"/>
                  </a:cubicBezTo>
                  <a:cubicBezTo>
                    <a:pt x="2259" y="20942"/>
                    <a:pt x="1977" y="20974"/>
                    <a:pt x="1734" y="20876"/>
                  </a:cubicBezTo>
                  <a:cubicBezTo>
                    <a:pt x="1509" y="20784"/>
                    <a:pt x="1276" y="20677"/>
                    <a:pt x="1077" y="20510"/>
                  </a:cubicBezTo>
                  <a:cubicBezTo>
                    <a:pt x="896" y="20361"/>
                    <a:pt x="808" y="20161"/>
                    <a:pt x="702" y="19962"/>
                  </a:cubicBezTo>
                  <a:cubicBezTo>
                    <a:pt x="486" y="19558"/>
                    <a:pt x="530" y="19099"/>
                    <a:pt x="469" y="18667"/>
                  </a:cubicBezTo>
                  <a:cubicBezTo>
                    <a:pt x="424" y="18319"/>
                    <a:pt x="429" y="17957"/>
                    <a:pt x="433" y="17599"/>
                  </a:cubicBezTo>
                  <a:cubicBezTo>
                    <a:pt x="437" y="17330"/>
                    <a:pt x="411" y="17052"/>
                    <a:pt x="411" y="16778"/>
                  </a:cubicBezTo>
                  <a:cubicBezTo>
                    <a:pt x="407" y="16560"/>
                    <a:pt x="398" y="16342"/>
                    <a:pt x="398" y="16128"/>
                  </a:cubicBezTo>
                  <a:cubicBezTo>
                    <a:pt x="402" y="15965"/>
                    <a:pt x="398" y="15799"/>
                    <a:pt x="393" y="15631"/>
                  </a:cubicBezTo>
                  <a:cubicBezTo>
                    <a:pt x="376" y="15167"/>
                    <a:pt x="340" y="14703"/>
                    <a:pt x="336" y="14239"/>
                  </a:cubicBezTo>
                  <a:cubicBezTo>
                    <a:pt x="332" y="13668"/>
                    <a:pt x="363" y="13097"/>
                    <a:pt x="367" y="12526"/>
                  </a:cubicBezTo>
                  <a:cubicBezTo>
                    <a:pt x="371" y="12187"/>
                    <a:pt x="385" y="11848"/>
                    <a:pt x="389" y="11514"/>
                  </a:cubicBezTo>
                  <a:cubicBezTo>
                    <a:pt x="389" y="11092"/>
                    <a:pt x="429" y="10674"/>
                    <a:pt x="429" y="10252"/>
                  </a:cubicBezTo>
                  <a:cubicBezTo>
                    <a:pt x="433" y="9843"/>
                    <a:pt x="451" y="9430"/>
                    <a:pt x="469" y="9021"/>
                  </a:cubicBezTo>
                  <a:cubicBezTo>
                    <a:pt x="481" y="8771"/>
                    <a:pt x="481" y="8516"/>
                    <a:pt x="469" y="8260"/>
                  </a:cubicBezTo>
                  <a:cubicBezTo>
                    <a:pt x="460" y="8042"/>
                    <a:pt x="473" y="7815"/>
                    <a:pt x="490" y="7592"/>
                  </a:cubicBezTo>
                  <a:cubicBezTo>
                    <a:pt x="504" y="7434"/>
                    <a:pt x="481" y="7281"/>
                    <a:pt x="490" y="7123"/>
                  </a:cubicBezTo>
                  <a:cubicBezTo>
                    <a:pt x="499" y="6933"/>
                    <a:pt x="521" y="6747"/>
                    <a:pt x="517" y="6557"/>
                  </a:cubicBezTo>
                  <a:cubicBezTo>
                    <a:pt x="517" y="6343"/>
                    <a:pt x="530" y="6134"/>
                    <a:pt x="517" y="5925"/>
                  </a:cubicBezTo>
                  <a:cubicBezTo>
                    <a:pt x="508" y="5758"/>
                    <a:pt x="570" y="5605"/>
                    <a:pt x="548" y="5447"/>
                  </a:cubicBezTo>
                  <a:cubicBezTo>
                    <a:pt x="543" y="5382"/>
                    <a:pt x="610" y="5368"/>
                    <a:pt x="640" y="5364"/>
                  </a:cubicBezTo>
                  <a:cubicBezTo>
                    <a:pt x="905" y="5355"/>
                    <a:pt x="1161" y="5299"/>
                    <a:pt x="1421" y="5285"/>
                  </a:cubicBezTo>
                  <a:cubicBezTo>
                    <a:pt x="1730" y="5271"/>
                    <a:pt x="2038" y="5201"/>
                    <a:pt x="2347" y="5192"/>
                  </a:cubicBezTo>
                  <a:cubicBezTo>
                    <a:pt x="2648" y="5188"/>
                    <a:pt x="2953" y="5150"/>
                    <a:pt x="3254" y="5150"/>
                  </a:cubicBezTo>
                  <a:cubicBezTo>
                    <a:pt x="3271" y="5150"/>
                    <a:pt x="3287" y="5150"/>
                    <a:pt x="3304" y="5150"/>
                  </a:cubicBezTo>
                  <a:cubicBezTo>
                    <a:pt x="3316" y="5150"/>
                    <a:pt x="3327" y="5150"/>
                    <a:pt x="3339" y="5150"/>
                  </a:cubicBezTo>
                  <a:cubicBezTo>
                    <a:pt x="3577" y="5150"/>
                    <a:pt x="3813" y="5115"/>
                    <a:pt x="4049" y="5115"/>
                  </a:cubicBezTo>
                  <a:close/>
                  <a:moveTo>
                    <a:pt x="12167" y="0"/>
                  </a:moveTo>
                  <a:cubicBezTo>
                    <a:pt x="12130" y="0"/>
                    <a:pt x="12092" y="6"/>
                    <a:pt x="12058" y="12"/>
                  </a:cubicBezTo>
                  <a:cubicBezTo>
                    <a:pt x="11963" y="28"/>
                    <a:pt x="11866" y="32"/>
                    <a:pt x="11769" y="32"/>
                  </a:cubicBezTo>
                  <a:cubicBezTo>
                    <a:pt x="11705" y="32"/>
                    <a:pt x="11641" y="30"/>
                    <a:pt x="11577" y="30"/>
                  </a:cubicBezTo>
                  <a:cubicBezTo>
                    <a:pt x="11431" y="30"/>
                    <a:pt x="11283" y="52"/>
                    <a:pt x="11137" y="52"/>
                  </a:cubicBezTo>
                  <a:cubicBezTo>
                    <a:pt x="11080" y="52"/>
                    <a:pt x="11024" y="49"/>
                    <a:pt x="10969" y="40"/>
                  </a:cubicBezTo>
                  <a:cubicBezTo>
                    <a:pt x="10953" y="37"/>
                    <a:pt x="10938" y="37"/>
                    <a:pt x="10923" y="37"/>
                  </a:cubicBezTo>
                  <a:cubicBezTo>
                    <a:pt x="10796" y="37"/>
                    <a:pt x="10673" y="102"/>
                    <a:pt x="10549" y="102"/>
                  </a:cubicBezTo>
                  <a:cubicBezTo>
                    <a:pt x="10491" y="102"/>
                    <a:pt x="10432" y="87"/>
                    <a:pt x="10373" y="44"/>
                  </a:cubicBezTo>
                  <a:cubicBezTo>
                    <a:pt x="10369" y="40"/>
                    <a:pt x="10361" y="37"/>
                    <a:pt x="10353" y="37"/>
                  </a:cubicBezTo>
                  <a:cubicBezTo>
                    <a:pt x="10345" y="37"/>
                    <a:pt x="10336" y="40"/>
                    <a:pt x="10329" y="44"/>
                  </a:cubicBezTo>
                  <a:cubicBezTo>
                    <a:pt x="10256" y="82"/>
                    <a:pt x="10180" y="92"/>
                    <a:pt x="10103" y="92"/>
                  </a:cubicBezTo>
                  <a:cubicBezTo>
                    <a:pt x="10028" y="92"/>
                    <a:pt x="9951" y="82"/>
                    <a:pt x="9875" y="82"/>
                  </a:cubicBezTo>
                  <a:cubicBezTo>
                    <a:pt x="9838" y="82"/>
                    <a:pt x="9801" y="85"/>
                    <a:pt x="9765" y="91"/>
                  </a:cubicBezTo>
                  <a:cubicBezTo>
                    <a:pt x="9668" y="105"/>
                    <a:pt x="6806" y="114"/>
                    <a:pt x="6704" y="119"/>
                  </a:cubicBezTo>
                  <a:cubicBezTo>
                    <a:pt x="6670" y="119"/>
                    <a:pt x="6594" y="120"/>
                    <a:pt x="6489" y="120"/>
                  </a:cubicBezTo>
                  <a:cubicBezTo>
                    <a:pt x="6221" y="120"/>
                    <a:pt x="5769" y="118"/>
                    <a:pt x="5352" y="118"/>
                  </a:cubicBezTo>
                  <a:cubicBezTo>
                    <a:pt x="4909" y="118"/>
                    <a:pt x="4507" y="120"/>
                    <a:pt x="4415" y="128"/>
                  </a:cubicBezTo>
                  <a:cubicBezTo>
                    <a:pt x="4351" y="135"/>
                    <a:pt x="4288" y="135"/>
                    <a:pt x="4224" y="135"/>
                  </a:cubicBezTo>
                  <a:cubicBezTo>
                    <a:pt x="4160" y="135"/>
                    <a:pt x="4096" y="135"/>
                    <a:pt x="4032" y="142"/>
                  </a:cubicBezTo>
                  <a:cubicBezTo>
                    <a:pt x="3959" y="151"/>
                    <a:pt x="3888" y="190"/>
                    <a:pt x="3815" y="190"/>
                  </a:cubicBezTo>
                  <a:cubicBezTo>
                    <a:pt x="3782" y="190"/>
                    <a:pt x="3748" y="182"/>
                    <a:pt x="3714" y="160"/>
                  </a:cubicBezTo>
                  <a:cubicBezTo>
                    <a:pt x="3709" y="156"/>
                    <a:pt x="3701" y="155"/>
                    <a:pt x="3692" y="155"/>
                  </a:cubicBezTo>
                  <a:cubicBezTo>
                    <a:pt x="3680" y="155"/>
                    <a:pt x="3667" y="158"/>
                    <a:pt x="3657" y="160"/>
                  </a:cubicBezTo>
                  <a:cubicBezTo>
                    <a:pt x="3449" y="230"/>
                    <a:pt x="3225" y="249"/>
                    <a:pt x="3018" y="262"/>
                  </a:cubicBezTo>
                  <a:cubicBezTo>
                    <a:pt x="2829" y="279"/>
                    <a:pt x="2653" y="366"/>
                    <a:pt x="2468" y="366"/>
                  </a:cubicBezTo>
                  <a:cubicBezTo>
                    <a:pt x="2441" y="366"/>
                    <a:pt x="2414" y="364"/>
                    <a:pt x="2387" y="360"/>
                  </a:cubicBezTo>
                  <a:cubicBezTo>
                    <a:pt x="2385" y="360"/>
                    <a:pt x="2384" y="359"/>
                    <a:pt x="2382" y="359"/>
                  </a:cubicBezTo>
                  <a:cubicBezTo>
                    <a:pt x="2363" y="359"/>
                    <a:pt x="2325" y="384"/>
                    <a:pt x="2325" y="397"/>
                  </a:cubicBezTo>
                  <a:cubicBezTo>
                    <a:pt x="2325" y="453"/>
                    <a:pt x="2302" y="463"/>
                    <a:pt x="2274" y="463"/>
                  </a:cubicBezTo>
                  <a:cubicBezTo>
                    <a:pt x="2258" y="463"/>
                    <a:pt x="2240" y="460"/>
                    <a:pt x="2225" y="460"/>
                  </a:cubicBezTo>
                  <a:cubicBezTo>
                    <a:pt x="2218" y="460"/>
                    <a:pt x="2212" y="460"/>
                    <a:pt x="2206" y="462"/>
                  </a:cubicBezTo>
                  <a:cubicBezTo>
                    <a:pt x="2078" y="504"/>
                    <a:pt x="1941" y="467"/>
                    <a:pt x="1813" y="546"/>
                  </a:cubicBezTo>
                  <a:cubicBezTo>
                    <a:pt x="1782" y="567"/>
                    <a:pt x="1750" y="622"/>
                    <a:pt x="1695" y="622"/>
                  </a:cubicBezTo>
                  <a:cubicBezTo>
                    <a:pt x="1689" y="622"/>
                    <a:pt x="1683" y="621"/>
                    <a:pt x="1677" y="620"/>
                  </a:cubicBezTo>
                  <a:cubicBezTo>
                    <a:pt x="1660" y="616"/>
                    <a:pt x="1643" y="614"/>
                    <a:pt x="1627" y="614"/>
                  </a:cubicBezTo>
                  <a:cubicBezTo>
                    <a:pt x="1523" y="614"/>
                    <a:pt x="1429" y="683"/>
                    <a:pt x="1368" y="731"/>
                  </a:cubicBezTo>
                  <a:cubicBezTo>
                    <a:pt x="1214" y="848"/>
                    <a:pt x="1029" y="917"/>
                    <a:pt x="892" y="1080"/>
                  </a:cubicBezTo>
                  <a:cubicBezTo>
                    <a:pt x="764" y="1228"/>
                    <a:pt x="619" y="1353"/>
                    <a:pt x="539" y="1539"/>
                  </a:cubicBezTo>
                  <a:cubicBezTo>
                    <a:pt x="380" y="1915"/>
                    <a:pt x="314" y="2314"/>
                    <a:pt x="332" y="2727"/>
                  </a:cubicBezTo>
                  <a:cubicBezTo>
                    <a:pt x="340" y="2839"/>
                    <a:pt x="363" y="2969"/>
                    <a:pt x="319" y="3062"/>
                  </a:cubicBezTo>
                  <a:cubicBezTo>
                    <a:pt x="252" y="3210"/>
                    <a:pt x="354" y="3359"/>
                    <a:pt x="279" y="3512"/>
                  </a:cubicBezTo>
                  <a:cubicBezTo>
                    <a:pt x="239" y="3595"/>
                    <a:pt x="274" y="3730"/>
                    <a:pt x="292" y="3841"/>
                  </a:cubicBezTo>
                  <a:cubicBezTo>
                    <a:pt x="314" y="3953"/>
                    <a:pt x="208" y="4027"/>
                    <a:pt x="230" y="4120"/>
                  </a:cubicBezTo>
                  <a:cubicBezTo>
                    <a:pt x="279" y="4352"/>
                    <a:pt x="204" y="4584"/>
                    <a:pt x="244" y="4816"/>
                  </a:cubicBezTo>
                  <a:cubicBezTo>
                    <a:pt x="261" y="4927"/>
                    <a:pt x="257" y="5067"/>
                    <a:pt x="186" y="5155"/>
                  </a:cubicBezTo>
                  <a:cubicBezTo>
                    <a:pt x="111" y="5248"/>
                    <a:pt x="129" y="5304"/>
                    <a:pt x="191" y="5373"/>
                  </a:cubicBezTo>
                  <a:cubicBezTo>
                    <a:pt x="213" y="5396"/>
                    <a:pt x="204" y="5424"/>
                    <a:pt x="213" y="5443"/>
                  </a:cubicBezTo>
                  <a:cubicBezTo>
                    <a:pt x="266" y="5540"/>
                    <a:pt x="164" y="5619"/>
                    <a:pt x="182" y="5689"/>
                  </a:cubicBezTo>
                  <a:cubicBezTo>
                    <a:pt x="235" y="5921"/>
                    <a:pt x="195" y="6144"/>
                    <a:pt x="186" y="6366"/>
                  </a:cubicBezTo>
                  <a:cubicBezTo>
                    <a:pt x="177" y="6575"/>
                    <a:pt x="221" y="6789"/>
                    <a:pt x="168" y="6993"/>
                  </a:cubicBezTo>
                  <a:cubicBezTo>
                    <a:pt x="142" y="7109"/>
                    <a:pt x="186" y="7225"/>
                    <a:pt x="168" y="7341"/>
                  </a:cubicBezTo>
                  <a:cubicBezTo>
                    <a:pt x="164" y="7401"/>
                    <a:pt x="142" y="7471"/>
                    <a:pt x="151" y="7541"/>
                  </a:cubicBezTo>
                  <a:cubicBezTo>
                    <a:pt x="168" y="7633"/>
                    <a:pt x="186" y="7736"/>
                    <a:pt x="173" y="7829"/>
                  </a:cubicBezTo>
                  <a:cubicBezTo>
                    <a:pt x="147" y="8010"/>
                    <a:pt x="120" y="8195"/>
                    <a:pt x="138" y="8362"/>
                  </a:cubicBezTo>
                  <a:cubicBezTo>
                    <a:pt x="155" y="8534"/>
                    <a:pt x="111" y="8697"/>
                    <a:pt x="133" y="8864"/>
                  </a:cubicBezTo>
                  <a:cubicBezTo>
                    <a:pt x="155" y="9031"/>
                    <a:pt x="103" y="9207"/>
                    <a:pt x="124" y="9360"/>
                  </a:cubicBezTo>
                  <a:cubicBezTo>
                    <a:pt x="142" y="9500"/>
                    <a:pt x="63" y="9639"/>
                    <a:pt x="129" y="9783"/>
                  </a:cubicBezTo>
                  <a:cubicBezTo>
                    <a:pt x="147" y="9815"/>
                    <a:pt x="160" y="9904"/>
                    <a:pt x="133" y="9968"/>
                  </a:cubicBezTo>
                  <a:cubicBezTo>
                    <a:pt x="67" y="10150"/>
                    <a:pt x="142" y="10344"/>
                    <a:pt x="94" y="10530"/>
                  </a:cubicBezTo>
                  <a:cubicBezTo>
                    <a:pt x="67" y="10637"/>
                    <a:pt x="116" y="10753"/>
                    <a:pt x="103" y="10873"/>
                  </a:cubicBezTo>
                  <a:cubicBezTo>
                    <a:pt x="89" y="10966"/>
                    <a:pt x="36" y="11050"/>
                    <a:pt x="45" y="11147"/>
                  </a:cubicBezTo>
                  <a:cubicBezTo>
                    <a:pt x="71" y="11384"/>
                    <a:pt x="32" y="11616"/>
                    <a:pt x="41" y="11848"/>
                  </a:cubicBezTo>
                  <a:cubicBezTo>
                    <a:pt x="54" y="12108"/>
                    <a:pt x="23" y="12373"/>
                    <a:pt x="32" y="12637"/>
                  </a:cubicBezTo>
                  <a:cubicBezTo>
                    <a:pt x="36" y="12841"/>
                    <a:pt x="63" y="13050"/>
                    <a:pt x="36" y="13250"/>
                  </a:cubicBezTo>
                  <a:cubicBezTo>
                    <a:pt x="10" y="13445"/>
                    <a:pt x="36" y="13631"/>
                    <a:pt x="27" y="13817"/>
                  </a:cubicBezTo>
                  <a:cubicBezTo>
                    <a:pt x="23" y="13872"/>
                    <a:pt x="54" y="13914"/>
                    <a:pt x="41" y="13951"/>
                  </a:cubicBezTo>
                  <a:cubicBezTo>
                    <a:pt x="-26" y="14141"/>
                    <a:pt x="10" y="14341"/>
                    <a:pt x="10" y="14526"/>
                  </a:cubicBezTo>
                  <a:cubicBezTo>
                    <a:pt x="14" y="14921"/>
                    <a:pt x="32" y="15320"/>
                    <a:pt x="67" y="15719"/>
                  </a:cubicBezTo>
                  <a:cubicBezTo>
                    <a:pt x="76" y="15780"/>
                    <a:pt x="129" y="15854"/>
                    <a:pt x="107" y="15863"/>
                  </a:cubicBezTo>
                  <a:cubicBezTo>
                    <a:pt x="-43" y="15933"/>
                    <a:pt x="191" y="16091"/>
                    <a:pt x="41" y="16156"/>
                  </a:cubicBezTo>
                  <a:cubicBezTo>
                    <a:pt x="27" y="16160"/>
                    <a:pt x="80" y="16230"/>
                    <a:pt x="98" y="16272"/>
                  </a:cubicBezTo>
                  <a:cubicBezTo>
                    <a:pt x="117" y="16311"/>
                    <a:pt x="112" y="16323"/>
                    <a:pt x="100" y="16323"/>
                  </a:cubicBezTo>
                  <a:cubicBezTo>
                    <a:pt x="82" y="16323"/>
                    <a:pt x="48" y="16298"/>
                    <a:pt x="42" y="16298"/>
                  </a:cubicBezTo>
                  <a:cubicBezTo>
                    <a:pt x="41" y="16298"/>
                    <a:pt x="41" y="16300"/>
                    <a:pt x="45" y="16304"/>
                  </a:cubicBezTo>
                  <a:cubicBezTo>
                    <a:pt x="120" y="16397"/>
                    <a:pt x="54" y="16499"/>
                    <a:pt x="76" y="16578"/>
                  </a:cubicBezTo>
                  <a:cubicBezTo>
                    <a:pt x="116" y="16731"/>
                    <a:pt x="98" y="16885"/>
                    <a:pt x="111" y="17038"/>
                  </a:cubicBezTo>
                  <a:cubicBezTo>
                    <a:pt x="138" y="17363"/>
                    <a:pt x="124" y="17697"/>
                    <a:pt x="111" y="18027"/>
                  </a:cubicBezTo>
                  <a:cubicBezTo>
                    <a:pt x="98" y="18296"/>
                    <a:pt x="155" y="18556"/>
                    <a:pt x="164" y="18820"/>
                  </a:cubicBezTo>
                  <a:cubicBezTo>
                    <a:pt x="168" y="18931"/>
                    <a:pt x="221" y="19038"/>
                    <a:pt x="221" y="19131"/>
                  </a:cubicBezTo>
                  <a:cubicBezTo>
                    <a:pt x="208" y="19507"/>
                    <a:pt x="301" y="19846"/>
                    <a:pt x="464" y="20171"/>
                  </a:cubicBezTo>
                  <a:cubicBezTo>
                    <a:pt x="513" y="20264"/>
                    <a:pt x="596" y="20366"/>
                    <a:pt x="610" y="20431"/>
                  </a:cubicBezTo>
                  <a:cubicBezTo>
                    <a:pt x="636" y="20589"/>
                    <a:pt x="746" y="20663"/>
                    <a:pt x="826" y="20737"/>
                  </a:cubicBezTo>
                  <a:cubicBezTo>
                    <a:pt x="932" y="20839"/>
                    <a:pt x="1073" y="20923"/>
                    <a:pt x="1200" y="21006"/>
                  </a:cubicBezTo>
                  <a:cubicBezTo>
                    <a:pt x="1223" y="21021"/>
                    <a:pt x="1245" y="21023"/>
                    <a:pt x="1267" y="21023"/>
                  </a:cubicBezTo>
                  <a:cubicBezTo>
                    <a:pt x="1281" y="21023"/>
                    <a:pt x="1294" y="21022"/>
                    <a:pt x="1307" y="21022"/>
                  </a:cubicBezTo>
                  <a:cubicBezTo>
                    <a:pt x="1333" y="21022"/>
                    <a:pt x="1356" y="21027"/>
                    <a:pt x="1377" y="21053"/>
                  </a:cubicBezTo>
                  <a:cubicBezTo>
                    <a:pt x="1540" y="21266"/>
                    <a:pt x="1796" y="21215"/>
                    <a:pt x="2008" y="21285"/>
                  </a:cubicBezTo>
                  <a:cubicBezTo>
                    <a:pt x="2033" y="21293"/>
                    <a:pt x="2059" y="21296"/>
                    <a:pt x="2086" y="21296"/>
                  </a:cubicBezTo>
                  <a:cubicBezTo>
                    <a:pt x="2177" y="21296"/>
                    <a:pt x="2274" y="21261"/>
                    <a:pt x="2370" y="21261"/>
                  </a:cubicBezTo>
                  <a:cubicBezTo>
                    <a:pt x="2379" y="21261"/>
                    <a:pt x="2387" y="21261"/>
                    <a:pt x="2396" y="21262"/>
                  </a:cubicBezTo>
                  <a:cubicBezTo>
                    <a:pt x="2539" y="21270"/>
                    <a:pt x="2682" y="21305"/>
                    <a:pt x="2831" y="21305"/>
                  </a:cubicBezTo>
                  <a:cubicBezTo>
                    <a:pt x="2848" y="21305"/>
                    <a:pt x="2864" y="21304"/>
                    <a:pt x="2881" y="21303"/>
                  </a:cubicBezTo>
                  <a:cubicBezTo>
                    <a:pt x="2896" y="21303"/>
                    <a:pt x="2911" y="21302"/>
                    <a:pt x="2926" y="21302"/>
                  </a:cubicBezTo>
                  <a:cubicBezTo>
                    <a:pt x="3118" y="21302"/>
                    <a:pt x="3311" y="21379"/>
                    <a:pt x="3507" y="21396"/>
                  </a:cubicBezTo>
                  <a:cubicBezTo>
                    <a:pt x="3574" y="21405"/>
                    <a:pt x="3630" y="21452"/>
                    <a:pt x="3673" y="21452"/>
                  </a:cubicBezTo>
                  <a:cubicBezTo>
                    <a:pt x="3675" y="21452"/>
                    <a:pt x="3677" y="21452"/>
                    <a:pt x="3679" y="21452"/>
                  </a:cubicBezTo>
                  <a:cubicBezTo>
                    <a:pt x="3741" y="21448"/>
                    <a:pt x="3805" y="21446"/>
                    <a:pt x="3868" y="21446"/>
                  </a:cubicBezTo>
                  <a:cubicBezTo>
                    <a:pt x="4041" y="21446"/>
                    <a:pt x="4213" y="21464"/>
                    <a:pt x="4358" y="21522"/>
                  </a:cubicBezTo>
                  <a:cubicBezTo>
                    <a:pt x="4398" y="21536"/>
                    <a:pt x="4512" y="21541"/>
                    <a:pt x="4668" y="21541"/>
                  </a:cubicBezTo>
                  <a:cubicBezTo>
                    <a:pt x="4993" y="21541"/>
                    <a:pt x="5500" y="21520"/>
                    <a:pt x="5907" y="21520"/>
                  </a:cubicBezTo>
                  <a:cubicBezTo>
                    <a:pt x="6230" y="21520"/>
                    <a:pt x="6490" y="21533"/>
                    <a:pt x="6546" y="21582"/>
                  </a:cubicBezTo>
                  <a:cubicBezTo>
                    <a:pt x="6550" y="21582"/>
                    <a:pt x="6567" y="21573"/>
                    <a:pt x="6572" y="21568"/>
                  </a:cubicBezTo>
                  <a:cubicBezTo>
                    <a:pt x="6594" y="21548"/>
                    <a:pt x="6771" y="21542"/>
                    <a:pt x="7030" y="21542"/>
                  </a:cubicBezTo>
                  <a:cubicBezTo>
                    <a:pt x="7596" y="21542"/>
                    <a:pt x="8552" y="21574"/>
                    <a:pt x="9133" y="21574"/>
                  </a:cubicBezTo>
                  <a:cubicBezTo>
                    <a:pt x="9410" y="21574"/>
                    <a:pt x="9601" y="21566"/>
                    <a:pt x="9624" y="21545"/>
                  </a:cubicBezTo>
                  <a:cubicBezTo>
                    <a:pt x="9635" y="21565"/>
                    <a:pt x="9646" y="21572"/>
                    <a:pt x="9657" y="21572"/>
                  </a:cubicBezTo>
                  <a:cubicBezTo>
                    <a:pt x="9683" y="21572"/>
                    <a:pt x="9710" y="21537"/>
                    <a:pt x="9740" y="21537"/>
                  </a:cubicBezTo>
                  <a:cubicBezTo>
                    <a:pt x="9749" y="21537"/>
                    <a:pt x="9759" y="21540"/>
                    <a:pt x="9769" y="21549"/>
                  </a:cubicBezTo>
                  <a:cubicBezTo>
                    <a:pt x="9807" y="21585"/>
                    <a:pt x="9847" y="21600"/>
                    <a:pt x="9889" y="21600"/>
                  </a:cubicBezTo>
                  <a:cubicBezTo>
                    <a:pt x="9934" y="21600"/>
                    <a:pt x="9981" y="21581"/>
                    <a:pt x="10025" y="21549"/>
                  </a:cubicBezTo>
                  <a:cubicBezTo>
                    <a:pt x="10057" y="21524"/>
                    <a:pt x="10096" y="21509"/>
                    <a:pt x="10132" y="21509"/>
                  </a:cubicBezTo>
                  <a:cubicBezTo>
                    <a:pt x="10155" y="21509"/>
                    <a:pt x="10177" y="21516"/>
                    <a:pt x="10193" y="21531"/>
                  </a:cubicBezTo>
                  <a:cubicBezTo>
                    <a:pt x="10223" y="21559"/>
                    <a:pt x="10251" y="21568"/>
                    <a:pt x="10278" y="21568"/>
                  </a:cubicBezTo>
                  <a:cubicBezTo>
                    <a:pt x="10314" y="21568"/>
                    <a:pt x="10349" y="21553"/>
                    <a:pt x="10387" y="21545"/>
                  </a:cubicBezTo>
                  <a:cubicBezTo>
                    <a:pt x="10420" y="21536"/>
                    <a:pt x="10461" y="21526"/>
                    <a:pt x="10495" y="21526"/>
                  </a:cubicBezTo>
                  <a:cubicBezTo>
                    <a:pt x="10516" y="21526"/>
                    <a:pt x="10534" y="21529"/>
                    <a:pt x="10546" y="21540"/>
                  </a:cubicBezTo>
                  <a:cubicBezTo>
                    <a:pt x="10571" y="21562"/>
                    <a:pt x="10594" y="21570"/>
                    <a:pt x="10615" y="21570"/>
                  </a:cubicBezTo>
                  <a:cubicBezTo>
                    <a:pt x="10656" y="21570"/>
                    <a:pt x="10690" y="21538"/>
                    <a:pt x="10713" y="21517"/>
                  </a:cubicBezTo>
                  <a:cubicBezTo>
                    <a:pt x="10745" y="21485"/>
                    <a:pt x="10777" y="21474"/>
                    <a:pt x="10807" y="21474"/>
                  </a:cubicBezTo>
                  <a:cubicBezTo>
                    <a:pt x="10848" y="21474"/>
                    <a:pt x="10887" y="21494"/>
                    <a:pt x="10924" y="21512"/>
                  </a:cubicBezTo>
                  <a:cubicBezTo>
                    <a:pt x="11008" y="21545"/>
                    <a:pt x="11097" y="21522"/>
                    <a:pt x="11180" y="21540"/>
                  </a:cubicBezTo>
                  <a:cubicBezTo>
                    <a:pt x="11159" y="21468"/>
                    <a:pt x="11188" y="21450"/>
                    <a:pt x="11220" y="21450"/>
                  </a:cubicBezTo>
                  <a:cubicBezTo>
                    <a:pt x="11246" y="21450"/>
                    <a:pt x="11273" y="21462"/>
                    <a:pt x="11277" y="21466"/>
                  </a:cubicBezTo>
                  <a:cubicBezTo>
                    <a:pt x="11305" y="21499"/>
                    <a:pt x="11340" y="21504"/>
                    <a:pt x="11376" y="21504"/>
                  </a:cubicBezTo>
                  <a:cubicBezTo>
                    <a:pt x="11394" y="21504"/>
                    <a:pt x="11412" y="21503"/>
                    <a:pt x="11430" y="21503"/>
                  </a:cubicBezTo>
                  <a:cubicBezTo>
                    <a:pt x="11467" y="21503"/>
                    <a:pt x="11502" y="21509"/>
                    <a:pt x="11529" y="21545"/>
                  </a:cubicBezTo>
                  <a:cubicBezTo>
                    <a:pt x="11530" y="21545"/>
                    <a:pt x="11532" y="21546"/>
                    <a:pt x="11535" y="21546"/>
                  </a:cubicBezTo>
                  <a:cubicBezTo>
                    <a:pt x="11550" y="21546"/>
                    <a:pt x="11586" y="21533"/>
                    <a:pt x="11582" y="21489"/>
                  </a:cubicBezTo>
                  <a:cubicBezTo>
                    <a:pt x="11582" y="21475"/>
                    <a:pt x="11587" y="21451"/>
                    <a:pt x="11605" y="21451"/>
                  </a:cubicBezTo>
                  <a:cubicBezTo>
                    <a:pt x="11612" y="21451"/>
                    <a:pt x="11620" y="21454"/>
                    <a:pt x="11630" y="21461"/>
                  </a:cubicBezTo>
                  <a:cubicBezTo>
                    <a:pt x="11684" y="21501"/>
                    <a:pt x="11742" y="21514"/>
                    <a:pt x="11800" y="21514"/>
                  </a:cubicBezTo>
                  <a:cubicBezTo>
                    <a:pt x="11898" y="21514"/>
                    <a:pt x="11997" y="21478"/>
                    <a:pt x="12089" y="21475"/>
                  </a:cubicBezTo>
                  <a:cubicBezTo>
                    <a:pt x="12283" y="21471"/>
                    <a:pt x="12486" y="21466"/>
                    <a:pt x="12684" y="21438"/>
                  </a:cubicBezTo>
                  <a:cubicBezTo>
                    <a:pt x="12726" y="21430"/>
                    <a:pt x="12768" y="21408"/>
                    <a:pt x="12806" y="21408"/>
                  </a:cubicBezTo>
                  <a:cubicBezTo>
                    <a:pt x="12813" y="21408"/>
                    <a:pt x="12819" y="21409"/>
                    <a:pt x="12825" y="21410"/>
                  </a:cubicBezTo>
                  <a:cubicBezTo>
                    <a:pt x="12853" y="21417"/>
                    <a:pt x="12880" y="21420"/>
                    <a:pt x="12907" y="21420"/>
                  </a:cubicBezTo>
                  <a:cubicBezTo>
                    <a:pt x="13045" y="21420"/>
                    <a:pt x="13169" y="21344"/>
                    <a:pt x="13306" y="21336"/>
                  </a:cubicBezTo>
                  <a:cubicBezTo>
                    <a:pt x="13326" y="21333"/>
                    <a:pt x="13342" y="21320"/>
                    <a:pt x="13355" y="21320"/>
                  </a:cubicBezTo>
                  <a:cubicBezTo>
                    <a:pt x="13366" y="21320"/>
                    <a:pt x="13376" y="21328"/>
                    <a:pt x="13385" y="21354"/>
                  </a:cubicBezTo>
                  <a:cubicBezTo>
                    <a:pt x="13393" y="21383"/>
                    <a:pt x="13409" y="21396"/>
                    <a:pt x="13428" y="21396"/>
                  </a:cubicBezTo>
                  <a:cubicBezTo>
                    <a:pt x="13440" y="21396"/>
                    <a:pt x="13454" y="21391"/>
                    <a:pt x="13469" y="21382"/>
                  </a:cubicBezTo>
                  <a:cubicBezTo>
                    <a:pt x="13443" y="21336"/>
                    <a:pt x="13451" y="21326"/>
                    <a:pt x="13467" y="21326"/>
                  </a:cubicBezTo>
                  <a:cubicBezTo>
                    <a:pt x="13481" y="21326"/>
                    <a:pt x="13502" y="21333"/>
                    <a:pt x="13516" y="21333"/>
                  </a:cubicBezTo>
                  <a:cubicBezTo>
                    <a:pt x="13523" y="21333"/>
                    <a:pt x="13529" y="21332"/>
                    <a:pt x="13531" y="21327"/>
                  </a:cubicBezTo>
                  <a:cubicBezTo>
                    <a:pt x="13555" y="21342"/>
                    <a:pt x="14918" y="21360"/>
                    <a:pt x="16144" y="21360"/>
                  </a:cubicBezTo>
                  <a:cubicBezTo>
                    <a:pt x="17141" y="21360"/>
                    <a:pt x="18047" y="21348"/>
                    <a:pt x="18065" y="21313"/>
                  </a:cubicBezTo>
                  <a:cubicBezTo>
                    <a:pt x="18070" y="21303"/>
                    <a:pt x="18098" y="21287"/>
                    <a:pt x="18130" y="21287"/>
                  </a:cubicBezTo>
                  <a:cubicBezTo>
                    <a:pt x="18144" y="21287"/>
                    <a:pt x="18160" y="21290"/>
                    <a:pt x="18175" y="21299"/>
                  </a:cubicBezTo>
                  <a:cubicBezTo>
                    <a:pt x="18204" y="21319"/>
                    <a:pt x="18235" y="21326"/>
                    <a:pt x="18268" y="21326"/>
                  </a:cubicBezTo>
                  <a:cubicBezTo>
                    <a:pt x="18330" y="21326"/>
                    <a:pt x="18396" y="21300"/>
                    <a:pt x="18460" y="21300"/>
                  </a:cubicBezTo>
                  <a:cubicBezTo>
                    <a:pt x="18491" y="21300"/>
                    <a:pt x="18520" y="21306"/>
                    <a:pt x="18549" y="21322"/>
                  </a:cubicBezTo>
                  <a:cubicBezTo>
                    <a:pt x="18550" y="21322"/>
                    <a:pt x="18550" y="21322"/>
                    <a:pt x="18550" y="21322"/>
                  </a:cubicBezTo>
                  <a:cubicBezTo>
                    <a:pt x="18559" y="21322"/>
                    <a:pt x="18544" y="21258"/>
                    <a:pt x="18576" y="21258"/>
                  </a:cubicBezTo>
                  <a:cubicBezTo>
                    <a:pt x="18585" y="21258"/>
                    <a:pt x="18598" y="21263"/>
                    <a:pt x="18616" y="21276"/>
                  </a:cubicBezTo>
                  <a:cubicBezTo>
                    <a:pt x="18635" y="21289"/>
                    <a:pt x="18654" y="21296"/>
                    <a:pt x="18674" y="21296"/>
                  </a:cubicBezTo>
                  <a:cubicBezTo>
                    <a:pt x="18708" y="21296"/>
                    <a:pt x="18745" y="21277"/>
                    <a:pt x="18792" y="21248"/>
                  </a:cubicBezTo>
                  <a:cubicBezTo>
                    <a:pt x="18804" y="21240"/>
                    <a:pt x="18825" y="21230"/>
                    <a:pt x="18843" y="21230"/>
                  </a:cubicBezTo>
                  <a:cubicBezTo>
                    <a:pt x="18857" y="21230"/>
                    <a:pt x="18870" y="21236"/>
                    <a:pt x="18876" y="21257"/>
                  </a:cubicBezTo>
                  <a:cubicBezTo>
                    <a:pt x="18883" y="21273"/>
                    <a:pt x="18842" y="21306"/>
                    <a:pt x="18881" y="21306"/>
                  </a:cubicBezTo>
                  <a:cubicBezTo>
                    <a:pt x="18887" y="21306"/>
                    <a:pt x="18896" y="21305"/>
                    <a:pt x="18907" y="21303"/>
                  </a:cubicBezTo>
                  <a:cubicBezTo>
                    <a:pt x="18983" y="21293"/>
                    <a:pt x="19050" y="21221"/>
                    <a:pt x="19128" y="21221"/>
                  </a:cubicBezTo>
                  <a:cubicBezTo>
                    <a:pt x="19153" y="21221"/>
                    <a:pt x="19179" y="21228"/>
                    <a:pt x="19206" y="21248"/>
                  </a:cubicBezTo>
                  <a:cubicBezTo>
                    <a:pt x="19227" y="21168"/>
                    <a:pt x="19271" y="21147"/>
                    <a:pt x="19320" y="21147"/>
                  </a:cubicBezTo>
                  <a:cubicBezTo>
                    <a:pt x="19371" y="21147"/>
                    <a:pt x="19427" y="21170"/>
                    <a:pt x="19469" y="21170"/>
                  </a:cubicBezTo>
                  <a:cubicBezTo>
                    <a:pt x="19473" y="21170"/>
                    <a:pt x="19476" y="21169"/>
                    <a:pt x="19480" y="21169"/>
                  </a:cubicBezTo>
                  <a:cubicBezTo>
                    <a:pt x="19674" y="21141"/>
                    <a:pt x="19828" y="21030"/>
                    <a:pt x="19992" y="20950"/>
                  </a:cubicBezTo>
                  <a:cubicBezTo>
                    <a:pt x="20199" y="20858"/>
                    <a:pt x="20380" y="20696"/>
                    <a:pt x="20569" y="20561"/>
                  </a:cubicBezTo>
                  <a:cubicBezTo>
                    <a:pt x="20688" y="20477"/>
                    <a:pt x="20812" y="20407"/>
                    <a:pt x="20909" y="20296"/>
                  </a:cubicBezTo>
                  <a:cubicBezTo>
                    <a:pt x="21063" y="20115"/>
                    <a:pt x="21130" y="19888"/>
                    <a:pt x="21204" y="19665"/>
                  </a:cubicBezTo>
                  <a:cubicBezTo>
                    <a:pt x="21328" y="19280"/>
                    <a:pt x="21381" y="18885"/>
                    <a:pt x="21416" y="18481"/>
                  </a:cubicBezTo>
                  <a:cubicBezTo>
                    <a:pt x="21429" y="18305"/>
                    <a:pt x="21420" y="18124"/>
                    <a:pt x="21456" y="17947"/>
                  </a:cubicBezTo>
                  <a:cubicBezTo>
                    <a:pt x="21487" y="17813"/>
                    <a:pt x="21447" y="17678"/>
                    <a:pt x="21469" y="17539"/>
                  </a:cubicBezTo>
                  <a:cubicBezTo>
                    <a:pt x="21491" y="17423"/>
                    <a:pt x="21451" y="17298"/>
                    <a:pt x="21456" y="17177"/>
                  </a:cubicBezTo>
                  <a:cubicBezTo>
                    <a:pt x="21460" y="17005"/>
                    <a:pt x="21504" y="16834"/>
                    <a:pt x="21491" y="16666"/>
                  </a:cubicBezTo>
                  <a:cubicBezTo>
                    <a:pt x="21473" y="16374"/>
                    <a:pt x="21504" y="16086"/>
                    <a:pt x="21496" y="15799"/>
                  </a:cubicBezTo>
                  <a:cubicBezTo>
                    <a:pt x="21496" y="15733"/>
                    <a:pt x="21464" y="15654"/>
                    <a:pt x="21473" y="15627"/>
                  </a:cubicBezTo>
                  <a:cubicBezTo>
                    <a:pt x="21557" y="15422"/>
                    <a:pt x="21482" y="15209"/>
                    <a:pt x="21500" y="15000"/>
                  </a:cubicBezTo>
                  <a:cubicBezTo>
                    <a:pt x="21517" y="14782"/>
                    <a:pt x="21469" y="14555"/>
                    <a:pt x="21478" y="14327"/>
                  </a:cubicBezTo>
                  <a:cubicBezTo>
                    <a:pt x="21487" y="14067"/>
                    <a:pt x="21412" y="13802"/>
                    <a:pt x="21420" y="13547"/>
                  </a:cubicBezTo>
                  <a:cubicBezTo>
                    <a:pt x="21429" y="13227"/>
                    <a:pt x="21359" y="12911"/>
                    <a:pt x="21385" y="12591"/>
                  </a:cubicBezTo>
                  <a:cubicBezTo>
                    <a:pt x="21407" y="12326"/>
                    <a:pt x="21367" y="12062"/>
                    <a:pt x="21367" y="11797"/>
                  </a:cubicBezTo>
                  <a:cubicBezTo>
                    <a:pt x="21363" y="11653"/>
                    <a:pt x="21354" y="11505"/>
                    <a:pt x="21363" y="11361"/>
                  </a:cubicBezTo>
                  <a:cubicBezTo>
                    <a:pt x="21376" y="11105"/>
                    <a:pt x="21367" y="10855"/>
                    <a:pt x="21346" y="10600"/>
                  </a:cubicBezTo>
                  <a:cubicBezTo>
                    <a:pt x="21332" y="10428"/>
                    <a:pt x="21288" y="10256"/>
                    <a:pt x="21376" y="10094"/>
                  </a:cubicBezTo>
                  <a:cubicBezTo>
                    <a:pt x="21394" y="10061"/>
                    <a:pt x="21372" y="10024"/>
                    <a:pt x="21346" y="10015"/>
                  </a:cubicBezTo>
                  <a:cubicBezTo>
                    <a:pt x="21293" y="9992"/>
                    <a:pt x="21319" y="9973"/>
                    <a:pt x="21328" y="9936"/>
                  </a:cubicBezTo>
                  <a:cubicBezTo>
                    <a:pt x="21341" y="9852"/>
                    <a:pt x="21328" y="9760"/>
                    <a:pt x="21350" y="9685"/>
                  </a:cubicBezTo>
                  <a:cubicBezTo>
                    <a:pt x="21390" y="9574"/>
                    <a:pt x="21288" y="9481"/>
                    <a:pt x="21319" y="9379"/>
                  </a:cubicBezTo>
                  <a:cubicBezTo>
                    <a:pt x="21372" y="9216"/>
                    <a:pt x="21337" y="9045"/>
                    <a:pt x="21359" y="8877"/>
                  </a:cubicBezTo>
                  <a:cubicBezTo>
                    <a:pt x="21381" y="8701"/>
                    <a:pt x="21385" y="8502"/>
                    <a:pt x="21346" y="8311"/>
                  </a:cubicBezTo>
                  <a:cubicBezTo>
                    <a:pt x="21323" y="8200"/>
                    <a:pt x="21319" y="8061"/>
                    <a:pt x="21359" y="7954"/>
                  </a:cubicBezTo>
                  <a:cubicBezTo>
                    <a:pt x="21412" y="7815"/>
                    <a:pt x="21350" y="7666"/>
                    <a:pt x="21407" y="7532"/>
                  </a:cubicBezTo>
                  <a:cubicBezTo>
                    <a:pt x="21253" y="7336"/>
                    <a:pt x="21460" y="7109"/>
                    <a:pt x="21346" y="6909"/>
                  </a:cubicBezTo>
                  <a:cubicBezTo>
                    <a:pt x="21434" y="6826"/>
                    <a:pt x="21416" y="6682"/>
                    <a:pt x="21403" y="6608"/>
                  </a:cubicBezTo>
                  <a:cubicBezTo>
                    <a:pt x="21372" y="6422"/>
                    <a:pt x="21420" y="6246"/>
                    <a:pt x="21394" y="6074"/>
                  </a:cubicBezTo>
                  <a:cubicBezTo>
                    <a:pt x="21350" y="5809"/>
                    <a:pt x="21412" y="5554"/>
                    <a:pt x="21407" y="5299"/>
                  </a:cubicBezTo>
                  <a:cubicBezTo>
                    <a:pt x="21403" y="5095"/>
                    <a:pt x="21425" y="4886"/>
                    <a:pt x="21451" y="4681"/>
                  </a:cubicBezTo>
                  <a:cubicBezTo>
                    <a:pt x="21473" y="4528"/>
                    <a:pt x="21398" y="4366"/>
                    <a:pt x="21438" y="4208"/>
                  </a:cubicBezTo>
                  <a:cubicBezTo>
                    <a:pt x="21491" y="3990"/>
                    <a:pt x="21438" y="3771"/>
                    <a:pt x="21473" y="3549"/>
                  </a:cubicBezTo>
                  <a:cubicBezTo>
                    <a:pt x="21500" y="3400"/>
                    <a:pt x="21372" y="3238"/>
                    <a:pt x="21482" y="3080"/>
                  </a:cubicBezTo>
                  <a:cubicBezTo>
                    <a:pt x="21487" y="3076"/>
                    <a:pt x="21478" y="3062"/>
                    <a:pt x="21473" y="3052"/>
                  </a:cubicBezTo>
                  <a:cubicBezTo>
                    <a:pt x="21385" y="2862"/>
                    <a:pt x="21469" y="2653"/>
                    <a:pt x="21412" y="2458"/>
                  </a:cubicBezTo>
                  <a:cubicBezTo>
                    <a:pt x="21328" y="2203"/>
                    <a:pt x="21328" y="1920"/>
                    <a:pt x="21174" y="1683"/>
                  </a:cubicBezTo>
                  <a:cubicBezTo>
                    <a:pt x="21063" y="1511"/>
                    <a:pt x="20913" y="1381"/>
                    <a:pt x="20794" y="1219"/>
                  </a:cubicBezTo>
                  <a:cubicBezTo>
                    <a:pt x="20662" y="1047"/>
                    <a:pt x="20485" y="908"/>
                    <a:pt x="20318" y="796"/>
                  </a:cubicBezTo>
                  <a:cubicBezTo>
                    <a:pt x="20166" y="696"/>
                    <a:pt x="20026" y="532"/>
                    <a:pt x="19819" y="532"/>
                  </a:cubicBezTo>
                  <a:cubicBezTo>
                    <a:pt x="19817" y="532"/>
                    <a:pt x="19814" y="532"/>
                    <a:pt x="19811" y="532"/>
                  </a:cubicBezTo>
                  <a:cubicBezTo>
                    <a:pt x="19798" y="532"/>
                    <a:pt x="19780" y="522"/>
                    <a:pt x="19771" y="518"/>
                  </a:cubicBezTo>
                  <a:cubicBezTo>
                    <a:pt x="19608" y="402"/>
                    <a:pt x="19423" y="342"/>
                    <a:pt x="19233" y="342"/>
                  </a:cubicBezTo>
                  <a:cubicBezTo>
                    <a:pt x="18924" y="342"/>
                    <a:pt x="18642" y="207"/>
                    <a:pt x="18338" y="202"/>
                  </a:cubicBezTo>
                  <a:cubicBezTo>
                    <a:pt x="18139" y="198"/>
                    <a:pt x="13535" y="119"/>
                    <a:pt x="13332" y="100"/>
                  </a:cubicBezTo>
                  <a:cubicBezTo>
                    <a:pt x="13328" y="99"/>
                    <a:pt x="13322" y="99"/>
                    <a:pt x="13317" y="99"/>
                  </a:cubicBezTo>
                  <a:cubicBezTo>
                    <a:pt x="13265" y="99"/>
                    <a:pt x="13208" y="122"/>
                    <a:pt x="13154" y="122"/>
                  </a:cubicBezTo>
                  <a:cubicBezTo>
                    <a:pt x="13112" y="122"/>
                    <a:pt x="13072" y="108"/>
                    <a:pt x="13037" y="58"/>
                  </a:cubicBezTo>
                  <a:cubicBezTo>
                    <a:pt x="13035" y="55"/>
                    <a:pt x="13031" y="54"/>
                    <a:pt x="13026" y="54"/>
                  </a:cubicBezTo>
                  <a:cubicBezTo>
                    <a:pt x="13020" y="54"/>
                    <a:pt x="13014" y="55"/>
                    <a:pt x="13007" y="55"/>
                  </a:cubicBezTo>
                  <a:cubicBezTo>
                    <a:pt x="13004" y="55"/>
                    <a:pt x="13000" y="55"/>
                    <a:pt x="12997" y="54"/>
                  </a:cubicBezTo>
                  <a:cubicBezTo>
                    <a:pt x="12926" y="45"/>
                    <a:pt x="12855" y="42"/>
                    <a:pt x="12785" y="42"/>
                  </a:cubicBezTo>
                  <a:cubicBezTo>
                    <a:pt x="12715" y="42"/>
                    <a:pt x="12646" y="44"/>
                    <a:pt x="12576" y="44"/>
                  </a:cubicBezTo>
                  <a:cubicBezTo>
                    <a:pt x="12461" y="44"/>
                    <a:pt x="12345" y="39"/>
                    <a:pt x="12230" y="7"/>
                  </a:cubicBezTo>
                  <a:cubicBezTo>
                    <a:pt x="12210" y="2"/>
                    <a:pt x="12189" y="0"/>
                    <a:pt x="12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39" name="IMG_5152.png" descr="IMG_515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34470" y="436748"/>
              <a:ext cx="904663" cy="904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43" name="Google Shape;1800;p44"/>
          <p:cNvGrpSpPr/>
          <p:nvPr/>
        </p:nvGrpSpPr>
        <p:grpSpPr>
          <a:xfrm>
            <a:off x="2816279" y="2575220"/>
            <a:ext cx="1587973" cy="1551020"/>
            <a:chOff x="0" y="0"/>
            <a:chExt cx="1587971" cy="1551018"/>
          </a:xfrm>
        </p:grpSpPr>
        <p:sp>
          <p:nvSpPr>
            <p:cNvPr id="941" name="شكل"/>
            <p:cNvSpPr/>
            <p:nvPr/>
          </p:nvSpPr>
          <p:spPr>
            <a:xfrm>
              <a:off x="-1" y="0"/>
              <a:ext cx="1587973" cy="1551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12191" y="399"/>
                  </a:moveTo>
                  <a:cubicBezTo>
                    <a:pt x="12199" y="399"/>
                    <a:pt x="12207" y="403"/>
                    <a:pt x="12213" y="411"/>
                  </a:cubicBezTo>
                  <a:cubicBezTo>
                    <a:pt x="12255" y="464"/>
                    <a:pt x="12312" y="480"/>
                    <a:pt x="12365" y="480"/>
                  </a:cubicBezTo>
                  <a:cubicBezTo>
                    <a:pt x="12401" y="480"/>
                    <a:pt x="12436" y="473"/>
                    <a:pt x="12463" y="465"/>
                  </a:cubicBezTo>
                  <a:cubicBezTo>
                    <a:pt x="12509" y="449"/>
                    <a:pt x="12554" y="444"/>
                    <a:pt x="12598" y="444"/>
                  </a:cubicBezTo>
                  <a:cubicBezTo>
                    <a:pt x="12664" y="444"/>
                    <a:pt x="12727" y="455"/>
                    <a:pt x="12787" y="461"/>
                  </a:cubicBezTo>
                  <a:cubicBezTo>
                    <a:pt x="12839" y="465"/>
                    <a:pt x="12892" y="466"/>
                    <a:pt x="12944" y="466"/>
                  </a:cubicBezTo>
                  <a:cubicBezTo>
                    <a:pt x="13049" y="466"/>
                    <a:pt x="13153" y="461"/>
                    <a:pt x="13257" y="461"/>
                  </a:cubicBezTo>
                  <a:cubicBezTo>
                    <a:pt x="13334" y="461"/>
                    <a:pt x="13411" y="464"/>
                    <a:pt x="13487" y="474"/>
                  </a:cubicBezTo>
                  <a:cubicBezTo>
                    <a:pt x="13529" y="479"/>
                    <a:pt x="13791" y="480"/>
                    <a:pt x="14159" y="480"/>
                  </a:cubicBezTo>
                  <a:cubicBezTo>
                    <a:pt x="14458" y="480"/>
                    <a:pt x="14827" y="479"/>
                    <a:pt x="15205" y="479"/>
                  </a:cubicBezTo>
                  <a:cubicBezTo>
                    <a:pt x="16162" y="479"/>
                    <a:pt x="17179" y="484"/>
                    <a:pt x="17267" y="515"/>
                  </a:cubicBezTo>
                  <a:cubicBezTo>
                    <a:pt x="17385" y="561"/>
                    <a:pt x="17509" y="575"/>
                    <a:pt x="17635" y="575"/>
                  </a:cubicBezTo>
                  <a:cubicBezTo>
                    <a:pt x="17715" y="575"/>
                    <a:pt x="17795" y="569"/>
                    <a:pt x="17875" y="564"/>
                  </a:cubicBezTo>
                  <a:cubicBezTo>
                    <a:pt x="17891" y="562"/>
                    <a:pt x="17918" y="550"/>
                    <a:pt x="17944" y="550"/>
                  </a:cubicBezTo>
                  <a:cubicBezTo>
                    <a:pt x="17968" y="550"/>
                    <a:pt x="17991" y="561"/>
                    <a:pt x="18002" y="600"/>
                  </a:cubicBezTo>
                  <a:cubicBezTo>
                    <a:pt x="18005" y="607"/>
                    <a:pt x="18020" y="611"/>
                    <a:pt x="18030" y="611"/>
                  </a:cubicBezTo>
                  <a:cubicBezTo>
                    <a:pt x="18033" y="611"/>
                    <a:pt x="18036" y="610"/>
                    <a:pt x="18037" y="609"/>
                  </a:cubicBezTo>
                  <a:cubicBezTo>
                    <a:pt x="18074" y="577"/>
                    <a:pt x="18110" y="565"/>
                    <a:pt x="18146" y="565"/>
                  </a:cubicBezTo>
                  <a:cubicBezTo>
                    <a:pt x="18225" y="565"/>
                    <a:pt x="18301" y="618"/>
                    <a:pt x="18379" y="618"/>
                  </a:cubicBezTo>
                  <a:cubicBezTo>
                    <a:pt x="18383" y="618"/>
                    <a:pt x="18387" y="618"/>
                    <a:pt x="18391" y="618"/>
                  </a:cubicBezTo>
                  <a:cubicBezTo>
                    <a:pt x="18411" y="617"/>
                    <a:pt x="18431" y="615"/>
                    <a:pt x="18450" y="615"/>
                  </a:cubicBezTo>
                  <a:cubicBezTo>
                    <a:pt x="18493" y="615"/>
                    <a:pt x="18533" y="624"/>
                    <a:pt x="18566" y="667"/>
                  </a:cubicBezTo>
                  <a:cubicBezTo>
                    <a:pt x="18579" y="685"/>
                    <a:pt x="18594" y="690"/>
                    <a:pt x="18611" y="690"/>
                  </a:cubicBezTo>
                  <a:cubicBezTo>
                    <a:pt x="18630" y="690"/>
                    <a:pt x="18651" y="684"/>
                    <a:pt x="18671" y="676"/>
                  </a:cubicBezTo>
                  <a:cubicBezTo>
                    <a:pt x="18706" y="664"/>
                    <a:pt x="18740" y="658"/>
                    <a:pt x="18772" y="658"/>
                  </a:cubicBezTo>
                  <a:cubicBezTo>
                    <a:pt x="18901" y="658"/>
                    <a:pt x="19018" y="738"/>
                    <a:pt x="19144" y="753"/>
                  </a:cubicBezTo>
                  <a:cubicBezTo>
                    <a:pt x="19180" y="757"/>
                    <a:pt x="19220" y="780"/>
                    <a:pt x="19264" y="780"/>
                  </a:cubicBezTo>
                  <a:cubicBezTo>
                    <a:pt x="19268" y="780"/>
                    <a:pt x="19271" y="780"/>
                    <a:pt x="19275" y="780"/>
                  </a:cubicBezTo>
                  <a:cubicBezTo>
                    <a:pt x="19289" y="778"/>
                    <a:pt x="19303" y="778"/>
                    <a:pt x="19316" y="778"/>
                  </a:cubicBezTo>
                  <a:cubicBezTo>
                    <a:pt x="19389" y="778"/>
                    <a:pt x="19450" y="800"/>
                    <a:pt x="19520" y="861"/>
                  </a:cubicBezTo>
                  <a:cubicBezTo>
                    <a:pt x="19586" y="926"/>
                    <a:pt x="19682" y="948"/>
                    <a:pt x="19773" y="948"/>
                  </a:cubicBezTo>
                  <a:cubicBezTo>
                    <a:pt x="19820" y="948"/>
                    <a:pt x="19866" y="942"/>
                    <a:pt x="19905" y="933"/>
                  </a:cubicBezTo>
                  <a:cubicBezTo>
                    <a:pt x="19930" y="927"/>
                    <a:pt x="19954" y="924"/>
                    <a:pt x="19976" y="924"/>
                  </a:cubicBezTo>
                  <a:cubicBezTo>
                    <a:pt x="20073" y="924"/>
                    <a:pt x="20150" y="971"/>
                    <a:pt x="20202" y="1000"/>
                  </a:cubicBezTo>
                  <a:cubicBezTo>
                    <a:pt x="20351" y="1085"/>
                    <a:pt x="20518" y="1157"/>
                    <a:pt x="20636" y="1301"/>
                  </a:cubicBezTo>
                  <a:cubicBezTo>
                    <a:pt x="20736" y="1422"/>
                    <a:pt x="20837" y="1539"/>
                    <a:pt x="20854" y="1710"/>
                  </a:cubicBezTo>
                  <a:cubicBezTo>
                    <a:pt x="20859" y="1737"/>
                    <a:pt x="20881" y="1763"/>
                    <a:pt x="20898" y="1786"/>
                  </a:cubicBezTo>
                  <a:cubicBezTo>
                    <a:pt x="21069" y="1984"/>
                    <a:pt x="21038" y="2231"/>
                    <a:pt x="21095" y="2550"/>
                  </a:cubicBezTo>
                  <a:cubicBezTo>
                    <a:pt x="21182" y="2703"/>
                    <a:pt x="21008" y="2932"/>
                    <a:pt x="21056" y="3174"/>
                  </a:cubicBezTo>
                  <a:cubicBezTo>
                    <a:pt x="21082" y="3300"/>
                    <a:pt x="21016" y="3453"/>
                    <a:pt x="21047" y="3587"/>
                  </a:cubicBezTo>
                  <a:cubicBezTo>
                    <a:pt x="21099" y="3830"/>
                    <a:pt x="21008" y="4073"/>
                    <a:pt x="21069" y="4311"/>
                  </a:cubicBezTo>
                  <a:cubicBezTo>
                    <a:pt x="21082" y="4383"/>
                    <a:pt x="21042" y="4459"/>
                    <a:pt x="21051" y="4535"/>
                  </a:cubicBezTo>
                  <a:cubicBezTo>
                    <a:pt x="21060" y="4603"/>
                    <a:pt x="20990" y="4594"/>
                    <a:pt x="20955" y="4598"/>
                  </a:cubicBezTo>
                  <a:cubicBezTo>
                    <a:pt x="20818" y="4625"/>
                    <a:pt x="20668" y="4654"/>
                    <a:pt x="20534" y="4654"/>
                  </a:cubicBezTo>
                  <a:cubicBezTo>
                    <a:pt x="20488" y="4654"/>
                    <a:pt x="20445" y="4651"/>
                    <a:pt x="20404" y="4643"/>
                  </a:cubicBezTo>
                  <a:cubicBezTo>
                    <a:pt x="20375" y="4638"/>
                    <a:pt x="20347" y="4636"/>
                    <a:pt x="20317" y="4636"/>
                  </a:cubicBezTo>
                  <a:cubicBezTo>
                    <a:pt x="20262" y="4636"/>
                    <a:pt x="20205" y="4642"/>
                    <a:pt x="20148" y="4642"/>
                  </a:cubicBezTo>
                  <a:cubicBezTo>
                    <a:pt x="20079" y="4642"/>
                    <a:pt x="20010" y="4633"/>
                    <a:pt x="19940" y="4594"/>
                  </a:cubicBezTo>
                  <a:cubicBezTo>
                    <a:pt x="19893" y="4565"/>
                    <a:pt x="19832" y="4558"/>
                    <a:pt x="19766" y="4558"/>
                  </a:cubicBezTo>
                  <a:cubicBezTo>
                    <a:pt x="19692" y="4558"/>
                    <a:pt x="19613" y="4567"/>
                    <a:pt x="19540" y="4567"/>
                  </a:cubicBezTo>
                  <a:cubicBezTo>
                    <a:pt x="19531" y="4567"/>
                    <a:pt x="19524" y="4567"/>
                    <a:pt x="19516" y="4567"/>
                  </a:cubicBezTo>
                  <a:cubicBezTo>
                    <a:pt x="19466" y="4564"/>
                    <a:pt x="19415" y="4562"/>
                    <a:pt x="19365" y="4562"/>
                  </a:cubicBezTo>
                  <a:cubicBezTo>
                    <a:pt x="19263" y="4562"/>
                    <a:pt x="19161" y="4568"/>
                    <a:pt x="19065" y="4580"/>
                  </a:cubicBezTo>
                  <a:cubicBezTo>
                    <a:pt x="18855" y="4607"/>
                    <a:pt x="18645" y="4603"/>
                    <a:pt x="18435" y="4625"/>
                  </a:cubicBezTo>
                  <a:cubicBezTo>
                    <a:pt x="18142" y="4657"/>
                    <a:pt x="17844" y="4657"/>
                    <a:pt x="17547" y="4683"/>
                  </a:cubicBezTo>
                  <a:cubicBezTo>
                    <a:pt x="17223" y="4706"/>
                    <a:pt x="13622" y="4737"/>
                    <a:pt x="13303" y="4755"/>
                  </a:cubicBezTo>
                  <a:cubicBezTo>
                    <a:pt x="13325" y="4754"/>
                    <a:pt x="13339" y="4754"/>
                    <a:pt x="13345" y="4754"/>
                  </a:cubicBezTo>
                  <a:cubicBezTo>
                    <a:pt x="13442" y="4754"/>
                    <a:pt x="11736" y="4877"/>
                    <a:pt x="10021" y="4881"/>
                  </a:cubicBezTo>
                  <a:cubicBezTo>
                    <a:pt x="9872" y="4881"/>
                    <a:pt x="9719" y="4917"/>
                    <a:pt x="9577" y="4917"/>
                  </a:cubicBezTo>
                  <a:cubicBezTo>
                    <a:pt x="9569" y="4917"/>
                    <a:pt x="9561" y="4917"/>
                    <a:pt x="9553" y="4917"/>
                  </a:cubicBezTo>
                  <a:cubicBezTo>
                    <a:pt x="9527" y="4917"/>
                    <a:pt x="9456" y="4917"/>
                    <a:pt x="9349" y="4917"/>
                  </a:cubicBezTo>
                  <a:cubicBezTo>
                    <a:pt x="8471" y="4917"/>
                    <a:pt x="5204" y="4932"/>
                    <a:pt x="4986" y="4940"/>
                  </a:cubicBezTo>
                  <a:cubicBezTo>
                    <a:pt x="4789" y="4949"/>
                    <a:pt x="4588" y="4931"/>
                    <a:pt x="4386" y="4971"/>
                  </a:cubicBezTo>
                  <a:cubicBezTo>
                    <a:pt x="4350" y="4979"/>
                    <a:pt x="4311" y="4982"/>
                    <a:pt x="4271" y="4982"/>
                  </a:cubicBezTo>
                  <a:cubicBezTo>
                    <a:pt x="4188" y="4982"/>
                    <a:pt x="4099" y="4971"/>
                    <a:pt x="4016" y="4971"/>
                  </a:cubicBezTo>
                  <a:cubicBezTo>
                    <a:pt x="4006" y="4971"/>
                    <a:pt x="3997" y="4971"/>
                    <a:pt x="3988" y="4971"/>
                  </a:cubicBezTo>
                  <a:cubicBezTo>
                    <a:pt x="3970" y="4972"/>
                    <a:pt x="3952" y="4972"/>
                    <a:pt x="3934" y="4972"/>
                  </a:cubicBezTo>
                  <a:cubicBezTo>
                    <a:pt x="3827" y="4972"/>
                    <a:pt x="3721" y="4959"/>
                    <a:pt x="3614" y="4959"/>
                  </a:cubicBezTo>
                  <a:cubicBezTo>
                    <a:pt x="3563" y="4959"/>
                    <a:pt x="3511" y="4962"/>
                    <a:pt x="3459" y="4971"/>
                  </a:cubicBezTo>
                  <a:cubicBezTo>
                    <a:pt x="3378" y="4987"/>
                    <a:pt x="3292" y="4990"/>
                    <a:pt x="3204" y="4990"/>
                  </a:cubicBezTo>
                  <a:cubicBezTo>
                    <a:pt x="3138" y="4990"/>
                    <a:pt x="3072" y="4988"/>
                    <a:pt x="3007" y="4988"/>
                  </a:cubicBezTo>
                  <a:cubicBezTo>
                    <a:pt x="2986" y="4988"/>
                    <a:pt x="2964" y="4988"/>
                    <a:pt x="2943" y="4989"/>
                  </a:cubicBezTo>
                  <a:cubicBezTo>
                    <a:pt x="2797" y="4993"/>
                    <a:pt x="2652" y="4999"/>
                    <a:pt x="2505" y="4999"/>
                  </a:cubicBezTo>
                  <a:cubicBezTo>
                    <a:pt x="2470" y="4999"/>
                    <a:pt x="2435" y="4999"/>
                    <a:pt x="2400" y="4998"/>
                  </a:cubicBezTo>
                  <a:cubicBezTo>
                    <a:pt x="2173" y="4991"/>
                    <a:pt x="1945" y="4987"/>
                    <a:pt x="1718" y="4987"/>
                  </a:cubicBezTo>
                  <a:cubicBezTo>
                    <a:pt x="1635" y="4987"/>
                    <a:pt x="1551" y="4988"/>
                    <a:pt x="1468" y="4989"/>
                  </a:cubicBezTo>
                  <a:cubicBezTo>
                    <a:pt x="1446" y="4989"/>
                    <a:pt x="1423" y="4989"/>
                    <a:pt x="1401" y="4989"/>
                  </a:cubicBezTo>
                  <a:cubicBezTo>
                    <a:pt x="1317" y="4989"/>
                    <a:pt x="1232" y="4987"/>
                    <a:pt x="1148" y="4987"/>
                  </a:cubicBezTo>
                  <a:cubicBezTo>
                    <a:pt x="996" y="4987"/>
                    <a:pt x="845" y="4994"/>
                    <a:pt x="694" y="5034"/>
                  </a:cubicBezTo>
                  <a:cubicBezTo>
                    <a:pt x="676" y="5039"/>
                    <a:pt x="660" y="5041"/>
                    <a:pt x="646" y="5041"/>
                  </a:cubicBezTo>
                  <a:cubicBezTo>
                    <a:pt x="583" y="5041"/>
                    <a:pt x="547" y="4995"/>
                    <a:pt x="558" y="4904"/>
                  </a:cubicBezTo>
                  <a:cubicBezTo>
                    <a:pt x="597" y="4481"/>
                    <a:pt x="563" y="4059"/>
                    <a:pt x="576" y="3637"/>
                  </a:cubicBezTo>
                  <a:cubicBezTo>
                    <a:pt x="589" y="3354"/>
                    <a:pt x="554" y="3062"/>
                    <a:pt x="633" y="2792"/>
                  </a:cubicBezTo>
                  <a:cubicBezTo>
                    <a:pt x="694" y="2581"/>
                    <a:pt x="689" y="2374"/>
                    <a:pt x="725" y="2168"/>
                  </a:cubicBezTo>
                  <a:cubicBezTo>
                    <a:pt x="755" y="1975"/>
                    <a:pt x="904" y="1845"/>
                    <a:pt x="1044" y="1723"/>
                  </a:cubicBezTo>
                  <a:cubicBezTo>
                    <a:pt x="1193" y="1588"/>
                    <a:pt x="1341" y="1454"/>
                    <a:pt x="1490" y="1315"/>
                  </a:cubicBezTo>
                  <a:cubicBezTo>
                    <a:pt x="1591" y="1224"/>
                    <a:pt x="1726" y="1207"/>
                    <a:pt x="1836" y="1135"/>
                  </a:cubicBezTo>
                  <a:cubicBezTo>
                    <a:pt x="2002" y="1027"/>
                    <a:pt x="2194" y="978"/>
                    <a:pt x="2378" y="959"/>
                  </a:cubicBezTo>
                  <a:cubicBezTo>
                    <a:pt x="2631" y="938"/>
                    <a:pt x="2864" y="824"/>
                    <a:pt x="3116" y="824"/>
                  </a:cubicBezTo>
                  <a:cubicBezTo>
                    <a:pt x="3125" y="824"/>
                    <a:pt x="3134" y="824"/>
                    <a:pt x="3144" y="825"/>
                  </a:cubicBezTo>
                  <a:cubicBezTo>
                    <a:pt x="3152" y="825"/>
                    <a:pt x="3160" y="825"/>
                    <a:pt x="3167" y="825"/>
                  </a:cubicBezTo>
                  <a:cubicBezTo>
                    <a:pt x="3209" y="825"/>
                    <a:pt x="3235" y="821"/>
                    <a:pt x="3258" y="775"/>
                  </a:cubicBezTo>
                  <a:cubicBezTo>
                    <a:pt x="3262" y="763"/>
                    <a:pt x="3280" y="748"/>
                    <a:pt x="3286" y="748"/>
                  </a:cubicBezTo>
                  <a:cubicBezTo>
                    <a:pt x="3287" y="748"/>
                    <a:pt x="3288" y="748"/>
                    <a:pt x="3288" y="748"/>
                  </a:cubicBezTo>
                  <a:cubicBezTo>
                    <a:pt x="3332" y="780"/>
                    <a:pt x="3376" y="791"/>
                    <a:pt x="3421" y="791"/>
                  </a:cubicBezTo>
                  <a:cubicBezTo>
                    <a:pt x="3513" y="791"/>
                    <a:pt x="3605" y="745"/>
                    <a:pt x="3697" y="745"/>
                  </a:cubicBezTo>
                  <a:cubicBezTo>
                    <a:pt x="3711" y="745"/>
                    <a:pt x="3725" y="746"/>
                    <a:pt x="3739" y="748"/>
                  </a:cubicBezTo>
                  <a:cubicBezTo>
                    <a:pt x="3748" y="752"/>
                    <a:pt x="3761" y="757"/>
                    <a:pt x="3770" y="757"/>
                  </a:cubicBezTo>
                  <a:cubicBezTo>
                    <a:pt x="3774" y="757"/>
                    <a:pt x="3777" y="756"/>
                    <a:pt x="3778" y="753"/>
                  </a:cubicBezTo>
                  <a:cubicBezTo>
                    <a:pt x="3831" y="696"/>
                    <a:pt x="3894" y="687"/>
                    <a:pt x="3958" y="687"/>
                  </a:cubicBezTo>
                  <a:cubicBezTo>
                    <a:pt x="3987" y="687"/>
                    <a:pt x="4015" y="689"/>
                    <a:pt x="4044" y="689"/>
                  </a:cubicBezTo>
                  <a:cubicBezTo>
                    <a:pt x="4088" y="689"/>
                    <a:pt x="4132" y="685"/>
                    <a:pt x="4172" y="663"/>
                  </a:cubicBezTo>
                  <a:cubicBezTo>
                    <a:pt x="4238" y="625"/>
                    <a:pt x="4308" y="616"/>
                    <a:pt x="4379" y="616"/>
                  </a:cubicBezTo>
                  <a:cubicBezTo>
                    <a:pt x="4440" y="616"/>
                    <a:pt x="4502" y="623"/>
                    <a:pt x="4562" y="623"/>
                  </a:cubicBezTo>
                  <a:cubicBezTo>
                    <a:pt x="4622" y="623"/>
                    <a:pt x="4679" y="617"/>
                    <a:pt x="4732" y="591"/>
                  </a:cubicBezTo>
                  <a:cubicBezTo>
                    <a:pt x="4898" y="510"/>
                    <a:pt x="5069" y="578"/>
                    <a:pt x="5235" y="506"/>
                  </a:cubicBezTo>
                  <a:cubicBezTo>
                    <a:pt x="5249" y="501"/>
                    <a:pt x="5581" y="499"/>
                    <a:pt x="6051" y="499"/>
                  </a:cubicBezTo>
                  <a:cubicBezTo>
                    <a:pt x="6677" y="499"/>
                    <a:pt x="7547" y="502"/>
                    <a:pt x="8230" y="502"/>
                  </a:cubicBezTo>
                  <a:cubicBezTo>
                    <a:pt x="8828" y="502"/>
                    <a:pt x="9284" y="500"/>
                    <a:pt x="9309" y="492"/>
                  </a:cubicBezTo>
                  <a:cubicBezTo>
                    <a:pt x="9332" y="486"/>
                    <a:pt x="9355" y="483"/>
                    <a:pt x="9379" y="483"/>
                  </a:cubicBezTo>
                  <a:cubicBezTo>
                    <a:pt x="9447" y="483"/>
                    <a:pt x="9515" y="503"/>
                    <a:pt x="9582" y="503"/>
                  </a:cubicBezTo>
                  <a:cubicBezTo>
                    <a:pt x="9632" y="503"/>
                    <a:pt x="9682" y="492"/>
                    <a:pt x="9729" y="452"/>
                  </a:cubicBezTo>
                  <a:cubicBezTo>
                    <a:pt x="9736" y="446"/>
                    <a:pt x="9746" y="443"/>
                    <a:pt x="9759" y="443"/>
                  </a:cubicBezTo>
                  <a:cubicBezTo>
                    <a:pt x="9790" y="443"/>
                    <a:pt x="9834" y="459"/>
                    <a:pt x="9869" y="465"/>
                  </a:cubicBezTo>
                  <a:cubicBezTo>
                    <a:pt x="9926" y="475"/>
                    <a:pt x="9980" y="487"/>
                    <a:pt x="10035" y="487"/>
                  </a:cubicBezTo>
                  <a:cubicBezTo>
                    <a:pt x="10082" y="487"/>
                    <a:pt x="10129" y="479"/>
                    <a:pt x="10179" y="452"/>
                  </a:cubicBezTo>
                  <a:cubicBezTo>
                    <a:pt x="10196" y="444"/>
                    <a:pt x="10215" y="441"/>
                    <a:pt x="10236" y="441"/>
                  </a:cubicBezTo>
                  <a:cubicBezTo>
                    <a:pt x="10285" y="441"/>
                    <a:pt x="10340" y="457"/>
                    <a:pt x="10389" y="457"/>
                  </a:cubicBezTo>
                  <a:cubicBezTo>
                    <a:pt x="10486" y="462"/>
                    <a:pt x="10781" y="469"/>
                    <a:pt x="11105" y="469"/>
                  </a:cubicBezTo>
                  <a:cubicBezTo>
                    <a:pt x="11544" y="469"/>
                    <a:pt x="12035" y="456"/>
                    <a:pt x="12161" y="407"/>
                  </a:cubicBezTo>
                  <a:cubicBezTo>
                    <a:pt x="12172" y="403"/>
                    <a:pt x="12182" y="399"/>
                    <a:pt x="12191" y="399"/>
                  </a:cubicBezTo>
                  <a:close/>
                  <a:moveTo>
                    <a:pt x="19175" y="4923"/>
                  </a:moveTo>
                  <a:cubicBezTo>
                    <a:pt x="19201" y="4923"/>
                    <a:pt x="19233" y="4940"/>
                    <a:pt x="19262" y="4940"/>
                  </a:cubicBezTo>
                  <a:cubicBezTo>
                    <a:pt x="19311" y="4931"/>
                    <a:pt x="19361" y="4928"/>
                    <a:pt x="19410" y="4928"/>
                  </a:cubicBezTo>
                  <a:cubicBezTo>
                    <a:pt x="19543" y="4928"/>
                    <a:pt x="19675" y="4954"/>
                    <a:pt x="19809" y="4980"/>
                  </a:cubicBezTo>
                  <a:cubicBezTo>
                    <a:pt x="19872" y="4991"/>
                    <a:pt x="19940" y="4993"/>
                    <a:pt x="20007" y="4993"/>
                  </a:cubicBezTo>
                  <a:cubicBezTo>
                    <a:pt x="20042" y="4993"/>
                    <a:pt x="20077" y="4992"/>
                    <a:pt x="20111" y="4992"/>
                  </a:cubicBezTo>
                  <a:cubicBezTo>
                    <a:pt x="20172" y="4992"/>
                    <a:pt x="20230" y="4994"/>
                    <a:pt x="20286" y="5003"/>
                  </a:cubicBezTo>
                  <a:cubicBezTo>
                    <a:pt x="20295" y="5003"/>
                    <a:pt x="20305" y="5004"/>
                    <a:pt x="20314" y="5004"/>
                  </a:cubicBezTo>
                  <a:cubicBezTo>
                    <a:pt x="20387" y="5004"/>
                    <a:pt x="20458" y="4975"/>
                    <a:pt x="20530" y="4975"/>
                  </a:cubicBezTo>
                  <a:cubicBezTo>
                    <a:pt x="20565" y="4975"/>
                    <a:pt x="20600" y="4982"/>
                    <a:pt x="20636" y="5003"/>
                  </a:cubicBezTo>
                  <a:cubicBezTo>
                    <a:pt x="20651" y="5012"/>
                    <a:pt x="20671" y="5015"/>
                    <a:pt x="20693" y="5015"/>
                  </a:cubicBezTo>
                  <a:cubicBezTo>
                    <a:pt x="20736" y="5015"/>
                    <a:pt x="20789" y="5001"/>
                    <a:pt x="20833" y="4980"/>
                  </a:cubicBezTo>
                  <a:cubicBezTo>
                    <a:pt x="20859" y="4968"/>
                    <a:pt x="20887" y="4963"/>
                    <a:pt x="20914" y="4963"/>
                  </a:cubicBezTo>
                  <a:cubicBezTo>
                    <a:pt x="21007" y="4963"/>
                    <a:pt x="21088" y="5032"/>
                    <a:pt x="21095" y="5137"/>
                  </a:cubicBezTo>
                  <a:cubicBezTo>
                    <a:pt x="21113" y="5362"/>
                    <a:pt x="21104" y="5591"/>
                    <a:pt x="21126" y="5816"/>
                  </a:cubicBezTo>
                  <a:cubicBezTo>
                    <a:pt x="21156" y="6179"/>
                    <a:pt x="21108" y="6539"/>
                    <a:pt x="21134" y="6903"/>
                  </a:cubicBezTo>
                  <a:cubicBezTo>
                    <a:pt x="21143" y="7065"/>
                    <a:pt x="21134" y="7244"/>
                    <a:pt x="21099" y="7406"/>
                  </a:cubicBezTo>
                  <a:cubicBezTo>
                    <a:pt x="21078" y="7514"/>
                    <a:pt x="21104" y="7612"/>
                    <a:pt x="21099" y="7711"/>
                  </a:cubicBezTo>
                  <a:cubicBezTo>
                    <a:pt x="21082" y="8012"/>
                    <a:pt x="21104" y="8313"/>
                    <a:pt x="21099" y="8610"/>
                  </a:cubicBezTo>
                  <a:cubicBezTo>
                    <a:pt x="21099" y="8857"/>
                    <a:pt x="21060" y="9108"/>
                    <a:pt x="21082" y="9351"/>
                  </a:cubicBezTo>
                  <a:cubicBezTo>
                    <a:pt x="21104" y="9648"/>
                    <a:pt x="21065" y="9940"/>
                    <a:pt x="21065" y="10231"/>
                  </a:cubicBezTo>
                  <a:cubicBezTo>
                    <a:pt x="21069" y="10510"/>
                    <a:pt x="21113" y="10798"/>
                    <a:pt x="21069" y="11076"/>
                  </a:cubicBezTo>
                  <a:cubicBezTo>
                    <a:pt x="21047" y="11242"/>
                    <a:pt x="21025" y="11417"/>
                    <a:pt x="21051" y="11570"/>
                  </a:cubicBezTo>
                  <a:cubicBezTo>
                    <a:pt x="21091" y="11799"/>
                    <a:pt x="21030" y="12019"/>
                    <a:pt x="21056" y="12244"/>
                  </a:cubicBezTo>
                  <a:cubicBezTo>
                    <a:pt x="21073" y="12392"/>
                    <a:pt x="21056" y="12567"/>
                    <a:pt x="21038" y="12729"/>
                  </a:cubicBezTo>
                  <a:cubicBezTo>
                    <a:pt x="21021" y="12882"/>
                    <a:pt x="21042" y="13035"/>
                    <a:pt x="21042" y="13183"/>
                  </a:cubicBezTo>
                  <a:cubicBezTo>
                    <a:pt x="21042" y="13371"/>
                    <a:pt x="21047" y="13560"/>
                    <a:pt x="21042" y="13749"/>
                  </a:cubicBezTo>
                  <a:cubicBezTo>
                    <a:pt x="21038" y="13897"/>
                    <a:pt x="21069" y="14050"/>
                    <a:pt x="21065" y="14189"/>
                  </a:cubicBezTo>
                  <a:cubicBezTo>
                    <a:pt x="21056" y="14351"/>
                    <a:pt x="21042" y="14512"/>
                    <a:pt x="21051" y="14679"/>
                  </a:cubicBezTo>
                  <a:cubicBezTo>
                    <a:pt x="21060" y="14926"/>
                    <a:pt x="21042" y="15177"/>
                    <a:pt x="21060" y="15429"/>
                  </a:cubicBezTo>
                  <a:cubicBezTo>
                    <a:pt x="21073" y="15568"/>
                    <a:pt x="21095" y="15721"/>
                    <a:pt x="21065" y="15874"/>
                  </a:cubicBezTo>
                  <a:cubicBezTo>
                    <a:pt x="21047" y="15964"/>
                    <a:pt x="21034" y="16089"/>
                    <a:pt x="21073" y="16202"/>
                  </a:cubicBezTo>
                  <a:cubicBezTo>
                    <a:pt x="21104" y="16291"/>
                    <a:pt x="21099" y="16404"/>
                    <a:pt x="21073" y="16507"/>
                  </a:cubicBezTo>
                  <a:cubicBezTo>
                    <a:pt x="21042" y="16628"/>
                    <a:pt x="21065" y="16763"/>
                    <a:pt x="21060" y="16893"/>
                  </a:cubicBezTo>
                  <a:cubicBezTo>
                    <a:pt x="21051" y="17095"/>
                    <a:pt x="21016" y="17307"/>
                    <a:pt x="21038" y="17504"/>
                  </a:cubicBezTo>
                  <a:cubicBezTo>
                    <a:pt x="21060" y="17693"/>
                    <a:pt x="21003" y="17868"/>
                    <a:pt x="20994" y="18048"/>
                  </a:cubicBezTo>
                  <a:cubicBezTo>
                    <a:pt x="20986" y="18223"/>
                    <a:pt x="20990" y="18403"/>
                    <a:pt x="20925" y="18573"/>
                  </a:cubicBezTo>
                  <a:cubicBezTo>
                    <a:pt x="20894" y="18659"/>
                    <a:pt x="20946" y="18757"/>
                    <a:pt x="20907" y="18852"/>
                  </a:cubicBezTo>
                  <a:cubicBezTo>
                    <a:pt x="20890" y="18901"/>
                    <a:pt x="20907" y="18969"/>
                    <a:pt x="20841" y="19000"/>
                  </a:cubicBezTo>
                  <a:cubicBezTo>
                    <a:pt x="20819" y="19014"/>
                    <a:pt x="20824" y="19032"/>
                    <a:pt x="20846" y="19059"/>
                  </a:cubicBezTo>
                  <a:cubicBezTo>
                    <a:pt x="20868" y="19099"/>
                    <a:pt x="20859" y="19131"/>
                    <a:pt x="20824" y="19189"/>
                  </a:cubicBezTo>
                  <a:cubicBezTo>
                    <a:pt x="20732" y="19351"/>
                    <a:pt x="20596" y="19472"/>
                    <a:pt x="20491" y="19616"/>
                  </a:cubicBezTo>
                  <a:cubicBezTo>
                    <a:pt x="20351" y="19809"/>
                    <a:pt x="20220" y="20006"/>
                    <a:pt x="20019" y="20150"/>
                  </a:cubicBezTo>
                  <a:cubicBezTo>
                    <a:pt x="19874" y="20253"/>
                    <a:pt x="19721" y="20339"/>
                    <a:pt x="19577" y="20433"/>
                  </a:cubicBezTo>
                  <a:cubicBezTo>
                    <a:pt x="19494" y="20487"/>
                    <a:pt x="19380" y="20536"/>
                    <a:pt x="19262" y="20541"/>
                  </a:cubicBezTo>
                  <a:cubicBezTo>
                    <a:pt x="19148" y="20550"/>
                    <a:pt x="19030" y="20604"/>
                    <a:pt x="18925" y="20653"/>
                  </a:cubicBezTo>
                  <a:cubicBezTo>
                    <a:pt x="18689" y="20774"/>
                    <a:pt x="18422" y="20802"/>
                    <a:pt x="18168" y="20856"/>
                  </a:cubicBezTo>
                  <a:cubicBezTo>
                    <a:pt x="17796" y="20932"/>
                    <a:pt x="17420" y="21017"/>
                    <a:pt x="17044" y="21066"/>
                  </a:cubicBezTo>
                  <a:cubicBezTo>
                    <a:pt x="16878" y="21094"/>
                    <a:pt x="13421" y="21071"/>
                    <a:pt x="13255" y="21107"/>
                  </a:cubicBezTo>
                  <a:cubicBezTo>
                    <a:pt x="13215" y="21114"/>
                    <a:pt x="13175" y="21116"/>
                    <a:pt x="13135" y="21116"/>
                  </a:cubicBezTo>
                  <a:cubicBezTo>
                    <a:pt x="13072" y="21116"/>
                    <a:pt x="13010" y="21111"/>
                    <a:pt x="12948" y="21111"/>
                  </a:cubicBezTo>
                  <a:cubicBezTo>
                    <a:pt x="12869" y="21111"/>
                    <a:pt x="12791" y="21119"/>
                    <a:pt x="12717" y="21156"/>
                  </a:cubicBezTo>
                  <a:cubicBezTo>
                    <a:pt x="12711" y="21159"/>
                    <a:pt x="12705" y="21160"/>
                    <a:pt x="12699" y="21160"/>
                  </a:cubicBezTo>
                  <a:cubicBezTo>
                    <a:pt x="12668" y="21160"/>
                    <a:pt x="12635" y="21131"/>
                    <a:pt x="12604" y="21131"/>
                  </a:cubicBezTo>
                  <a:cubicBezTo>
                    <a:pt x="12589" y="21131"/>
                    <a:pt x="12573" y="21138"/>
                    <a:pt x="12559" y="21161"/>
                  </a:cubicBezTo>
                  <a:cubicBezTo>
                    <a:pt x="12517" y="21134"/>
                    <a:pt x="12475" y="21124"/>
                    <a:pt x="12433" y="21124"/>
                  </a:cubicBezTo>
                  <a:cubicBezTo>
                    <a:pt x="12336" y="21124"/>
                    <a:pt x="12241" y="21174"/>
                    <a:pt x="12144" y="21174"/>
                  </a:cubicBezTo>
                  <a:cubicBezTo>
                    <a:pt x="11929" y="21178"/>
                    <a:pt x="11093" y="21194"/>
                    <a:pt x="10574" y="21194"/>
                  </a:cubicBezTo>
                  <a:cubicBezTo>
                    <a:pt x="10406" y="21194"/>
                    <a:pt x="10271" y="21192"/>
                    <a:pt x="10201" y="21188"/>
                  </a:cubicBezTo>
                  <a:cubicBezTo>
                    <a:pt x="10170" y="21186"/>
                    <a:pt x="10138" y="21185"/>
                    <a:pt x="10106" y="21185"/>
                  </a:cubicBezTo>
                  <a:cubicBezTo>
                    <a:pt x="10014" y="21185"/>
                    <a:pt x="9921" y="21192"/>
                    <a:pt x="9828" y="21192"/>
                  </a:cubicBezTo>
                  <a:cubicBezTo>
                    <a:pt x="9751" y="21192"/>
                    <a:pt x="9674" y="21187"/>
                    <a:pt x="9597" y="21170"/>
                  </a:cubicBezTo>
                  <a:cubicBezTo>
                    <a:pt x="9431" y="21134"/>
                    <a:pt x="5428" y="21148"/>
                    <a:pt x="5257" y="21125"/>
                  </a:cubicBezTo>
                  <a:cubicBezTo>
                    <a:pt x="5017" y="21089"/>
                    <a:pt x="4767" y="21066"/>
                    <a:pt x="4531" y="21062"/>
                  </a:cubicBezTo>
                  <a:cubicBezTo>
                    <a:pt x="4382" y="21057"/>
                    <a:pt x="4238" y="21031"/>
                    <a:pt x="4098" y="21013"/>
                  </a:cubicBezTo>
                  <a:cubicBezTo>
                    <a:pt x="3971" y="20999"/>
                    <a:pt x="3835" y="20963"/>
                    <a:pt x="3708" y="20959"/>
                  </a:cubicBezTo>
                  <a:cubicBezTo>
                    <a:pt x="3573" y="20954"/>
                    <a:pt x="3446" y="20900"/>
                    <a:pt x="3310" y="20900"/>
                  </a:cubicBezTo>
                  <a:cubicBezTo>
                    <a:pt x="3309" y="20900"/>
                    <a:pt x="3307" y="20900"/>
                    <a:pt x="3306" y="20900"/>
                  </a:cubicBezTo>
                  <a:cubicBezTo>
                    <a:pt x="3265" y="20900"/>
                    <a:pt x="3224" y="20837"/>
                    <a:pt x="3183" y="20837"/>
                  </a:cubicBezTo>
                  <a:cubicBezTo>
                    <a:pt x="3181" y="20837"/>
                    <a:pt x="3180" y="20837"/>
                    <a:pt x="3179" y="20837"/>
                  </a:cubicBezTo>
                  <a:cubicBezTo>
                    <a:pt x="3166" y="20838"/>
                    <a:pt x="3154" y="20838"/>
                    <a:pt x="3141" y="20838"/>
                  </a:cubicBezTo>
                  <a:cubicBezTo>
                    <a:pt x="2871" y="20838"/>
                    <a:pt x="2624" y="20706"/>
                    <a:pt x="2365" y="20685"/>
                  </a:cubicBezTo>
                  <a:cubicBezTo>
                    <a:pt x="2150" y="20671"/>
                    <a:pt x="1981" y="20518"/>
                    <a:pt x="1779" y="20518"/>
                  </a:cubicBezTo>
                  <a:cubicBezTo>
                    <a:pt x="1776" y="20518"/>
                    <a:pt x="1773" y="20519"/>
                    <a:pt x="1770" y="20519"/>
                  </a:cubicBezTo>
                  <a:cubicBezTo>
                    <a:pt x="1613" y="20519"/>
                    <a:pt x="1534" y="20361"/>
                    <a:pt x="1394" y="20352"/>
                  </a:cubicBezTo>
                  <a:cubicBezTo>
                    <a:pt x="1228" y="20343"/>
                    <a:pt x="1088" y="20236"/>
                    <a:pt x="1000" y="20141"/>
                  </a:cubicBezTo>
                  <a:cubicBezTo>
                    <a:pt x="851" y="19980"/>
                    <a:pt x="716" y="19804"/>
                    <a:pt x="646" y="19557"/>
                  </a:cubicBezTo>
                  <a:cubicBezTo>
                    <a:pt x="541" y="19185"/>
                    <a:pt x="541" y="18803"/>
                    <a:pt x="466" y="18434"/>
                  </a:cubicBezTo>
                  <a:cubicBezTo>
                    <a:pt x="383" y="18007"/>
                    <a:pt x="409" y="17581"/>
                    <a:pt x="418" y="17158"/>
                  </a:cubicBezTo>
                  <a:cubicBezTo>
                    <a:pt x="418" y="16961"/>
                    <a:pt x="423" y="16763"/>
                    <a:pt x="440" y="16570"/>
                  </a:cubicBezTo>
                  <a:cubicBezTo>
                    <a:pt x="453" y="16417"/>
                    <a:pt x="427" y="16260"/>
                    <a:pt x="488" y="16112"/>
                  </a:cubicBezTo>
                  <a:cubicBezTo>
                    <a:pt x="514" y="16053"/>
                    <a:pt x="475" y="15973"/>
                    <a:pt x="484" y="15905"/>
                  </a:cubicBezTo>
                  <a:cubicBezTo>
                    <a:pt x="528" y="15510"/>
                    <a:pt x="532" y="15106"/>
                    <a:pt x="506" y="14710"/>
                  </a:cubicBezTo>
                  <a:cubicBezTo>
                    <a:pt x="479" y="14396"/>
                    <a:pt x="497" y="14081"/>
                    <a:pt x="440" y="13767"/>
                  </a:cubicBezTo>
                  <a:cubicBezTo>
                    <a:pt x="396" y="13529"/>
                    <a:pt x="445" y="13277"/>
                    <a:pt x="423" y="13030"/>
                  </a:cubicBezTo>
                  <a:cubicBezTo>
                    <a:pt x="396" y="12743"/>
                    <a:pt x="427" y="12450"/>
                    <a:pt x="370" y="12163"/>
                  </a:cubicBezTo>
                  <a:cubicBezTo>
                    <a:pt x="361" y="12132"/>
                    <a:pt x="353" y="12091"/>
                    <a:pt x="366" y="12060"/>
                  </a:cubicBezTo>
                  <a:cubicBezTo>
                    <a:pt x="436" y="11885"/>
                    <a:pt x="344" y="11709"/>
                    <a:pt x="353" y="11534"/>
                  </a:cubicBezTo>
                  <a:cubicBezTo>
                    <a:pt x="366" y="11377"/>
                    <a:pt x="335" y="11215"/>
                    <a:pt x="353" y="11058"/>
                  </a:cubicBezTo>
                  <a:cubicBezTo>
                    <a:pt x="366" y="10914"/>
                    <a:pt x="361" y="10761"/>
                    <a:pt x="344" y="10622"/>
                  </a:cubicBezTo>
                  <a:cubicBezTo>
                    <a:pt x="313" y="10389"/>
                    <a:pt x="357" y="10169"/>
                    <a:pt x="374" y="9940"/>
                  </a:cubicBezTo>
                  <a:cubicBezTo>
                    <a:pt x="383" y="9818"/>
                    <a:pt x="379" y="9692"/>
                    <a:pt x="366" y="9580"/>
                  </a:cubicBezTo>
                  <a:cubicBezTo>
                    <a:pt x="326" y="9221"/>
                    <a:pt x="361" y="8861"/>
                    <a:pt x="344" y="8502"/>
                  </a:cubicBezTo>
                  <a:cubicBezTo>
                    <a:pt x="326" y="8228"/>
                    <a:pt x="392" y="7954"/>
                    <a:pt x="401" y="7675"/>
                  </a:cubicBezTo>
                  <a:cubicBezTo>
                    <a:pt x="405" y="7496"/>
                    <a:pt x="405" y="7316"/>
                    <a:pt x="427" y="7136"/>
                  </a:cubicBezTo>
                  <a:cubicBezTo>
                    <a:pt x="457" y="6876"/>
                    <a:pt x="462" y="6611"/>
                    <a:pt x="479" y="6350"/>
                  </a:cubicBezTo>
                  <a:cubicBezTo>
                    <a:pt x="497" y="6090"/>
                    <a:pt x="528" y="5833"/>
                    <a:pt x="532" y="5578"/>
                  </a:cubicBezTo>
                  <a:cubicBezTo>
                    <a:pt x="536" y="5524"/>
                    <a:pt x="615" y="5461"/>
                    <a:pt x="532" y="5411"/>
                  </a:cubicBezTo>
                  <a:cubicBezTo>
                    <a:pt x="540" y="5403"/>
                    <a:pt x="555" y="5384"/>
                    <a:pt x="558" y="5384"/>
                  </a:cubicBezTo>
                  <a:cubicBezTo>
                    <a:pt x="558" y="5384"/>
                    <a:pt x="558" y="5384"/>
                    <a:pt x="558" y="5384"/>
                  </a:cubicBezTo>
                  <a:cubicBezTo>
                    <a:pt x="578" y="5400"/>
                    <a:pt x="599" y="5406"/>
                    <a:pt x="619" y="5406"/>
                  </a:cubicBezTo>
                  <a:cubicBezTo>
                    <a:pt x="676" y="5406"/>
                    <a:pt x="733" y="5359"/>
                    <a:pt x="792" y="5359"/>
                  </a:cubicBezTo>
                  <a:cubicBezTo>
                    <a:pt x="814" y="5359"/>
                    <a:pt x="837" y="5366"/>
                    <a:pt x="860" y="5384"/>
                  </a:cubicBezTo>
                  <a:cubicBezTo>
                    <a:pt x="866" y="5389"/>
                    <a:pt x="870" y="5392"/>
                    <a:pt x="874" y="5392"/>
                  </a:cubicBezTo>
                  <a:cubicBezTo>
                    <a:pt x="896" y="5392"/>
                    <a:pt x="903" y="5334"/>
                    <a:pt x="943" y="5326"/>
                  </a:cubicBezTo>
                  <a:cubicBezTo>
                    <a:pt x="972" y="5321"/>
                    <a:pt x="1000" y="5320"/>
                    <a:pt x="1028" y="5320"/>
                  </a:cubicBezTo>
                  <a:cubicBezTo>
                    <a:pt x="1124" y="5320"/>
                    <a:pt x="1218" y="5339"/>
                    <a:pt x="1314" y="5339"/>
                  </a:cubicBezTo>
                  <a:cubicBezTo>
                    <a:pt x="1338" y="5339"/>
                    <a:pt x="1361" y="5338"/>
                    <a:pt x="1385" y="5335"/>
                  </a:cubicBezTo>
                  <a:cubicBezTo>
                    <a:pt x="1442" y="5326"/>
                    <a:pt x="1499" y="5323"/>
                    <a:pt x="1556" y="5323"/>
                  </a:cubicBezTo>
                  <a:cubicBezTo>
                    <a:pt x="1669" y="5323"/>
                    <a:pt x="1783" y="5335"/>
                    <a:pt x="1897" y="5335"/>
                  </a:cubicBezTo>
                  <a:cubicBezTo>
                    <a:pt x="2041" y="5335"/>
                    <a:pt x="2190" y="5335"/>
                    <a:pt x="2334" y="5344"/>
                  </a:cubicBezTo>
                  <a:cubicBezTo>
                    <a:pt x="2381" y="5347"/>
                    <a:pt x="2427" y="5348"/>
                    <a:pt x="2473" y="5348"/>
                  </a:cubicBezTo>
                  <a:cubicBezTo>
                    <a:pt x="2636" y="5348"/>
                    <a:pt x="2799" y="5334"/>
                    <a:pt x="2960" y="5334"/>
                  </a:cubicBezTo>
                  <a:cubicBezTo>
                    <a:pt x="2978" y="5334"/>
                    <a:pt x="2995" y="5335"/>
                    <a:pt x="3013" y="5335"/>
                  </a:cubicBezTo>
                  <a:cubicBezTo>
                    <a:pt x="3018" y="5335"/>
                    <a:pt x="3024" y="5335"/>
                    <a:pt x="3030" y="5335"/>
                  </a:cubicBezTo>
                  <a:cubicBezTo>
                    <a:pt x="3113" y="5335"/>
                    <a:pt x="3194" y="5316"/>
                    <a:pt x="3278" y="5316"/>
                  </a:cubicBezTo>
                  <a:cubicBezTo>
                    <a:pt x="3319" y="5316"/>
                    <a:pt x="3362" y="5321"/>
                    <a:pt x="3406" y="5335"/>
                  </a:cubicBezTo>
                  <a:cubicBezTo>
                    <a:pt x="3439" y="5345"/>
                    <a:pt x="3474" y="5349"/>
                    <a:pt x="3511" y="5349"/>
                  </a:cubicBezTo>
                  <a:cubicBezTo>
                    <a:pt x="3589" y="5349"/>
                    <a:pt x="3675" y="5332"/>
                    <a:pt x="3752" y="5326"/>
                  </a:cubicBezTo>
                  <a:cubicBezTo>
                    <a:pt x="3849" y="5318"/>
                    <a:pt x="3945" y="5316"/>
                    <a:pt x="4039" y="5316"/>
                  </a:cubicBezTo>
                  <a:cubicBezTo>
                    <a:pt x="4103" y="5316"/>
                    <a:pt x="4166" y="5317"/>
                    <a:pt x="4229" y="5317"/>
                  </a:cubicBezTo>
                  <a:cubicBezTo>
                    <a:pt x="4318" y="5314"/>
                    <a:pt x="4410" y="5296"/>
                    <a:pt x="4501" y="5296"/>
                  </a:cubicBezTo>
                  <a:cubicBezTo>
                    <a:pt x="4559" y="5296"/>
                    <a:pt x="4618" y="5303"/>
                    <a:pt x="4675" y="5326"/>
                  </a:cubicBezTo>
                  <a:cubicBezTo>
                    <a:pt x="4698" y="5334"/>
                    <a:pt x="4720" y="5337"/>
                    <a:pt x="4742" y="5337"/>
                  </a:cubicBezTo>
                  <a:cubicBezTo>
                    <a:pt x="4827" y="5337"/>
                    <a:pt x="4912" y="5290"/>
                    <a:pt x="5004" y="5290"/>
                  </a:cubicBezTo>
                  <a:cubicBezTo>
                    <a:pt x="5020" y="5290"/>
                    <a:pt x="5035" y="5291"/>
                    <a:pt x="5051" y="5295"/>
                  </a:cubicBezTo>
                  <a:cubicBezTo>
                    <a:pt x="5125" y="5311"/>
                    <a:pt x="5997" y="5319"/>
                    <a:pt x="6939" y="5319"/>
                  </a:cubicBezTo>
                  <a:cubicBezTo>
                    <a:pt x="8062" y="5319"/>
                    <a:pt x="9286" y="5307"/>
                    <a:pt x="9374" y="5286"/>
                  </a:cubicBezTo>
                  <a:cubicBezTo>
                    <a:pt x="9395" y="5280"/>
                    <a:pt x="9416" y="5277"/>
                    <a:pt x="9437" y="5277"/>
                  </a:cubicBezTo>
                  <a:cubicBezTo>
                    <a:pt x="9483" y="5277"/>
                    <a:pt x="9528" y="5287"/>
                    <a:pt x="9574" y="5287"/>
                  </a:cubicBezTo>
                  <a:cubicBezTo>
                    <a:pt x="9617" y="5287"/>
                    <a:pt x="9659" y="5278"/>
                    <a:pt x="9702" y="5245"/>
                  </a:cubicBezTo>
                  <a:cubicBezTo>
                    <a:pt x="9704" y="5244"/>
                    <a:pt x="9706" y="5243"/>
                    <a:pt x="9708" y="5243"/>
                  </a:cubicBezTo>
                  <a:cubicBezTo>
                    <a:pt x="9733" y="5243"/>
                    <a:pt x="9808" y="5287"/>
                    <a:pt x="9869" y="5287"/>
                  </a:cubicBezTo>
                  <a:cubicBezTo>
                    <a:pt x="9881" y="5287"/>
                    <a:pt x="9893" y="5285"/>
                    <a:pt x="9903" y="5281"/>
                  </a:cubicBezTo>
                  <a:cubicBezTo>
                    <a:pt x="10144" y="5196"/>
                    <a:pt x="10393" y="5232"/>
                    <a:pt x="10643" y="5204"/>
                  </a:cubicBezTo>
                  <a:cubicBezTo>
                    <a:pt x="10962" y="5169"/>
                    <a:pt x="12384" y="5169"/>
                    <a:pt x="12708" y="5151"/>
                  </a:cubicBezTo>
                  <a:cubicBezTo>
                    <a:pt x="12878" y="5142"/>
                    <a:pt x="13045" y="5142"/>
                    <a:pt x="13215" y="5110"/>
                  </a:cubicBezTo>
                  <a:cubicBezTo>
                    <a:pt x="13294" y="5092"/>
                    <a:pt x="13395" y="5101"/>
                    <a:pt x="13482" y="5088"/>
                  </a:cubicBezTo>
                  <a:cubicBezTo>
                    <a:pt x="13506" y="5084"/>
                    <a:pt x="13685" y="5083"/>
                    <a:pt x="13952" y="5083"/>
                  </a:cubicBezTo>
                  <a:cubicBezTo>
                    <a:pt x="14330" y="5083"/>
                    <a:pt x="14883" y="5085"/>
                    <a:pt x="15421" y="5085"/>
                  </a:cubicBezTo>
                  <a:cubicBezTo>
                    <a:pt x="16251" y="5085"/>
                    <a:pt x="17044" y="5080"/>
                    <a:pt x="17101" y="5052"/>
                  </a:cubicBezTo>
                  <a:cubicBezTo>
                    <a:pt x="17143" y="5029"/>
                    <a:pt x="17197" y="5022"/>
                    <a:pt x="17254" y="5022"/>
                  </a:cubicBezTo>
                  <a:cubicBezTo>
                    <a:pt x="17296" y="5022"/>
                    <a:pt x="17340" y="5026"/>
                    <a:pt x="17381" y="5029"/>
                  </a:cubicBezTo>
                  <a:cubicBezTo>
                    <a:pt x="17423" y="5034"/>
                    <a:pt x="17468" y="5046"/>
                    <a:pt x="17513" y="5046"/>
                  </a:cubicBezTo>
                  <a:cubicBezTo>
                    <a:pt x="17554" y="5046"/>
                    <a:pt x="17596" y="5035"/>
                    <a:pt x="17634" y="4998"/>
                  </a:cubicBezTo>
                  <a:cubicBezTo>
                    <a:pt x="17641" y="4988"/>
                    <a:pt x="17657" y="4983"/>
                    <a:pt x="17672" y="4983"/>
                  </a:cubicBezTo>
                  <a:cubicBezTo>
                    <a:pt x="17678" y="4983"/>
                    <a:pt x="17682" y="4983"/>
                    <a:pt x="17687" y="4984"/>
                  </a:cubicBezTo>
                  <a:cubicBezTo>
                    <a:pt x="17753" y="5008"/>
                    <a:pt x="17821" y="5016"/>
                    <a:pt x="17889" y="5016"/>
                  </a:cubicBezTo>
                  <a:cubicBezTo>
                    <a:pt x="18013" y="5016"/>
                    <a:pt x="18140" y="4990"/>
                    <a:pt x="18263" y="4990"/>
                  </a:cubicBezTo>
                  <a:cubicBezTo>
                    <a:pt x="18288" y="4990"/>
                    <a:pt x="18314" y="4991"/>
                    <a:pt x="18339" y="4994"/>
                  </a:cubicBezTo>
                  <a:cubicBezTo>
                    <a:pt x="18354" y="4995"/>
                    <a:pt x="18371" y="4995"/>
                    <a:pt x="18386" y="4995"/>
                  </a:cubicBezTo>
                  <a:cubicBezTo>
                    <a:pt x="18503" y="4995"/>
                    <a:pt x="18617" y="4965"/>
                    <a:pt x="18735" y="4965"/>
                  </a:cubicBezTo>
                  <a:cubicBezTo>
                    <a:pt x="18772" y="4965"/>
                    <a:pt x="18809" y="4968"/>
                    <a:pt x="18846" y="4975"/>
                  </a:cubicBezTo>
                  <a:cubicBezTo>
                    <a:pt x="18855" y="4977"/>
                    <a:pt x="18865" y="4978"/>
                    <a:pt x="18874" y="4978"/>
                  </a:cubicBezTo>
                  <a:cubicBezTo>
                    <a:pt x="18927" y="4978"/>
                    <a:pt x="18982" y="4953"/>
                    <a:pt x="19039" y="4953"/>
                  </a:cubicBezTo>
                  <a:cubicBezTo>
                    <a:pt x="19068" y="4953"/>
                    <a:pt x="19097" y="4960"/>
                    <a:pt x="19126" y="4980"/>
                  </a:cubicBezTo>
                  <a:cubicBezTo>
                    <a:pt x="19134" y="4935"/>
                    <a:pt x="19152" y="4923"/>
                    <a:pt x="19175" y="4923"/>
                  </a:cubicBezTo>
                  <a:close/>
                  <a:moveTo>
                    <a:pt x="12092" y="0"/>
                  </a:moveTo>
                  <a:cubicBezTo>
                    <a:pt x="12029" y="0"/>
                    <a:pt x="11965" y="6"/>
                    <a:pt x="11903" y="12"/>
                  </a:cubicBezTo>
                  <a:cubicBezTo>
                    <a:pt x="11588" y="48"/>
                    <a:pt x="10179" y="21"/>
                    <a:pt x="9869" y="48"/>
                  </a:cubicBezTo>
                  <a:cubicBezTo>
                    <a:pt x="9859" y="48"/>
                    <a:pt x="9850" y="48"/>
                    <a:pt x="9841" y="48"/>
                  </a:cubicBezTo>
                  <a:cubicBezTo>
                    <a:pt x="9821" y="48"/>
                    <a:pt x="9801" y="48"/>
                    <a:pt x="9781" y="48"/>
                  </a:cubicBezTo>
                  <a:cubicBezTo>
                    <a:pt x="9728" y="48"/>
                    <a:pt x="9678" y="53"/>
                    <a:pt x="9632" y="97"/>
                  </a:cubicBezTo>
                  <a:cubicBezTo>
                    <a:pt x="9620" y="109"/>
                    <a:pt x="9606" y="122"/>
                    <a:pt x="9594" y="122"/>
                  </a:cubicBezTo>
                  <a:cubicBezTo>
                    <a:pt x="9584" y="122"/>
                    <a:pt x="9574" y="114"/>
                    <a:pt x="9567" y="92"/>
                  </a:cubicBezTo>
                  <a:cubicBezTo>
                    <a:pt x="9553" y="52"/>
                    <a:pt x="9532" y="41"/>
                    <a:pt x="9507" y="41"/>
                  </a:cubicBezTo>
                  <a:cubicBezTo>
                    <a:pt x="9483" y="41"/>
                    <a:pt x="9457" y="52"/>
                    <a:pt x="9435" y="57"/>
                  </a:cubicBezTo>
                  <a:cubicBezTo>
                    <a:pt x="9256" y="92"/>
                    <a:pt x="5244" y="101"/>
                    <a:pt x="5065" y="128"/>
                  </a:cubicBezTo>
                  <a:cubicBezTo>
                    <a:pt x="4850" y="155"/>
                    <a:pt x="4631" y="165"/>
                    <a:pt x="4413" y="209"/>
                  </a:cubicBezTo>
                  <a:cubicBezTo>
                    <a:pt x="4267" y="235"/>
                    <a:pt x="4113" y="277"/>
                    <a:pt x="3962" y="277"/>
                  </a:cubicBezTo>
                  <a:cubicBezTo>
                    <a:pt x="3955" y="277"/>
                    <a:pt x="3948" y="277"/>
                    <a:pt x="3940" y="277"/>
                  </a:cubicBezTo>
                  <a:cubicBezTo>
                    <a:pt x="3769" y="277"/>
                    <a:pt x="3612" y="351"/>
                    <a:pt x="3441" y="351"/>
                  </a:cubicBezTo>
                  <a:cubicBezTo>
                    <a:pt x="3424" y="351"/>
                    <a:pt x="3406" y="350"/>
                    <a:pt x="3389" y="349"/>
                  </a:cubicBezTo>
                  <a:cubicBezTo>
                    <a:pt x="3376" y="347"/>
                    <a:pt x="3363" y="347"/>
                    <a:pt x="3350" y="347"/>
                  </a:cubicBezTo>
                  <a:cubicBezTo>
                    <a:pt x="3205" y="347"/>
                    <a:pt x="3057" y="412"/>
                    <a:pt x="2908" y="416"/>
                  </a:cubicBezTo>
                  <a:cubicBezTo>
                    <a:pt x="2833" y="416"/>
                    <a:pt x="2816" y="488"/>
                    <a:pt x="2733" y="488"/>
                  </a:cubicBezTo>
                  <a:cubicBezTo>
                    <a:pt x="2483" y="497"/>
                    <a:pt x="2199" y="465"/>
                    <a:pt x="2002" y="703"/>
                  </a:cubicBezTo>
                  <a:cubicBezTo>
                    <a:pt x="1999" y="709"/>
                    <a:pt x="1991" y="711"/>
                    <a:pt x="1982" y="711"/>
                  </a:cubicBezTo>
                  <a:cubicBezTo>
                    <a:pt x="1975" y="711"/>
                    <a:pt x="1968" y="710"/>
                    <a:pt x="1963" y="708"/>
                  </a:cubicBezTo>
                  <a:cubicBezTo>
                    <a:pt x="1923" y="696"/>
                    <a:pt x="1886" y="691"/>
                    <a:pt x="1851" y="691"/>
                  </a:cubicBezTo>
                  <a:cubicBezTo>
                    <a:pt x="1682" y="691"/>
                    <a:pt x="1555" y="810"/>
                    <a:pt x="1425" y="915"/>
                  </a:cubicBezTo>
                  <a:cubicBezTo>
                    <a:pt x="1276" y="1032"/>
                    <a:pt x="1157" y="1188"/>
                    <a:pt x="1017" y="1310"/>
                  </a:cubicBezTo>
                  <a:cubicBezTo>
                    <a:pt x="860" y="1445"/>
                    <a:pt x="698" y="1561"/>
                    <a:pt x="585" y="1737"/>
                  </a:cubicBezTo>
                  <a:cubicBezTo>
                    <a:pt x="563" y="1773"/>
                    <a:pt x="493" y="1804"/>
                    <a:pt x="497" y="1827"/>
                  </a:cubicBezTo>
                  <a:cubicBezTo>
                    <a:pt x="523" y="1966"/>
                    <a:pt x="436" y="2069"/>
                    <a:pt x="388" y="2182"/>
                  </a:cubicBezTo>
                  <a:cubicBezTo>
                    <a:pt x="296" y="2411"/>
                    <a:pt x="353" y="2666"/>
                    <a:pt x="261" y="2904"/>
                  </a:cubicBezTo>
                  <a:cubicBezTo>
                    <a:pt x="248" y="2941"/>
                    <a:pt x="195" y="3044"/>
                    <a:pt x="221" y="3062"/>
                  </a:cubicBezTo>
                  <a:cubicBezTo>
                    <a:pt x="309" y="3107"/>
                    <a:pt x="256" y="3165"/>
                    <a:pt x="252" y="3215"/>
                  </a:cubicBezTo>
                  <a:cubicBezTo>
                    <a:pt x="243" y="3332"/>
                    <a:pt x="204" y="3448"/>
                    <a:pt x="217" y="3561"/>
                  </a:cubicBezTo>
                  <a:cubicBezTo>
                    <a:pt x="230" y="3655"/>
                    <a:pt x="217" y="3740"/>
                    <a:pt x="213" y="3830"/>
                  </a:cubicBezTo>
                  <a:cubicBezTo>
                    <a:pt x="208" y="3898"/>
                    <a:pt x="265" y="3969"/>
                    <a:pt x="195" y="4032"/>
                  </a:cubicBezTo>
                  <a:cubicBezTo>
                    <a:pt x="317" y="4127"/>
                    <a:pt x="243" y="4243"/>
                    <a:pt x="217" y="4342"/>
                  </a:cubicBezTo>
                  <a:cubicBezTo>
                    <a:pt x="186" y="4459"/>
                    <a:pt x="221" y="4576"/>
                    <a:pt x="217" y="4688"/>
                  </a:cubicBezTo>
                  <a:cubicBezTo>
                    <a:pt x="208" y="4886"/>
                    <a:pt x="213" y="5092"/>
                    <a:pt x="217" y="5290"/>
                  </a:cubicBezTo>
                  <a:cubicBezTo>
                    <a:pt x="217" y="5362"/>
                    <a:pt x="138" y="5402"/>
                    <a:pt x="169" y="5465"/>
                  </a:cubicBezTo>
                  <a:cubicBezTo>
                    <a:pt x="234" y="5600"/>
                    <a:pt x="177" y="5735"/>
                    <a:pt x="160" y="5861"/>
                  </a:cubicBezTo>
                  <a:cubicBezTo>
                    <a:pt x="143" y="6000"/>
                    <a:pt x="116" y="6130"/>
                    <a:pt x="129" y="6274"/>
                  </a:cubicBezTo>
                  <a:cubicBezTo>
                    <a:pt x="138" y="6373"/>
                    <a:pt x="134" y="6480"/>
                    <a:pt x="134" y="6579"/>
                  </a:cubicBezTo>
                  <a:cubicBezTo>
                    <a:pt x="129" y="6723"/>
                    <a:pt x="86" y="6858"/>
                    <a:pt x="81" y="7006"/>
                  </a:cubicBezTo>
                  <a:cubicBezTo>
                    <a:pt x="68" y="7280"/>
                    <a:pt x="51" y="7554"/>
                    <a:pt x="46" y="7828"/>
                  </a:cubicBezTo>
                  <a:cubicBezTo>
                    <a:pt x="42" y="8152"/>
                    <a:pt x="25" y="8475"/>
                    <a:pt x="20" y="8798"/>
                  </a:cubicBezTo>
                  <a:cubicBezTo>
                    <a:pt x="16" y="9149"/>
                    <a:pt x="11" y="9504"/>
                    <a:pt x="37" y="9849"/>
                  </a:cubicBezTo>
                  <a:cubicBezTo>
                    <a:pt x="46" y="9948"/>
                    <a:pt x="3" y="10020"/>
                    <a:pt x="7" y="10110"/>
                  </a:cubicBezTo>
                  <a:cubicBezTo>
                    <a:pt x="25" y="10424"/>
                    <a:pt x="-6" y="10744"/>
                    <a:pt x="11" y="11058"/>
                  </a:cubicBezTo>
                  <a:cubicBezTo>
                    <a:pt x="20" y="11269"/>
                    <a:pt x="-28" y="11480"/>
                    <a:pt x="25" y="11696"/>
                  </a:cubicBezTo>
                  <a:cubicBezTo>
                    <a:pt x="55" y="11831"/>
                    <a:pt x="81" y="11974"/>
                    <a:pt x="81" y="12109"/>
                  </a:cubicBezTo>
                  <a:cubicBezTo>
                    <a:pt x="86" y="12361"/>
                    <a:pt x="103" y="12612"/>
                    <a:pt x="121" y="12859"/>
                  </a:cubicBezTo>
                  <a:cubicBezTo>
                    <a:pt x="143" y="13111"/>
                    <a:pt x="138" y="13362"/>
                    <a:pt x="143" y="13614"/>
                  </a:cubicBezTo>
                  <a:cubicBezTo>
                    <a:pt x="147" y="13776"/>
                    <a:pt x="182" y="13946"/>
                    <a:pt x="165" y="14112"/>
                  </a:cubicBezTo>
                  <a:cubicBezTo>
                    <a:pt x="156" y="14198"/>
                    <a:pt x="129" y="14306"/>
                    <a:pt x="160" y="14387"/>
                  </a:cubicBezTo>
                  <a:cubicBezTo>
                    <a:pt x="195" y="14472"/>
                    <a:pt x="191" y="14557"/>
                    <a:pt x="195" y="14638"/>
                  </a:cubicBezTo>
                  <a:cubicBezTo>
                    <a:pt x="199" y="14804"/>
                    <a:pt x="177" y="14975"/>
                    <a:pt x="177" y="15137"/>
                  </a:cubicBezTo>
                  <a:cubicBezTo>
                    <a:pt x="182" y="15370"/>
                    <a:pt x="182" y="15608"/>
                    <a:pt x="191" y="15842"/>
                  </a:cubicBezTo>
                  <a:cubicBezTo>
                    <a:pt x="191" y="15923"/>
                    <a:pt x="134" y="16008"/>
                    <a:pt x="143" y="16085"/>
                  </a:cubicBezTo>
                  <a:cubicBezTo>
                    <a:pt x="165" y="16242"/>
                    <a:pt x="134" y="16395"/>
                    <a:pt x="134" y="16552"/>
                  </a:cubicBezTo>
                  <a:cubicBezTo>
                    <a:pt x="138" y="16718"/>
                    <a:pt x="108" y="16889"/>
                    <a:pt x="116" y="17055"/>
                  </a:cubicBezTo>
                  <a:cubicBezTo>
                    <a:pt x="125" y="17212"/>
                    <a:pt x="112" y="17374"/>
                    <a:pt x="103" y="17527"/>
                  </a:cubicBezTo>
                  <a:cubicBezTo>
                    <a:pt x="90" y="17684"/>
                    <a:pt x="103" y="17841"/>
                    <a:pt x="94" y="17998"/>
                  </a:cubicBezTo>
                  <a:cubicBezTo>
                    <a:pt x="73" y="18308"/>
                    <a:pt x="125" y="18627"/>
                    <a:pt x="156" y="18937"/>
                  </a:cubicBezTo>
                  <a:cubicBezTo>
                    <a:pt x="186" y="19265"/>
                    <a:pt x="243" y="19593"/>
                    <a:pt x="326" y="19912"/>
                  </a:cubicBezTo>
                  <a:cubicBezTo>
                    <a:pt x="335" y="19953"/>
                    <a:pt x="339" y="19998"/>
                    <a:pt x="361" y="20024"/>
                  </a:cubicBezTo>
                  <a:cubicBezTo>
                    <a:pt x="471" y="20177"/>
                    <a:pt x="597" y="20316"/>
                    <a:pt x="725" y="20451"/>
                  </a:cubicBezTo>
                  <a:cubicBezTo>
                    <a:pt x="886" y="20622"/>
                    <a:pt x="1088" y="20685"/>
                    <a:pt x="1280" y="20774"/>
                  </a:cubicBezTo>
                  <a:cubicBezTo>
                    <a:pt x="1534" y="20891"/>
                    <a:pt x="1796" y="20999"/>
                    <a:pt x="2089" y="21031"/>
                  </a:cubicBezTo>
                  <a:cubicBezTo>
                    <a:pt x="2199" y="21040"/>
                    <a:pt x="2334" y="21066"/>
                    <a:pt x="2444" y="21125"/>
                  </a:cubicBezTo>
                  <a:cubicBezTo>
                    <a:pt x="2566" y="21193"/>
                    <a:pt x="2697" y="21165"/>
                    <a:pt x="2825" y="21206"/>
                  </a:cubicBezTo>
                  <a:cubicBezTo>
                    <a:pt x="2846" y="21213"/>
                    <a:pt x="2868" y="21215"/>
                    <a:pt x="2891" y="21215"/>
                  </a:cubicBezTo>
                  <a:cubicBezTo>
                    <a:pt x="2918" y="21215"/>
                    <a:pt x="2946" y="21212"/>
                    <a:pt x="2973" y="21212"/>
                  </a:cubicBezTo>
                  <a:cubicBezTo>
                    <a:pt x="3025" y="21212"/>
                    <a:pt x="3075" y="21222"/>
                    <a:pt x="3113" y="21282"/>
                  </a:cubicBezTo>
                  <a:cubicBezTo>
                    <a:pt x="3116" y="21285"/>
                    <a:pt x="3122" y="21289"/>
                    <a:pt x="3126" y="21289"/>
                  </a:cubicBezTo>
                  <a:cubicBezTo>
                    <a:pt x="3128" y="21289"/>
                    <a:pt x="3130" y="21288"/>
                    <a:pt x="3131" y="21287"/>
                  </a:cubicBezTo>
                  <a:cubicBezTo>
                    <a:pt x="3145" y="21283"/>
                    <a:pt x="3158" y="21281"/>
                    <a:pt x="3172" y="21281"/>
                  </a:cubicBezTo>
                  <a:cubicBezTo>
                    <a:pt x="3240" y="21281"/>
                    <a:pt x="3303" y="21324"/>
                    <a:pt x="3378" y="21324"/>
                  </a:cubicBezTo>
                  <a:cubicBezTo>
                    <a:pt x="3386" y="21324"/>
                    <a:pt x="3394" y="21324"/>
                    <a:pt x="3402" y="21323"/>
                  </a:cubicBezTo>
                  <a:cubicBezTo>
                    <a:pt x="3427" y="21318"/>
                    <a:pt x="3464" y="21312"/>
                    <a:pt x="3499" y="21312"/>
                  </a:cubicBezTo>
                  <a:cubicBezTo>
                    <a:pt x="3531" y="21312"/>
                    <a:pt x="3563" y="21317"/>
                    <a:pt x="3586" y="21332"/>
                  </a:cubicBezTo>
                  <a:cubicBezTo>
                    <a:pt x="3757" y="21422"/>
                    <a:pt x="3945" y="21381"/>
                    <a:pt x="4120" y="21408"/>
                  </a:cubicBezTo>
                  <a:cubicBezTo>
                    <a:pt x="4201" y="21422"/>
                    <a:pt x="4286" y="21460"/>
                    <a:pt x="4370" y="21460"/>
                  </a:cubicBezTo>
                  <a:cubicBezTo>
                    <a:pt x="4421" y="21460"/>
                    <a:pt x="4472" y="21446"/>
                    <a:pt x="4522" y="21403"/>
                  </a:cubicBezTo>
                  <a:cubicBezTo>
                    <a:pt x="4522" y="21402"/>
                    <a:pt x="4523" y="21402"/>
                    <a:pt x="4524" y="21402"/>
                  </a:cubicBezTo>
                  <a:cubicBezTo>
                    <a:pt x="4527" y="21402"/>
                    <a:pt x="4532" y="21405"/>
                    <a:pt x="4535" y="21408"/>
                  </a:cubicBezTo>
                  <a:cubicBezTo>
                    <a:pt x="4556" y="21451"/>
                    <a:pt x="4586" y="21460"/>
                    <a:pt x="4619" y="21460"/>
                  </a:cubicBezTo>
                  <a:cubicBezTo>
                    <a:pt x="4641" y="21460"/>
                    <a:pt x="4665" y="21456"/>
                    <a:pt x="4688" y="21456"/>
                  </a:cubicBezTo>
                  <a:cubicBezTo>
                    <a:pt x="4695" y="21456"/>
                    <a:pt x="4703" y="21456"/>
                    <a:pt x="4710" y="21457"/>
                  </a:cubicBezTo>
                  <a:cubicBezTo>
                    <a:pt x="4737" y="21461"/>
                    <a:pt x="4765" y="21462"/>
                    <a:pt x="4793" y="21462"/>
                  </a:cubicBezTo>
                  <a:cubicBezTo>
                    <a:pt x="4821" y="21462"/>
                    <a:pt x="4849" y="21461"/>
                    <a:pt x="4876" y="21461"/>
                  </a:cubicBezTo>
                  <a:cubicBezTo>
                    <a:pt x="4920" y="21461"/>
                    <a:pt x="4963" y="21463"/>
                    <a:pt x="5003" y="21475"/>
                  </a:cubicBezTo>
                  <a:cubicBezTo>
                    <a:pt x="5157" y="21525"/>
                    <a:pt x="9147" y="21498"/>
                    <a:pt x="9300" y="21538"/>
                  </a:cubicBezTo>
                  <a:cubicBezTo>
                    <a:pt x="9385" y="21558"/>
                    <a:pt x="9470" y="21561"/>
                    <a:pt x="9556" y="21561"/>
                  </a:cubicBezTo>
                  <a:cubicBezTo>
                    <a:pt x="9602" y="21561"/>
                    <a:pt x="9647" y="21560"/>
                    <a:pt x="9693" y="21560"/>
                  </a:cubicBezTo>
                  <a:cubicBezTo>
                    <a:pt x="9780" y="21560"/>
                    <a:pt x="9868" y="21564"/>
                    <a:pt x="9956" y="21583"/>
                  </a:cubicBezTo>
                  <a:cubicBezTo>
                    <a:pt x="10013" y="21595"/>
                    <a:pt x="10071" y="21600"/>
                    <a:pt x="10131" y="21600"/>
                  </a:cubicBezTo>
                  <a:cubicBezTo>
                    <a:pt x="10247" y="21600"/>
                    <a:pt x="10367" y="21583"/>
                    <a:pt x="10485" y="21574"/>
                  </a:cubicBezTo>
                  <a:cubicBezTo>
                    <a:pt x="10564" y="21570"/>
                    <a:pt x="10643" y="21538"/>
                    <a:pt x="10713" y="21538"/>
                  </a:cubicBezTo>
                  <a:cubicBezTo>
                    <a:pt x="10737" y="21539"/>
                    <a:pt x="10774" y="21539"/>
                    <a:pt x="10821" y="21539"/>
                  </a:cubicBezTo>
                  <a:cubicBezTo>
                    <a:pt x="11210" y="21539"/>
                    <a:pt x="12287" y="21523"/>
                    <a:pt x="12493" y="21511"/>
                  </a:cubicBezTo>
                  <a:cubicBezTo>
                    <a:pt x="12616" y="21503"/>
                    <a:pt x="12743" y="21470"/>
                    <a:pt x="12870" y="21470"/>
                  </a:cubicBezTo>
                  <a:cubicBezTo>
                    <a:pt x="12942" y="21470"/>
                    <a:pt x="13013" y="21480"/>
                    <a:pt x="13084" y="21511"/>
                  </a:cubicBezTo>
                  <a:cubicBezTo>
                    <a:pt x="13085" y="21512"/>
                    <a:pt x="13086" y="21512"/>
                    <a:pt x="13087" y="21512"/>
                  </a:cubicBezTo>
                  <a:cubicBezTo>
                    <a:pt x="13097" y="21512"/>
                    <a:pt x="13116" y="21492"/>
                    <a:pt x="13124" y="21480"/>
                  </a:cubicBezTo>
                  <a:cubicBezTo>
                    <a:pt x="13144" y="21456"/>
                    <a:pt x="13166" y="21450"/>
                    <a:pt x="13191" y="21450"/>
                  </a:cubicBezTo>
                  <a:cubicBezTo>
                    <a:pt x="13203" y="21450"/>
                    <a:pt x="13215" y="21451"/>
                    <a:pt x="13229" y="21453"/>
                  </a:cubicBezTo>
                  <a:cubicBezTo>
                    <a:pt x="13319" y="21465"/>
                    <a:pt x="14013" y="21473"/>
                    <a:pt x="14792" y="21473"/>
                  </a:cubicBezTo>
                  <a:cubicBezTo>
                    <a:pt x="15830" y="21473"/>
                    <a:pt x="17019" y="21458"/>
                    <a:pt x="17127" y="21417"/>
                  </a:cubicBezTo>
                  <a:cubicBezTo>
                    <a:pt x="17359" y="21332"/>
                    <a:pt x="17613" y="21394"/>
                    <a:pt x="17840" y="21273"/>
                  </a:cubicBezTo>
                  <a:cubicBezTo>
                    <a:pt x="17923" y="21228"/>
                    <a:pt x="18059" y="21224"/>
                    <a:pt x="18173" y="21206"/>
                  </a:cubicBezTo>
                  <a:cubicBezTo>
                    <a:pt x="18264" y="21193"/>
                    <a:pt x="18361" y="21165"/>
                    <a:pt x="18453" y="21156"/>
                  </a:cubicBezTo>
                  <a:cubicBezTo>
                    <a:pt x="18575" y="21148"/>
                    <a:pt x="18684" y="21103"/>
                    <a:pt x="18802" y="21094"/>
                  </a:cubicBezTo>
                  <a:cubicBezTo>
                    <a:pt x="18849" y="21085"/>
                    <a:pt x="18847" y="21026"/>
                    <a:pt x="18886" y="21026"/>
                  </a:cubicBezTo>
                  <a:cubicBezTo>
                    <a:pt x="18887" y="21026"/>
                    <a:pt x="18888" y="21026"/>
                    <a:pt x="18890" y="21026"/>
                  </a:cubicBezTo>
                  <a:cubicBezTo>
                    <a:pt x="18898" y="21027"/>
                    <a:pt x="18906" y="21027"/>
                    <a:pt x="18914" y="21027"/>
                  </a:cubicBezTo>
                  <a:cubicBezTo>
                    <a:pt x="19043" y="21027"/>
                    <a:pt x="19150" y="20960"/>
                    <a:pt x="19262" y="20910"/>
                  </a:cubicBezTo>
                  <a:cubicBezTo>
                    <a:pt x="19380" y="20851"/>
                    <a:pt x="19498" y="20802"/>
                    <a:pt x="19634" y="20797"/>
                  </a:cubicBezTo>
                  <a:cubicBezTo>
                    <a:pt x="19656" y="20797"/>
                    <a:pt x="19678" y="20788"/>
                    <a:pt x="19699" y="20784"/>
                  </a:cubicBezTo>
                  <a:cubicBezTo>
                    <a:pt x="19651" y="20752"/>
                    <a:pt x="19673" y="20725"/>
                    <a:pt x="19708" y="20712"/>
                  </a:cubicBezTo>
                  <a:cubicBezTo>
                    <a:pt x="19739" y="20694"/>
                    <a:pt x="19778" y="20698"/>
                    <a:pt x="19809" y="20685"/>
                  </a:cubicBezTo>
                  <a:cubicBezTo>
                    <a:pt x="19975" y="20604"/>
                    <a:pt x="20128" y="20491"/>
                    <a:pt x="20281" y="20388"/>
                  </a:cubicBezTo>
                  <a:cubicBezTo>
                    <a:pt x="20434" y="20285"/>
                    <a:pt x="20522" y="20128"/>
                    <a:pt x="20622" y="19984"/>
                  </a:cubicBezTo>
                  <a:cubicBezTo>
                    <a:pt x="20780" y="19760"/>
                    <a:pt x="21012" y="19593"/>
                    <a:pt x="21104" y="19319"/>
                  </a:cubicBezTo>
                  <a:cubicBezTo>
                    <a:pt x="21113" y="19283"/>
                    <a:pt x="21143" y="19238"/>
                    <a:pt x="21174" y="19225"/>
                  </a:cubicBezTo>
                  <a:cubicBezTo>
                    <a:pt x="21235" y="19198"/>
                    <a:pt x="21231" y="19117"/>
                    <a:pt x="21222" y="19103"/>
                  </a:cubicBezTo>
                  <a:cubicBezTo>
                    <a:pt x="21170" y="18969"/>
                    <a:pt x="21296" y="18856"/>
                    <a:pt x="21261" y="18726"/>
                  </a:cubicBezTo>
                  <a:cubicBezTo>
                    <a:pt x="21244" y="18663"/>
                    <a:pt x="21301" y="18605"/>
                    <a:pt x="21266" y="18524"/>
                  </a:cubicBezTo>
                  <a:cubicBezTo>
                    <a:pt x="21239" y="18466"/>
                    <a:pt x="21310" y="18398"/>
                    <a:pt x="21322" y="18326"/>
                  </a:cubicBezTo>
                  <a:cubicBezTo>
                    <a:pt x="21379" y="18097"/>
                    <a:pt x="21379" y="17873"/>
                    <a:pt x="21393" y="17644"/>
                  </a:cubicBezTo>
                  <a:cubicBezTo>
                    <a:pt x="21406" y="17423"/>
                    <a:pt x="21401" y="17203"/>
                    <a:pt x="21410" y="16988"/>
                  </a:cubicBezTo>
                  <a:cubicBezTo>
                    <a:pt x="21414" y="16952"/>
                    <a:pt x="21471" y="16925"/>
                    <a:pt x="21454" y="16885"/>
                  </a:cubicBezTo>
                  <a:cubicBezTo>
                    <a:pt x="21414" y="16777"/>
                    <a:pt x="21445" y="16669"/>
                    <a:pt x="21445" y="16565"/>
                  </a:cubicBezTo>
                  <a:cubicBezTo>
                    <a:pt x="21441" y="16354"/>
                    <a:pt x="21445" y="16143"/>
                    <a:pt x="21450" y="15932"/>
                  </a:cubicBezTo>
                  <a:cubicBezTo>
                    <a:pt x="21458" y="15595"/>
                    <a:pt x="21414" y="15263"/>
                    <a:pt x="21436" y="14921"/>
                  </a:cubicBezTo>
                  <a:cubicBezTo>
                    <a:pt x="21454" y="14598"/>
                    <a:pt x="21414" y="14270"/>
                    <a:pt x="21445" y="13942"/>
                  </a:cubicBezTo>
                  <a:cubicBezTo>
                    <a:pt x="21467" y="13713"/>
                    <a:pt x="21423" y="13466"/>
                    <a:pt x="21445" y="13228"/>
                  </a:cubicBezTo>
                  <a:cubicBezTo>
                    <a:pt x="21450" y="13210"/>
                    <a:pt x="21454" y="13183"/>
                    <a:pt x="21441" y="13169"/>
                  </a:cubicBezTo>
                  <a:cubicBezTo>
                    <a:pt x="21362" y="13098"/>
                    <a:pt x="21401" y="13012"/>
                    <a:pt x="21410" y="12927"/>
                  </a:cubicBezTo>
                  <a:cubicBezTo>
                    <a:pt x="21419" y="12864"/>
                    <a:pt x="21450" y="12774"/>
                    <a:pt x="21423" y="12743"/>
                  </a:cubicBezTo>
                  <a:cubicBezTo>
                    <a:pt x="21340" y="12653"/>
                    <a:pt x="21371" y="12531"/>
                    <a:pt x="21384" y="12464"/>
                  </a:cubicBezTo>
                  <a:cubicBezTo>
                    <a:pt x="21410" y="12338"/>
                    <a:pt x="21441" y="12217"/>
                    <a:pt x="21423" y="12087"/>
                  </a:cubicBezTo>
                  <a:cubicBezTo>
                    <a:pt x="21414" y="12015"/>
                    <a:pt x="21384" y="11925"/>
                    <a:pt x="21414" y="11871"/>
                  </a:cubicBezTo>
                  <a:cubicBezTo>
                    <a:pt x="21476" y="11759"/>
                    <a:pt x="21462" y="11660"/>
                    <a:pt x="21432" y="11557"/>
                  </a:cubicBezTo>
                  <a:cubicBezTo>
                    <a:pt x="21406" y="11480"/>
                    <a:pt x="21471" y="11395"/>
                    <a:pt x="21406" y="11323"/>
                  </a:cubicBezTo>
                  <a:cubicBezTo>
                    <a:pt x="21515" y="11274"/>
                    <a:pt x="21436" y="11188"/>
                    <a:pt x="21436" y="11121"/>
                  </a:cubicBezTo>
                  <a:cubicBezTo>
                    <a:pt x="21436" y="11098"/>
                    <a:pt x="21414" y="11067"/>
                    <a:pt x="21423" y="11049"/>
                  </a:cubicBezTo>
                  <a:cubicBezTo>
                    <a:pt x="21533" y="10856"/>
                    <a:pt x="21445" y="10645"/>
                    <a:pt x="21450" y="10447"/>
                  </a:cubicBezTo>
                  <a:cubicBezTo>
                    <a:pt x="21454" y="10380"/>
                    <a:pt x="21515" y="10308"/>
                    <a:pt x="21471" y="10258"/>
                  </a:cubicBezTo>
                  <a:cubicBezTo>
                    <a:pt x="21375" y="10141"/>
                    <a:pt x="21524" y="10020"/>
                    <a:pt x="21450" y="9908"/>
                  </a:cubicBezTo>
                  <a:cubicBezTo>
                    <a:pt x="21550" y="9836"/>
                    <a:pt x="21375" y="9796"/>
                    <a:pt x="21432" y="9737"/>
                  </a:cubicBezTo>
                  <a:cubicBezTo>
                    <a:pt x="21550" y="9611"/>
                    <a:pt x="21371" y="9450"/>
                    <a:pt x="21489" y="9328"/>
                  </a:cubicBezTo>
                  <a:cubicBezTo>
                    <a:pt x="21406" y="9234"/>
                    <a:pt x="21471" y="9126"/>
                    <a:pt x="21462" y="9032"/>
                  </a:cubicBezTo>
                  <a:cubicBezTo>
                    <a:pt x="21454" y="8960"/>
                    <a:pt x="21458" y="8911"/>
                    <a:pt x="21493" y="8857"/>
                  </a:cubicBezTo>
                  <a:cubicBezTo>
                    <a:pt x="21432" y="8825"/>
                    <a:pt x="21454" y="8776"/>
                    <a:pt x="21454" y="8722"/>
                  </a:cubicBezTo>
                  <a:cubicBezTo>
                    <a:pt x="21458" y="8533"/>
                    <a:pt x="21506" y="8340"/>
                    <a:pt x="21450" y="8152"/>
                  </a:cubicBezTo>
                  <a:cubicBezTo>
                    <a:pt x="21414" y="8035"/>
                    <a:pt x="21506" y="7904"/>
                    <a:pt x="21432" y="7787"/>
                  </a:cubicBezTo>
                  <a:cubicBezTo>
                    <a:pt x="21572" y="7666"/>
                    <a:pt x="21379" y="7496"/>
                    <a:pt x="21493" y="7370"/>
                  </a:cubicBezTo>
                  <a:cubicBezTo>
                    <a:pt x="21401" y="7303"/>
                    <a:pt x="21462" y="7190"/>
                    <a:pt x="21476" y="7150"/>
                  </a:cubicBezTo>
                  <a:cubicBezTo>
                    <a:pt x="21528" y="7011"/>
                    <a:pt x="21419" y="6889"/>
                    <a:pt x="21485" y="6745"/>
                  </a:cubicBezTo>
                  <a:cubicBezTo>
                    <a:pt x="21502" y="6705"/>
                    <a:pt x="21554" y="6615"/>
                    <a:pt x="21533" y="6543"/>
                  </a:cubicBezTo>
                  <a:cubicBezTo>
                    <a:pt x="21493" y="6417"/>
                    <a:pt x="21506" y="6292"/>
                    <a:pt x="21506" y="6166"/>
                  </a:cubicBezTo>
                  <a:cubicBezTo>
                    <a:pt x="21511" y="6094"/>
                    <a:pt x="21476" y="6018"/>
                    <a:pt x="21528" y="5946"/>
                  </a:cubicBezTo>
                  <a:cubicBezTo>
                    <a:pt x="21528" y="5945"/>
                    <a:pt x="21528" y="5945"/>
                    <a:pt x="21527" y="5945"/>
                  </a:cubicBezTo>
                  <a:cubicBezTo>
                    <a:pt x="21523" y="5945"/>
                    <a:pt x="21509" y="5950"/>
                    <a:pt x="21494" y="5950"/>
                  </a:cubicBezTo>
                  <a:cubicBezTo>
                    <a:pt x="21476" y="5950"/>
                    <a:pt x="21458" y="5942"/>
                    <a:pt x="21467" y="5901"/>
                  </a:cubicBezTo>
                  <a:cubicBezTo>
                    <a:pt x="21476" y="5861"/>
                    <a:pt x="21476" y="5824"/>
                    <a:pt x="21506" y="5789"/>
                  </a:cubicBezTo>
                  <a:cubicBezTo>
                    <a:pt x="21519" y="5771"/>
                    <a:pt x="21524" y="5739"/>
                    <a:pt x="21515" y="5717"/>
                  </a:cubicBezTo>
                  <a:cubicBezTo>
                    <a:pt x="21450" y="5524"/>
                    <a:pt x="21458" y="5317"/>
                    <a:pt x="21445" y="5119"/>
                  </a:cubicBezTo>
                  <a:cubicBezTo>
                    <a:pt x="21428" y="4854"/>
                    <a:pt x="21428" y="4589"/>
                    <a:pt x="21423" y="4320"/>
                  </a:cubicBezTo>
                  <a:cubicBezTo>
                    <a:pt x="21419" y="4162"/>
                    <a:pt x="21445" y="3992"/>
                    <a:pt x="21428" y="3844"/>
                  </a:cubicBezTo>
                  <a:cubicBezTo>
                    <a:pt x="21393" y="3547"/>
                    <a:pt x="21414" y="3255"/>
                    <a:pt x="21393" y="2958"/>
                  </a:cubicBezTo>
                  <a:cubicBezTo>
                    <a:pt x="21379" y="2828"/>
                    <a:pt x="21397" y="2680"/>
                    <a:pt x="21419" y="2532"/>
                  </a:cubicBezTo>
                  <a:cubicBezTo>
                    <a:pt x="21353" y="2339"/>
                    <a:pt x="21454" y="2123"/>
                    <a:pt x="21358" y="1912"/>
                  </a:cubicBezTo>
                  <a:cubicBezTo>
                    <a:pt x="21283" y="1741"/>
                    <a:pt x="21209" y="1570"/>
                    <a:pt x="21121" y="1409"/>
                  </a:cubicBezTo>
                  <a:cubicBezTo>
                    <a:pt x="21025" y="1229"/>
                    <a:pt x="20933" y="1049"/>
                    <a:pt x="20771" y="906"/>
                  </a:cubicBezTo>
                  <a:cubicBezTo>
                    <a:pt x="20570" y="721"/>
                    <a:pt x="20316" y="645"/>
                    <a:pt x="20089" y="519"/>
                  </a:cubicBezTo>
                  <a:cubicBezTo>
                    <a:pt x="20046" y="497"/>
                    <a:pt x="19987" y="481"/>
                    <a:pt x="19937" y="481"/>
                  </a:cubicBezTo>
                  <a:cubicBezTo>
                    <a:pt x="19926" y="481"/>
                    <a:pt x="19915" y="482"/>
                    <a:pt x="19905" y="483"/>
                  </a:cubicBezTo>
                  <a:cubicBezTo>
                    <a:pt x="19871" y="488"/>
                    <a:pt x="19836" y="490"/>
                    <a:pt x="19803" y="490"/>
                  </a:cubicBezTo>
                  <a:cubicBezTo>
                    <a:pt x="19597" y="490"/>
                    <a:pt x="19406" y="415"/>
                    <a:pt x="19218" y="353"/>
                  </a:cubicBezTo>
                  <a:cubicBezTo>
                    <a:pt x="19030" y="289"/>
                    <a:pt x="18849" y="239"/>
                    <a:pt x="18656" y="239"/>
                  </a:cubicBezTo>
                  <a:cubicBezTo>
                    <a:pt x="18633" y="239"/>
                    <a:pt x="18611" y="239"/>
                    <a:pt x="18588" y="241"/>
                  </a:cubicBezTo>
                  <a:cubicBezTo>
                    <a:pt x="18578" y="241"/>
                    <a:pt x="18568" y="241"/>
                    <a:pt x="18559" y="241"/>
                  </a:cubicBezTo>
                  <a:cubicBezTo>
                    <a:pt x="18540" y="241"/>
                    <a:pt x="18522" y="239"/>
                    <a:pt x="18505" y="227"/>
                  </a:cubicBezTo>
                  <a:cubicBezTo>
                    <a:pt x="18370" y="146"/>
                    <a:pt x="18212" y="182"/>
                    <a:pt x="18067" y="151"/>
                  </a:cubicBezTo>
                  <a:cubicBezTo>
                    <a:pt x="18055" y="148"/>
                    <a:pt x="18042" y="148"/>
                    <a:pt x="18030" y="148"/>
                  </a:cubicBezTo>
                  <a:cubicBezTo>
                    <a:pt x="17955" y="148"/>
                    <a:pt x="17880" y="186"/>
                    <a:pt x="17810" y="186"/>
                  </a:cubicBezTo>
                  <a:cubicBezTo>
                    <a:pt x="17786" y="186"/>
                    <a:pt x="17762" y="181"/>
                    <a:pt x="17739" y="169"/>
                  </a:cubicBezTo>
                  <a:cubicBezTo>
                    <a:pt x="17642" y="116"/>
                    <a:pt x="17536" y="112"/>
                    <a:pt x="17433" y="112"/>
                  </a:cubicBezTo>
                  <a:cubicBezTo>
                    <a:pt x="17420" y="112"/>
                    <a:pt x="17406" y="113"/>
                    <a:pt x="17393" y="113"/>
                  </a:cubicBezTo>
                  <a:cubicBezTo>
                    <a:pt x="17362" y="113"/>
                    <a:pt x="17331" y="112"/>
                    <a:pt x="17302" y="111"/>
                  </a:cubicBezTo>
                  <a:cubicBezTo>
                    <a:pt x="17084" y="93"/>
                    <a:pt x="13862" y="47"/>
                    <a:pt x="13381" y="47"/>
                  </a:cubicBezTo>
                  <a:cubicBezTo>
                    <a:pt x="13360" y="47"/>
                    <a:pt x="13344" y="48"/>
                    <a:pt x="13333" y="48"/>
                  </a:cubicBezTo>
                  <a:cubicBezTo>
                    <a:pt x="13266" y="48"/>
                    <a:pt x="13198" y="48"/>
                    <a:pt x="13129" y="48"/>
                  </a:cubicBezTo>
                  <a:cubicBezTo>
                    <a:pt x="12958" y="48"/>
                    <a:pt x="12785" y="46"/>
                    <a:pt x="12616" y="29"/>
                  </a:cubicBezTo>
                  <a:cubicBezTo>
                    <a:pt x="12609" y="29"/>
                    <a:pt x="12602" y="29"/>
                    <a:pt x="12595" y="29"/>
                  </a:cubicBezTo>
                  <a:cubicBezTo>
                    <a:pt x="12529" y="29"/>
                    <a:pt x="12466" y="55"/>
                    <a:pt x="12406" y="55"/>
                  </a:cubicBezTo>
                  <a:cubicBezTo>
                    <a:pt x="12385" y="55"/>
                    <a:pt x="12365" y="52"/>
                    <a:pt x="12345" y="43"/>
                  </a:cubicBezTo>
                  <a:cubicBezTo>
                    <a:pt x="12260" y="10"/>
                    <a:pt x="12176" y="0"/>
                    <a:pt x="12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42" name="IMG_5156.png" descr="IMG_5156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84644" y="414410"/>
              <a:ext cx="815392" cy="1042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46" name="Google Shape;1801;p44"/>
          <p:cNvGrpSpPr/>
          <p:nvPr/>
        </p:nvGrpSpPr>
        <p:grpSpPr>
          <a:xfrm>
            <a:off x="2823111" y="2603882"/>
            <a:ext cx="1548085" cy="333347"/>
            <a:chOff x="0" y="208698"/>
            <a:chExt cx="1548084" cy="333345"/>
          </a:xfrm>
        </p:grpSpPr>
        <p:sp>
          <p:nvSpPr>
            <p:cNvPr id="944" name="شكل"/>
            <p:cNvSpPr/>
            <p:nvPr/>
          </p:nvSpPr>
          <p:spPr>
            <a:xfrm>
              <a:off x="27325" y="208698"/>
              <a:ext cx="1516120" cy="333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12179" y="0"/>
                  </a:moveTo>
                  <a:cubicBezTo>
                    <a:pt x="12169" y="0"/>
                    <a:pt x="12159" y="16"/>
                    <a:pt x="12148" y="37"/>
                  </a:cubicBezTo>
                  <a:cubicBezTo>
                    <a:pt x="12016" y="265"/>
                    <a:pt x="11502" y="327"/>
                    <a:pt x="11043" y="327"/>
                  </a:cubicBezTo>
                  <a:cubicBezTo>
                    <a:pt x="10703" y="327"/>
                    <a:pt x="10394" y="293"/>
                    <a:pt x="10293" y="267"/>
                  </a:cubicBezTo>
                  <a:cubicBezTo>
                    <a:pt x="10242" y="267"/>
                    <a:pt x="10183" y="195"/>
                    <a:pt x="10133" y="195"/>
                  </a:cubicBezTo>
                  <a:cubicBezTo>
                    <a:pt x="10111" y="195"/>
                    <a:pt x="10091" y="207"/>
                    <a:pt x="10073" y="246"/>
                  </a:cubicBezTo>
                  <a:cubicBezTo>
                    <a:pt x="10021" y="370"/>
                    <a:pt x="9971" y="411"/>
                    <a:pt x="9922" y="411"/>
                  </a:cubicBezTo>
                  <a:cubicBezTo>
                    <a:pt x="9864" y="411"/>
                    <a:pt x="9808" y="353"/>
                    <a:pt x="9748" y="307"/>
                  </a:cubicBezTo>
                  <a:cubicBezTo>
                    <a:pt x="9712" y="277"/>
                    <a:pt x="9666" y="204"/>
                    <a:pt x="9633" y="204"/>
                  </a:cubicBezTo>
                  <a:cubicBezTo>
                    <a:pt x="9620" y="204"/>
                    <a:pt x="9609" y="216"/>
                    <a:pt x="9601" y="246"/>
                  </a:cubicBezTo>
                  <a:cubicBezTo>
                    <a:pt x="9552" y="432"/>
                    <a:pt x="9501" y="485"/>
                    <a:pt x="9448" y="485"/>
                  </a:cubicBezTo>
                  <a:cubicBezTo>
                    <a:pt x="9378" y="485"/>
                    <a:pt x="9306" y="390"/>
                    <a:pt x="9236" y="390"/>
                  </a:cubicBezTo>
                  <a:cubicBezTo>
                    <a:pt x="9211" y="390"/>
                    <a:pt x="9186" y="402"/>
                    <a:pt x="9162" y="434"/>
                  </a:cubicBezTo>
                  <a:cubicBezTo>
                    <a:pt x="9136" y="469"/>
                    <a:pt x="8659" y="478"/>
                    <a:pt x="8033" y="478"/>
                  </a:cubicBezTo>
                  <a:cubicBezTo>
                    <a:pt x="7317" y="478"/>
                    <a:pt x="6407" y="465"/>
                    <a:pt x="5752" y="465"/>
                  </a:cubicBezTo>
                  <a:cubicBezTo>
                    <a:pt x="5260" y="465"/>
                    <a:pt x="4912" y="472"/>
                    <a:pt x="4898" y="495"/>
                  </a:cubicBezTo>
                  <a:cubicBezTo>
                    <a:pt x="4724" y="830"/>
                    <a:pt x="4545" y="516"/>
                    <a:pt x="4371" y="894"/>
                  </a:cubicBezTo>
                  <a:cubicBezTo>
                    <a:pt x="4315" y="1011"/>
                    <a:pt x="4256" y="1041"/>
                    <a:pt x="4194" y="1041"/>
                  </a:cubicBezTo>
                  <a:cubicBezTo>
                    <a:pt x="4131" y="1041"/>
                    <a:pt x="4066" y="1009"/>
                    <a:pt x="4002" y="1009"/>
                  </a:cubicBezTo>
                  <a:cubicBezTo>
                    <a:pt x="3928" y="1009"/>
                    <a:pt x="3854" y="1050"/>
                    <a:pt x="3785" y="1227"/>
                  </a:cubicBezTo>
                  <a:cubicBezTo>
                    <a:pt x="3743" y="1331"/>
                    <a:pt x="3697" y="1350"/>
                    <a:pt x="3651" y="1350"/>
                  </a:cubicBezTo>
                  <a:cubicBezTo>
                    <a:pt x="3621" y="1350"/>
                    <a:pt x="3591" y="1341"/>
                    <a:pt x="3561" y="1341"/>
                  </a:cubicBezTo>
                  <a:cubicBezTo>
                    <a:pt x="3494" y="1341"/>
                    <a:pt x="3429" y="1382"/>
                    <a:pt x="3373" y="1645"/>
                  </a:cubicBezTo>
                  <a:cubicBezTo>
                    <a:pt x="3371" y="1659"/>
                    <a:pt x="3368" y="1664"/>
                    <a:pt x="3364" y="1664"/>
                  </a:cubicBezTo>
                  <a:cubicBezTo>
                    <a:pt x="3355" y="1664"/>
                    <a:pt x="3341" y="1640"/>
                    <a:pt x="3332" y="1624"/>
                  </a:cubicBezTo>
                  <a:cubicBezTo>
                    <a:pt x="3317" y="1613"/>
                    <a:pt x="3302" y="1608"/>
                    <a:pt x="3287" y="1608"/>
                  </a:cubicBezTo>
                  <a:cubicBezTo>
                    <a:pt x="3192" y="1608"/>
                    <a:pt x="3095" y="1822"/>
                    <a:pt x="2999" y="1822"/>
                  </a:cubicBezTo>
                  <a:cubicBezTo>
                    <a:pt x="2952" y="1822"/>
                    <a:pt x="2906" y="1773"/>
                    <a:pt x="2860" y="1624"/>
                  </a:cubicBezTo>
                  <a:cubicBezTo>
                    <a:pt x="2859" y="1622"/>
                    <a:pt x="2859" y="1622"/>
                    <a:pt x="2858" y="1622"/>
                  </a:cubicBezTo>
                  <a:cubicBezTo>
                    <a:pt x="2851" y="1622"/>
                    <a:pt x="2832" y="1694"/>
                    <a:pt x="2828" y="1750"/>
                  </a:cubicBezTo>
                  <a:cubicBezTo>
                    <a:pt x="2804" y="1964"/>
                    <a:pt x="2777" y="1980"/>
                    <a:pt x="2733" y="1980"/>
                  </a:cubicBezTo>
                  <a:cubicBezTo>
                    <a:pt x="2725" y="1980"/>
                    <a:pt x="2717" y="1980"/>
                    <a:pt x="2709" y="1980"/>
                  </a:cubicBezTo>
                  <a:cubicBezTo>
                    <a:pt x="2699" y="1978"/>
                    <a:pt x="2689" y="1978"/>
                    <a:pt x="2680" y="1978"/>
                  </a:cubicBezTo>
                  <a:cubicBezTo>
                    <a:pt x="2416" y="1978"/>
                    <a:pt x="2172" y="2507"/>
                    <a:pt x="1907" y="2607"/>
                  </a:cubicBezTo>
                  <a:cubicBezTo>
                    <a:pt x="1715" y="2691"/>
                    <a:pt x="1513" y="2921"/>
                    <a:pt x="1340" y="3422"/>
                  </a:cubicBezTo>
                  <a:cubicBezTo>
                    <a:pt x="1225" y="3757"/>
                    <a:pt x="1083" y="3839"/>
                    <a:pt x="978" y="4259"/>
                  </a:cubicBezTo>
                  <a:cubicBezTo>
                    <a:pt x="822" y="4907"/>
                    <a:pt x="666" y="5533"/>
                    <a:pt x="511" y="6160"/>
                  </a:cubicBezTo>
                  <a:cubicBezTo>
                    <a:pt x="364" y="6725"/>
                    <a:pt x="208" y="7331"/>
                    <a:pt x="176" y="8230"/>
                  </a:cubicBezTo>
                  <a:cubicBezTo>
                    <a:pt x="139" y="9190"/>
                    <a:pt x="144" y="10152"/>
                    <a:pt x="80" y="11135"/>
                  </a:cubicBezTo>
                  <a:cubicBezTo>
                    <a:pt x="-2" y="12389"/>
                    <a:pt x="34" y="13748"/>
                    <a:pt x="21" y="15064"/>
                  </a:cubicBezTo>
                  <a:cubicBezTo>
                    <a:pt x="7" y="17029"/>
                    <a:pt x="43" y="18993"/>
                    <a:pt x="2" y="20959"/>
                  </a:cubicBezTo>
                  <a:cubicBezTo>
                    <a:pt x="-9" y="21382"/>
                    <a:pt x="28" y="21600"/>
                    <a:pt x="94" y="21600"/>
                  </a:cubicBezTo>
                  <a:cubicBezTo>
                    <a:pt x="109" y="21600"/>
                    <a:pt x="126" y="21588"/>
                    <a:pt x="144" y="21565"/>
                  </a:cubicBezTo>
                  <a:cubicBezTo>
                    <a:pt x="303" y="21381"/>
                    <a:pt x="461" y="21347"/>
                    <a:pt x="620" y="21347"/>
                  </a:cubicBezTo>
                  <a:cubicBezTo>
                    <a:pt x="708" y="21347"/>
                    <a:pt x="796" y="21358"/>
                    <a:pt x="885" y="21358"/>
                  </a:cubicBezTo>
                  <a:cubicBezTo>
                    <a:pt x="908" y="21358"/>
                    <a:pt x="931" y="21358"/>
                    <a:pt x="955" y="21356"/>
                  </a:cubicBezTo>
                  <a:cubicBezTo>
                    <a:pt x="1042" y="21351"/>
                    <a:pt x="1129" y="21347"/>
                    <a:pt x="1216" y="21347"/>
                  </a:cubicBezTo>
                  <a:cubicBezTo>
                    <a:pt x="1454" y="21347"/>
                    <a:pt x="1692" y="21367"/>
                    <a:pt x="1930" y="21398"/>
                  </a:cubicBezTo>
                  <a:cubicBezTo>
                    <a:pt x="1967" y="21402"/>
                    <a:pt x="2003" y="21403"/>
                    <a:pt x="2040" y="21403"/>
                  </a:cubicBezTo>
                  <a:cubicBezTo>
                    <a:pt x="2194" y="21403"/>
                    <a:pt x="2346" y="21374"/>
                    <a:pt x="2498" y="21356"/>
                  </a:cubicBezTo>
                  <a:cubicBezTo>
                    <a:pt x="2520" y="21352"/>
                    <a:pt x="2543" y="21352"/>
                    <a:pt x="2566" y="21352"/>
                  </a:cubicBezTo>
                  <a:cubicBezTo>
                    <a:pt x="2634" y="21352"/>
                    <a:pt x="2703" y="21361"/>
                    <a:pt x="2772" y="21361"/>
                  </a:cubicBezTo>
                  <a:cubicBezTo>
                    <a:pt x="2864" y="21361"/>
                    <a:pt x="2954" y="21345"/>
                    <a:pt x="3039" y="21272"/>
                  </a:cubicBezTo>
                  <a:cubicBezTo>
                    <a:pt x="3093" y="21230"/>
                    <a:pt x="3147" y="21216"/>
                    <a:pt x="3201" y="21216"/>
                  </a:cubicBezTo>
                  <a:cubicBezTo>
                    <a:pt x="3313" y="21216"/>
                    <a:pt x="3424" y="21279"/>
                    <a:pt x="3536" y="21279"/>
                  </a:cubicBezTo>
                  <a:cubicBezTo>
                    <a:pt x="3554" y="21279"/>
                    <a:pt x="3574" y="21277"/>
                    <a:pt x="3593" y="21272"/>
                  </a:cubicBezTo>
                  <a:cubicBezTo>
                    <a:pt x="3602" y="21270"/>
                    <a:pt x="3612" y="21270"/>
                    <a:pt x="3621" y="21270"/>
                  </a:cubicBezTo>
                  <a:cubicBezTo>
                    <a:pt x="3709" y="21270"/>
                    <a:pt x="3802" y="21324"/>
                    <a:pt x="3888" y="21324"/>
                  </a:cubicBezTo>
                  <a:cubicBezTo>
                    <a:pt x="3931" y="21324"/>
                    <a:pt x="3972" y="21310"/>
                    <a:pt x="4009" y="21272"/>
                  </a:cubicBezTo>
                  <a:cubicBezTo>
                    <a:pt x="4220" y="21084"/>
                    <a:pt x="4431" y="21168"/>
                    <a:pt x="4637" y="21126"/>
                  </a:cubicBezTo>
                  <a:cubicBezTo>
                    <a:pt x="4866" y="21089"/>
                    <a:pt x="8285" y="21019"/>
                    <a:pt x="9204" y="21019"/>
                  </a:cubicBezTo>
                  <a:cubicBezTo>
                    <a:pt x="9316" y="21019"/>
                    <a:pt x="9390" y="21019"/>
                    <a:pt x="9418" y="21021"/>
                  </a:cubicBezTo>
                  <a:cubicBezTo>
                    <a:pt x="9426" y="21022"/>
                    <a:pt x="9435" y="21022"/>
                    <a:pt x="9443" y="21022"/>
                  </a:cubicBezTo>
                  <a:cubicBezTo>
                    <a:pt x="9592" y="21022"/>
                    <a:pt x="9752" y="20854"/>
                    <a:pt x="9908" y="20854"/>
                  </a:cubicBezTo>
                  <a:cubicBezTo>
                    <a:pt x="11702" y="20835"/>
                    <a:pt x="13488" y="20262"/>
                    <a:pt x="13387" y="20262"/>
                  </a:cubicBezTo>
                  <a:cubicBezTo>
                    <a:pt x="13380" y="20262"/>
                    <a:pt x="13366" y="20264"/>
                    <a:pt x="13343" y="20269"/>
                  </a:cubicBezTo>
                  <a:cubicBezTo>
                    <a:pt x="13677" y="20185"/>
                    <a:pt x="17446" y="20039"/>
                    <a:pt x="17785" y="19934"/>
                  </a:cubicBezTo>
                  <a:cubicBezTo>
                    <a:pt x="18097" y="19809"/>
                    <a:pt x="18408" y="19809"/>
                    <a:pt x="18715" y="19662"/>
                  </a:cubicBezTo>
                  <a:cubicBezTo>
                    <a:pt x="18935" y="19558"/>
                    <a:pt x="19155" y="19579"/>
                    <a:pt x="19375" y="19453"/>
                  </a:cubicBezTo>
                  <a:cubicBezTo>
                    <a:pt x="19475" y="19399"/>
                    <a:pt x="19582" y="19370"/>
                    <a:pt x="19688" y="19370"/>
                  </a:cubicBezTo>
                  <a:cubicBezTo>
                    <a:pt x="19741" y="19370"/>
                    <a:pt x="19794" y="19378"/>
                    <a:pt x="19846" y="19392"/>
                  </a:cubicBezTo>
                  <a:cubicBezTo>
                    <a:pt x="19855" y="19392"/>
                    <a:pt x="19863" y="19393"/>
                    <a:pt x="19872" y="19393"/>
                  </a:cubicBezTo>
                  <a:cubicBezTo>
                    <a:pt x="19948" y="19393"/>
                    <a:pt x="20031" y="19351"/>
                    <a:pt x="20108" y="19351"/>
                  </a:cubicBezTo>
                  <a:cubicBezTo>
                    <a:pt x="20177" y="19351"/>
                    <a:pt x="20241" y="19385"/>
                    <a:pt x="20290" y="19516"/>
                  </a:cubicBezTo>
                  <a:cubicBezTo>
                    <a:pt x="20363" y="19701"/>
                    <a:pt x="20436" y="19743"/>
                    <a:pt x="20508" y="19743"/>
                  </a:cubicBezTo>
                  <a:cubicBezTo>
                    <a:pt x="20568" y="19743"/>
                    <a:pt x="20627" y="19715"/>
                    <a:pt x="20685" y="19715"/>
                  </a:cubicBezTo>
                  <a:cubicBezTo>
                    <a:pt x="20716" y="19715"/>
                    <a:pt x="20746" y="19722"/>
                    <a:pt x="20776" y="19746"/>
                  </a:cubicBezTo>
                  <a:cubicBezTo>
                    <a:pt x="20819" y="19783"/>
                    <a:pt x="20864" y="19799"/>
                    <a:pt x="20912" y="19799"/>
                  </a:cubicBezTo>
                  <a:cubicBezTo>
                    <a:pt x="21052" y="19799"/>
                    <a:pt x="21209" y="19662"/>
                    <a:pt x="21353" y="19537"/>
                  </a:cubicBezTo>
                  <a:cubicBezTo>
                    <a:pt x="21389" y="19516"/>
                    <a:pt x="21463" y="19558"/>
                    <a:pt x="21454" y="19244"/>
                  </a:cubicBezTo>
                  <a:cubicBezTo>
                    <a:pt x="21444" y="18889"/>
                    <a:pt x="21486" y="18535"/>
                    <a:pt x="21472" y="18200"/>
                  </a:cubicBezTo>
                  <a:cubicBezTo>
                    <a:pt x="21408" y="17092"/>
                    <a:pt x="21504" y="15963"/>
                    <a:pt x="21449" y="14834"/>
                  </a:cubicBezTo>
                  <a:cubicBezTo>
                    <a:pt x="21417" y="14207"/>
                    <a:pt x="21486" y="13496"/>
                    <a:pt x="21458" y="12912"/>
                  </a:cubicBezTo>
                  <a:cubicBezTo>
                    <a:pt x="21408" y="11783"/>
                    <a:pt x="21591" y="10717"/>
                    <a:pt x="21499" y="10007"/>
                  </a:cubicBezTo>
                  <a:cubicBezTo>
                    <a:pt x="21440" y="8521"/>
                    <a:pt x="21472" y="7373"/>
                    <a:pt x="21293" y="6453"/>
                  </a:cubicBezTo>
                  <a:cubicBezTo>
                    <a:pt x="21275" y="6348"/>
                    <a:pt x="21252" y="6223"/>
                    <a:pt x="21248" y="6097"/>
                  </a:cubicBezTo>
                  <a:cubicBezTo>
                    <a:pt x="21229" y="5303"/>
                    <a:pt x="21124" y="4759"/>
                    <a:pt x="21019" y="4196"/>
                  </a:cubicBezTo>
                  <a:cubicBezTo>
                    <a:pt x="20895" y="3527"/>
                    <a:pt x="20721" y="3192"/>
                    <a:pt x="20565" y="2795"/>
                  </a:cubicBezTo>
                  <a:cubicBezTo>
                    <a:pt x="20510" y="2660"/>
                    <a:pt x="20430" y="2442"/>
                    <a:pt x="20329" y="2442"/>
                  </a:cubicBezTo>
                  <a:cubicBezTo>
                    <a:pt x="20305" y="2442"/>
                    <a:pt x="20280" y="2454"/>
                    <a:pt x="20254" y="2482"/>
                  </a:cubicBezTo>
                  <a:cubicBezTo>
                    <a:pt x="20213" y="2524"/>
                    <a:pt x="20165" y="2553"/>
                    <a:pt x="20115" y="2553"/>
                  </a:cubicBezTo>
                  <a:cubicBezTo>
                    <a:pt x="20021" y="2553"/>
                    <a:pt x="19920" y="2449"/>
                    <a:pt x="19851" y="2147"/>
                  </a:cubicBezTo>
                  <a:cubicBezTo>
                    <a:pt x="19777" y="1864"/>
                    <a:pt x="19714" y="1761"/>
                    <a:pt x="19637" y="1761"/>
                  </a:cubicBezTo>
                  <a:cubicBezTo>
                    <a:pt x="19624" y="1761"/>
                    <a:pt x="19609" y="1764"/>
                    <a:pt x="19594" y="1771"/>
                  </a:cubicBezTo>
                  <a:cubicBezTo>
                    <a:pt x="19590" y="1773"/>
                    <a:pt x="19587" y="1773"/>
                    <a:pt x="19583" y="1773"/>
                  </a:cubicBezTo>
                  <a:cubicBezTo>
                    <a:pt x="19537" y="1773"/>
                    <a:pt x="19495" y="1664"/>
                    <a:pt x="19457" y="1645"/>
                  </a:cubicBezTo>
                  <a:cubicBezTo>
                    <a:pt x="19325" y="1578"/>
                    <a:pt x="19203" y="1206"/>
                    <a:pt x="19068" y="1206"/>
                  </a:cubicBezTo>
                  <a:cubicBezTo>
                    <a:pt x="19034" y="1206"/>
                    <a:pt x="18998" y="1231"/>
                    <a:pt x="18962" y="1290"/>
                  </a:cubicBezTo>
                  <a:cubicBezTo>
                    <a:pt x="18941" y="1324"/>
                    <a:pt x="18919" y="1355"/>
                    <a:pt x="18900" y="1355"/>
                  </a:cubicBezTo>
                  <a:cubicBezTo>
                    <a:pt x="18882" y="1355"/>
                    <a:pt x="18865" y="1329"/>
                    <a:pt x="18852" y="1248"/>
                  </a:cubicBezTo>
                  <a:cubicBezTo>
                    <a:pt x="18818" y="1046"/>
                    <a:pt x="18776" y="1004"/>
                    <a:pt x="18731" y="1004"/>
                  </a:cubicBezTo>
                  <a:cubicBezTo>
                    <a:pt x="18711" y="1004"/>
                    <a:pt x="18690" y="1011"/>
                    <a:pt x="18669" y="1018"/>
                  </a:cubicBezTo>
                  <a:cubicBezTo>
                    <a:pt x="18665" y="1020"/>
                    <a:pt x="18661" y="1020"/>
                    <a:pt x="18656" y="1020"/>
                  </a:cubicBezTo>
                  <a:cubicBezTo>
                    <a:pt x="18575" y="1020"/>
                    <a:pt x="18495" y="772"/>
                    <a:pt x="18413" y="772"/>
                  </a:cubicBezTo>
                  <a:cubicBezTo>
                    <a:pt x="18375" y="772"/>
                    <a:pt x="18337" y="825"/>
                    <a:pt x="18298" y="976"/>
                  </a:cubicBezTo>
                  <a:cubicBezTo>
                    <a:pt x="18297" y="983"/>
                    <a:pt x="18294" y="985"/>
                    <a:pt x="18291" y="985"/>
                  </a:cubicBezTo>
                  <a:cubicBezTo>
                    <a:pt x="18281" y="985"/>
                    <a:pt x="18265" y="966"/>
                    <a:pt x="18261" y="936"/>
                  </a:cubicBezTo>
                  <a:cubicBezTo>
                    <a:pt x="18250" y="751"/>
                    <a:pt x="18226" y="702"/>
                    <a:pt x="18201" y="702"/>
                  </a:cubicBezTo>
                  <a:cubicBezTo>
                    <a:pt x="18174" y="702"/>
                    <a:pt x="18145" y="757"/>
                    <a:pt x="18129" y="767"/>
                  </a:cubicBezTo>
                  <a:cubicBezTo>
                    <a:pt x="18045" y="792"/>
                    <a:pt x="17961" y="816"/>
                    <a:pt x="17878" y="816"/>
                  </a:cubicBezTo>
                  <a:cubicBezTo>
                    <a:pt x="17746" y="816"/>
                    <a:pt x="17616" y="755"/>
                    <a:pt x="17492" y="537"/>
                  </a:cubicBezTo>
                  <a:cubicBezTo>
                    <a:pt x="17400" y="393"/>
                    <a:pt x="16336" y="372"/>
                    <a:pt x="15334" y="372"/>
                  </a:cubicBezTo>
                  <a:cubicBezTo>
                    <a:pt x="14938" y="372"/>
                    <a:pt x="14552" y="376"/>
                    <a:pt x="14239" y="376"/>
                  </a:cubicBezTo>
                  <a:cubicBezTo>
                    <a:pt x="13853" y="376"/>
                    <a:pt x="13579" y="370"/>
                    <a:pt x="13535" y="349"/>
                  </a:cubicBezTo>
                  <a:cubicBezTo>
                    <a:pt x="13456" y="300"/>
                    <a:pt x="13376" y="286"/>
                    <a:pt x="13294" y="286"/>
                  </a:cubicBezTo>
                  <a:cubicBezTo>
                    <a:pt x="13186" y="286"/>
                    <a:pt x="13077" y="312"/>
                    <a:pt x="12968" y="312"/>
                  </a:cubicBezTo>
                  <a:cubicBezTo>
                    <a:pt x="12913" y="312"/>
                    <a:pt x="12858" y="305"/>
                    <a:pt x="12803" y="286"/>
                  </a:cubicBezTo>
                  <a:cubicBezTo>
                    <a:pt x="12740" y="262"/>
                    <a:pt x="12674" y="207"/>
                    <a:pt x="12605" y="207"/>
                  </a:cubicBezTo>
                  <a:cubicBezTo>
                    <a:pt x="12559" y="207"/>
                    <a:pt x="12512" y="232"/>
                    <a:pt x="12464" y="307"/>
                  </a:cubicBezTo>
                  <a:cubicBezTo>
                    <a:pt x="12436" y="342"/>
                    <a:pt x="12399" y="376"/>
                    <a:pt x="12361" y="376"/>
                  </a:cubicBezTo>
                  <a:cubicBezTo>
                    <a:pt x="12306" y="376"/>
                    <a:pt x="12246" y="304"/>
                    <a:pt x="12202" y="56"/>
                  </a:cubicBezTo>
                  <a:cubicBezTo>
                    <a:pt x="12196" y="16"/>
                    <a:pt x="12188" y="0"/>
                    <a:pt x="12179" y="0"/>
                  </a:cubicBezTo>
                  <a:close/>
                </a:path>
              </a:pathLst>
            </a:custGeom>
            <a:solidFill>
              <a:srgbClr val="A6DF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945" name="غسل اليدين وتعقيمها"/>
            <p:cNvSpPr/>
            <p:nvPr/>
          </p:nvSpPr>
          <p:spPr>
            <a:xfrm>
              <a:off x="0" y="375371"/>
              <a:ext cx="154808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غسل اليدين وتعقيمها</a:t>
              </a:r>
            </a:p>
          </p:txBody>
        </p:sp>
      </p:grpSp>
      <p:sp>
        <p:nvSpPr>
          <p:cNvPr id="947" name="Google Shape;1804;p44"/>
          <p:cNvSpPr/>
          <p:nvPr/>
        </p:nvSpPr>
        <p:spPr>
          <a:xfrm>
            <a:off x="6686365" y="2585799"/>
            <a:ext cx="1562947" cy="152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1824" y="380"/>
                </a:moveTo>
                <a:cubicBezTo>
                  <a:pt x="11999" y="380"/>
                  <a:pt x="12172" y="399"/>
                  <a:pt x="12343" y="449"/>
                </a:cubicBezTo>
                <a:cubicBezTo>
                  <a:pt x="12351" y="452"/>
                  <a:pt x="12358" y="453"/>
                  <a:pt x="12365" y="453"/>
                </a:cubicBezTo>
                <a:cubicBezTo>
                  <a:pt x="12399" y="453"/>
                  <a:pt x="12424" y="431"/>
                  <a:pt x="12449" y="431"/>
                </a:cubicBezTo>
                <a:cubicBezTo>
                  <a:pt x="12450" y="431"/>
                  <a:pt x="12452" y="431"/>
                  <a:pt x="12454" y="431"/>
                </a:cubicBezTo>
                <a:cubicBezTo>
                  <a:pt x="12655" y="445"/>
                  <a:pt x="12860" y="440"/>
                  <a:pt x="13060" y="477"/>
                </a:cubicBezTo>
                <a:cubicBezTo>
                  <a:pt x="13096" y="484"/>
                  <a:pt x="13137" y="487"/>
                  <a:pt x="13177" y="487"/>
                </a:cubicBezTo>
                <a:cubicBezTo>
                  <a:pt x="13217" y="487"/>
                  <a:pt x="13256" y="484"/>
                  <a:pt x="13288" y="477"/>
                </a:cubicBezTo>
                <a:cubicBezTo>
                  <a:pt x="13333" y="467"/>
                  <a:pt x="13378" y="463"/>
                  <a:pt x="13422" y="463"/>
                </a:cubicBezTo>
                <a:cubicBezTo>
                  <a:pt x="13517" y="463"/>
                  <a:pt x="13609" y="480"/>
                  <a:pt x="13697" y="486"/>
                </a:cubicBezTo>
                <a:cubicBezTo>
                  <a:pt x="13920" y="509"/>
                  <a:pt x="18603" y="477"/>
                  <a:pt x="18826" y="541"/>
                </a:cubicBezTo>
                <a:cubicBezTo>
                  <a:pt x="18888" y="559"/>
                  <a:pt x="18968" y="575"/>
                  <a:pt x="19044" y="575"/>
                </a:cubicBezTo>
                <a:cubicBezTo>
                  <a:pt x="19061" y="575"/>
                  <a:pt x="19077" y="574"/>
                  <a:pt x="19093" y="573"/>
                </a:cubicBezTo>
                <a:cubicBezTo>
                  <a:pt x="19137" y="566"/>
                  <a:pt x="19180" y="563"/>
                  <a:pt x="19223" y="563"/>
                </a:cubicBezTo>
                <a:cubicBezTo>
                  <a:pt x="19384" y="563"/>
                  <a:pt x="19542" y="602"/>
                  <a:pt x="19703" y="627"/>
                </a:cubicBezTo>
                <a:cubicBezTo>
                  <a:pt x="19877" y="655"/>
                  <a:pt x="20055" y="664"/>
                  <a:pt x="20225" y="755"/>
                </a:cubicBezTo>
                <a:cubicBezTo>
                  <a:pt x="20505" y="905"/>
                  <a:pt x="20675" y="1146"/>
                  <a:pt x="20782" y="1438"/>
                </a:cubicBezTo>
                <a:cubicBezTo>
                  <a:pt x="20835" y="1584"/>
                  <a:pt x="20853" y="1743"/>
                  <a:pt x="20889" y="1898"/>
                </a:cubicBezTo>
                <a:cubicBezTo>
                  <a:pt x="20929" y="2080"/>
                  <a:pt x="20924" y="2271"/>
                  <a:pt x="20947" y="2463"/>
                </a:cubicBezTo>
                <a:cubicBezTo>
                  <a:pt x="20978" y="2690"/>
                  <a:pt x="20964" y="2918"/>
                  <a:pt x="20991" y="3146"/>
                </a:cubicBezTo>
                <a:cubicBezTo>
                  <a:pt x="21009" y="3314"/>
                  <a:pt x="20991" y="3488"/>
                  <a:pt x="21009" y="3660"/>
                </a:cubicBezTo>
                <a:cubicBezTo>
                  <a:pt x="21013" y="3706"/>
                  <a:pt x="20960" y="3747"/>
                  <a:pt x="20911" y="3747"/>
                </a:cubicBezTo>
                <a:cubicBezTo>
                  <a:pt x="20862" y="3747"/>
                  <a:pt x="20812" y="3744"/>
                  <a:pt x="20763" y="3744"/>
                </a:cubicBezTo>
                <a:cubicBezTo>
                  <a:pt x="20661" y="3744"/>
                  <a:pt x="20562" y="3756"/>
                  <a:pt x="20474" y="3834"/>
                </a:cubicBezTo>
                <a:cubicBezTo>
                  <a:pt x="20471" y="3836"/>
                  <a:pt x="20465" y="3838"/>
                  <a:pt x="20457" y="3838"/>
                </a:cubicBezTo>
                <a:cubicBezTo>
                  <a:pt x="20443" y="3838"/>
                  <a:pt x="20425" y="3834"/>
                  <a:pt x="20425" y="3834"/>
                </a:cubicBezTo>
                <a:cubicBezTo>
                  <a:pt x="20425" y="3760"/>
                  <a:pt x="20404" y="3740"/>
                  <a:pt x="20376" y="3740"/>
                </a:cubicBezTo>
                <a:cubicBezTo>
                  <a:pt x="20339" y="3740"/>
                  <a:pt x="20291" y="3774"/>
                  <a:pt x="20260" y="3774"/>
                </a:cubicBezTo>
                <a:cubicBezTo>
                  <a:pt x="20231" y="3774"/>
                  <a:pt x="20201" y="3774"/>
                  <a:pt x="20172" y="3774"/>
                </a:cubicBezTo>
                <a:cubicBezTo>
                  <a:pt x="20019" y="3774"/>
                  <a:pt x="19864" y="3779"/>
                  <a:pt x="19710" y="3779"/>
                </a:cubicBezTo>
                <a:cubicBezTo>
                  <a:pt x="19638" y="3779"/>
                  <a:pt x="19566" y="3778"/>
                  <a:pt x="19494" y="3774"/>
                </a:cubicBezTo>
                <a:cubicBezTo>
                  <a:pt x="19459" y="3772"/>
                  <a:pt x="19424" y="3771"/>
                  <a:pt x="19389" y="3771"/>
                </a:cubicBezTo>
                <a:cubicBezTo>
                  <a:pt x="19241" y="3771"/>
                  <a:pt x="19094" y="3789"/>
                  <a:pt x="18949" y="3789"/>
                </a:cubicBezTo>
                <a:cubicBezTo>
                  <a:pt x="18936" y="3789"/>
                  <a:pt x="18923" y="3788"/>
                  <a:pt x="18910" y="3788"/>
                </a:cubicBezTo>
                <a:cubicBezTo>
                  <a:pt x="18838" y="3786"/>
                  <a:pt x="18761" y="3781"/>
                  <a:pt x="18685" y="3781"/>
                </a:cubicBezTo>
                <a:cubicBezTo>
                  <a:pt x="18601" y="3781"/>
                  <a:pt x="18519" y="3787"/>
                  <a:pt x="18447" y="3811"/>
                </a:cubicBezTo>
                <a:cubicBezTo>
                  <a:pt x="18398" y="3828"/>
                  <a:pt x="17911" y="3833"/>
                  <a:pt x="17262" y="3833"/>
                </a:cubicBezTo>
                <a:cubicBezTo>
                  <a:pt x="16121" y="3833"/>
                  <a:pt x="14478" y="3817"/>
                  <a:pt x="13834" y="3817"/>
                </a:cubicBezTo>
                <a:cubicBezTo>
                  <a:pt x="13680" y="3817"/>
                  <a:pt x="13582" y="3817"/>
                  <a:pt x="13564" y="3820"/>
                </a:cubicBezTo>
                <a:cubicBezTo>
                  <a:pt x="13381" y="3838"/>
                  <a:pt x="13198" y="3847"/>
                  <a:pt x="13016" y="3861"/>
                </a:cubicBezTo>
                <a:cubicBezTo>
                  <a:pt x="12966" y="3866"/>
                  <a:pt x="12917" y="3867"/>
                  <a:pt x="12868" y="3867"/>
                </a:cubicBezTo>
                <a:cubicBezTo>
                  <a:pt x="12788" y="3867"/>
                  <a:pt x="12709" y="3864"/>
                  <a:pt x="12630" y="3864"/>
                </a:cubicBezTo>
                <a:cubicBezTo>
                  <a:pt x="12582" y="3864"/>
                  <a:pt x="12534" y="3865"/>
                  <a:pt x="12486" y="3870"/>
                </a:cubicBezTo>
                <a:cubicBezTo>
                  <a:pt x="12432" y="3874"/>
                  <a:pt x="12379" y="3876"/>
                  <a:pt x="12326" y="3876"/>
                </a:cubicBezTo>
                <a:cubicBezTo>
                  <a:pt x="12169" y="3876"/>
                  <a:pt x="12012" y="3862"/>
                  <a:pt x="11857" y="3862"/>
                </a:cubicBezTo>
                <a:cubicBezTo>
                  <a:pt x="11796" y="3862"/>
                  <a:pt x="11735" y="3864"/>
                  <a:pt x="11675" y="3870"/>
                </a:cubicBezTo>
                <a:cubicBezTo>
                  <a:pt x="11657" y="3872"/>
                  <a:pt x="11640" y="3873"/>
                  <a:pt x="11623" y="3873"/>
                </a:cubicBezTo>
                <a:cubicBezTo>
                  <a:pt x="11569" y="3873"/>
                  <a:pt x="11516" y="3865"/>
                  <a:pt x="11465" y="3865"/>
                </a:cubicBezTo>
                <a:cubicBezTo>
                  <a:pt x="11427" y="3865"/>
                  <a:pt x="11390" y="3869"/>
                  <a:pt x="11354" y="3883"/>
                </a:cubicBezTo>
                <a:cubicBezTo>
                  <a:pt x="11306" y="3902"/>
                  <a:pt x="11258" y="3908"/>
                  <a:pt x="11210" y="3908"/>
                </a:cubicBezTo>
                <a:cubicBezTo>
                  <a:pt x="11113" y="3908"/>
                  <a:pt x="11016" y="3883"/>
                  <a:pt x="10918" y="3883"/>
                </a:cubicBezTo>
                <a:cubicBezTo>
                  <a:pt x="10885" y="3883"/>
                  <a:pt x="10852" y="3885"/>
                  <a:pt x="10819" y="3893"/>
                </a:cubicBezTo>
                <a:cubicBezTo>
                  <a:pt x="10783" y="3901"/>
                  <a:pt x="10743" y="3904"/>
                  <a:pt x="10701" y="3904"/>
                </a:cubicBezTo>
                <a:cubicBezTo>
                  <a:pt x="10602" y="3904"/>
                  <a:pt x="10491" y="3888"/>
                  <a:pt x="10392" y="3888"/>
                </a:cubicBezTo>
                <a:cubicBezTo>
                  <a:pt x="10284" y="3888"/>
                  <a:pt x="10175" y="3875"/>
                  <a:pt x="10072" y="3875"/>
                </a:cubicBezTo>
                <a:cubicBezTo>
                  <a:pt x="10029" y="3875"/>
                  <a:pt x="9987" y="3877"/>
                  <a:pt x="9946" y="3883"/>
                </a:cubicBezTo>
                <a:cubicBezTo>
                  <a:pt x="9855" y="3896"/>
                  <a:pt x="9767" y="3903"/>
                  <a:pt x="9680" y="3903"/>
                </a:cubicBezTo>
                <a:cubicBezTo>
                  <a:pt x="9608" y="3903"/>
                  <a:pt x="9537" y="3898"/>
                  <a:pt x="9465" y="3888"/>
                </a:cubicBezTo>
                <a:cubicBezTo>
                  <a:pt x="9460" y="3888"/>
                  <a:pt x="9456" y="3888"/>
                  <a:pt x="9451" y="3888"/>
                </a:cubicBezTo>
                <a:cubicBezTo>
                  <a:pt x="9385" y="3888"/>
                  <a:pt x="9346" y="3942"/>
                  <a:pt x="9273" y="3942"/>
                </a:cubicBezTo>
                <a:cubicBezTo>
                  <a:pt x="9262" y="3942"/>
                  <a:pt x="9250" y="3941"/>
                  <a:pt x="9237" y="3938"/>
                </a:cubicBezTo>
                <a:cubicBezTo>
                  <a:pt x="9184" y="3924"/>
                  <a:pt x="9127" y="3919"/>
                  <a:pt x="9070" y="3919"/>
                </a:cubicBezTo>
                <a:cubicBezTo>
                  <a:pt x="8980" y="3919"/>
                  <a:pt x="8888" y="3932"/>
                  <a:pt x="8801" y="3943"/>
                </a:cubicBezTo>
                <a:cubicBezTo>
                  <a:pt x="8795" y="3944"/>
                  <a:pt x="8790" y="3944"/>
                  <a:pt x="8784" y="3944"/>
                </a:cubicBezTo>
                <a:cubicBezTo>
                  <a:pt x="8744" y="3944"/>
                  <a:pt x="8700" y="3932"/>
                  <a:pt x="8660" y="3932"/>
                </a:cubicBezTo>
                <a:cubicBezTo>
                  <a:pt x="8612" y="3932"/>
                  <a:pt x="8569" y="3948"/>
                  <a:pt x="8547" y="4020"/>
                </a:cubicBezTo>
                <a:cubicBezTo>
                  <a:pt x="8544" y="4027"/>
                  <a:pt x="8535" y="4031"/>
                  <a:pt x="8530" y="4031"/>
                </a:cubicBezTo>
                <a:cubicBezTo>
                  <a:pt x="8528" y="4031"/>
                  <a:pt x="8526" y="4031"/>
                  <a:pt x="8525" y="4029"/>
                </a:cubicBezTo>
                <a:cubicBezTo>
                  <a:pt x="8455" y="4014"/>
                  <a:pt x="7815" y="4009"/>
                  <a:pt x="7051" y="4009"/>
                </a:cubicBezTo>
                <a:cubicBezTo>
                  <a:pt x="5862" y="4009"/>
                  <a:pt x="4371" y="4020"/>
                  <a:pt x="4252" y="4020"/>
                </a:cubicBezTo>
                <a:cubicBezTo>
                  <a:pt x="4163" y="4020"/>
                  <a:pt x="4096" y="4025"/>
                  <a:pt x="4029" y="4075"/>
                </a:cubicBezTo>
                <a:cubicBezTo>
                  <a:pt x="4023" y="4078"/>
                  <a:pt x="4016" y="4081"/>
                  <a:pt x="4010" y="4081"/>
                </a:cubicBezTo>
                <a:cubicBezTo>
                  <a:pt x="4007" y="4081"/>
                  <a:pt x="4005" y="4081"/>
                  <a:pt x="4002" y="4079"/>
                </a:cubicBezTo>
                <a:cubicBezTo>
                  <a:pt x="3890" y="4050"/>
                  <a:pt x="3715" y="4038"/>
                  <a:pt x="3558" y="4038"/>
                </a:cubicBezTo>
                <a:cubicBezTo>
                  <a:pt x="3474" y="4038"/>
                  <a:pt x="3395" y="4041"/>
                  <a:pt x="3334" y="4048"/>
                </a:cubicBezTo>
                <a:cubicBezTo>
                  <a:pt x="3156" y="4071"/>
                  <a:pt x="2969" y="4043"/>
                  <a:pt x="2804" y="4088"/>
                </a:cubicBezTo>
                <a:cubicBezTo>
                  <a:pt x="2722" y="4111"/>
                  <a:pt x="2639" y="4120"/>
                  <a:pt x="2562" y="4120"/>
                </a:cubicBezTo>
                <a:cubicBezTo>
                  <a:pt x="2530" y="4120"/>
                  <a:pt x="2499" y="4119"/>
                  <a:pt x="2469" y="4116"/>
                </a:cubicBezTo>
                <a:cubicBezTo>
                  <a:pt x="2426" y="4113"/>
                  <a:pt x="2383" y="4111"/>
                  <a:pt x="2340" y="4111"/>
                </a:cubicBezTo>
                <a:cubicBezTo>
                  <a:pt x="2194" y="4111"/>
                  <a:pt x="2048" y="4125"/>
                  <a:pt x="1904" y="4125"/>
                </a:cubicBezTo>
                <a:cubicBezTo>
                  <a:pt x="1897" y="4125"/>
                  <a:pt x="1891" y="4125"/>
                  <a:pt x="1885" y="4125"/>
                </a:cubicBezTo>
                <a:cubicBezTo>
                  <a:pt x="1749" y="4125"/>
                  <a:pt x="1611" y="4088"/>
                  <a:pt x="1479" y="4088"/>
                </a:cubicBezTo>
                <a:cubicBezTo>
                  <a:pt x="1453" y="4088"/>
                  <a:pt x="1426" y="4090"/>
                  <a:pt x="1400" y="4093"/>
                </a:cubicBezTo>
                <a:cubicBezTo>
                  <a:pt x="1332" y="4101"/>
                  <a:pt x="1265" y="4103"/>
                  <a:pt x="1198" y="4103"/>
                </a:cubicBezTo>
                <a:cubicBezTo>
                  <a:pt x="1160" y="4103"/>
                  <a:pt x="1121" y="4103"/>
                  <a:pt x="1083" y="4103"/>
                </a:cubicBezTo>
                <a:cubicBezTo>
                  <a:pt x="1009" y="4103"/>
                  <a:pt x="935" y="4105"/>
                  <a:pt x="861" y="4116"/>
                </a:cubicBezTo>
                <a:cubicBezTo>
                  <a:pt x="852" y="4116"/>
                  <a:pt x="839" y="4116"/>
                  <a:pt x="830" y="4121"/>
                </a:cubicBezTo>
                <a:cubicBezTo>
                  <a:pt x="811" y="4144"/>
                  <a:pt x="789" y="4150"/>
                  <a:pt x="766" y="4150"/>
                </a:cubicBezTo>
                <a:cubicBezTo>
                  <a:pt x="747" y="4150"/>
                  <a:pt x="727" y="4146"/>
                  <a:pt x="708" y="4146"/>
                </a:cubicBezTo>
                <a:cubicBezTo>
                  <a:pt x="701" y="4146"/>
                  <a:pt x="694" y="4147"/>
                  <a:pt x="687" y="4148"/>
                </a:cubicBezTo>
                <a:cubicBezTo>
                  <a:pt x="657" y="4154"/>
                  <a:pt x="630" y="4156"/>
                  <a:pt x="607" y="4156"/>
                </a:cubicBezTo>
                <a:cubicBezTo>
                  <a:pt x="495" y="4156"/>
                  <a:pt x="458" y="4096"/>
                  <a:pt x="491" y="4002"/>
                </a:cubicBezTo>
                <a:cubicBezTo>
                  <a:pt x="509" y="3565"/>
                  <a:pt x="518" y="3187"/>
                  <a:pt x="562" y="2814"/>
                </a:cubicBezTo>
                <a:cubicBezTo>
                  <a:pt x="580" y="2649"/>
                  <a:pt x="580" y="2481"/>
                  <a:pt x="607" y="2317"/>
                </a:cubicBezTo>
                <a:cubicBezTo>
                  <a:pt x="660" y="1980"/>
                  <a:pt x="687" y="1629"/>
                  <a:pt x="861" y="1342"/>
                </a:cubicBezTo>
                <a:cubicBezTo>
                  <a:pt x="946" y="1201"/>
                  <a:pt x="1048" y="1042"/>
                  <a:pt x="1227" y="937"/>
                </a:cubicBezTo>
                <a:cubicBezTo>
                  <a:pt x="1369" y="855"/>
                  <a:pt x="1574" y="878"/>
                  <a:pt x="1663" y="700"/>
                </a:cubicBezTo>
                <a:cubicBezTo>
                  <a:pt x="1663" y="695"/>
                  <a:pt x="1672" y="691"/>
                  <a:pt x="1672" y="691"/>
                </a:cubicBezTo>
                <a:cubicBezTo>
                  <a:pt x="1699" y="716"/>
                  <a:pt x="1722" y="725"/>
                  <a:pt x="1744" y="725"/>
                </a:cubicBezTo>
                <a:cubicBezTo>
                  <a:pt x="1810" y="725"/>
                  <a:pt x="1860" y="640"/>
                  <a:pt x="1931" y="636"/>
                </a:cubicBezTo>
                <a:cubicBezTo>
                  <a:pt x="2014" y="632"/>
                  <a:pt x="2125" y="581"/>
                  <a:pt x="2191" y="581"/>
                </a:cubicBezTo>
                <a:cubicBezTo>
                  <a:pt x="2202" y="581"/>
                  <a:pt x="2212" y="583"/>
                  <a:pt x="2220" y="586"/>
                </a:cubicBezTo>
                <a:cubicBezTo>
                  <a:pt x="2258" y="600"/>
                  <a:pt x="2295" y="606"/>
                  <a:pt x="2332" y="606"/>
                </a:cubicBezTo>
                <a:cubicBezTo>
                  <a:pt x="2464" y="606"/>
                  <a:pt x="2587" y="534"/>
                  <a:pt x="2721" y="534"/>
                </a:cubicBezTo>
                <a:cubicBezTo>
                  <a:pt x="2744" y="534"/>
                  <a:pt x="2767" y="536"/>
                  <a:pt x="2790" y="541"/>
                </a:cubicBezTo>
                <a:cubicBezTo>
                  <a:pt x="2803" y="543"/>
                  <a:pt x="2816" y="544"/>
                  <a:pt x="2830" y="544"/>
                </a:cubicBezTo>
                <a:cubicBezTo>
                  <a:pt x="2935" y="544"/>
                  <a:pt x="3078" y="488"/>
                  <a:pt x="3200" y="472"/>
                </a:cubicBezTo>
                <a:cubicBezTo>
                  <a:pt x="3271" y="462"/>
                  <a:pt x="3348" y="445"/>
                  <a:pt x="3427" y="445"/>
                </a:cubicBezTo>
                <a:cubicBezTo>
                  <a:pt x="3481" y="445"/>
                  <a:pt x="3535" y="453"/>
                  <a:pt x="3588" y="477"/>
                </a:cubicBezTo>
                <a:cubicBezTo>
                  <a:pt x="3599" y="483"/>
                  <a:pt x="3610" y="485"/>
                  <a:pt x="3620" y="485"/>
                </a:cubicBezTo>
                <a:cubicBezTo>
                  <a:pt x="3659" y="485"/>
                  <a:pt x="3691" y="453"/>
                  <a:pt x="3726" y="449"/>
                </a:cubicBezTo>
                <a:cubicBezTo>
                  <a:pt x="3744" y="448"/>
                  <a:pt x="3762" y="448"/>
                  <a:pt x="3779" y="448"/>
                </a:cubicBezTo>
                <a:cubicBezTo>
                  <a:pt x="3857" y="448"/>
                  <a:pt x="3936" y="459"/>
                  <a:pt x="4014" y="459"/>
                </a:cubicBezTo>
                <a:cubicBezTo>
                  <a:pt x="4089" y="459"/>
                  <a:pt x="4164" y="448"/>
                  <a:pt x="4238" y="409"/>
                </a:cubicBezTo>
                <a:cubicBezTo>
                  <a:pt x="4259" y="397"/>
                  <a:pt x="4619" y="392"/>
                  <a:pt x="5117" y="392"/>
                </a:cubicBezTo>
                <a:cubicBezTo>
                  <a:pt x="6317" y="392"/>
                  <a:pt x="8326" y="418"/>
                  <a:pt x="8373" y="431"/>
                </a:cubicBezTo>
                <a:cubicBezTo>
                  <a:pt x="8398" y="438"/>
                  <a:pt x="8422" y="441"/>
                  <a:pt x="8445" y="441"/>
                </a:cubicBezTo>
                <a:cubicBezTo>
                  <a:pt x="8526" y="441"/>
                  <a:pt x="8598" y="407"/>
                  <a:pt x="8667" y="399"/>
                </a:cubicBezTo>
                <a:cubicBezTo>
                  <a:pt x="8819" y="388"/>
                  <a:pt x="8970" y="381"/>
                  <a:pt x="9120" y="381"/>
                </a:cubicBezTo>
                <a:cubicBezTo>
                  <a:pt x="9309" y="381"/>
                  <a:pt x="9497" y="391"/>
                  <a:pt x="9683" y="409"/>
                </a:cubicBezTo>
                <a:cubicBezTo>
                  <a:pt x="9702" y="410"/>
                  <a:pt x="9721" y="411"/>
                  <a:pt x="9740" y="411"/>
                </a:cubicBezTo>
                <a:cubicBezTo>
                  <a:pt x="9849" y="411"/>
                  <a:pt x="9951" y="386"/>
                  <a:pt x="10055" y="386"/>
                </a:cubicBezTo>
                <a:cubicBezTo>
                  <a:pt x="10078" y="386"/>
                  <a:pt x="10101" y="388"/>
                  <a:pt x="10124" y="390"/>
                </a:cubicBezTo>
                <a:cubicBezTo>
                  <a:pt x="10259" y="405"/>
                  <a:pt x="10395" y="412"/>
                  <a:pt x="10530" y="412"/>
                </a:cubicBezTo>
                <a:cubicBezTo>
                  <a:pt x="10640" y="412"/>
                  <a:pt x="10749" y="408"/>
                  <a:pt x="10855" y="399"/>
                </a:cubicBezTo>
                <a:cubicBezTo>
                  <a:pt x="10905" y="396"/>
                  <a:pt x="10954" y="394"/>
                  <a:pt x="11003" y="394"/>
                </a:cubicBezTo>
                <a:cubicBezTo>
                  <a:pt x="11125" y="394"/>
                  <a:pt x="11247" y="403"/>
                  <a:pt x="11367" y="403"/>
                </a:cubicBezTo>
                <a:cubicBezTo>
                  <a:pt x="11425" y="403"/>
                  <a:pt x="11483" y="401"/>
                  <a:pt x="11541" y="395"/>
                </a:cubicBezTo>
                <a:cubicBezTo>
                  <a:pt x="11636" y="385"/>
                  <a:pt x="11730" y="380"/>
                  <a:pt x="11824" y="380"/>
                </a:cubicBezTo>
                <a:close/>
                <a:moveTo>
                  <a:pt x="20873" y="4135"/>
                </a:moveTo>
                <a:cubicBezTo>
                  <a:pt x="20905" y="4135"/>
                  <a:pt x="20938" y="4137"/>
                  <a:pt x="20969" y="4139"/>
                </a:cubicBezTo>
                <a:cubicBezTo>
                  <a:pt x="21018" y="4139"/>
                  <a:pt x="21053" y="4157"/>
                  <a:pt x="21049" y="4230"/>
                </a:cubicBezTo>
                <a:cubicBezTo>
                  <a:pt x="21040" y="4375"/>
                  <a:pt x="21009" y="4539"/>
                  <a:pt x="21058" y="4671"/>
                </a:cubicBezTo>
                <a:cubicBezTo>
                  <a:pt x="21102" y="4799"/>
                  <a:pt x="21071" y="4913"/>
                  <a:pt x="21071" y="5031"/>
                </a:cubicBezTo>
                <a:cubicBezTo>
                  <a:pt x="21076" y="5341"/>
                  <a:pt x="21147" y="5646"/>
                  <a:pt x="21129" y="5956"/>
                </a:cubicBezTo>
                <a:cubicBezTo>
                  <a:pt x="21120" y="6129"/>
                  <a:pt x="21098" y="6316"/>
                  <a:pt x="21107" y="6480"/>
                </a:cubicBezTo>
                <a:cubicBezTo>
                  <a:pt x="21125" y="6821"/>
                  <a:pt x="21116" y="7158"/>
                  <a:pt x="21107" y="7495"/>
                </a:cubicBezTo>
                <a:cubicBezTo>
                  <a:pt x="21102" y="7810"/>
                  <a:pt x="21120" y="8119"/>
                  <a:pt x="21107" y="8438"/>
                </a:cubicBezTo>
                <a:cubicBezTo>
                  <a:pt x="21093" y="8711"/>
                  <a:pt x="21076" y="8989"/>
                  <a:pt x="21089" y="9263"/>
                </a:cubicBezTo>
                <a:cubicBezTo>
                  <a:pt x="21093" y="9458"/>
                  <a:pt x="21125" y="9663"/>
                  <a:pt x="21093" y="9855"/>
                </a:cubicBezTo>
                <a:cubicBezTo>
                  <a:pt x="21058" y="10037"/>
                  <a:pt x="21076" y="10224"/>
                  <a:pt x="21049" y="10406"/>
                </a:cubicBezTo>
                <a:cubicBezTo>
                  <a:pt x="21031" y="10501"/>
                  <a:pt x="21067" y="10629"/>
                  <a:pt x="21053" y="10729"/>
                </a:cubicBezTo>
                <a:cubicBezTo>
                  <a:pt x="21022" y="11021"/>
                  <a:pt x="21018" y="11312"/>
                  <a:pt x="21009" y="11604"/>
                </a:cubicBezTo>
                <a:cubicBezTo>
                  <a:pt x="21000" y="11777"/>
                  <a:pt x="21022" y="11968"/>
                  <a:pt x="21027" y="12150"/>
                </a:cubicBezTo>
                <a:cubicBezTo>
                  <a:pt x="21031" y="12291"/>
                  <a:pt x="21036" y="12437"/>
                  <a:pt x="21018" y="12583"/>
                </a:cubicBezTo>
                <a:cubicBezTo>
                  <a:pt x="21009" y="12642"/>
                  <a:pt x="21080" y="12733"/>
                  <a:pt x="21058" y="12820"/>
                </a:cubicBezTo>
                <a:cubicBezTo>
                  <a:pt x="21013" y="13002"/>
                  <a:pt x="21071" y="13184"/>
                  <a:pt x="21058" y="13371"/>
                </a:cubicBezTo>
                <a:cubicBezTo>
                  <a:pt x="21045" y="13494"/>
                  <a:pt x="21134" y="13635"/>
                  <a:pt x="21111" y="13767"/>
                </a:cubicBezTo>
                <a:cubicBezTo>
                  <a:pt x="21080" y="13963"/>
                  <a:pt x="21134" y="14159"/>
                  <a:pt x="21120" y="14354"/>
                </a:cubicBezTo>
                <a:cubicBezTo>
                  <a:pt x="21111" y="14482"/>
                  <a:pt x="21107" y="14614"/>
                  <a:pt x="21129" y="14746"/>
                </a:cubicBezTo>
                <a:cubicBezTo>
                  <a:pt x="21147" y="14892"/>
                  <a:pt x="21160" y="15028"/>
                  <a:pt x="21138" y="15179"/>
                </a:cubicBezTo>
                <a:cubicBezTo>
                  <a:pt x="21116" y="15320"/>
                  <a:pt x="21156" y="15470"/>
                  <a:pt x="21183" y="15616"/>
                </a:cubicBezTo>
                <a:cubicBezTo>
                  <a:pt x="21200" y="15698"/>
                  <a:pt x="21223" y="15762"/>
                  <a:pt x="21174" y="15844"/>
                </a:cubicBezTo>
                <a:cubicBezTo>
                  <a:pt x="21138" y="15903"/>
                  <a:pt x="21169" y="15989"/>
                  <a:pt x="21200" y="16035"/>
                </a:cubicBezTo>
                <a:cubicBezTo>
                  <a:pt x="21263" y="16140"/>
                  <a:pt x="21263" y="16231"/>
                  <a:pt x="21232" y="16345"/>
                </a:cubicBezTo>
                <a:cubicBezTo>
                  <a:pt x="21209" y="16417"/>
                  <a:pt x="21236" y="16509"/>
                  <a:pt x="21249" y="16591"/>
                </a:cubicBezTo>
                <a:cubicBezTo>
                  <a:pt x="21303" y="16878"/>
                  <a:pt x="21289" y="17165"/>
                  <a:pt x="21258" y="17447"/>
                </a:cubicBezTo>
                <a:cubicBezTo>
                  <a:pt x="21245" y="17556"/>
                  <a:pt x="21267" y="17661"/>
                  <a:pt x="21258" y="17770"/>
                </a:cubicBezTo>
                <a:cubicBezTo>
                  <a:pt x="21223" y="18062"/>
                  <a:pt x="21214" y="18358"/>
                  <a:pt x="21174" y="18645"/>
                </a:cubicBezTo>
                <a:cubicBezTo>
                  <a:pt x="21147" y="18822"/>
                  <a:pt x="21142" y="19000"/>
                  <a:pt x="21125" y="19173"/>
                </a:cubicBezTo>
                <a:cubicBezTo>
                  <a:pt x="21120" y="19241"/>
                  <a:pt x="21076" y="19291"/>
                  <a:pt x="21045" y="19346"/>
                </a:cubicBezTo>
                <a:cubicBezTo>
                  <a:pt x="20978" y="19469"/>
                  <a:pt x="20978" y="19624"/>
                  <a:pt x="20866" y="19729"/>
                </a:cubicBezTo>
                <a:cubicBezTo>
                  <a:pt x="20844" y="19747"/>
                  <a:pt x="20866" y="19770"/>
                  <a:pt x="20889" y="19788"/>
                </a:cubicBezTo>
                <a:cubicBezTo>
                  <a:pt x="20911" y="19797"/>
                  <a:pt x="20906" y="19824"/>
                  <a:pt x="20889" y="19833"/>
                </a:cubicBezTo>
                <a:cubicBezTo>
                  <a:pt x="20688" y="19943"/>
                  <a:pt x="20648" y="20202"/>
                  <a:pt x="20492" y="20321"/>
                </a:cubicBezTo>
                <a:cubicBezTo>
                  <a:pt x="20300" y="20471"/>
                  <a:pt x="20100" y="20631"/>
                  <a:pt x="19855" y="20685"/>
                </a:cubicBezTo>
                <a:cubicBezTo>
                  <a:pt x="19627" y="20740"/>
                  <a:pt x="19409" y="20817"/>
                  <a:pt x="19182" y="20854"/>
                </a:cubicBezTo>
                <a:cubicBezTo>
                  <a:pt x="18786" y="20918"/>
                  <a:pt x="13942" y="21031"/>
                  <a:pt x="13533" y="21040"/>
                </a:cubicBezTo>
                <a:cubicBezTo>
                  <a:pt x="13350" y="21040"/>
                  <a:pt x="13154" y="21095"/>
                  <a:pt x="12962" y="21113"/>
                </a:cubicBezTo>
                <a:cubicBezTo>
                  <a:pt x="12698" y="21136"/>
                  <a:pt x="12438" y="21209"/>
                  <a:pt x="12175" y="21209"/>
                </a:cubicBezTo>
                <a:cubicBezTo>
                  <a:pt x="12167" y="21209"/>
                  <a:pt x="12159" y="21209"/>
                  <a:pt x="12151" y="21209"/>
                </a:cubicBezTo>
                <a:cubicBezTo>
                  <a:pt x="11835" y="21209"/>
                  <a:pt x="11514" y="21195"/>
                  <a:pt x="11198" y="21191"/>
                </a:cubicBezTo>
                <a:cubicBezTo>
                  <a:pt x="11183" y="21190"/>
                  <a:pt x="11169" y="21190"/>
                  <a:pt x="11155" y="21190"/>
                </a:cubicBezTo>
                <a:cubicBezTo>
                  <a:pt x="10993" y="21190"/>
                  <a:pt x="10829" y="21208"/>
                  <a:pt x="10667" y="21208"/>
                </a:cubicBezTo>
                <a:cubicBezTo>
                  <a:pt x="10628" y="21208"/>
                  <a:pt x="10590" y="21207"/>
                  <a:pt x="10552" y="21204"/>
                </a:cubicBezTo>
                <a:cubicBezTo>
                  <a:pt x="10496" y="21201"/>
                  <a:pt x="10441" y="21199"/>
                  <a:pt x="10385" y="21199"/>
                </a:cubicBezTo>
                <a:cubicBezTo>
                  <a:pt x="10183" y="21199"/>
                  <a:pt x="9984" y="21220"/>
                  <a:pt x="9781" y="21227"/>
                </a:cubicBezTo>
                <a:cubicBezTo>
                  <a:pt x="9626" y="21234"/>
                  <a:pt x="9469" y="21242"/>
                  <a:pt x="9312" y="21242"/>
                </a:cubicBezTo>
                <a:cubicBezTo>
                  <a:pt x="9244" y="21242"/>
                  <a:pt x="9176" y="21240"/>
                  <a:pt x="9108" y="21236"/>
                </a:cubicBezTo>
                <a:cubicBezTo>
                  <a:pt x="8814" y="21218"/>
                  <a:pt x="4613" y="21245"/>
                  <a:pt x="4318" y="21182"/>
                </a:cubicBezTo>
                <a:cubicBezTo>
                  <a:pt x="4123" y="21145"/>
                  <a:pt x="3922" y="21159"/>
                  <a:pt x="3726" y="21127"/>
                </a:cubicBezTo>
                <a:cubicBezTo>
                  <a:pt x="3343" y="21054"/>
                  <a:pt x="2955" y="20995"/>
                  <a:pt x="2567" y="20931"/>
                </a:cubicBezTo>
                <a:cubicBezTo>
                  <a:pt x="2354" y="20895"/>
                  <a:pt x="2131" y="20863"/>
                  <a:pt x="1917" y="20817"/>
                </a:cubicBezTo>
                <a:cubicBezTo>
                  <a:pt x="1783" y="20794"/>
                  <a:pt x="1636" y="20781"/>
                  <a:pt x="1520" y="20681"/>
                </a:cubicBezTo>
                <a:cubicBezTo>
                  <a:pt x="1489" y="20655"/>
                  <a:pt x="1456" y="20618"/>
                  <a:pt x="1406" y="20618"/>
                </a:cubicBezTo>
                <a:cubicBezTo>
                  <a:pt x="1394" y="20618"/>
                  <a:pt x="1380" y="20620"/>
                  <a:pt x="1365" y="20626"/>
                </a:cubicBezTo>
                <a:cubicBezTo>
                  <a:pt x="1352" y="20630"/>
                  <a:pt x="1343" y="20632"/>
                  <a:pt x="1334" y="20632"/>
                </a:cubicBezTo>
                <a:cubicBezTo>
                  <a:pt x="1278" y="20632"/>
                  <a:pt x="1298" y="20548"/>
                  <a:pt x="1271" y="20517"/>
                </a:cubicBezTo>
                <a:cubicBezTo>
                  <a:pt x="999" y="20189"/>
                  <a:pt x="870" y="19806"/>
                  <a:pt x="834" y="19382"/>
                </a:cubicBezTo>
                <a:cubicBezTo>
                  <a:pt x="825" y="19264"/>
                  <a:pt x="794" y="19146"/>
                  <a:pt x="772" y="19027"/>
                </a:cubicBezTo>
                <a:cubicBezTo>
                  <a:pt x="705" y="18704"/>
                  <a:pt x="723" y="18376"/>
                  <a:pt x="732" y="18057"/>
                </a:cubicBezTo>
                <a:cubicBezTo>
                  <a:pt x="741" y="17556"/>
                  <a:pt x="652" y="17069"/>
                  <a:pt x="629" y="16572"/>
                </a:cubicBezTo>
                <a:cubicBezTo>
                  <a:pt x="603" y="16040"/>
                  <a:pt x="522" y="15511"/>
                  <a:pt x="491" y="14978"/>
                </a:cubicBezTo>
                <a:cubicBezTo>
                  <a:pt x="478" y="14705"/>
                  <a:pt x="451" y="14436"/>
                  <a:pt x="424" y="14168"/>
                </a:cubicBezTo>
                <a:cubicBezTo>
                  <a:pt x="398" y="13876"/>
                  <a:pt x="407" y="13585"/>
                  <a:pt x="358" y="13298"/>
                </a:cubicBezTo>
                <a:cubicBezTo>
                  <a:pt x="309" y="13015"/>
                  <a:pt x="335" y="12728"/>
                  <a:pt x="318" y="12446"/>
                </a:cubicBezTo>
                <a:cubicBezTo>
                  <a:pt x="300" y="12214"/>
                  <a:pt x="318" y="11982"/>
                  <a:pt x="318" y="11749"/>
                </a:cubicBezTo>
                <a:cubicBezTo>
                  <a:pt x="318" y="11453"/>
                  <a:pt x="300" y="11162"/>
                  <a:pt x="309" y="10870"/>
                </a:cubicBezTo>
                <a:cubicBezTo>
                  <a:pt x="322" y="10406"/>
                  <a:pt x="331" y="9937"/>
                  <a:pt x="340" y="9472"/>
                </a:cubicBezTo>
                <a:cubicBezTo>
                  <a:pt x="349" y="9185"/>
                  <a:pt x="375" y="8903"/>
                  <a:pt x="371" y="8616"/>
                </a:cubicBezTo>
                <a:cubicBezTo>
                  <a:pt x="358" y="8197"/>
                  <a:pt x="389" y="7778"/>
                  <a:pt x="438" y="7363"/>
                </a:cubicBezTo>
                <a:cubicBezTo>
                  <a:pt x="465" y="7086"/>
                  <a:pt x="465" y="6803"/>
                  <a:pt x="496" y="6521"/>
                </a:cubicBezTo>
                <a:cubicBezTo>
                  <a:pt x="522" y="6302"/>
                  <a:pt x="509" y="6070"/>
                  <a:pt x="518" y="5842"/>
                </a:cubicBezTo>
                <a:cubicBezTo>
                  <a:pt x="527" y="5546"/>
                  <a:pt x="487" y="5254"/>
                  <a:pt x="522" y="4958"/>
                </a:cubicBezTo>
                <a:cubicBezTo>
                  <a:pt x="536" y="4872"/>
                  <a:pt x="514" y="4781"/>
                  <a:pt x="518" y="4690"/>
                </a:cubicBezTo>
                <a:cubicBezTo>
                  <a:pt x="518" y="4561"/>
                  <a:pt x="600" y="4492"/>
                  <a:pt x="724" y="4492"/>
                </a:cubicBezTo>
                <a:cubicBezTo>
                  <a:pt x="735" y="4492"/>
                  <a:pt x="747" y="4493"/>
                  <a:pt x="759" y="4494"/>
                </a:cubicBezTo>
                <a:cubicBezTo>
                  <a:pt x="869" y="4506"/>
                  <a:pt x="979" y="4514"/>
                  <a:pt x="1090" y="4514"/>
                </a:cubicBezTo>
                <a:cubicBezTo>
                  <a:pt x="1145" y="4514"/>
                  <a:pt x="1201" y="4512"/>
                  <a:pt x="1258" y="4508"/>
                </a:cubicBezTo>
                <a:cubicBezTo>
                  <a:pt x="1321" y="4502"/>
                  <a:pt x="1386" y="4498"/>
                  <a:pt x="1451" y="4498"/>
                </a:cubicBezTo>
                <a:cubicBezTo>
                  <a:pt x="1555" y="4498"/>
                  <a:pt x="1660" y="4509"/>
                  <a:pt x="1761" y="4549"/>
                </a:cubicBezTo>
                <a:cubicBezTo>
                  <a:pt x="1771" y="4552"/>
                  <a:pt x="1782" y="4555"/>
                  <a:pt x="1791" y="4555"/>
                </a:cubicBezTo>
                <a:cubicBezTo>
                  <a:pt x="1795" y="4555"/>
                  <a:pt x="1798" y="4554"/>
                  <a:pt x="1801" y="4553"/>
                </a:cubicBezTo>
                <a:cubicBezTo>
                  <a:pt x="1863" y="4506"/>
                  <a:pt x="1927" y="4492"/>
                  <a:pt x="1993" y="4492"/>
                </a:cubicBezTo>
                <a:cubicBezTo>
                  <a:pt x="2085" y="4492"/>
                  <a:pt x="2181" y="4519"/>
                  <a:pt x="2274" y="4519"/>
                </a:cubicBezTo>
                <a:cubicBezTo>
                  <a:pt x="2289" y="4519"/>
                  <a:pt x="2303" y="4518"/>
                  <a:pt x="2318" y="4517"/>
                </a:cubicBezTo>
                <a:cubicBezTo>
                  <a:pt x="2427" y="4507"/>
                  <a:pt x="2542" y="4488"/>
                  <a:pt x="2661" y="4488"/>
                </a:cubicBezTo>
                <a:cubicBezTo>
                  <a:pt x="2708" y="4488"/>
                  <a:pt x="2756" y="4491"/>
                  <a:pt x="2804" y="4499"/>
                </a:cubicBezTo>
                <a:cubicBezTo>
                  <a:pt x="2851" y="4507"/>
                  <a:pt x="2898" y="4511"/>
                  <a:pt x="2945" y="4511"/>
                </a:cubicBezTo>
                <a:cubicBezTo>
                  <a:pt x="3140" y="4511"/>
                  <a:pt x="3337" y="4448"/>
                  <a:pt x="3534" y="4430"/>
                </a:cubicBezTo>
                <a:cubicBezTo>
                  <a:pt x="3762" y="4408"/>
                  <a:pt x="3998" y="4403"/>
                  <a:pt x="4225" y="4375"/>
                </a:cubicBezTo>
                <a:cubicBezTo>
                  <a:pt x="4236" y="4374"/>
                  <a:pt x="4247" y="4374"/>
                  <a:pt x="4257" y="4374"/>
                </a:cubicBezTo>
                <a:cubicBezTo>
                  <a:pt x="4320" y="4374"/>
                  <a:pt x="4378" y="4394"/>
                  <a:pt x="4443" y="4394"/>
                </a:cubicBezTo>
                <a:cubicBezTo>
                  <a:pt x="4639" y="4385"/>
                  <a:pt x="8734" y="4362"/>
                  <a:pt x="8926" y="4348"/>
                </a:cubicBezTo>
                <a:cubicBezTo>
                  <a:pt x="9264" y="4321"/>
                  <a:pt x="9603" y="4339"/>
                  <a:pt x="9946" y="4298"/>
                </a:cubicBezTo>
                <a:cubicBezTo>
                  <a:pt x="10019" y="4291"/>
                  <a:pt x="10095" y="4287"/>
                  <a:pt x="10172" y="4287"/>
                </a:cubicBezTo>
                <a:cubicBezTo>
                  <a:pt x="10287" y="4287"/>
                  <a:pt x="10406" y="4295"/>
                  <a:pt x="10521" y="4312"/>
                </a:cubicBezTo>
                <a:cubicBezTo>
                  <a:pt x="10537" y="4313"/>
                  <a:pt x="10554" y="4314"/>
                  <a:pt x="10570" y="4314"/>
                </a:cubicBezTo>
                <a:cubicBezTo>
                  <a:pt x="10662" y="4314"/>
                  <a:pt x="10755" y="4292"/>
                  <a:pt x="10850" y="4292"/>
                </a:cubicBezTo>
                <a:cubicBezTo>
                  <a:pt x="10877" y="4292"/>
                  <a:pt x="10903" y="4294"/>
                  <a:pt x="10930" y="4298"/>
                </a:cubicBezTo>
                <a:cubicBezTo>
                  <a:pt x="11028" y="4316"/>
                  <a:pt x="11131" y="4324"/>
                  <a:pt x="11234" y="4324"/>
                </a:cubicBezTo>
                <a:cubicBezTo>
                  <a:pt x="11337" y="4324"/>
                  <a:pt x="11441" y="4316"/>
                  <a:pt x="11541" y="4303"/>
                </a:cubicBezTo>
                <a:cubicBezTo>
                  <a:pt x="11612" y="4294"/>
                  <a:pt x="11683" y="4292"/>
                  <a:pt x="11754" y="4292"/>
                </a:cubicBezTo>
                <a:cubicBezTo>
                  <a:pt x="11898" y="4292"/>
                  <a:pt x="12042" y="4303"/>
                  <a:pt x="12185" y="4303"/>
                </a:cubicBezTo>
                <a:cubicBezTo>
                  <a:pt x="12200" y="4303"/>
                  <a:pt x="12216" y="4303"/>
                  <a:pt x="12232" y="4303"/>
                </a:cubicBezTo>
                <a:cubicBezTo>
                  <a:pt x="12293" y="4301"/>
                  <a:pt x="12353" y="4301"/>
                  <a:pt x="12415" y="4301"/>
                </a:cubicBezTo>
                <a:cubicBezTo>
                  <a:pt x="12537" y="4301"/>
                  <a:pt x="12659" y="4301"/>
                  <a:pt x="12784" y="4289"/>
                </a:cubicBezTo>
                <a:cubicBezTo>
                  <a:pt x="12828" y="4284"/>
                  <a:pt x="12879" y="4260"/>
                  <a:pt x="12928" y="4260"/>
                </a:cubicBezTo>
                <a:cubicBezTo>
                  <a:pt x="12963" y="4260"/>
                  <a:pt x="12998" y="4272"/>
                  <a:pt x="13029" y="4312"/>
                </a:cubicBezTo>
                <a:cubicBezTo>
                  <a:pt x="13081" y="4264"/>
                  <a:pt x="13138" y="4252"/>
                  <a:pt x="13196" y="4252"/>
                </a:cubicBezTo>
                <a:cubicBezTo>
                  <a:pt x="13263" y="4252"/>
                  <a:pt x="13333" y="4269"/>
                  <a:pt x="13401" y="4269"/>
                </a:cubicBezTo>
                <a:cubicBezTo>
                  <a:pt x="13415" y="4269"/>
                  <a:pt x="13429" y="4268"/>
                  <a:pt x="13443" y="4266"/>
                </a:cubicBezTo>
                <a:cubicBezTo>
                  <a:pt x="13617" y="4239"/>
                  <a:pt x="18251" y="4225"/>
                  <a:pt x="18425" y="4216"/>
                </a:cubicBezTo>
                <a:cubicBezTo>
                  <a:pt x="18652" y="4207"/>
                  <a:pt x="18879" y="4202"/>
                  <a:pt x="19102" y="4184"/>
                </a:cubicBezTo>
                <a:cubicBezTo>
                  <a:pt x="19144" y="4182"/>
                  <a:pt x="19186" y="4181"/>
                  <a:pt x="19229" y="4181"/>
                </a:cubicBezTo>
                <a:cubicBezTo>
                  <a:pt x="19348" y="4181"/>
                  <a:pt x="19467" y="4188"/>
                  <a:pt x="19586" y="4188"/>
                </a:cubicBezTo>
                <a:cubicBezTo>
                  <a:pt x="19649" y="4188"/>
                  <a:pt x="19712" y="4186"/>
                  <a:pt x="19775" y="4180"/>
                </a:cubicBezTo>
                <a:cubicBezTo>
                  <a:pt x="19822" y="4175"/>
                  <a:pt x="19870" y="4173"/>
                  <a:pt x="19917" y="4173"/>
                </a:cubicBezTo>
                <a:cubicBezTo>
                  <a:pt x="20081" y="4173"/>
                  <a:pt x="20244" y="4195"/>
                  <a:pt x="20408" y="4195"/>
                </a:cubicBezTo>
                <a:cubicBezTo>
                  <a:pt x="20517" y="4195"/>
                  <a:pt x="20627" y="4185"/>
                  <a:pt x="20737" y="4152"/>
                </a:cubicBezTo>
                <a:cubicBezTo>
                  <a:pt x="20779" y="4139"/>
                  <a:pt x="20826" y="4135"/>
                  <a:pt x="20873" y="4135"/>
                </a:cubicBezTo>
                <a:close/>
                <a:moveTo>
                  <a:pt x="11442" y="0"/>
                </a:moveTo>
                <a:cubicBezTo>
                  <a:pt x="11341" y="0"/>
                  <a:pt x="11236" y="8"/>
                  <a:pt x="11135" y="17"/>
                </a:cubicBezTo>
                <a:cubicBezTo>
                  <a:pt x="10792" y="44"/>
                  <a:pt x="10449" y="40"/>
                  <a:pt x="10106" y="53"/>
                </a:cubicBezTo>
                <a:cubicBezTo>
                  <a:pt x="10024" y="57"/>
                  <a:pt x="9941" y="58"/>
                  <a:pt x="9859" y="58"/>
                </a:cubicBezTo>
                <a:cubicBezTo>
                  <a:pt x="9619" y="58"/>
                  <a:pt x="9379" y="46"/>
                  <a:pt x="9144" y="40"/>
                </a:cubicBezTo>
                <a:cubicBezTo>
                  <a:pt x="9097" y="39"/>
                  <a:pt x="9050" y="38"/>
                  <a:pt x="9003" y="38"/>
                </a:cubicBezTo>
                <a:cubicBezTo>
                  <a:pt x="8815" y="38"/>
                  <a:pt x="8630" y="44"/>
                  <a:pt x="8444" y="44"/>
                </a:cubicBezTo>
                <a:cubicBezTo>
                  <a:pt x="8164" y="44"/>
                  <a:pt x="3989" y="90"/>
                  <a:pt x="3708" y="99"/>
                </a:cubicBezTo>
                <a:cubicBezTo>
                  <a:pt x="3276" y="112"/>
                  <a:pt x="2840" y="112"/>
                  <a:pt x="2412" y="208"/>
                </a:cubicBezTo>
                <a:cubicBezTo>
                  <a:pt x="2069" y="281"/>
                  <a:pt x="1712" y="304"/>
                  <a:pt x="1391" y="468"/>
                </a:cubicBezTo>
                <a:cubicBezTo>
                  <a:pt x="1365" y="480"/>
                  <a:pt x="1336" y="493"/>
                  <a:pt x="1306" y="493"/>
                </a:cubicBezTo>
                <a:cubicBezTo>
                  <a:pt x="1279" y="493"/>
                  <a:pt x="1252" y="482"/>
                  <a:pt x="1227" y="449"/>
                </a:cubicBezTo>
                <a:cubicBezTo>
                  <a:pt x="1210" y="425"/>
                  <a:pt x="1191" y="414"/>
                  <a:pt x="1172" y="414"/>
                </a:cubicBezTo>
                <a:cubicBezTo>
                  <a:pt x="1148" y="414"/>
                  <a:pt x="1124" y="429"/>
                  <a:pt x="1102" y="454"/>
                </a:cubicBezTo>
                <a:cubicBezTo>
                  <a:pt x="950" y="623"/>
                  <a:pt x="781" y="773"/>
                  <a:pt x="660" y="964"/>
                </a:cubicBezTo>
                <a:cubicBezTo>
                  <a:pt x="545" y="1146"/>
                  <a:pt x="469" y="1360"/>
                  <a:pt x="402" y="1570"/>
                </a:cubicBezTo>
                <a:cubicBezTo>
                  <a:pt x="331" y="1789"/>
                  <a:pt x="269" y="2007"/>
                  <a:pt x="260" y="2253"/>
                </a:cubicBezTo>
                <a:cubicBezTo>
                  <a:pt x="251" y="2545"/>
                  <a:pt x="237" y="2845"/>
                  <a:pt x="215" y="3141"/>
                </a:cubicBezTo>
                <a:cubicBezTo>
                  <a:pt x="202" y="3319"/>
                  <a:pt x="175" y="3501"/>
                  <a:pt x="180" y="3679"/>
                </a:cubicBezTo>
                <a:cubicBezTo>
                  <a:pt x="180" y="3843"/>
                  <a:pt x="171" y="4002"/>
                  <a:pt x="180" y="4166"/>
                </a:cubicBezTo>
                <a:cubicBezTo>
                  <a:pt x="188" y="4385"/>
                  <a:pt x="197" y="4612"/>
                  <a:pt x="206" y="4836"/>
                </a:cubicBezTo>
                <a:cubicBezTo>
                  <a:pt x="215" y="5041"/>
                  <a:pt x="202" y="5254"/>
                  <a:pt x="193" y="5464"/>
                </a:cubicBezTo>
                <a:cubicBezTo>
                  <a:pt x="184" y="5674"/>
                  <a:pt x="251" y="5888"/>
                  <a:pt x="166" y="6093"/>
                </a:cubicBezTo>
                <a:cubicBezTo>
                  <a:pt x="162" y="6106"/>
                  <a:pt x="175" y="6120"/>
                  <a:pt x="180" y="6134"/>
                </a:cubicBezTo>
                <a:cubicBezTo>
                  <a:pt x="224" y="6238"/>
                  <a:pt x="184" y="6343"/>
                  <a:pt x="175" y="6439"/>
                </a:cubicBezTo>
                <a:cubicBezTo>
                  <a:pt x="162" y="6621"/>
                  <a:pt x="135" y="6803"/>
                  <a:pt x="139" y="6985"/>
                </a:cubicBezTo>
                <a:cubicBezTo>
                  <a:pt x="144" y="7190"/>
                  <a:pt x="99" y="7386"/>
                  <a:pt x="86" y="7586"/>
                </a:cubicBezTo>
                <a:cubicBezTo>
                  <a:pt x="82" y="7659"/>
                  <a:pt x="135" y="7728"/>
                  <a:pt x="95" y="7796"/>
                </a:cubicBezTo>
                <a:cubicBezTo>
                  <a:pt x="6" y="7933"/>
                  <a:pt x="28" y="8110"/>
                  <a:pt x="41" y="8238"/>
                </a:cubicBezTo>
                <a:cubicBezTo>
                  <a:pt x="73" y="8516"/>
                  <a:pt x="19" y="8784"/>
                  <a:pt x="37" y="9058"/>
                </a:cubicBezTo>
                <a:cubicBezTo>
                  <a:pt x="59" y="9285"/>
                  <a:pt x="15" y="9513"/>
                  <a:pt x="19" y="9741"/>
                </a:cubicBezTo>
                <a:cubicBezTo>
                  <a:pt x="19" y="9941"/>
                  <a:pt x="37" y="10146"/>
                  <a:pt x="15" y="10342"/>
                </a:cubicBezTo>
                <a:cubicBezTo>
                  <a:pt x="-12" y="10606"/>
                  <a:pt x="6" y="10870"/>
                  <a:pt x="6" y="11134"/>
                </a:cubicBezTo>
                <a:cubicBezTo>
                  <a:pt x="10" y="11558"/>
                  <a:pt x="10" y="11986"/>
                  <a:pt x="28" y="12410"/>
                </a:cubicBezTo>
                <a:cubicBezTo>
                  <a:pt x="37" y="12587"/>
                  <a:pt x="15" y="12770"/>
                  <a:pt x="33" y="12947"/>
                </a:cubicBezTo>
                <a:cubicBezTo>
                  <a:pt x="64" y="13275"/>
                  <a:pt x="82" y="13603"/>
                  <a:pt x="126" y="13926"/>
                </a:cubicBezTo>
                <a:cubicBezTo>
                  <a:pt x="139" y="14049"/>
                  <a:pt x="122" y="14159"/>
                  <a:pt x="131" y="14277"/>
                </a:cubicBezTo>
                <a:cubicBezTo>
                  <a:pt x="148" y="14459"/>
                  <a:pt x="197" y="14637"/>
                  <a:pt x="197" y="14823"/>
                </a:cubicBezTo>
                <a:cubicBezTo>
                  <a:pt x="197" y="15083"/>
                  <a:pt x="233" y="15343"/>
                  <a:pt x="251" y="15607"/>
                </a:cubicBezTo>
                <a:cubicBezTo>
                  <a:pt x="269" y="15826"/>
                  <a:pt x="340" y="16049"/>
                  <a:pt x="331" y="16263"/>
                </a:cubicBezTo>
                <a:cubicBezTo>
                  <a:pt x="322" y="16481"/>
                  <a:pt x="371" y="16696"/>
                  <a:pt x="367" y="16914"/>
                </a:cubicBezTo>
                <a:cubicBezTo>
                  <a:pt x="367" y="17078"/>
                  <a:pt x="398" y="17256"/>
                  <a:pt x="416" y="17424"/>
                </a:cubicBezTo>
                <a:cubicBezTo>
                  <a:pt x="465" y="17907"/>
                  <a:pt x="433" y="18390"/>
                  <a:pt x="465" y="18982"/>
                </a:cubicBezTo>
                <a:cubicBezTo>
                  <a:pt x="491" y="19128"/>
                  <a:pt x="545" y="19382"/>
                  <a:pt x="594" y="19638"/>
                </a:cubicBezTo>
                <a:cubicBezTo>
                  <a:pt x="616" y="19756"/>
                  <a:pt x="611" y="19884"/>
                  <a:pt x="656" y="19993"/>
                </a:cubicBezTo>
                <a:cubicBezTo>
                  <a:pt x="741" y="20221"/>
                  <a:pt x="839" y="20448"/>
                  <a:pt x="1004" y="20639"/>
                </a:cubicBezTo>
                <a:cubicBezTo>
                  <a:pt x="1209" y="20877"/>
                  <a:pt x="1467" y="21004"/>
                  <a:pt x="1761" y="21090"/>
                </a:cubicBezTo>
                <a:cubicBezTo>
                  <a:pt x="1882" y="21127"/>
                  <a:pt x="2002" y="21164"/>
                  <a:pt x="2131" y="21182"/>
                </a:cubicBezTo>
                <a:cubicBezTo>
                  <a:pt x="2250" y="21199"/>
                  <a:pt x="2367" y="21260"/>
                  <a:pt x="2493" y="21260"/>
                </a:cubicBezTo>
                <a:cubicBezTo>
                  <a:pt x="2526" y="21260"/>
                  <a:pt x="2560" y="21256"/>
                  <a:pt x="2594" y="21245"/>
                </a:cubicBezTo>
                <a:cubicBezTo>
                  <a:pt x="2600" y="21243"/>
                  <a:pt x="2606" y="21243"/>
                  <a:pt x="2613" y="21243"/>
                </a:cubicBezTo>
                <a:cubicBezTo>
                  <a:pt x="2640" y="21243"/>
                  <a:pt x="2671" y="21256"/>
                  <a:pt x="2697" y="21264"/>
                </a:cubicBezTo>
                <a:cubicBezTo>
                  <a:pt x="2817" y="21296"/>
                  <a:pt x="2938" y="21309"/>
                  <a:pt x="3058" y="21336"/>
                </a:cubicBezTo>
                <a:cubicBezTo>
                  <a:pt x="3303" y="21387"/>
                  <a:pt x="3552" y="21455"/>
                  <a:pt x="3806" y="21464"/>
                </a:cubicBezTo>
                <a:cubicBezTo>
                  <a:pt x="3955" y="21468"/>
                  <a:pt x="4104" y="21519"/>
                  <a:pt x="4248" y="21519"/>
                </a:cubicBezTo>
                <a:cubicBezTo>
                  <a:pt x="4272" y="21519"/>
                  <a:pt x="4295" y="21517"/>
                  <a:pt x="4318" y="21514"/>
                </a:cubicBezTo>
                <a:cubicBezTo>
                  <a:pt x="4355" y="21508"/>
                  <a:pt x="4688" y="21506"/>
                  <a:pt x="5153" y="21506"/>
                </a:cubicBezTo>
                <a:cubicBezTo>
                  <a:pt x="6375" y="21506"/>
                  <a:pt x="8512" y="21522"/>
                  <a:pt x="8596" y="21532"/>
                </a:cubicBezTo>
                <a:cubicBezTo>
                  <a:pt x="8796" y="21551"/>
                  <a:pt x="9006" y="21551"/>
                  <a:pt x="9206" y="21578"/>
                </a:cubicBezTo>
                <a:cubicBezTo>
                  <a:pt x="9287" y="21589"/>
                  <a:pt x="9374" y="21600"/>
                  <a:pt x="9462" y="21600"/>
                </a:cubicBezTo>
                <a:cubicBezTo>
                  <a:pt x="9555" y="21600"/>
                  <a:pt x="9649" y="21588"/>
                  <a:pt x="9741" y="21551"/>
                </a:cubicBezTo>
                <a:cubicBezTo>
                  <a:pt x="9777" y="21537"/>
                  <a:pt x="9820" y="21530"/>
                  <a:pt x="9864" y="21530"/>
                </a:cubicBezTo>
                <a:cubicBezTo>
                  <a:pt x="9908" y="21530"/>
                  <a:pt x="9953" y="21537"/>
                  <a:pt x="9990" y="21551"/>
                </a:cubicBezTo>
                <a:cubicBezTo>
                  <a:pt x="10023" y="21564"/>
                  <a:pt x="10055" y="21568"/>
                  <a:pt x="10088" y="21568"/>
                </a:cubicBezTo>
                <a:cubicBezTo>
                  <a:pt x="10154" y="21568"/>
                  <a:pt x="10219" y="21550"/>
                  <a:pt x="10280" y="21550"/>
                </a:cubicBezTo>
                <a:cubicBezTo>
                  <a:pt x="10284" y="21550"/>
                  <a:pt x="10289" y="21550"/>
                  <a:pt x="10293" y="21551"/>
                </a:cubicBezTo>
                <a:cubicBezTo>
                  <a:pt x="10496" y="21551"/>
                  <a:pt x="10699" y="21520"/>
                  <a:pt x="10902" y="21520"/>
                </a:cubicBezTo>
                <a:cubicBezTo>
                  <a:pt x="10958" y="21520"/>
                  <a:pt x="11013" y="21522"/>
                  <a:pt x="11068" y="21528"/>
                </a:cubicBezTo>
                <a:cubicBezTo>
                  <a:pt x="11074" y="21529"/>
                  <a:pt x="11080" y="21529"/>
                  <a:pt x="11086" y="21529"/>
                </a:cubicBezTo>
                <a:cubicBezTo>
                  <a:pt x="11143" y="21529"/>
                  <a:pt x="11189" y="21483"/>
                  <a:pt x="11246" y="21483"/>
                </a:cubicBezTo>
                <a:cubicBezTo>
                  <a:pt x="11264" y="21483"/>
                  <a:pt x="11284" y="21488"/>
                  <a:pt x="11305" y="21501"/>
                </a:cubicBezTo>
                <a:cubicBezTo>
                  <a:pt x="11357" y="21533"/>
                  <a:pt x="11419" y="21544"/>
                  <a:pt x="11482" y="21544"/>
                </a:cubicBezTo>
                <a:cubicBezTo>
                  <a:pt x="11541" y="21544"/>
                  <a:pt x="11600" y="21534"/>
                  <a:pt x="11652" y="21523"/>
                </a:cubicBezTo>
                <a:cubicBezTo>
                  <a:pt x="11693" y="21515"/>
                  <a:pt x="11733" y="21512"/>
                  <a:pt x="11772" y="21512"/>
                </a:cubicBezTo>
                <a:cubicBezTo>
                  <a:pt x="11882" y="21512"/>
                  <a:pt x="11991" y="21535"/>
                  <a:pt x="12101" y="21535"/>
                </a:cubicBezTo>
                <a:cubicBezTo>
                  <a:pt x="12132" y="21535"/>
                  <a:pt x="12164" y="21533"/>
                  <a:pt x="12196" y="21528"/>
                </a:cubicBezTo>
                <a:cubicBezTo>
                  <a:pt x="12267" y="21519"/>
                  <a:pt x="12351" y="21486"/>
                  <a:pt x="12435" y="21486"/>
                </a:cubicBezTo>
                <a:cubicBezTo>
                  <a:pt x="12478" y="21486"/>
                  <a:pt x="12521" y="21494"/>
                  <a:pt x="12561" y="21519"/>
                </a:cubicBezTo>
                <a:cubicBezTo>
                  <a:pt x="12574" y="21487"/>
                  <a:pt x="12590" y="21478"/>
                  <a:pt x="12609" y="21478"/>
                </a:cubicBezTo>
                <a:cubicBezTo>
                  <a:pt x="12636" y="21478"/>
                  <a:pt x="12666" y="21496"/>
                  <a:pt x="12697" y="21496"/>
                </a:cubicBezTo>
                <a:cubicBezTo>
                  <a:pt x="12708" y="21496"/>
                  <a:pt x="12720" y="21493"/>
                  <a:pt x="12730" y="21487"/>
                </a:cubicBezTo>
                <a:cubicBezTo>
                  <a:pt x="12855" y="21409"/>
                  <a:pt x="13020" y="21455"/>
                  <a:pt x="13167" y="21427"/>
                </a:cubicBezTo>
                <a:cubicBezTo>
                  <a:pt x="13314" y="21405"/>
                  <a:pt x="13479" y="21377"/>
                  <a:pt x="13639" y="21377"/>
                </a:cubicBezTo>
                <a:cubicBezTo>
                  <a:pt x="13676" y="21377"/>
                  <a:pt x="16138" y="21360"/>
                  <a:pt x="17455" y="21360"/>
                </a:cubicBezTo>
                <a:cubicBezTo>
                  <a:pt x="17925" y="21360"/>
                  <a:pt x="18249" y="21362"/>
                  <a:pt x="18264" y="21368"/>
                </a:cubicBezTo>
                <a:cubicBezTo>
                  <a:pt x="18282" y="21376"/>
                  <a:pt x="18299" y="21381"/>
                  <a:pt x="18316" y="21381"/>
                </a:cubicBezTo>
                <a:cubicBezTo>
                  <a:pt x="18328" y="21381"/>
                  <a:pt x="18340" y="21379"/>
                  <a:pt x="18353" y="21373"/>
                </a:cubicBezTo>
                <a:cubicBezTo>
                  <a:pt x="18442" y="21332"/>
                  <a:pt x="18567" y="21341"/>
                  <a:pt x="18638" y="21300"/>
                </a:cubicBezTo>
                <a:cubicBezTo>
                  <a:pt x="18652" y="21292"/>
                  <a:pt x="18662" y="21288"/>
                  <a:pt x="18672" y="21288"/>
                </a:cubicBezTo>
                <a:cubicBezTo>
                  <a:pt x="18707" y="21288"/>
                  <a:pt x="18722" y="21334"/>
                  <a:pt x="18748" y="21334"/>
                </a:cubicBezTo>
                <a:cubicBezTo>
                  <a:pt x="18756" y="21334"/>
                  <a:pt x="18765" y="21330"/>
                  <a:pt x="18777" y="21318"/>
                </a:cubicBezTo>
                <a:cubicBezTo>
                  <a:pt x="18836" y="21258"/>
                  <a:pt x="18909" y="21241"/>
                  <a:pt x="18986" y="21241"/>
                </a:cubicBezTo>
                <a:cubicBezTo>
                  <a:pt x="19024" y="21241"/>
                  <a:pt x="19063" y="21245"/>
                  <a:pt x="19102" y="21250"/>
                </a:cubicBezTo>
                <a:cubicBezTo>
                  <a:pt x="19107" y="21250"/>
                  <a:pt x="19112" y="21251"/>
                  <a:pt x="19117" y="21251"/>
                </a:cubicBezTo>
                <a:cubicBezTo>
                  <a:pt x="19163" y="21251"/>
                  <a:pt x="19217" y="21233"/>
                  <a:pt x="19244" y="21204"/>
                </a:cubicBezTo>
                <a:cubicBezTo>
                  <a:pt x="19347" y="21090"/>
                  <a:pt x="19494" y="21131"/>
                  <a:pt x="19614" y="21113"/>
                </a:cubicBezTo>
                <a:cubicBezTo>
                  <a:pt x="19730" y="21095"/>
                  <a:pt x="19868" y="21090"/>
                  <a:pt x="19940" y="21022"/>
                </a:cubicBezTo>
                <a:cubicBezTo>
                  <a:pt x="20020" y="20945"/>
                  <a:pt x="20122" y="20927"/>
                  <a:pt x="20185" y="20922"/>
                </a:cubicBezTo>
                <a:cubicBezTo>
                  <a:pt x="20398" y="20904"/>
                  <a:pt x="20510" y="20726"/>
                  <a:pt x="20675" y="20639"/>
                </a:cubicBezTo>
                <a:cubicBezTo>
                  <a:pt x="20777" y="20590"/>
                  <a:pt x="20862" y="20471"/>
                  <a:pt x="20911" y="20339"/>
                </a:cubicBezTo>
                <a:cubicBezTo>
                  <a:pt x="20929" y="20284"/>
                  <a:pt x="21013" y="20298"/>
                  <a:pt x="21040" y="20211"/>
                </a:cubicBezTo>
                <a:cubicBezTo>
                  <a:pt x="21102" y="20029"/>
                  <a:pt x="21218" y="19870"/>
                  <a:pt x="21294" y="19697"/>
                </a:cubicBezTo>
                <a:cubicBezTo>
                  <a:pt x="21356" y="19556"/>
                  <a:pt x="21419" y="19401"/>
                  <a:pt x="21423" y="19255"/>
                </a:cubicBezTo>
                <a:cubicBezTo>
                  <a:pt x="21427" y="19109"/>
                  <a:pt x="21450" y="18968"/>
                  <a:pt x="21468" y="18832"/>
                </a:cubicBezTo>
                <a:cubicBezTo>
                  <a:pt x="21499" y="18563"/>
                  <a:pt x="21517" y="18299"/>
                  <a:pt x="21543" y="18030"/>
                </a:cubicBezTo>
                <a:cubicBezTo>
                  <a:pt x="21566" y="17857"/>
                  <a:pt x="21566" y="17684"/>
                  <a:pt x="21575" y="17506"/>
                </a:cubicBezTo>
                <a:cubicBezTo>
                  <a:pt x="21584" y="17283"/>
                  <a:pt x="21588" y="17064"/>
                  <a:pt x="21588" y="16841"/>
                </a:cubicBezTo>
                <a:cubicBezTo>
                  <a:pt x="21584" y="16263"/>
                  <a:pt x="21485" y="15693"/>
                  <a:pt x="21463" y="15115"/>
                </a:cubicBezTo>
                <a:cubicBezTo>
                  <a:pt x="21450" y="14783"/>
                  <a:pt x="21423" y="14446"/>
                  <a:pt x="21427" y="14113"/>
                </a:cubicBezTo>
                <a:cubicBezTo>
                  <a:pt x="21432" y="13731"/>
                  <a:pt x="21374" y="13357"/>
                  <a:pt x="21365" y="12979"/>
                </a:cubicBezTo>
                <a:cubicBezTo>
                  <a:pt x="21361" y="12811"/>
                  <a:pt x="21330" y="12633"/>
                  <a:pt x="21343" y="12474"/>
                </a:cubicBezTo>
                <a:cubicBezTo>
                  <a:pt x="21356" y="12291"/>
                  <a:pt x="21338" y="12118"/>
                  <a:pt x="21334" y="11941"/>
                </a:cubicBezTo>
                <a:cubicBezTo>
                  <a:pt x="21330" y="11695"/>
                  <a:pt x="21338" y="11444"/>
                  <a:pt x="21356" y="11198"/>
                </a:cubicBezTo>
                <a:cubicBezTo>
                  <a:pt x="21370" y="11007"/>
                  <a:pt x="21361" y="10811"/>
                  <a:pt x="21383" y="10620"/>
                </a:cubicBezTo>
                <a:cubicBezTo>
                  <a:pt x="21405" y="10401"/>
                  <a:pt x="21387" y="10173"/>
                  <a:pt x="21401" y="9955"/>
                </a:cubicBezTo>
                <a:cubicBezTo>
                  <a:pt x="21419" y="9554"/>
                  <a:pt x="21432" y="9149"/>
                  <a:pt x="21423" y="8748"/>
                </a:cubicBezTo>
                <a:cubicBezTo>
                  <a:pt x="21419" y="8324"/>
                  <a:pt x="21450" y="7896"/>
                  <a:pt x="21436" y="7473"/>
                </a:cubicBezTo>
                <a:cubicBezTo>
                  <a:pt x="21432" y="7336"/>
                  <a:pt x="21432" y="7190"/>
                  <a:pt x="21436" y="7053"/>
                </a:cubicBezTo>
                <a:cubicBezTo>
                  <a:pt x="21445" y="6871"/>
                  <a:pt x="21427" y="6689"/>
                  <a:pt x="21427" y="6507"/>
                </a:cubicBezTo>
                <a:cubicBezTo>
                  <a:pt x="21427" y="6288"/>
                  <a:pt x="21463" y="6074"/>
                  <a:pt x="21432" y="5851"/>
                </a:cubicBezTo>
                <a:cubicBezTo>
                  <a:pt x="21392" y="5573"/>
                  <a:pt x="21405" y="5287"/>
                  <a:pt x="21383" y="5004"/>
                </a:cubicBezTo>
                <a:cubicBezTo>
                  <a:pt x="21365" y="4795"/>
                  <a:pt x="21396" y="4585"/>
                  <a:pt x="21365" y="4375"/>
                </a:cubicBezTo>
                <a:cubicBezTo>
                  <a:pt x="21330" y="4125"/>
                  <a:pt x="21303" y="3870"/>
                  <a:pt x="21312" y="3620"/>
                </a:cubicBezTo>
                <a:cubicBezTo>
                  <a:pt x="21316" y="3469"/>
                  <a:pt x="21321" y="3314"/>
                  <a:pt x="21316" y="3169"/>
                </a:cubicBezTo>
                <a:cubicBezTo>
                  <a:pt x="21298" y="2759"/>
                  <a:pt x="21254" y="2353"/>
                  <a:pt x="21200" y="1948"/>
                </a:cubicBezTo>
                <a:cubicBezTo>
                  <a:pt x="21160" y="1648"/>
                  <a:pt x="21098" y="1351"/>
                  <a:pt x="20969" y="1078"/>
                </a:cubicBezTo>
                <a:cubicBezTo>
                  <a:pt x="20866" y="873"/>
                  <a:pt x="20706" y="714"/>
                  <a:pt x="20545" y="559"/>
                </a:cubicBezTo>
                <a:cubicBezTo>
                  <a:pt x="20516" y="529"/>
                  <a:pt x="20460" y="448"/>
                  <a:pt x="20399" y="448"/>
                </a:cubicBezTo>
                <a:cubicBezTo>
                  <a:pt x="20394" y="448"/>
                  <a:pt x="20390" y="449"/>
                  <a:pt x="20385" y="449"/>
                </a:cubicBezTo>
                <a:cubicBezTo>
                  <a:pt x="20368" y="454"/>
                  <a:pt x="20352" y="456"/>
                  <a:pt x="20337" y="456"/>
                </a:cubicBezTo>
                <a:cubicBezTo>
                  <a:pt x="20234" y="456"/>
                  <a:pt x="20160" y="374"/>
                  <a:pt x="20060" y="354"/>
                </a:cubicBezTo>
                <a:cubicBezTo>
                  <a:pt x="19877" y="322"/>
                  <a:pt x="19690" y="258"/>
                  <a:pt x="19503" y="222"/>
                </a:cubicBezTo>
                <a:cubicBezTo>
                  <a:pt x="19218" y="167"/>
                  <a:pt x="18928" y="172"/>
                  <a:pt x="18638" y="153"/>
                </a:cubicBezTo>
                <a:cubicBezTo>
                  <a:pt x="18215" y="126"/>
                  <a:pt x="13337" y="135"/>
                  <a:pt x="12913" y="103"/>
                </a:cubicBezTo>
                <a:cubicBezTo>
                  <a:pt x="12664" y="86"/>
                  <a:pt x="12411" y="49"/>
                  <a:pt x="12157" y="49"/>
                </a:cubicBezTo>
                <a:cubicBezTo>
                  <a:pt x="12144" y="49"/>
                  <a:pt x="12130" y="49"/>
                  <a:pt x="12116" y="49"/>
                </a:cubicBezTo>
                <a:cubicBezTo>
                  <a:pt x="11951" y="49"/>
                  <a:pt x="11790" y="31"/>
                  <a:pt x="11630" y="12"/>
                </a:cubicBezTo>
                <a:cubicBezTo>
                  <a:pt x="11570" y="3"/>
                  <a:pt x="11506" y="0"/>
                  <a:pt x="11442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50" name="Google Shape;1805;p44"/>
          <p:cNvGrpSpPr/>
          <p:nvPr/>
        </p:nvGrpSpPr>
        <p:grpSpPr>
          <a:xfrm>
            <a:off x="6723926" y="2607566"/>
            <a:ext cx="1488192" cy="267431"/>
            <a:chOff x="0" y="241656"/>
            <a:chExt cx="1488191" cy="267429"/>
          </a:xfrm>
        </p:grpSpPr>
        <p:sp>
          <p:nvSpPr>
            <p:cNvPr id="948" name="شكل"/>
            <p:cNvSpPr/>
            <p:nvPr/>
          </p:nvSpPr>
          <p:spPr>
            <a:xfrm>
              <a:off x="946" y="241656"/>
              <a:ext cx="1486299" cy="267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fill="norm" stroke="1" extrusionOk="0">
                  <a:moveTo>
                    <a:pt x="11921" y="0"/>
                  </a:moveTo>
                  <a:cubicBezTo>
                    <a:pt x="11822" y="0"/>
                    <a:pt x="11723" y="31"/>
                    <a:pt x="11623" y="85"/>
                  </a:cubicBezTo>
                  <a:cubicBezTo>
                    <a:pt x="11562" y="118"/>
                    <a:pt x="11502" y="131"/>
                    <a:pt x="11441" y="131"/>
                  </a:cubicBezTo>
                  <a:cubicBezTo>
                    <a:pt x="11314" y="131"/>
                    <a:pt x="11187" y="81"/>
                    <a:pt x="11058" y="81"/>
                  </a:cubicBezTo>
                  <a:cubicBezTo>
                    <a:pt x="11006" y="81"/>
                    <a:pt x="10955" y="90"/>
                    <a:pt x="10902" y="112"/>
                  </a:cubicBezTo>
                  <a:cubicBezTo>
                    <a:pt x="10791" y="160"/>
                    <a:pt x="10676" y="184"/>
                    <a:pt x="10561" y="184"/>
                  </a:cubicBezTo>
                  <a:cubicBezTo>
                    <a:pt x="10419" y="184"/>
                    <a:pt x="10276" y="147"/>
                    <a:pt x="10134" y="59"/>
                  </a:cubicBezTo>
                  <a:cubicBezTo>
                    <a:pt x="10110" y="44"/>
                    <a:pt x="10086" y="37"/>
                    <a:pt x="10062" y="37"/>
                  </a:cubicBezTo>
                  <a:cubicBezTo>
                    <a:pt x="9953" y="37"/>
                    <a:pt x="9845" y="177"/>
                    <a:pt x="9730" y="177"/>
                  </a:cubicBezTo>
                  <a:cubicBezTo>
                    <a:pt x="9711" y="177"/>
                    <a:pt x="9691" y="173"/>
                    <a:pt x="9671" y="164"/>
                  </a:cubicBezTo>
                  <a:cubicBezTo>
                    <a:pt x="9475" y="63"/>
                    <a:pt x="9278" y="9"/>
                    <a:pt x="9079" y="9"/>
                  </a:cubicBezTo>
                  <a:cubicBezTo>
                    <a:pt x="8922" y="9"/>
                    <a:pt x="8763" y="44"/>
                    <a:pt x="8603" y="112"/>
                  </a:cubicBezTo>
                  <a:cubicBezTo>
                    <a:pt x="8531" y="153"/>
                    <a:pt x="8455" y="350"/>
                    <a:pt x="8370" y="350"/>
                  </a:cubicBezTo>
                  <a:cubicBezTo>
                    <a:pt x="8345" y="350"/>
                    <a:pt x="8320" y="335"/>
                    <a:pt x="8294" y="295"/>
                  </a:cubicBezTo>
                  <a:cubicBezTo>
                    <a:pt x="8245" y="221"/>
                    <a:pt x="6134" y="70"/>
                    <a:pt x="4873" y="70"/>
                  </a:cubicBezTo>
                  <a:cubicBezTo>
                    <a:pt x="4349" y="70"/>
                    <a:pt x="3971" y="96"/>
                    <a:pt x="3949" y="164"/>
                  </a:cubicBezTo>
                  <a:cubicBezTo>
                    <a:pt x="3872" y="392"/>
                    <a:pt x="3793" y="451"/>
                    <a:pt x="3714" y="451"/>
                  </a:cubicBezTo>
                  <a:cubicBezTo>
                    <a:pt x="3631" y="451"/>
                    <a:pt x="3549" y="387"/>
                    <a:pt x="3467" y="387"/>
                  </a:cubicBezTo>
                  <a:cubicBezTo>
                    <a:pt x="3448" y="387"/>
                    <a:pt x="3430" y="390"/>
                    <a:pt x="3411" y="398"/>
                  </a:cubicBezTo>
                  <a:cubicBezTo>
                    <a:pt x="3374" y="420"/>
                    <a:pt x="3340" y="602"/>
                    <a:pt x="3300" y="602"/>
                  </a:cubicBezTo>
                  <a:cubicBezTo>
                    <a:pt x="3289" y="602"/>
                    <a:pt x="3278" y="589"/>
                    <a:pt x="3266" y="556"/>
                  </a:cubicBezTo>
                  <a:cubicBezTo>
                    <a:pt x="3211" y="416"/>
                    <a:pt x="3153" y="370"/>
                    <a:pt x="3097" y="370"/>
                  </a:cubicBezTo>
                  <a:cubicBezTo>
                    <a:pt x="3014" y="370"/>
                    <a:pt x="2933" y="468"/>
                    <a:pt x="2859" y="530"/>
                  </a:cubicBezTo>
                  <a:cubicBezTo>
                    <a:pt x="2730" y="621"/>
                    <a:pt x="2580" y="937"/>
                    <a:pt x="2469" y="937"/>
                  </a:cubicBezTo>
                  <a:cubicBezTo>
                    <a:pt x="2455" y="937"/>
                    <a:pt x="2441" y="932"/>
                    <a:pt x="2428" y="919"/>
                  </a:cubicBezTo>
                  <a:cubicBezTo>
                    <a:pt x="2403" y="893"/>
                    <a:pt x="2379" y="880"/>
                    <a:pt x="2355" y="880"/>
                  </a:cubicBezTo>
                  <a:cubicBezTo>
                    <a:pt x="2214" y="880"/>
                    <a:pt x="2085" y="1291"/>
                    <a:pt x="1946" y="1291"/>
                  </a:cubicBezTo>
                  <a:cubicBezTo>
                    <a:pt x="1908" y="1291"/>
                    <a:pt x="1869" y="1260"/>
                    <a:pt x="1829" y="1179"/>
                  </a:cubicBezTo>
                  <a:cubicBezTo>
                    <a:pt x="1820" y="1162"/>
                    <a:pt x="1809" y="1153"/>
                    <a:pt x="1798" y="1153"/>
                  </a:cubicBezTo>
                  <a:cubicBezTo>
                    <a:pt x="1728" y="1153"/>
                    <a:pt x="1612" y="1444"/>
                    <a:pt x="1524" y="1466"/>
                  </a:cubicBezTo>
                  <a:cubicBezTo>
                    <a:pt x="1450" y="1486"/>
                    <a:pt x="1398" y="1976"/>
                    <a:pt x="1329" y="1976"/>
                  </a:cubicBezTo>
                  <a:cubicBezTo>
                    <a:pt x="1305" y="1976"/>
                    <a:pt x="1281" y="1921"/>
                    <a:pt x="1253" y="1779"/>
                  </a:cubicBezTo>
                  <a:cubicBezTo>
                    <a:pt x="1253" y="1779"/>
                    <a:pt x="1243" y="1805"/>
                    <a:pt x="1243" y="1832"/>
                  </a:cubicBezTo>
                  <a:cubicBezTo>
                    <a:pt x="1150" y="2847"/>
                    <a:pt x="935" y="2718"/>
                    <a:pt x="785" y="3186"/>
                  </a:cubicBezTo>
                  <a:cubicBezTo>
                    <a:pt x="597" y="3786"/>
                    <a:pt x="489" y="4698"/>
                    <a:pt x="401" y="5506"/>
                  </a:cubicBezTo>
                  <a:cubicBezTo>
                    <a:pt x="218" y="7147"/>
                    <a:pt x="190" y="9153"/>
                    <a:pt x="134" y="11081"/>
                  </a:cubicBezTo>
                  <a:cubicBezTo>
                    <a:pt x="106" y="12018"/>
                    <a:pt x="106" y="12983"/>
                    <a:pt x="87" y="13922"/>
                  </a:cubicBezTo>
                  <a:cubicBezTo>
                    <a:pt x="40" y="16057"/>
                    <a:pt x="31" y="18219"/>
                    <a:pt x="12" y="20720"/>
                  </a:cubicBezTo>
                  <a:cubicBezTo>
                    <a:pt x="-23" y="21259"/>
                    <a:pt x="16" y="21600"/>
                    <a:pt x="134" y="21600"/>
                  </a:cubicBezTo>
                  <a:cubicBezTo>
                    <a:pt x="158" y="21600"/>
                    <a:pt x="186" y="21587"/>
                    <a:pt x="218" y="21554"/>
                  </a:cubicBezTo>
                  <a:cubicBezTo>
                    <a:pt x="225" y="21547"/>
                    <a:pt x="233" y="21543"/>
                    <a:pt x="240" y="21543"/>
                  </a:cubicBezTo>
                  <a:cubicBezTo>
                    <a:pt x="260" y="21543"/>
                    <a:pt x="281" y="21565"/>
                    <a:pt x="300" y="21565"/>
                  </a:cubicBezTo>
                  <a:cubicBezTo>
                    <a:pt x="325" y="21565"/>
                    <a:pt x="348" y="21534"/>
                    <a:pt x="368" y="21399"/>
                  </a:cubicBezTo>
                  <a:cubicBezTo>
                    <a:pt x="377" y="21372"/>
                    <a:pt x="391" y="21372"/>
                    <a:pt x="401" y="21372"/>
                  </a:cubicBezTo>
                  <a:cubicBezTo>
                    <a:pt x="478" y="21307"/>
                    <a:pt x="556" y="21296"/>
                    <a:pt x="634" y="21296"/>
                  </a:cubicBezTo>
                  <a:cubicBezTo>
                    <a:pt x="674" y="21296"/>
                    <a:pt x="714" y="21298"/>
                    <a:pt x="755" y="21298"/>
                  </a:cubicBezTo>
                  <a:cubicBezTo>
                    <a:pt x="825" y="21298"/>
                    <a:pt x="896" y="21289"/>
                    <a:pt x="967" y="21241"/>
                  </a:cubicBezTo>
                  <a:cubicBezTo>
                    <a:pt x="994" y="21221"/>
                    <a:pt x="1022" y="21213"/>
                    <a:pt x="1050" y="21213"/>
                  </a:cubicBezTo>
                  <a:cubicBezTo>
                    <a:pt x="1189" y="21213"/>
                    <a:pt x="1334" y="21425"/>
                    <a:pt x="1476" y="21425"/>
                  </a:cubicBezTo>
                  <a:cubicBezTo>
                    <a:pt x="1483" y="21425"/>
                    <a:pt x="1489" y="21425"/>
                    <a:pt x="1496" y="21425"/>
                  </a:cubicBezTo>
                  <a:cubicBezTo>
                    <a:pt x="1647" y="21425"/>
                    <a:pt x="1802" y="21346"/>
                    <a:pt x="1954" y="21346"/>
                  </a:cubicBezTo>
                  <a:cubicBezTo>
                    <a:pt x="2000" y="21346"/>
                    <a:pt x="2045" y="21353"/>
                    <a:pt x="2091" y="21372"/>
                  </a:cubicBezTo>
                  <a:cubicBezTo>
                    <a:pt x="2122" y="21388"/>
                    <a:pt x="2155" y="21396"/>
                    <a:pt x="2188" y="21396"/>
                  </a:cubicBezTo>
                  <a:cubicBezTo>
                    <a:pt x="2269" y="21396"/>
                    <a:pt x="2356" y="21344"/>
                    <a:pt x="2442" y="21215"/>
                  </a:cubicBezTo>
                  <a:cubicBezTo>
                    <a:pt x="2615" y="20954"/>
                    <a:pt x="2812" y="21112"/>
                    <a:pt x="2999" y="20981"/>
                  </a:cubicBezTo>
                  <a:cubicBezTo>
                    <a:pt x="3063" y="20944"/>
                    <a:pt x="3146" y="20924"/>
                    <a:pt x="3235" y="20924"/>
                  </a:cubicBezTo>
                  <a:cubicBezTo>
                    <a:pt x="3399" y="20924"/>
                    <a:pt x="3583" y="20994"/>
                    <a:pt x="3701" y="21162"/>
                  </a:cubicBezTo>
                  <a:cubicBezTo>
                    <a:pt x="3704" y="21171"/>
                    <a:pt x="3707" y="21173"/>
                    <a:pt x="3710" y="21173"/>
                  </a:cubicBezTo>
                  <a:cubicBezTo>
                    <a:pt x="3716" y="21173"/>
                    <a:pt x="3723" y="21156"/>
                    <a:pt x="3730" y="21138"/>
                  </a:cubicBezTo>
                  <a:cubicBezTo>
                    <a:pt x="3800" y="20852"/>
                    <a:pt x="3870" y="20825"/>
                    <a:pt x="3964" y="20825"/>
                  </a:cubicBezTo>
                  <a:cubicBezTo>
                    <a:pt x="4089" y="20825"/>
                    <a:pt x="5656" y="20758"/>
                    <a:pt x="6905" y="20758"/>
                  </a:cubicBezTo>
                  <a:cubicBezTo>
                    <a:pt x="7708" y="20758"/>
                    <a:pt x="8380" y="20786"/>
                    <a:pt x="8454" y="20876"/>
                  </a:cubicBezTo>
                  <a:cubicBezTo>
                    <a:pt x="8455" y="20884"/>
                    <a:pt x="8457" y="20887"/>
                    <a:pt x="8459" y="20887"/>
                  </a:cubicBezTo>
                  <a:cubicBezTo>
                    <a:pt x="8465" y="20887"/>
                    <a:pt x="8474" y="20863"/>
                    <a:pt x="8477" y="20825"/>
                  </a:cubicBezTo>
                  <a:cubicBezTo>
                    <a:pt x="8501" y="20414"/>
                    <a:pt x="8545" y="20320"/>
                    <a:pt x="8596" y="20320"/>
                  </a:cubicBezTo>
                  <a:cubicBezTo>
                    <a:pt x="8638" y="20320"/>
                    <a:pt x="8684" y="20386"/>
                    <a:pt x="8726" y="20386"/>
                  </a:cubicBezTo>
                  <a:cubicBezTo>
                    <a:pt x="8732" y="20386"/>
                    <a:pt x="8738" y="20386"/>
                    <a:pt x="8744" y="20381"/>
                  </a:cubicBezTo>
                  <a:cubicBezTo>
                    <a:pt x="8835" y="20318"/>
                    <a:pt x="8932" y="20245"/>
                    <a:pt x="9027" y="20245"/>
                  </a:cubicBezTo>
                  <a:cubicBezTo>
                    <a:pt x="9087" y="20245"/>
                    <a:pt x="9146" y="20274"/>
                    <a:pt x="9203" y="20355"/>
                  </a:cubicBezTo>
                  <a:cubicBezTo>
                    <a:pt x="9216" y="20372"/>
                    <a:pt x="9228" y="20379"/>
                    <a:pt x="9240" y="20379"/>
                  </a:cubicBezTo>
                  <a:cubicBezTo>
                    <a:pt x="9316" y="20379"/>
                    <a:pt x="9358" y="20066"/>
                    <a:pt x="9428" y="20066"/>
                  </a:cubicBezTo>
                  <a:cubicBezTo>
                    <a:pt x="9432" y="20066"/>
                    <a:pt x="9437" y="20066"/>
                    <a:pt x="9441" y="20068"/>
                  </a:cubicBezTo>
                  <a:cubicBezTo>
                    <a:pt x="9517" y="20127"/>
                    <a:pt x="9592" y="20156"/>
                    <a:pt x="9667" y="20156"/>
                  </a:cubicBezTo>
                  <a:cubicBezTo>
                    <a:pt x="9760" y="20156"/>
                    <a:pt x="9852" y="20114"/>
                    <a:pt x="9947" y="20042"/>
                  </a:cubicBezTo>
                  <a:cubicBezTo>
                    <a:pt x="9990" y="20005"/>
                    <a:pt x="10034" y="19992"/>
                    <a:pt x="10080" y="19992"/>
                  </a:cubicBezTo>
                  <a:cubicBezTo>
                    <a:pt x="10188" y="19992"/>
                    <a:pt x="10303" y="20068"/>
                    <a:pt x="10415" y="20068"/>
                  </a:cubicBezTo>
                  <a:cubicBezTo>
                    <a:pt x="10520" y="20068"/>
                    <a:pt x="10636" y="20158"/>
                    <a:pt x="10740" y="20158"/>
                  </a:cubicBezTo>
                  <a:cubicBezTo>
                    <a:pt x="10785" y="20158"/>
                    <a:pt x="10827" y="20143"/>
                    <a:pt x="10865" y="20094"/>
                  </a:cubicBezTo>
                  <a:cubicBezTo>
                    <a:pt x="10899" y="20053"/>
                    <a:pt x="10934" y="20038"/>
                    <a:pt x="10968" y="20038"/>
                  </a:cubicBezTo>
                  <a:cubicBezTo>
                    <a:pt x="11072" y="20038"/>
                    <a:pt x="11174" y="20184"/>
                    <a:pt x="11276" y="20184"/>
                  </a:cubicBezTo>
                  <a:cubicBezTo>
                    <a:pt x="11326" y="20184"/>
                    <a:pt x="11376" y="20149"/>
                    <a:pt x="11426" y="20042"/>
                  </a:cubicBezTo>
                  <a:cubicBezTo>
                    <a:pt x="11465" y="19959"/>
                    <a:pt x="11504" y="19935"/>
                    <a:pt x="11543" y="19935"/>
                  </a:cubicBezTo>
                  <a:cubicBezTo>
                    <a:pt x="11597" y="19935"/>
                    <a:pt x="11653" y="19981"/>
                    <a:pt x="11710" y="19981"/>
                  </a:cubicBezTo>
                  <a:cubicBezTo>
                    <a:pt x="11728" y="19981"/>
                    <a:pt x="11746" y="19976"/>
                    <a:pt x="11764" y="19965"/>
                  </a:cubicBezTo>
                  <a:cubicBezTo>
                    <a:pt x="11827" y="19930"/>
                    <a:pt x="11891" y="19917"/>
                    <a:pt x="11955" y="19917"/>
                  </a:cubicBezTo>
                  <a:cubicBezTo>
                    <a:pt x="12119" y="19917"/>
                    <a:pt x="12283" y="20000"/>
                    <a:pt x="12448" y="20000"/>
                  </a:cubicBezTo>
                  <a:cubicBezTo>
                    <a:pt x="12504" y="20000"/>
                    <a:pt x="12560" y="19989"/>
                    <a:pt x="12616" y="19965"/>
                  </a:cubicBezTo>
                  <a:cubicBezTo>
                    <a:pt x="12666" y="19937"/>
                    <a:pt x="12717" y="19928"/>
                    <a:pt x="12768" y="19928"/>
                  </a:cubicBezTo>
                  <a:cubicBezTo>
                    <a:pt x="12851" y="19928"/>
                    <a:pt x="12934" y="19950"/>
                    <a:pt x="13018" y="19950"/>
                  </a:cubicBezTo>
                  <a:cubicBezTo>
                    <a:pt x="13069" y="19950"/>
                    <a:pt x="13121" y="19941"/>
                    <a:pt x="13173" y="19913"/>
                  </a:cubicBezTo>
                  <a:cubicBezTo>
                    <a:pt x="13365" y="19834"/>
                    <a:pt x="13557" y="19782"/>
                    <a:pt x="13749" y="19679"/>
                  </a:cubicBezTo>
                  <a:cubicBezTo>
                    <a:pt x="13769" y="19663"/>
                    <a:pt x="13871" y="19659"/>
                    <a:pt x="14033" y="19659"/>
                  </a:cubicBezTo>
                  <a:cubicBezTo>
                    <a:pt x="14710" y="19659"/>
                    <a:pt x="16436" y="19755"/>
                    <a:pt x="17635" y="19755"/>
                  </a:cubicBezTo>
                  <a:cubicBezTo>
                    <a:pt x="18317" y="19755"/>
                    <a:pt x="18829" y="19725"/>
                    <a:pt x="18880" y="19626"/>
                  </a:cubicBezTo>
                  <a:cubicBezTo>
                    <a:pt x="18956" y="19491"/>
                    <a:pt x="19043" y="19453"/>
                    <a:pt x="19130" y="19453"/>
                  </a:cubicBezTo>
                  <a:cubicBezTo>
                    <a:pt x="19210" y="19453"/>
                    <a:pt x="19292" y="19484"/>
                    <a:pt x="19367" y="19495"/>
                  </a:cubicBezTo>
                  <a:cubicBezTo>
                    <a:pt x="19381" y="19497"/>
                    <a:pt x="19395" y="19499"/>
                    <a:pt x="19408" y="19499"/>
                  </a:cubicBezTo>
                  <a:cubicBezTo>
                    <a:pt x="19560" y="19499"/>
                    <a:pt x="19715" y="19399"/>
                    <a:pt x="19870" y="19399"/>
                  </a:cubicBezTo>
                  <a:cubicBezTo>
                    <a:pt x="19907" y="19399"/>
                    <a:pt x="19944" y="19403"/>
                    <a:pt x="19980" y="19418"/>
                  </a:cubicBezTo>
                  <a:cubicBezTo>
                    <a:pt x="20056" y="19440"/>
                    <a:pt x="20132" y="19447"/>
                    <a:pt x="20208" y="19447"/>
                  </a:cubicBezTo>
                  <a:cubicBezTo>
                    <a:pt x="20369" y="19447"/>
                    <a:pt x="20532" y="19414"/>
                    <a:pt x="20693" y="19414"/>
                  </a:cubicBezTo>
                  <a:cubicBezTo>
                    <a:pt x="20724" y="19414"/>
                    <a:pt x="20755" y="19414"/>
                    <a:pt x="20786" y="19418"/>
                  </a:cubicBezTo>
                  <a:cubicBezTo>
                    <a:pt x="20818" y="19418"/>
                    <a:pt x="20869" y="19219"/>
                    <a:pt x="20907" y="19219"/>
                  </a:cubicBezTo>
                  <a:cubicBezTo>
                    <a:pt x="20937" y="19219"/>
                    <a:pt x="20959" y="19337"/>
                    <a:pt x="20959" y="19758"/>
                  </a:cubicBezTo>
                  <a:cubicBezTo>
                    <a:pt x="20959" y="19758"/>
                    <a:pt x="20978" y="19779"/>
                    <a:pt x="20993" y="19779"/>
                  </a:cubicBezTo>
                  <a:cubicBezTo>
                    <a:pt x="21001" y="19779"/>
                    <a:pt x="21008" y="19773"/>
                    <a:pt x="21011" y="19758"/>
                  </a:cubicBezTo>
                  <a:cubicBezTo>
                    <a:pt x="21102" y="19315"/>
                    <a:pt x="21207" y="19245"/>
                    <a:pt x="21314" y="19245"/>
                  </a:cubicBezTo>
                  <a:cubicBezTo>
                    <a:pt x="21365" y="19245"/>
                    <a:pt x="21418" y="19261"/>
                    <a:pt x="21469" y="19261"/>
                  </a:cubicBezTo>
                  <a:cubicBezTo>
                    <a:pt x="21521" y="19261"/>
                    <a:pt x="21577" y="19027"/>
                    <a:pt x="21572" y="18766"/>
                  </a:cubicBezTo>
                  <a:cubicBezTo>
                    <a:pt x="21554" y="17777"/>
                    <a:pt x="21572" y="16786"/>
                    <a:pt x="21554" y="15823"/>
                  </a:cubicBezTo>
                  <a:cubicBezTo>
                    <a:pt x="21525" y="14519"/>
                    <a:pt x="21540" y="13217"/>
                    <a:pt x="21507" y="11915"/>
                  </a:cubicBezTo>
                  <a:cubicBezTo>
                    <a:pt x="21483" y="10821"/>
                    <a:pt x="21488" y="9727"/>
                    <a:pt x="21446" y="8683"/>
                  </a:cubicBezTo>
                  <a:cubicBezTo>
                    <a:pt x="21409" y="7799"/>
                    <a:pt x="21390" y="6886"/>
                    <a:pt x="21334" y="6053"/>
                  </a:cubicBezTo>
                  <a:cubicBezTo>
                    <a:pt x="21221" y="4385"/>
                    <a:pt x="21043" y="3004"/>
                    <a:pt x="20748" y="2144"/>
                  </a:cubicBezTo>
                  <a:cubicBezTo>
                    <a:pt x="20570" y="1624"/>
                    <a:pt x="20383" y="1571"/>
                    <a:pt x="20201" y="1416"/>
                  </a:cubicBezTo>
                  <a:cubicBezTo>
                    <a:pt x="20031" y="1271"/>
                    <a:pt x="19864" y="1046"/>
                    <a:pt x="19696" y="1046"/>
                  </a:cubicBezTo>
                  <a:cubicBezTo>
                    <a:pt x="19651" y="1046"/>
                    <a:pt x="19605" y="1063"/>
                    <a:pt x="19559" y="1103"/>
                  </a:cubicBezTo>
                  <a:cubicBezTo>
                    <a:pt x="19542" y="1112"/>
                    <a:pt x="19525" y="1116"/>
                    <a:pt x="19507" y="1116"/>
                  </a:cubicBezTo>
                  <a:cubicBezTo>
                    <a:pt x="19428" y="1116"/>
                    <a:pt x="19343" y="1026"/>
                    <a:pt x="19278" y="919"/>
                  </a:cubicBezTo>
                  <a:cubicBezTo>
                    <a:pt x="19044" y="556"/>
                    <a:pt x="14123" y="737"/>
                    <a:pt x="13889" y="606"/>
                  </a:cubicBezTo>
                  <a:cubicBezTo>
                    <a:pt x="13797" y="571"/>
                    <a:pt x="13700" y="475"/>
                    <a:pt x="13600" y="475"/>
                  </a:cubicBezTo>
                  <a:cubicBezTo>
                    <a:pt x="13554" y="475"/>
                    <a:pt x="13506" y="497"/>
                    <a:pt x="13459" y="556"/>
                  </a:cubicBezTo>
                  <a:cubicBezTo>
                    <a:pt x="13426" y="595"/>
                    <a:pt x="13385" y="613"/>
                    <a:pt x="13343" y="613"/>
                  </a:cubicBezTo>
                  <a:cubicBezTo>
                    <a:pt x="13301" y="613"/>
                    <a:pt x="13257" y="595"/>
                    <a:pt x="13220" y="556"/>
                  </a:cubicBezTo>
                  <a:cubicBezTo>
                    <a:pt x="13009" y="346"/>
                    <a:pt x="12794" y="372"/>
                    <a:pt x="12583" y="295"/>
                  </a:cubicBezTo>
                  <a:cubicBezTo>
                    <a:pt x="12581" y="293"/>
                    <a:pt x="12579" y="293"/>
                    <a:pt x="12577" y="293"/>
                  </a:cubicBezTo>
                  <a:cubicBezTo>
                    <a:pt x="12551" y="293"/>
                    <a:pt x="12525" y="416"/>
                    <a:pt x="12489" y="416"/>
                  </a:cubicBezTo>
                  <a:cubicBezTo>
                    <a:pt x="12482" y="416"/>
                    <a:pt x="12474" y="411"/>
                    <a:pt x="12466" y="398"/>
                  </a:cubicBezTo>
                  <a:cubicBezTo>
                    <a:pt x="12286" y="112"/>
                    <a:pt x="12105" y="0"/>
                    <a:pt x="11921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949" name="الالتزام بارتداء الكمامة"/>
            <p:cNvSpPr/>
            <p:nvPr/>
          </p:nvSpPr>
          <p:spPr>
            <a:xfrm>
              <a:off x="0" y="375371"/>
              <a:ext cx="148819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الالتزام بارتداء الكمامة</a:t>
              </a:r>
            </a:p>
          </p:txBody>
        </p:sp>
      </p:grpSp>
      <p:grpSp>
        <p:nvGrpSpPr>
          <p:cNvPr id="953" name="Google Shape;1806;p44"/>
          <p:cNvGrpSpPr/>
          <p:nvPr/>
        </p:nvGrpSpPr>
        <p:grpSpPr>
          <a:xfrm>
            <a:off x="4734872" y="2610081"/>
            <a:ext cx="1618272" cy="1533003"/>
            <a:chOff x="0" y="0"/>
            <a:chExt cx="1618271" cy="1533001"/>
          </a:xfrm>
        </p:grpSpPr>
        <p:sp>
          <p:nvSpPr>
            <p:cNvPr id="951" name="شكل"/>
            <p:cNvSpPr/>
            <p:nvPr/>
          </p:nvSpPr>
          <p:spPr>
            <a:xfrm>
              <a:off x="0" y="0"/>
              <a:ext cx="1618272" cy="153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12114" y="355"/>
                  </a:moveTo>
                  <a:cubicBezTo>
                    <a:pt x="12185" y="355"/>
                    <a:pt x="12257" y="364"/>
                    <a:pt x="12322" y="368"/>
                  </a:cubicBezTo>
                  <a:cubicBezTo>
                    <a:pt x="12412" y="375"/>
                    <a:pt x="12505" y="378"/>
                    <a:pt x="12597" y="378"/>
                  </a:cubicBezTo>
                  <a:cubicBezTo>
                    <a:pt x="12688" y="378"/>
                    <a:pt x="12780" y="375"/>
                    <a:pt x="12868" y="373"/>
                  </a:cubicBezTo>
                  <a:cubicBezTo>
                    <a:pt x="12965" y="373"/>
                    <a:pt x="14934" y="414"/>
                    <a:pt x="16139" y="414"/>
                  </a:cubicBezTo>
                  <a:cubicBezTo>
                    <a:pt x="16641" y="414"/>
                    <a:pt x="17010" y="407"/>
                    <a:pt x="17056" y="387"/>
                  </a:cubicBezTo>
                  <a:cubicBezTo>
                    <a:pt x="17094" y="371"/>
                    <a:pt x="17139" y="364"/>
                    <a:pt x="17188" y="364"/>
                  </a:cubicBezTo>
                  <a:cubicBezTo>
                    <a:pt x="17270" y="364"/>
                    <a:pt x="17361" y="386"/>
                    <a:pt x="17434" y="432"/>
                  </a:cubicBezTo>
                  <a:cubicBezTo>
                    <a:pt x="17450" y="444"/>
                    <a:pt x="17465" y="448"/>
                    <a:pt x="17479" y="448"/>
                  </a:cubicBezTo>
                  <a:cubicBezTo>
                    <a:pt x="17512" y="448"/>
                    <a:pt x="17540" y="427"/>
                    <a:pt x="17573" y="427"/>
                  </a:cubicBezTo>
                  <a:cubicBezTo>
                    <a:pt x="17576" y="427"/>
                    <a:pt x="17578" y="428"/>
                    <a:pt x="17580" y="428"/>
                  </a:cubicBezTo>
                  <a:cubicBezTo>
                    <a:pt x="17924" y="473"/>
                    <a:pt x="18268" y="518"/>
                    <a:pt x="18608" y="582"/>
                  </a:cubicBezTo>
                  <a:cubicBezTo>
                    <a:pt x="18801" y="618"/>
                    <a:pt x="18990" y="655"/>
                    <a:pt x="19184" y="691"/>
                  </a:cubicBezTo>
                  <a:cubicBezTo>
                    <a:pt x="19360" y="723"/>
                    <a:pt x="19558" y="741"/>
                    <a:pt x="19704" y="878"/>
                  </a:cubicBezTo>
                  <a:cubicBezTo>
                    <a:pt x="19768" y="941"/>
                    <a:pt x="19876" y="928"/>
                    <a:pt x="19953" y="991"/>
                  </a:cubicBezTo>
                  <a:cubicBezTo>
                    <a:pt x="20104" y="1118"/>
                    <a:pt x="20186" y="1282"/>
                    <a:pt x="20285" y="1436"/>
                  </a:cubicBezTo>
                  <a:cubicBezTo>
                    <a:pt x="20340" y="1527"/>
                    <a:pt x="20344" y="1650"/>
                    <a:pt x="20456" y="1714"/>
                  </a:cubicBezTo>
                  <a:cubicBezTo>
                    <a:pt x="20482" y="1727"/>
                    <a:pt x="20469" y="1777"/>
                    <a:pt x="20469" y="1814"/>
                  </a:cubicBezTo>
                  <a:cubicBezTo>
                    <a:pt x="20478" y="1909"/>
                    <a:pt x="20482" y="2005"/>
                    <a:pt x="20529" y="2104"/>
                  </a:cubicBezTo>
                  <a:cubicBezTo>
                    <a:pt x="20581" y="2205"/>
                    <a:pt x="20529" y="2327"/>
                    <a:pt x="20560" y="2445"/>
                  </a:cubicBezTo>
                  <a:cubicBezTo>
                    <a:pt x="20590" y="2577"/>
                    <a:pt x="20611" y="2714"/>
                    <a:pt x="20628" y="2855"/>
                  </a:cubicBezTo>
                  <a:cubicBezTo>
                    <a:pt x="20650" y="3059"/>
                    <a:pt x="20663" y="3268"/>
                    <a:pt x="20684" y="3473"/>
                  </a:cubicBezTo>
                  <a:cubicBezTo>
                    <a:pt x="20697" y="3618"/>
                    <a:pt x="20710" y="3768"/>
                    <a:pt x="20723" y="3914"/>
                  </a:cubicBezTo>
                  <a:cubicBezTo>
                    <a:pt x="20732" y="4054"/>
                    <a:pt x="20732" y="4195"/>
                    <a:pt x="20740" y="4336"/>
                  </a:cubicBezTo>
                  <a:cubicBezTo>
                    <a:pt x="20743" y="4396"/>
                    <a:pt x="20687" y="4422"/>
                    <a:pt x="20630" y="4422"/>
                  </a:cubicBezTo>
                  <a:cubicBezTo>
                    <a:pt x="20618" y="4422"/>
                    <a:pt x="20606" y="4420"/>
                    <a:pt x="20594" y="4418"/>
                  </a:cubicBezTo>
                  <a:cubicBezTo>
                    <a:pt x="20529" y="4405"/>
                    <a:pt x="20464" y="4400"/>
                    <a:pt x="20400" y="4400"/>
                  </a:cubicBezTo>
                  <a:cubicBezTo>
                    <a:pt x="20249" y="4400"/>
                    <a:pt x="20099" y="4425"/>
                    <a:pt x="19948" y="4425"/>
                  </a:cubicBezTo>
                  <a:cubicBezTo>
                    <a:pt x="19920" y="4425"/>
                    <a:pt x="19891" y="4425"/>
                    <a:pt x="19863" y="4423"/>
                  </a:cubicBezTo>
                  <a:cubicBezTo>
                    <a:pt x="19844" y="4423"/>
                    <a:pt x="19820" y="4419"/>
                    <a:pt x="19797" y="4419"/>
                  </a:cubicBezTo>
                  <a:cubicBezTo>
                    <a:pt x="19759" y="4419"/>
                    <a:pt x="19723" y="4430"/>
                    <a:pt x="19713" y="4486"/>
                  </a:cubicBezTo>
                  <a:cubicBezTo>
                    <a:pt x="19708" y="4495"/>
                    <a:pt x="19691" y="4504"/>
                    <a:pt x="19687" y="4504"/>
                  </a:cubicBezTo>
                  <a:cubicBezTo>
                    <a:pt x="19630" y="4483"/>
                    <a:pt x="19573" y="4475"/>
                    <a:pt x="19518" y="4475"/>
                  </a:cubicBezTo>
                  <a:cubicBezTo>
                    <a:pt x="19351" y="4475"/>
                    <a:pt x="19189" y="4549"/>
                    <a:pt x="19025" y="4559"/>
                  </a:cubicBezTo>
                  <a:cubicBezTo>
                    <a:pt x="18677" y="4573"/>
                    <a:pt x="18324" y="4559"/>
                    <a:pt x="17971" y="4595"/>
                  </a:cubicBezTo>
                  <a:cubicBezTo>
                    <a:pt x="17857" y="4609"/>
                    <a:pt x="17742" y="4613"/>
                    <a:pt x="17626" y="4613"/>
                  </a:cubicBezTo>
                  <a:cubicBezTo>
                    <a:pt x="17453" y="4613"/>
                    <a:pt x="17280" y="4604"/>
                    <a:pt x="17107" y="4604"/>
                  </a:cubicBezTo>
                  <a:cubicBezTo>
                    <a:pt x="17086" y="4604"/>
                    <a:pt x="17064" y="4604"/>
                    <a:pt x="17043" y="4604"/>
                  </a:cubicBezTo>
                  <a:cubicBezTo>
                    <a:pt x="16935" y="4604"/>
                    <a:pt x="13061" y="4609"/>
                    <a:pt x="12954" y="4609"/>
                  </a:cubicBezTo>
                  <a:cubicBezTo>
                    <a:pt x="12762" y="4609"/>
                    <a:pt x="12572" y="4607"/>
                    <a:pt x="12381" y="4607"/>
                  </a:cubicBezTo>
                  <a:cubicBezTo>
                    <a:pt x="12286" y="4607"/>
                    <a:pt x="12190" y="4608"/>
                    <a:pt x="12094" y="4609"/>
                  </a:cubicBezTo>
                  <a:cubicBezTo>
                    <a:pt x="12013" y="4610"/>
                    <a:pt x="11933" y="4611"/>
                    <a:pt x="11852" y="4611"/>
                  </a:cubicBezTo>
                  <a:cubicBezTo>
                    <a:pt x="11772" y="4611"/>
                    <a:pt x="11691" y="4610"/>
                    <a:pt x="11611" y="4610"/>
                  </a:cubicBezTo>
                  <a:cubicBezTo>
                    <a:pt x="11450" y="4610"/>
                    <a:pt x="11290" y="4611"/>
                    <a:pt x="11131" y="4618"/>
                  </a:cubicBezTo>
                  <a:cubicBezTo>
                    <a:pt x="10992" y="4624"/>
                    <a:pt x="10853" y="4626"/>
                    <a:pt x="10714" y="4626"/>
                  </a:cubicBezTo>
                  <a:cubicBezTo>
                    <a:pt x="10546" y="4626"/>
                    <a:pt x="10379" y="4624"/>
                    <a:pt x="10212" y="4624"/>
                  </a:cubicBezTo>
                  <a:cubicBezTo>
                    <a:pt x="10022" y="4624"/>
                    <a:pt x="9833" y="4627"/>
                    <a:pt x="9644" y="4641"/>
                  </a:cubicBezTo>
                  <a:cubicBezTo>
                    <a:pt x="9411" y="4654"/>
                    <a:pt x="9175" y="4668"/>
                    <a:pt x="8947" y="4691"/>
                  </a:cubicBezTo>
                  <a:cubicBezTo>
                    <a:pt x="8661" y="4719"/>
                    <a:pt x="5498" y="4733"/>
                    <a:pt x="4496" y="4733"/>
                  </a:cubicBezTo>
                  <a:cubicBezTo>
                    <a:pt x="4353" y="4733"/>
                    <a:pt x="4254" y="4732"/>
                    <a:pt x="4213" y="4732"/>
                  </a:cubicBezTo>
                  <a:cubicBezTo>
                    <a:pt x="3883" y="4725"/>
                    <a:pt x="3555" y="4701"/>
                    <a:pt x="3228" y="4701"/>
                  </a:cubicBezTo>
                  <a:cubicBezTo>
                    <a:pt x="3129" y="4701"/>
                    <a:pt x="3031" y="4704"/>
                    <a:pt x="2932" y="4709"/>
                  </a:cubicBezTo>
                  <a:cubicBezTo>
                    <a:pt x="2695" y="4720"/>
                    <a:pt x="2461" y="4728"/>
                    <a:pt x="2227" y="4728"/>
                  </a:cubicBezTo>
                  <a:cubicBezTo>
                    <a:pt x="2177" y="4728"/>
                    <a:pt x="2127" y="4728"/>
                    <a:pt x="2077" y="4727"/>
                  </a:cubicBezTo>
                  <a:cubicBezTo>
                    <a:pt x="1892" y="4723"/>
                    <a:pt x="1704" y="4693"/>
                    <a:pt x="1522" y="4693"/>
                  </a:cubicBezTo>
                  <a:cubicBezTo>
                    <a:pt x="1492" y="4693"/>
                    <a:pt x="1461" y="4693"/>
                    <a:pt x="1432" y="4695"/>
                  </a:cubicBezTo>
                  <a:cubicBezTo>
                    <a:pt x="1402" y="4697"/>
                    <a:pt x="1373" y="4698"/>
                    <a:pt x="1343" y="4698"/>
                  </a:cubicBezTo>
                  <a:cubicBezTo>
                    <a:pt x="1226" y="4698"/>
                    <a:pt x="1109" y="4685"/>
                    <a:pt x="992" y="4685"/>
                  </a:cubicBezTo>
                  <a:cubicBezTo>
                    <a:pt x="878" y="4685"/>
                    <a:pt x="764" y="4698"/>
                    <a:pt x="654" y="4745"/>
                  </a:cubicBezTo>
                  <a:cubicBezTo>
                    <a:pt x="643" y="4750"/>
                    <a:pt x="628" y="4753"/>
                    <a:pt x="615" y="4753"/>
                  </a:cubicBezTo>
                  <a:cubicBezTo>
                    <a:pt x="589" y="4753"/>
                    <a:pt x="565" y="4743"/>
                    <a:pt x="568" y="4714"/>
                  </a:cubicBezTo>
                  <a:cubicBezTo>
                    <a:pt x="580" y="4645"/>
                    <a:pt x="533" y="4568"/>
                    <a:pt x="542" y="4536"/>
                  </a:cubicBezTo>
                  <a:cubicBezTo>
                    <a:pt x="615" y="4345"/>
                    <a:pt x="598" y="4150"/>
                    <a:pt x="619" y="3959"/>
                  </a:cubicBezTo>
                  <a:cubicBezTo>
                    <a:pt x="636" y="3850"/>
                    <a:pt x="757" y="3750"/>
                    <a:pt x="671" y="3641"/>
                  </a:cubicBezTo>
                  <a:cubicBezTo>
                    <a:pt x="619" y="3568"/>
                    <a:pt x="671" y="3482"/>
                    <a:pt x="662" y="3463"/>
                  </a:cubicBezTo>
                  <a:cubicBezTo>
                    <a:pt x="580" y="3346"/>
                    <a:pt x="791" y="3241"/>
                    <a:pt x="666" y="3127"/>
                  </a:cubicBezTo>
                  <a:cubicBezTo>
                    <a:pt x="611" y="3082"/>
                    <a:pt x="722" y="3082"/>
                    <a:pt x="714" y="3009"/>
                  </a:cubicBezTo>
                  <a:cubicBezTo>
                    <a:pt x="697" y="2868"/>
                    <a:pt x="718" y="2718"/>
                    <a:pt x="740" y="2573"/>
                  </a:cubicBezTo>
                  <a:cubicBezTo>
                    <a:pt x="765" y="2382"/>
                    <a:pt x="765" y="2187"/>
                    <a:pt x="808" y="1996"/>
                  </a:cubicBezTo>
                  <a:cubicBezTo>
                    <a:pt x="830" y="1887"/>
                    <a:pt x="933" y="1814"/>
                    <a:pt x="933" y="1696"/>
                  </a:cubicBezTo>
                  <a:cubicBezTo>
                    <a:pt x="933" y="1550"/>
                    <a:pt x="1032" y="1432"/>
                    <a:pt x="1079" y="1305"/>
                  </a:cubicBezTo>
                  <a:cubicBezTo>
                    <a:pt x="1178" y="1050"/>
                    <a:pt x="1432" y="1005"/>
                    <a:pt x="1617" y="868"/>
                  </a:cubicBezTo>
                  <a:cubicBezTo>
                    <a:pt x="1733" y="782"/>
                    <a:pt x="1917" y="778"/>
                    <a:pt x="2046" y="687"/>
                  </a:cubicBezTo>
                  <a:cubicBezTo>
                    <a:pt x="2051" y="683"/>
                    <a:pt x="2057" y="682"/>
                    <a:pt x="2065" y="682"/>
                  </a:cubicBezTo>
                  <a:cubicBezTo>
                    <a:pt x="2085" y="682"/>
                    <a:pt x="2114" y="692"/>
                    <a:pt x="2132" y="696"/>
                  </a:cubicBezTo>
                  <a:cubicBezTo>
                    <a:pt x="2223" y="687"/>
                    <a:pt x="2309" y="705"/>
                    <a:pt x="2373" y="609"/>
                  </a:cubicBezTo>
                  <a:cubicBezTo>
                    <a:pt x="2403" y="570"/>
                    <a:pt x="2481" y="556"/>
                    <a:pt x="2560" y="556"/>
                  </a:cubicBezTo>
                  <a:cubicBezTo>
                    <a:pt x="2583" y="556"/>
                    <a:pt x="2605" y="557"/>
                    <a:pt x="2627" y="559"/>
                  </a:cubicBezTo>
                  <a:cubicBezTo>
                    <a:pt x="2653" y="562"/>
                    <a:pt x="2679" y="563"/>
                    <a:pt x="2705" y="563"/>
                  </a:cubicBezTo>
                  <a:cubicBezTo>
                    <a:pt x="2855" y="563"/>
                    <a:pt x="3005" y="523"/>
                    <a:pt x="3156" y="496"/>
                  </a:cubicBezTo>
                  <a:cubicBezTo>
                    <a:pt x="3220" y="486"/>
                    <a:pt x="3286" y="483"/>
                    <a:pt x="3354" y="483"/>
                  </a:cubicBezTo>
                  <a:cubicBezTo>
                    <a:pt x="3434" y="483"/>
                    <a:pt x="3516" y="487"/>
                    <a:pt x="3599" y="487"/>
                  </a:cubicBezTo>
                  <a:cubicBezTo>
                    <a:pt x="3627" y="487"/>
                    <a:pt x="3655" y="489"/>
                    <a:pt x="3683" y="489"/>
                  </a:cubicBezTo>
                  <a:cubicBezTo>
                    <a:pt x="3731" y="489"/>
                    <a:pt x="3777" y="482"/>
                    <a:pt x="3818" y="441"/>
                  </a:cubicBezTo>
                  <a:cubicBezTo>
                    <a:pt x="3831" y="428"/>
                    <a:pt x="3844" y="422"/>
                    <a:pt x="3858" y="422"/>
                  </a:cubicBezTo>
                  <a:cubicBezTo>
                    <a:pt x="3876" y="422"/>
                    <a:pt x="3895" y="431"/>
                    <a:pt x="3917" y="441"/>
                  </a:cubicBezTo>
                  <a:cubicBezTo>
                    <a:pt x="3963" y="469"/>
                    <a:pt x="4009" y="478"/>
                    <a:pt x="4054" y="478"/>
                  </a:cubicBezTo>
                  <a:cubicBezTo>
                    <a:pt x="4115" y="478"/>
                    <a:pt x="4177" y="461"/>
                    <a:pt x="4243" y="446"/>
                  </a:cubicBezTo>
                  <a:cubicBezTo>
                    <a:pt x="4307" y="431"/>
                    <a:pt x="5946" y="376"/>
                    <a:pt x="7127" y="376"/>
                  </a:cubicBezTo>
                  <a:cubicBezTo>
                    <a:pt x="7774" y="376"/>
                    <a:pt x="8283" y="393"/>
                    <a:pt x="8319" y="441"/>
                  </a:cubicBezTo>
                  <a:cubicBezTo>
                    <a:pt x="8358" y="414"/>
                    <a:pt x="8398" y="408"/>
                    <a:pt x="8438" y="408"/>
                  </a:cubicBezTo>
                  <a:cubicBezTo>
                    <a:pt x="8467" y="408"/>
                    <a:pt x="8496" y="411"/>
                    <a:pt x="8525" y="411"/>
                  </a:cubicBezTo>
                  <a:cubicBezTo>
                    <a:pt x="8537" y="411"/>
                    <a:pt x="8548" y="411"/>
                    <a:pt x="8560" y="409"/>
                  </a:cubicBezTo>
                  <a:cubicBezTo>
                    <a:pt x="8585" y="404"/>
                    <a:pt x="8606" y="394"/>
                    <a:pt x="8628" y="394"/>
                  </a:cubicBezTo>
                  <a:cubicBezTo>
                    <a:pt x="8643" y="394"/>
                    <a:pt x="8658" y="399"/>
                    <a:pt x="8676" y="414"/>
                  </a:cubicBezTo>
                  <a:cubicBezTo>
                    <a:pt x="8696" y="429"/>
                    <a:pt x="8720" y="436"/>
                    <a:pt x="8743" y="436"/>
                  </a:cubicBezTo>
                  <a:cubicBezTo>
                    <a:pt x="8774" y="436"/>
                    <a:pt x="8805" y="423"/>
                    <a:pt x="8822" y="405"/>
                  </a:cubicBezTo>
                  <a:cubicBezTo>
                    <a:pt x="8840" y="389"/>
                    <a:pt x="8854" y="384"/>
                    <a:pt x="8867" y="384"/>
                  </a:cubicBezTo>
                  <a:cubicBezTo>
                    <a:pt x="8890" y="384"/>
                    <a:pt x="8907" y="400"/>
                    <a:pt x="8925" y="400"/>
                  </a:cubicBezTo>
                  <a:cubicBezTo>
                    <a:pt x="8927" y="400"/>
                    <a:pt x="8928" y="400"/>
                    <a:pt x="8930" y="400"/>
                  </a:cubicBezTo>
                  <a:cubicBezTo>
                    <a:pt x="8981" y="400"/>
                    <a:pt x="9041" y="447"/>
                    <a:pt x="9093" y="447"/>
                  </a:cubicBezTo>
                  <a:cubicBezTo>
                    <a:pt x="9124" y="447"/>
                    <a:pt x="9152" y="430"/>
                    <a:pt x="9175" y="378"/>
                  </a:cubicBezTo>
                  <a:cubicBezTo>
                    <a:pt x="9185" y="387"/>
                    <a:pt x="9197" y="391"/>
                    <a:pt x="9209" y="391"/>
                  </a:cubicBezTo>
                  <a:cubicBezTo>
                    <a:pt x="9236" y="391"/>
                    <a:pt x="9267" y="374"/>
                    <a:pt x="9297" y="374"/>
                  </a:cubicBezTo>
                  <a:cubicBezTo>
                    <a:pt x="9320" y="374"/>
                    <a:pt x="9341" y="384"/>
                    <a:pt x="9360" y="423"/>
                  </a:cubicBezTo>
                  <a:cubicBezTo>
                    <a:pt x="9366" y="436"/>
                    <a:pt x="9369" y="442"/>
                    <a:pt x="9373" y="442"/>
                  </a:cubicBezTo>
                  <a:cubicBezTo>
                    <a:pt x="9384" y="442"/>
                    <a:pt x="9386" y="379"/>
                    <a:pt x="9419" y="379"/>
                  </a:cubicBezTo>
                  <a:cubicBezTo>
                    <a:pt x="9425" y="379"/>
                    <a:pt x="9433" y="381"/>
                    <a:pt x="9441" y="387"/>
                  </a:cubicBezTo>
                  <a:cubicBezTo>
                    <a:pt x="9463" y="399"/>
                    <a:pt x="9487" y="403"/>
                    <a:pt x="9511" y="403"/>
                  </a:cubicBezTo>
                  <a:cubicBezTo>
                    <a:pt x="9571" y="403"/>
                    <a:pt x="9635" y="377"/>
                    <a:pt x="9691" y="377"/>
                  </a:cubicBezTo>
                  <a:cubicBezTo>
                    <a:pt x="9697" y="377"/>
                    <a:pt x="9702" y="377"/>
                    <a:pt x="9708" y="378"/>
                  </a:cubicBezTo>
                  <a:cubicBezTo>
                    <a:pt x="9722" y="379"/>
                    <a:pt x="9736" y="380"/>
                    <a:pt x="9750" y="380"/>
                  </a:cubicBezTo>
                  <a:cubicBezTo>
                    <a:pt x="9805" y="380"/>
                    <a:pt x="9861" y="371"/>
                    <a:pt x="9916" y="371"/>
                  </a:cubicBezTo>
                  <a:cubicBezTo>
                    <a:pt x="9967" y="371"/>
                    <a:pt x="10017" y="379"/>
                    <a:pt x="10065" y="409"/>
                  </a:cubicBezTo>
                  <a:cubicBezTo>
                    <a:pt x="10076" y="418"/>
                    <a:pt x="10087" y="421"/>
                    <a:pt x="10097" y="421"/>
                  </a:cubicBezTo>
                  <a:cubicBezTo>
                    <a:pt x="10132" y="421"/>
                    <a:pt x="10160" y="381"/>
                    <a:pt x="10198" y="381"/>
                  </a:cubicBezTo>
                  <a:cubicBezTo>
                    <a:pt x="10202" y="381"/>
                    <a:pt x="10207" y="381"/>
                    <a:pt x="10211" y="382"/>
                  </a:cubicBezTo>
                  <a:cubicBezTo>
                    <a:pt x="10272" y="394"/>
                    <a:pt x="10333" y="397"/>
                    <a:pt x="10394" y="397"/>
                  </a:cubicBezTo>
                  <a:cubicBezTo>
                    <a:pt x="10432" y="397"/>
                    <a:pt x="10470" y="395"/>
                    <a:pt x="10508" y="395"/>
                  </a:cubicBezTo>
                  <a:cubicBezTo>
                    <a:pt x="10546" y="395"/>
                    <a:pt x="10583" y="397"/>
                    <a:pt x="10619" y="400"/>
                  </a:cubicBezTo>
                  <a:cubicBezTo>
                    <a:pt x="10636" y="402"/>
                    <a:pt x="10652" y="403"/>
                    <a:pt x="10669" y="403"/>
                  </a:cubicBezTo>
                  <a:cubicBezTo>
                    <a:pt x="10761" y="403"/>
                    <a:pt x="10852" y="381"/>
                    <a:pt x="10929" y="381"/>
                  </a:cubicBezTo>
                  <a:cubicBezTo>
                    <a:pt x="10950" y="381"/>
                    <a:pt x="10970" y="382"/>
                    <a:pt x="10989" y="387"/>
                  </a:cubicBezTo>
                  <a:cubicBezTo>
                    <a:pt x="11020" y="395"/>
                    <a:pt x="11049" y="399"/>
                    <a:pt x="11078" y="399"/>
                  </a:cubicBezTo>
                  <a:cubicBezTo>
                    <a:pt x="11165" y="399"/>
                    <a:pt x="11244" y="370"/>
                    <a:pt x="11315" y="370"/>
                  </a:cubicBezTo>
                  <a:cubicBezTo>
                    <a:pt x="11335" y="370"/>
                    <a:pt x="11353" y="372"/>
                    <a:pt x="11372" y="378"/>
                  </a:cubicBezTo>
                  <a:cubicBezTo>
                    <a:pt x="11403" y="387"/>
                    <a:pt x="11434" y="391"/>
                    <a:pt x="11466" y="391"/>
                  </a:cubicBezTo>
                  <a:cubicBezTo>
                    <a:pt x="11551" y="391"/>
                    <a:pt x="11636" y="364"/>
                    <a:pt x="11718" y="364"/>
                  </a:cubicBezTo>
                  <a:cubicBezTo>
                    <a:pt x="11772" y="364"/>
                    <a:pt x="11825" y="376"/>
                    <a:pt x="11875" y="414"/>
                  </a:cubicBezTo>
                  <a:cubicBezTo>
                    <a:pt x="11949" y="368"/>
                    <a:pt x="12032" y="355"/>
                    <a:pt x="12114" y="355"/>
                  </a:cubicBezTo>
                  <a:close/>
                  <a:moveTo>
                    <a:pt x="20572" y="4723"/>
                  </a:moveTo>
                  <a:cubicBezTo>
                    <a:pt x="20611" y="4723"/>
                    <a:pt x="20655" y="4799"/>
                    <a:pt x="20711" y="4799"/>
                  </a:cubicBezTo>
                  <a:cubicBezTo>
                    <a:pt x="20718" y="4799"/>
                    <a:pt x="20725" y="4798"/>
                    <a:pt x="20732" y="4795"/>
                  </a:cubicBezTo>
                  <a:cubicBezTo>
                    <a:pt x="20732" y="4795"/>
                    <a:pt x="20733" y="4795"/>
                    <a:pt x="20733" y="4795"/>
                  </a:cubicBezTo>
                  <a:cubicBezTo>
                    <a:pt x="20760" y="4795"/>
                    <a:pt x="20843" y="5019"/>
                    <a:pt x="20817" y="5041"/>
                  </a:cubicBezTo>
                  <a:cubicBezTo>
                    <a:pt x="20762" y="5091"/>
                    <a:pt x="20800" y="5141"/>
                    <a:pt x="20813" y="5182"/>
                  </a:cubicBezTo>
                  <a:cubicBezTo>
                    <a:pt x="20835" y="5282"/>
                    <a:pt x="20779" y="5395"/>
                    <a:pt x="20882" y="5477"/>
                  </a:cubicBezTo>
                  <a:cubicBezTo>
                    <a:pt x="20890" y="5482"/>
                    <a:pt x="20890" y="5504"/>
                    <a:pt x="20882" y="5518"/>
                  </a:cubicBezTo>
                  <a:cubicBezTo>
                    <a:pt x="20826" y="5632"/>
                    <a:pt x="20860" y="5750"/>
                    <a:pt x="20869" y="5868"/>
                  </a:cubicBezTo>
                  <a:cubicBezTo>
                    <a:pt x="20882" y="6023"/>
                    <a:pt x="20912" y="6181"/>
                    <a:pt x="20886" y="6341"/>
                  </a:cubicBezTo>
                  <a:cubicBezTo>
                    <a:pt x="20873" y="6431"/>
                    <a:pt x="20951" y="6481"/>
                    <a:pt x="21015" y="6531"/>
                  </a:cubicBezTo>
                  <a:cubicBezTo>
                    <a:pt x="21005" y="6548"/>
                    <a:pt x="20990" y="6553"/>
                    <a:pt x="20975" y="6553"/>
                  </a:cubicBezTo>
                  <a:cubicBezTo>
                    <a:pt x="20955" y="6553"/>
                    <a:pt x="20935" y="6545"/>
                    <a:pt x="20926" y="6545"/>
                  </a:cubicBezTo>
                  <a:cubicBezTo>
                    <a:pt x="20919" y="6545"/>
                    <a:pt x="20918" y="6549"/>
                    <a:pt x="20925" y="6563"/>
                  </a:cubicBezTo>
                  <a:cubicBezTo>
                    <a:pt x="20977" y="6654"/>
                    <a:pt x="20899" y="6754"/>
                    <a:pt x="20955" y="6809"/>
                  </a:cubicBezTo>
                  <a:cubicBezTo>
                    <a:pt x="21131" y="6999"/>
                    <a:pt x="20942" y="7209"/>
                    <a:pt x="20998" y="7409"/>
                  </a:cubicBezTo>
                  <a:cubicBezTo>
                    <a:pt x="21050" y="7604"/>
                    <a:pt x="21045" y="7818"/>
                    <a:pt x="21028" y="8022"/>
                  </a:cubicBezTo>
                  <a:cubicBezTo>
                    <a:pt x="21015" y="8204"/>
                    <a:pt x="21015" y="8390"/>
                    <a:pt x="21058" y="8550"/>
                  </a:cubicBezTo>
                  <a:cubicBezTo>
                    <a:pt x="21118" y="8758"/>
                    <a:pt x="20977" y="8968"/>
                    <a:pt x="21118" y="9159"/>
                  </a:cubicBezTo>
                  <a:cubicBezTo>
                    <a:pt x="20977" y="9272"/>
                    <a:pt x="21058" y="9418"/>
                    <a:pt x="21075" y="9549"/>
                  </a:cubicBezTo>
                  <a:cubicBezTo>
                    <a:pt x="21106" y="9763"/>
                    <a:pt x="21037" y="9986"/>
                    <a:pt x="21140" y="10190"/>
                  </a:cubicBezTo>
                  <a:cubicBezTo>
                    <a:pt x="21028" y="10272"/>
                    <a:pt x="21093" y="10381"/>
                    <a:pt x="21088" y="10481"/>
                  </a:cubicBezTo>
                  <a:cubicBezTo>
                    <a:pt x="21080" y="10768"/>
                    <a:pt x="21067" y="11054"/>
                    <a:pt x="21088" y="11340"/>
                  </a:cubicBezTo>
                  <a:cubicBezTo>
                    <a:pt x="21097" y="11476"/>
                    <a:pt x="21075" y="11613"/>
                    <a:pt x="21088" y="11749"/>
                  </a:cubicBezTo>
                  <a:cubicBezTo>
                    <a:pt x="21101" y="11872"/>
                    <a:pt x="21162" y="12022"/>
                    <a:pt x="21123" y="12117"/>
                  </a:cubicBezTo>
                  <a:cubicBezTo>
                    <a:pt x="21050" y="12281"/>
                    <a:pt x="21110" y="12431"/>
                    <a:pt x="21106" y="12585"/>
                  </a:cubicBezTo>
                  <a:cubicBezTo>
                    <a:pt x="21101" y="12895"/>
                    <a:pt x="21101" y="13203"/>
                    <a:pt x="21101" y="13513"/>
                  </a:cubicBezTo>
                  <a:cubicBezTo>
                    <a:pt x="21101" y="13753"/>
                    <a:pt x="21127" y="13999"/>
                    <a:pt x="21097" y="14231"/>
                  </a:cubicBezTo>
                  <a:cubicBezTo>
                    <a:pt x="21063" y="14462"/>
                    <a:pt x="21084" y="14685"/>
                    <a:pt x="21084" y="14912"/>
                  </a:cubicBezTo>
                  <a:cubicBezTo>
                    <a:pt x="21080" y="15131"/>
                    <a:pt x="21058" y="15344"/>
                    <a:pt x="21067" y="15563"/>
                  </a:cubicBezTo>
                  <a:cubicBezTo>
                    <a:pt x="21071" y="15758"/>
                    <a:pt x="21110" y="15958"/>
                    <a:pt x="21045" y="16149"/>
                  </a:cubicBezTo>
                  <a:cubicBezTo>
                    <a:pt x="20938" y="16476"/>
                    <a:pt x="21058" y="16794"/>
                    <a:pt x="21058" y="17112"/>
                  </a:cubicBezTo>
                  <a:cubicBezTo>
                    <a:pt x="21058" y="17476"/>
                    <a:pt x="21063" y="17840"/>
                    <a:pt x="21015" y="18203"/>
                  </a:cubicBezTo>
                  <a:cubicBezTo>
                    <a:pt x="20981" y="18471"/>
                    <a:pt x="20955" y="18744"/>
                    <a:pt x="20925" y="19008"/>
                  </a:cubicBezTo>
                  <a:cubicBezTo>
                    <a:pt x="20869" y="19430"/>
                    <a:pt x="20779" y="19857"/>
                    <a:pt x="20525" y="20230"/>
                  </a:cubicBezTo>
                  <a:cubicBezTo>
                    <a:pt x="20383" y="20430"/>
                    <a:pt x="20207" y="20603"/>
                    <a:pt x="20014" y="20744"/>
                  </a:cubicBezTo>
                  <a:cubicBezTo>
                    <a:pt x="19923" y="20808"/>
                    <a:pt x="19773" y="20835"/>
                    <a:pt x="19648" y="20871"/>
                  </a:cubicBezTo>
                  <a:cubicBezTo>
                    <a:pt x="19394" y="20953"/>
                    <a:pt x="19132" y="20916"/>
                    <a:pt x="18870" y="20935"/>
                  </a:cubicBezTo>
                  <a:cubicBezTo>
                    <a:pt x="18500" y="20966"/>
                    <a:pt x="18122" y="20948"/>
                    <a:pt x="17748" y="20989"/>
                  </a:cubicBezTo>
                  <a:cubicBezTo>
                    <a:pt x="17563" y="21012"/>
                    <a:pt x="17378" y="21053"/>
                    <a:pt x="17193" y="21071"/>
                  </a:cubicBezTo>
                  <a:cubicBezTo>
                    <a:pt x="16892" y="21098"/>
                    <a:pt x="12829" y="21098"/>
                    <a:pt x="12528" y="21126"/>
                  </a:cubicBezTo>
                  <a:cubicBezTo>
                    <a:pt x="12429" y="21132"/>
                    <a:pt x="12323" y="21142"/>
                    <a:pt x="12224" y="21142"/>
                  </a:cubicBezTo>
                  <a:cubicBezTo>
                    <a:pt x="12194" y="21142"/>
                    <a:pt x="12165" y="21141"/>
                    <a:pt x="12137" y="21139"/>
                  </a:cubicBezTo>
                  <a:cubicBezTo>
                    <a:pt x="12121" y="21138"/>
                    <a:pt x="12106" y="21138"/>
                    <a:pt x="12090" y="21138"/>
                  </a:cubicBezTo>
                  <a:cubicBezTo>
                    <a:pt x="11978" y="21138"/>
                    <a:pt x="11868" y="21157"/>
                    <a:pt x="11760" y="21157"/>
                  </a:cubicBezTo>
                  <a:cubicBezTo>
                    <a:pt x="11722" y="21157"/>
                    <a:pt x="11685" y="21155"/>
                    <a:pt x="11647" y="21148"/>
                  </a:cubicBezTo>
                  <a:cubicBezTo>
                    <a:pt x="11599" y="21141"/>
                    <a:pt x="11550" y="21138"/>
                    <a:pt x="11502" y="21138"/>
                  </a:cubicBezTo>
                  <a:cubicBezTo>
                    <a:pt x="11375" y="21138"/>
                    <a:pt x="11250" y="21159"/>
                    <a:pt x="11131" y="21176"/>
                  </a:cubicBezTo>
                  <a:cubicBezTo>
                    <a:pt x="10830" y="21221"/>
                    <a:pt x="10533" y="21216"/>
                    <a:pt x="10233" y="21253"/>
                  </a:cubicBezTo>
                  <a:cubicBezTo>
                    <a:pt x="10127" y="21264"/>
                    <a:pt x="10022" y="21268"/>
                    <a:pt x="9916" y="21268"/>
                  </a:cubicBezTo>
                  <a:cubicBezTo>
                    <a:pt x="9747" y="21268"/>
                    <a:pt x="9577" y="21259"/>
                    <a:pt x="9407" y="21259"/>
                  </a:cubicBezTo>
                  <a:cubicBezTo>
                    <a:pt x="9357" y="21259"/>
                    <a:pt x="9307" y="21260"/>
                    <a:pt x="9256" y="21262"/>
                  </a:cubicBezTo>
                  <a:cubicBezTo>
                    <a:pt x="9237" y="21263"/>
                    <a:pt x="9218" y="21263"/>
                    <a:pt x="9198" y="21263"/>
                  </a:cubicBezTo>
                  <a:cubicBezTo>
                    <a:pt x="9039" y="21263"/>
                    <a:pt x="8872" y="21233"/>
                    <a:pt x="8710" y="21221"/>
                  </a:cubicBezTo>
                  <a:cubicBezTo>
                    <a:pt x="8483" y="21203"/>
                    <a:pt x="4493" y="21157"/>
                    <a:pt x="4256" y="21157"/>
                  </a:cubicBezTo>
                  <a:cubicBezTo>
                    <a:pt x="4119" y="21153"/>
                    <a:pt x="3972" y="21112"/>
                    <a:pt x="3827" y="21094"/>
                  </a:cubicBezTo>
                  <a:cubicBezTo>
                    <a:pt x="3405" y="21030"/>
                    <a:pt x="2979" y="21016"/>
                    <a:pt x="2554" y="21012"/>
                  </a:cubicBezTo>
                  <a:cubicBezTo>
                    <a:pt x="2292" y="21007"/>
                    <a:pt x="2051" y="20953"/>
                    <a:pt x="1845" y="20803"/>
                  </a:cubicBezTo>
                  <a:cubicBezTo>
                    <a:pt x="1716" y="20708"/>
                    <a:pt x="1561" y="20648"/>
                    <a:pt x="1423" y="20575"/>
                  </a:cubicBezTo>
                  <a:cubicBezTo>
                    <a:pt x="1286" y="20498"/>
                    <a:pt x="1225" y="20380"/>
                    <a:pt x="1135" y="20285"/>
                  </a:cubicBezTo>
                  <a:cubicBezTo>
                    <a:pt x="1083" y="20230"/>
                    <a:pt x="1114" y="20112"/>
                    <a:pt x="997" y="20089"/>
                  </a:cubicBezTo>
                  <a:cubicBezTo>
                    <a:pt x="1066" y="19948"/>
                    <a:pt x="903" y="19835"/>
                    <a:pt x="941" y="19712"/>
                  </a:cubicBezTo>
                  <a:cubicBezTo>
                    <a:pt x="967" y="19635"/>
                    <a:pt x="898" y="19630"/>
                    <a:pt x="894" y="19607"/>
                  </a:cubicBezTo>
                  <a:cubicBezTo>
                    <a:pt x="890" y="19439"/>
                    <a:pt x="843" y="19289"/>
                    <a:pt x="778" y="19130"/>
                  </a:cubicBezTo>
                  <a:cubicBezTo>
                    <a:pt x="735" y="19026"/>
                    <a:pt x="740" y="18867"/>
                    <a:pt x="731" y="18735"/>
                  </a:cubicBezTo>
                  <a:cubicBezTo>
                    <a:pt x="722" y="18644"/>
                    <a:pt x="722" y="18553"/>
                    <a:pt x="628" y="18494"/>
                  </a:cubicBezTo>
                  <a:cubicBezTo>
                    <a:pt x="619" y="18485"/>
                    <a:pt x="611" y="18439"/>
                    <a:pt x="619" y="18439"/>
                  </a:cubicBezTo>
                  <a:cubicBezTo>
                    <a:pt x="727" y="18371"/>
                    <a:pt x="572" y="18244"/>
                    <a:pt x="684" y="18185"/>
                  </a:cubicBezTo>
                  <a:cubicBezTo>
                    <a:pt x="580" y="18017"/>
                    <a:pt x="666" y="17821"/>
                    <a:pt x="580" y="17644"/>
                  </a:cubicBezTo>
                  <a:cubicBezTo>
                    <a:pt x="525" y="17535"/>
                    <a:pt x="628" y="17399"/>
                    <a:pt x="576" y="17267"/>
                  </a:cubicBezTo>
                  <a:cubicBezTo>
                    <a:pt x="550" y="17194"/>
                    <a:pt x="559" y="17112"/>
                    <a:pt x="550" y="17035"/>
                  </a:cubicBezTo>
                  <a:cubicBezTo>
                    <a:pt x="550" y="17021"/>
                    <a:pt x="550" y="17003"/>
                    <a:pt x="555" y="16989"/>
                  </a:cubicBezTo>
                  <a:cubicBezTo>
                    <a:pt x="632" y="16771"/>
                    <a:pt x="537" y="16549"/>
                    <a:pt x="576" y="16331"/>
                  </a:cubicBezTo>
                  <a:cubicBezTo>
                    <a:pt x="628" y="16026"/>
                    <a:pt x="512" y="15730"/>
                    <a:pt x="585" y="15422"/>
                  </a:cubicBezTo>
                  <a:cubicBezTo>
                    <a:pt x="615" y="15303"/>
                    <a:pt x="611" y="15149"/>
                    <a:pt x="537" y="15022"/>
                  </a:cubicBezTo>
                  <a:cubicBezTo>
                    <a:pt x="520" y="14990"/>
                    <a:pt x="546" y="14981"/>
                    <a:pt x="568" y="14962"/>
                  </a:cubicBezTo>
                  <a:cubicBezTo>
                    <a:pt x="589" y="14944"/>
                    <a:pt x="619" y="14912"/>
                    <a:pt x="593" y="14885"/>
                  </a:cubicBezTo>
                  <a:cubicBezTo>
                    <a:pt x="447" y="14704"/>
                    <a:pt x="632" y="14512"/>
                    <a:pt x="576" y="14326"/>
                  </a:cubicBezTo>
                  <a:cubicBezTo>
                    <a:pt x="550" y="14235"/>
                    <a:pt x="580" y="14131"/>
                    <a:pt x="529" y="14044"/>
                  </a:cubicBezTo>
                  <a:cubicBezTo>
                    <a:pt x="525" y="14035"/>
                    <a:pt x="516" y="14017"/>
                    <a:pt x="516" y="14017"/>
                  </a:cubicBezTo>
                  <a:cubicBezTo>
                    <a:pt x="658" y="13858"/>
                    <a:pt x="499" y="13672"/>
                    <a:pt x="576" y="13499"/>
                  </a:cubicBezTo>
                  <a:cubicBezTo>
                    <a:pt x="598" y="13449"/>
                    <a:pt x="589" y="13326"/>
                    <a:pt x="550" y="13235"/>
                  </a:cubicBezTo>
                  <a:cubicBezTo>
                    <a:pt x="529" y="13185"/>
                    <a:pt x="537" y="13104"/>
                    <a:pt x="546" y="13054"/>
                  </a:cubicBezTo>
                  <a:cubicBezTo>
                    <a:pt x="585" y="12904"/>
                    <a:pt x="537" y="12763"/>
                    <a:pt x="507" y="12622"/>
                  </a:cubicBezTo>
                  <a:cubicBezTo>
                    <a:pt x="503" y="12590"/>
                    <a:pt x="503" y="12563"/>
                    <a:pt x="542" y="12549"/>
                  </a:cubicBezTo>
                  <a:cubicBezTo>
                    <a:pt x="559" y="12545"/>
                    <a:pt x="580" y="12508"/>
                    <a:pt x="580" y="12508"/>
                  </a:cubicBezTo>
                  <a:cubicBezTo>
                    <a:pt x="421" y="12349"/>
                    <a:pt x="632" y="12154"/>
                    <a:pt x="525" y="11990"/>
                  </a:cubicBezTo>
                  <a:cubicBezTo>
                    <a:pt x="490" y="11936"/>
                    <a:pt x="494" y="11849"/>
                    <a:pt x="507" y="11786"/>
                  </a:cubicBezTo>
                  <a:cubicBezTo>
                    <a:pt x="537" y="11636"/>
                    <a:pt x="537" y="11504"/>
                    <a:pt x="490" y="11349"/>
                  </a:cubicBezTo>
                  <a:cubicBezTo>
                    <a:pt x="460" y="11245"/>
                    <a:pt x="529" y="11108"/>
                    <a:pt x="434" y="10995"/>
                  </a:cubicBezTo>
                  <a:cubicBezTo>
                    <a:pt x="387" y="10940"/>
                    <a:pt x="490" y="10904"/>
                    <a:pt x="486" y="10818"/>
                  </a:cubicBezTo>
                  <a:cubicBezTo>
                    <a:pt x="477" y="10649"/>
                    <a:pt x="413" y="10468"/>
                    <a:pt x="490" y="10295"/>
                  </a:cubicBezTo>
                  <a:cubicBezTo>
                    <a:pt x="344" y="10240"/>
                    <a:pt x="568" y="10077"/>
                    <a:pt x="408" y="10022"/>
                  </a:cubicBezTo>
                  <a:cubicBezTo>
                    <a:pt x="404" y="10022"/>
                    <a:pt x="443" y="9940"/>
                    <a:pt x="443" y="9899"/>
                  </a:cubicBezTo>
                  <a:cubicBezTo>
                    <a:pt x="438" y="9790"/>
                    <a:pt x="443" y="9681"/>
                    <a:pt x="408" y="9581"/>
                  </a:cubicBezTo>
                  <a:cubicBezTo>
                    <a:pt x="340" y="9386"/>
                    <a:pt x="443" y="9204"/>
                    <a:pt x="421" y="9013"/>
                  </a:cubicBezTo>
                  <a:cubicBezTo>
                    <a:pt x="413" y="8931"/>
                    <a:pt x="370" y="8854"/>
                    <a:pt x="456" y="8781"/>
                  </a:cubicBezTo>
                  <a:cubicBezTo>
                    <a:pt x="352" y="8713"/>
                    <a:pt x="434" y="8618"/>
                    <a:pt x="417" y="8536"/>
                  </a:cubicBezTo>
                  <a:cubicBezTo>
                    <a:pt x="400" y="8472"/>
                    <a:pt x="357" y="8404"/>
                    <a:pt x="443" y="8345"/>
                  </a:cubicBezTo>
                  <a:cubicBezTo>
                    <a:pt x="451" y="8336"/>
                    <a:pt x="426" y="8222"/>
                    <a:pt x="421" y="8159"/>
                  </a:cubicBezTo>
                  <a:cubicBezTo>
                    <a:pt x="400" y="7972"/>
                    <a:pt x="555" y="7781"/>
                    <a:pt x="421" y="7590"/>
                  </a:cubicBezTo>
                  <a:cubicBezTo>
                    <a:pt x="413" y="7581"/>
                    <a:pt x="408" y="7486"/>
                    <a:pt x="400" y="7432"/>
                  </a:cubicBezTo>
                  <a:cubicBezTo>
                    <a:pt x="395" y="7400"/>
                    <a:pt x="383" y="7368"/>
                    <a:pt x="438" y="7368"/>
                  </a:cubicBezTo>
                  <a:cubicBezTo>
                    <a:pt x="441" y="7368"/>
                    <a:pt x="442" y="7368"/>
                    <a:pt x="445" y="7368"/>
                  </a:cubicBezTo>
                  <a:cubicBezTo>
                    <a:pt x="472" y="7368"/>
                    <a:pt x="494" y="7339"/>
                    <a:pt x="486" y="7322"/>
                  </a:cubicBezTo>
                  <a:cubicBezTo>
                    <a:pt x="421" y="7154"/>
                    <a:pt x="464" y="6991"/>
                    <a:pt x="503" y="6827"/>
                  </a:cubicBezTo>
                  <a:cubicBezTo>
                    <a:pt x="512" y="6795"/>
                    <a:pt x="477" y="6750"/>
                    <a:pt x="481" y="6745"/>
                  </a:cubicBezTo>
                  <a:cubicBezTo>
                    <a:pt x="521" y="6712"/>
                    <a:pt x="367" y="6616"/>
                    <a:pt x="489" y="6616"/>
                  </a:cubicBezTo>
                  <a:cubicBezTo>
                    <a:pt x="499" y="6616"/>
                    <a:pt x="511" y="6617"/>
                    <a:pt x="525" y="6618"/>
                  </a:cubicBezTo>
                  <a:cubicBezTo>
                    <a:pt x="525" y="6577"/>
                    <a:pt x="533" y="6536"/>
                    <a:pt x="529" y="6495"/>
                  </a:cubicBezTo>
                  <a:cubicBezTo>
                    <a:pt x="507" y="6250"/>
                    <a:pt x="481" y="6009"/>
                    <a:pt x="546" y="5763"/>
                  </a:cubicBezTo>
                  <a:cubicBezTo>
                    <a:pt x="580" y="5636"/>
                    <a:pt x="507" y="5486"/>
                    <a:pt x="533" y="5359"/>
                  </a:cubicBezTo>
                  <a:cubicBezTo>
                    <a:pt x="550" y="5277"/>
                    <a:pt x="512" y="5218"/>
                    <a:pt x="512" y="5155"/>
                  </a:cubicBezTo>
                  <a:cubicBezTo>
                    <a:pt x="515" y="5075"/>
                    <a:pt x="575" y="5034"/>
                    <a:pt x="636" y="5034"/>
                  </a:cubicBezTo>
                  <a:cubicBezTo>
                    <a:pt x="645" y="5034"/>
                    <a:pt x="654" y="5035"/>
                    <a:pt x="662" y="5036"/>
                  </a:cubicBezTo>
                  <a:cubicBezTo>
                    <a:pt x="687" y="5040"/>
                    <a:pt x="710" y="5042"/>
                    <a:pt x="733" y="5042"/>
                  </a:cubicBezTo>
                  <a:cubicBezTo>
                    <a:pt x="811" y="5042"/>
                    <a:pt x="881" y="5022"/>
                    <a:pt x="954" y="5005"/>
                  </a:cubicBezTo>
                  <a:cubicBezTo>
                    <a:pt x="969" y="5001"/>
                    <a:pt x="984" y="5000"/>
                    <a:pt x="998" y="5000"/>
                  </a:cubicBezTo>
                  <a:cubicBezTo>
                    <a:pt x="1067" y="5000"/>
                    <a:pt x="1132" y="5028"/>
                    <a:pt x="1205" y="5028"/>
                  </a:cubicBezTo>
                  <a:cubicBezTo>
                    <a:pt x="1213" y="5028"/>
                    <a:pt x="1221" y="5028"/>
                    <a:pt x="1230" y="5027"/>
                  </a:cubicBezTo>
                  <a:cubicBezTo>
                    <a:pt x="1288" y="5020"/>
                    <a:pt x="1346" y="5017"/>
                    <a:pt x="1404" y="5017"/>
                  </a:cubicBezTo>
                  <a:cubicBezTo>
                    <a:pt x="1561" y="5017"/>
                    <a:pt x="1718" y="5039"/>
                    <a:pt x="1874" y="5059"/>
                  </a:cubicBezTo>
                  <a:cubicBezTo>
                    <a:pt x="2022" y="5079"/>
                    <a:pt x="2169" y="5087"/>
                    <a:pt x="2318" y="5087"/>
                  </a:cubicBezTo>
                  <a:cubicBezTo>
                    <a:pt x="2446" y="5087"/>
                    <a:pt x="2575" y="5080"/>
                    <a:pt x="2704" y="5068"/>
                  </a:cubicBezTo>
                  <a:cubicBezTo>
                    <a:pt x="2812" y="5055"/>
                    <a:pt x="2919" y="5086"/>
                    <a:pt x="3014" y="5009"/>
                  </a:cubicBezTo>
                  <a:cubicBezTo>
                    <a:pt x="3052" y="5050"/>
                    <a:pt x="3095" y="5062"/>
                    <a:pt x="3139" y="5062"/>
                  </a:cubicBezTo>
                  <a:cubicBezTo>
                    <a:pt x="3203" y="5062"/>
                    <a:pt x="3269" y="5037"/>
                    <a:pt x="3330" y="5037"/>
                  </a:cubicBezTo>
                  <a:cubicBezTo>
                    <a:pt x="3348" y="5037"/>
                    <a:pt x="3366" y="5039"/>
                    <a:pt x="3384" y="5045"/>
                  </a:cubicBezTo>
                  <a:cubicBezTo>
                    <a:pt x="3447" y="5071"/>
                    <a:pt x="3509" y="5077"/>
                    <a:pt x="3571" y="5077"/>
                  </a:cubicBezTo>
                  <a:cubicBezTo>
                    <a:pt x="3641" y="5077"/>
                    <a:pt x="3710" y="5069"/>
                    <a:pt x="3779" y="5069"/>
                  </a:cubicBezTo>
                  <a:cubicBezTo>
                    <a:pt x="3803" y="5069"/>
                    <a:pt x="3828" y="5070"/>
                    <a:pt x="3852" y="5072"/>
                  </a:cubicBezTo>
                  <a:cubicBezTo>
                    <a:pt x="3919" y="5082"/>
                    <a:pt x="3987" y="5084"/>
                    <a:pt x="4054" y="5084"/>
                  </a:cubicBezTo>
                  <a:cubicBezTo>
                    <a:pt x="4093" y="5084"/>
                    <a:pt x="4131" y="5083"/>
                    <a:pt x="4170" y="5083"/>
                  </a:cubicBezTo>
                  <a:cubicBezTo>
                    <a:pt x="4228" y="5083"/>
                    <a:pt x="4286" y="5084"/>
                    <a:pt x="4342" y="5091"/>
                  </a:cubicBezTo>
                  <a:cubicBezTo>
                    <a:pt x="4369" y="5095"/>
                    <a:pt x="4549" y="5096"/>
                    <a:pt x="4820" y="5096"/>
                  </a:cubicBezTo>
                  <a:cubicBezTo>
                    <a:pt x="5810" y="5096"/>
                    <a:pt x="8014" y="5077"/>
                    <a:pt x="8417" y="5077"/>
                  </a:cubicBezTo>
                  <a:cubicBezTo>
                    <a:pt x="8450" y="5077"/>
                    <a:pt x="8471" y="5077"/>
                    <a:pt x="8478" y="5077"/>
                  </a:cubicBezTo>
                  <a:cubicBezTo>
                    <a:pt x="8835" y="5077"/>
                    <a:pt x="9192" y="5045"/>
                    <a:pt x="9549" y="5022"/>
                  </a:cubicBezTo>
                  <a:cubicBezTo>
                    <a:pt x="9725" y="5009"/>
                    <a:pt x="9906" y="4986"/>
                    <a:pt x="10082" y="4972"/>
                  </a:cubicBezTo>
                  <a:cubicBezTo>
                    <a:pt x="10087" y="4972"/>
                    <a:pt x="10092" y="4972"/>
                    <a:pt x="10097" y="4972"/>
                  </a:cubicBezTo>
                  <a:cubicBezTo>
                    <a:pt x="10151" y="4972"/>
                    <a:pt x="10203" y="4991"/>
                    <a:pt x="10263" y="4991"/>
                  </a:cubicBezTo>
                  <a:cubicBezTo>
                    <a:pt x="10269" y="4991"/>
                    <a:pt x="10274" y="4991"/>
                    <a:pt x="10280" y="4991"/>
                  </a:cubicBezTo>
                  <a:cubicBezTo>
                    <a:pt x="10409" y="4982"/>
                    <a:pt x="10542" y="4955"/>
                    <a:pt x="10671" y="4955"/>
                  </a:cubicBezTo>
                  <a:cubicBezTo>
                    <a:pt x="10757" y="4955"/>
                    <a:pt x="10834" y="4986"/>
                    <a:pt x="10933" y="4986"/>
                  </a:cubicBezTo>
                  <a:cubicBezTo>
                    <a:pt x="10955" y="4985"/>
                    <a:pt x="10977" y="4985"/>
                    <a:pt x="10999" y="4985"/>
                  </a:cubicBezTo>
                  <a:cubicBezTo>
                    <a:pt x="11085" y="4985"/>
                    <a:pt x="11173" y="4992"/>
                    <a:pt x="11261" y="4992"/>
                  </a:cubicBezTo>
                  <a:cubicBezTo>
                    <a:pt x="11336" y="4992"/>
                    <a:pt x="11410" y="4987"/>
                    <a:pt x="11484" y="4968"/>
                  </a:cubicBezTo>
                  <a:cubicBezTo>
                    <a:pt x="11493" y="4966"/>
                    <a:pt x="11501" y="4965"/>
                    <a:pt x="11510" y="4965"/>
                  </a:cubicBezTo>
                  <a:cubicBezTo>
                    <a:pt x="11556" y="4965"/>
                    <a:pt x="11590" y="4993"/>
                    <a:pt x="11634" y="5005"/>
                  </a:cubicBezTo>
                  <a:cubicBezTo>
                    <a:pt x="11642" y="5006"/>
                    <a:pt x="11647" y="5007"/>
                    <a:pt x="11651" y="5007"/>
                  </a:cubicBezTo>
                  <a:cubicBezTo>
                    <a:pt x="11661" y="5007"/>
                    <a:pt x="11664" y="4999"/>
                    <a:pt x="11673" y="4963"/>
                  </a:cubicBezTo>
                  <a:cubicBezTo>
                    <a:pt x="11678" y="4945"/>
                    <a:pt x="11689" y="4938"/>
                    <a:pt x="11700" y="4938"/>
                  </a:cubicBezTo>
                  <a:cubicBezTo>
                    <a:pt x="11707" y="4938"/>
                    <a:pt x="11715" y="4942"/>
                    <a:pt x="11720" y="4945"/>
                  </a:cubicBezTo>
                  <a:cubicBezTo>
                    <a:pt x="11769" y="4971"/>
                    <a:pt x="11818" y="4979"/>
                    <a:pt x="11867" y="4979"/>
                  </a:cubicBezTo>
                  <a:cubicBezTo>
                    <a:pt x="11937" y="4979"/>
                    <a:pt x="12006" y="4963"/>
                    <a:pt x="12074" y="4963"/>
                  </a:cubicBezTo>
                  <a:cubicBezTo>
                    <a:pt x="12094" y="4963"/>
                    <a:pt x="12114" y="4965"/>
                    <a:pt x="12133" y="4968"/>
                  </a:cubicBezTo>
                  <a:cubicBezTo>
                    <a:pt x="12174" y="4972"/>
                    <a:pt x="12212" y="4974"/>
                    <a:pt x="12250" y="4974"/>
                  </a:cubicBezTo>
                  <a:cubicBezTo>
                    <a:pt x="12288" y="4974"/>
                    <a:pt x="12324" y="4972"/>
                    <a:pt x="12360" y="4972"/>
                  </a:cubicBezTo>
                  <a:cubicBezTo>
                    <a:pt x="12367" y="4973"/>
                    <a:pt x="12372" y="4973"/>
                    <a:pt x="12378" y="4973"/>
                  </a:cubicBezTo>
                  <a:cubicBezTo>
                    <a:pt x="12469" y="4973"/>
                    <a:pt x="12563" y="4948"/>
                    <a:pt x="12641" y="4948"/>
                  </a:cubicBezTo>
                  <a:cubicBezTo>
                    <a:pt x="12662" y="4948"/>
                    <a:pt x="12682" y="4950"/>
                    <a:pt x="12700" y="4955"/>
                  </a:cubicBezTo>
                  <a:cubicBezTo>
                    <a:pt x="12739" y="4964"/>
                    <a:pt x="12962" y="4967"/>
                    <a:pt x="13289" y="4967"/>
                  </a:cubicBezTo>
                  <a:cubicBezTo>
                    <a:pt x="14104" y="4967"/>
                    <a:pt x="15556" y="4947"/>
                    <a:pt x="16366" y="4947"/>
                  </a:cubicBezTo>
                  <a:cubicBezTo>
                    <a:pt x="16691" y="4947"/>
                    <a:pt x="16913" y="4950"/>
                    <a:pt x="16948" y="4959"/>
                  </a:cubicBezTo>
                  <a:cubicBezTo>
                    <a:pt x="16971" y="4964"/>
                    <a:pt x="16991" y="4967"/>
                    <a:pt x="17009" y="4967"/>
                  </a:cubicBezTo>
                  <a:cubicBezTo>
                    <a:pt x="17040" y="4967"/>
                    <a:pt x="17068" y="4959"/>
                    <a:pt x="17103" y="4936"/>
                  </a:cubicBezTo>
                  <a:cubicBezTo>
                    <a:pt x="17122" y="4926"/>
                    <a:pt x="17140" y="4921"/>
                    <a:pt x="17159" y="4921"/>
                  </a:cubicBezTo>
                  <a:cubicBezTo>
                    <a:pt x="17225" y="4921"/>
                    <a:pt x="17292" y="4972"/>
                    <a:pt x="17365" y="4972"/>
                  </a:cubicBezTo>
                  <a:cubicBezTo>
                    <a:pt x="17376" y="4972"/>
                    <a:pt x="17388" y="4971"/>
                    <a:pt x="17400" y="4968"/>
                  </a:cubicBezTo>
                  <a:cubicBezTo>
                    <a:pt x="17425" y="4960"/>
                    <a:pt x="17451" y="4958"/>
                    <a:pt x="17478" y="4958"/>
                  </a:cubicBezTo>
                  <a:cubicBezTo>
                    <a:pt x="17542" y="4958"/>
                    <a:pt x="17608" y="4974"/>
                    <a:pt x="17674" y="4974"/>
                  </a:cubicBezTo>
                  <a:cubicBezTo>
                    <a:pt x="17706" y="4974"/>
                    <a:pt x="17738" y="4971"/>
                    <a:pt x="17769" y="4959"/>
                  </a:cubicBezTo>
                  <a:cubicBezTo>
                    <a:pt x="17817" y="4940"/>
                    <a:pt x="17866" y="4935"/>
                    <a:pt x="17916" y="4935"/>
                  </a:cubicBezTo>
                  <a:cubicBezTo>
                    <a:pt x="17994" y="4935"/>
                    <a:pt x="18075" y="4949"/>
                    <a:pt x="18155" y="4949"/>
                  </a:cubicBezTo>
                  <a:cubicBezTo>
                    <a:pt x="18187" y="4949"/>
                    <a:pt x="18219" y="4947"/>
                    <a:pt x="18251" y="4941"/>
                  </a:cubicBezTo>
                  <a:cubicBezTo>
                    <a:pt x="18338" y="4924"/>
                    <a:pt x="18427" y="4922"/>
                    <a:pt x="18517" y="4922"/>
                  </a:cubicBezTo>
                  <a:cubicBezTo>
                    <a:pt x="18553" y="4922"/>
                    <a:pt x="18589" y="4922"/>
                    <a:pt x="18625" y="4922"/>
                  </a:cubicBezTo>
                  <a:cubicBezTo>
                    <a:pt x="18751" y="4922"/>
                    <a:pt x="18876" y="4918"/>
                    <a:pt x="18999" y="4877"/>
                  </a:cubicBezTo>
                  <a:cubicBezTo>
                    <a:pt x="19012" y="4877"/>
                    <a:pt x="19025" y="4868"/>
                    <a:pt x="19029" y="4868"/>
                  </a:cubicBezTo>
                  <a:cubicBezTo>
                    <a:pt x="19082" y="4898"/>
                    <a:pt x="19135" y="4909"/>
                    <a:pt x="19187" y="4909"/>
                  </a:cubicBezTo>
                  <a:cubicBezTo>
                    <a:pt x="19271" y="4909"/>
                    <a:pt x="19352" y="4881"/>
                    <a:pt x="19429" y="4859"/>
                  </a:cubicBezTo>
                  <a:cubicBezTo>
                    <a:pt x="19475" y="4844"/>
                    <a:pt x="19522" y="4840"/>
                    <a:pt x="19569" y="4840"/>
                  </a:cubicBezTo>
                  <a:cubicBezTo>
                    <a:pt x="19616" y="4840"/>
                    <a:pt x="19662" y="4843"/>
                    <a:pt x="19707" y="4843"/>
                  </a:cubicBezTo>
                  <a:cubicBezTo>
                    <a:pt x="19766" y="4843"/>
                    <a:pt x="19821" y="4837"/>
                    <a:pt x="19872" y="4809"/>
                  </a:cubicBezTo>
                  <a:cubicBezTo>
                    <a:pt x="19925" y="4781"/>
                    <a:pt x="19980" y="4775"/>
                    <a:pt x="20036" y="4775"/>
                  </a:cubicBezTo>
                  <a:cubicBezTo>
                    <a:pt x="20076" y="4775"/>
                    <a:pt x="20115" y="4778"/>
                    <a:pt x="20154" y="4778"/>
                  </a:cubicBezTo>
                  <a:cubicBezTo>
                    <a:pt x="20211" y="4778"/>
                    <a:pt x="20267" y="4772"/>
                    <a:pt x="20319" y="4741"/>
                  </a:cubicBezTo>
                  <a:cubicBezTo>
                    <a:pt x="20327" y="4737"/>
                    <a:pt x="20339" y="4734"/>
                    <a:pt x="20352" y="4734"/>
                  </a:cubicBezTo>
                  <a:cubicBezTo>
                    <a:pt x="20380" y="4734"/>
                    <a:pt x="20415" y="4743"/>
                    <a:pt x="20435" y="4759"/>
                  </a:cubicBezTo>
                  <a:cubicBezTo>
                    <a:pt x="20461" y="4775"/>
                    <a:pt x="20476" y="4789"/>
                    <a:pt x="20491" y="4789"/>
                  </a:cubicBezTo>
                  <a:cubicBezTo>
                    <a:pt x="20506" y="4789"/>
                    <a:pt x="20519" y="4776"/>
                    <a:pt x="20542" y="4741"/>
                  </a:cubicBezTo>
                  <a:cubicBezTo>
                    <a:pt x="20552" y="4728"/>
                    <a:pt x="20562" y="4723"/>
                    <a:pt x="20572" y="4723"/>
                  </a:cubicBezTo>
                  <a:close/>
                  <a:moveTo>
                    <a:pt x="12455" y="0"/>
                  </a:moveTo>
                  <a:cubicBezTo>
                    <a:pt x="12370" y="0"/>
                    <a:pt x="12285" y="2"/>
                    <a:pt x="12202" y="5"/>
                  </a:cubicBezTo>
                  <a:cubicBezTo>
                    <a:pt x="12069" y="12"/>
                    <a:pt x="11928" y="62"/>
                    <a:pt x="11800" y="62"/>
                  </a:cubicBezTo>
                  <a:cubicBezTo>
                    <a:pt x="11766" y="62"/>
                    <a:pt x="11734" y="59"/>
                    <a:pt x="11703" y="50"/>
                  </a:cubicBezTo>
                  <a:cubicBezTo>
                    <a:pt x="11643" y="34"/>
                    <a:pt x="11584" y="29"/>
                    <a:pt x="11526" y="29"/>
                  </a:cubicBezTo>
                  <a:cubicBezTo>
                    <a:pt x="11436" y="29"/>
                    <a:pt x="11348" y="40"/>
                    <a:pt x="11259" y="40"/>
                  </a:cubicBezTo>
                  <a:cubicBezTo>
                    <a:pt x="11232" y="40"/>
                    <a:pt x="11205" y="39"/>
                    <a:pt x="11178" y="37"/>
                  </a:cubicBezTo>
                  <a:cubicBezTo>
                    <a:pt x="11130" y="31"/>
                    <a:pt x="11080" y="29"/>
                    <a:pt x="11031" y="29"/>
                  </a:cubicBezTo>
                  <a:cubicBezTo>
                    <a:pt x="10849" y="29"/>
                    <a:pt x="10664" y="60"/>
                    <a:pt x="10482" y="60"/>
                  </a:cubicBezTo>
                  <a:cubicBezTo>
                    <a:pt x="10473" y="60"/>
                    <a:pt x="10465" y="60"/>
                    <a:pt x="10456" y="60"/>
                  </a:cubicBezTo>
                  <a:cubicBezTo>
                    <a:pt x="10285" y="60"/>
                    <a:pt x="10112" y="24"/>
                    <a:pt x="9938" y="24"/>
                  </a:cubicBezTo>
                  <a:cubicBezTo>
                    <a:pt x="9907" y="24"/>
                    <a:pt x="9876" y="25"/>
                    <a:pt x="9845" y="27"/>
                  </a:cubicBezTo>
                  <a:cubicBezTo>
                    <a:pt x="9784" y="34"/>
                    <a:pt x="9723" y="43"/>
                    <a:pt x="9660" y="43"/>
                  </a:cubicBezTo>
                  <a:cubicBezTo>
                    <a:pt x="9625" y="43"/>
                    <a:pt x="9590" y="40"/>
                    <a:pt x="9553" y="32"/>
                  </a:cubicBezTo>
                  <a:cubicBezTo>
                    <a:pt x="9475" y="15"/>
                    <a:pt x="9379" y="2"/>
                    <a:pt x="9296" y="2"/>
                  </a:cubicBezTo>
                  <a:cubicBezTo>
                    <a:pt x="9246" y="2"/>
                    <a:pt x="9200" y="6"/>
                    <a:pt x="9166" y="19"/>
                  </a:cubicBezTo>
                  <a:cubicBezTo>
                    <a:pt x="9094" y="42"/>
                    <a:pt x="9024" y="49"/>
                    <a:pt x="8956" y="49"/>
                  </a:cubicBezTo>
                  <a:cubicBezTo>
                    <a:pt x="8839" y="49"/>
                    <a:pt x="8726" y="28"/>
                    <a:pt x="8612" y="28"/>
                  </a:cubicBezTo>
                  <a:cubicBezTo>
                    <a:pt x="8584" y="28"/>
                    <a:pt x="8557" y="29"/>
                    <a:pt x="8530" y="32"/>
                  </a:cubicBezTo>
                  <a:cubicBezTo>
                    <a:pt x="8504" y="35"/>
                    <a:pt x="8338" y="36"/>
                    <a:pt x="8086" y="36"/>
                  </a:cubicBezTo>
                  <a:cubicBezTo>
                    <a:pt x="7451" y="36"/>
                    <a:pt x="6273" y="30"/>
                    <a:pt x="5411" y="30"/>
                  </a:cubicBezTo>
                  <a:cubicBezTo>
                    <a:pt x="4836" y="30"/>
                    <a:pt x="4401" y="32"/>
                    <a:pt x="4364" y="41"/>
                  </a:cubicBezTo>
                  <a:cubicBezTo>
                    <a:pt x="4284" y="60"/>
                    <a:pt x="4205" y="65"/>
                    <a:pt x="4126" y="65"/>
                  </a:cubicBezTo>
                  <a:cubicBezTo>
                    <a:pt x="4020" y="65"/>
                    <a:pt x="3914" y="55"/>
                    <a:pt x="3809" y="55"/>
                  </a:cubicBezTo>
                  <a:cubicBezTo>
                    <a:pt x="3740" y="55"/>
                    <a:pt x="3671" y="59"/>
                    <a:pt x="3603" y="73"/>
                  </a:cubicBezTo>
                  <a:cubicBezTo>
                    <a:pt x="3547" y="84"/>
                    <a:pt x="3492" y="84"/>
                    <a:pt x="3437" y="84"/>
                  </a:cubicBezTo>
                  <a:cubicBezTo>
                    <a:pt x="3382" y="84"/>
                    <a:pt x="3328" y="84"/>
                    <a:pt x="3272" y="96"/>
                  </a:cubicBezTo>
                  <a:cubicBezTo>
                    <a:pt x="3095" y="127"/>
                    <a:pt x="2932" y="191"/>
                    <a:pt x="2756" y="205"/>
                  </a:cubicBezTo>
                  <a:cubicBezTo>
                    <a:pt x="2459" y="232"/>
                    <a:pt x="2154" y="218"/>
                    <a:pt x="1887" y="391"/>
                  </a:cubicBezTo>
                  <a:cubicBezTo>
                    <a:pt x="1874" y="400"/>
                    <a:pt x="1857" y="403"/>
                    <a:pt x="1839" y="403"/>
                  </a:cubicBezTo>
                  <a:cubicBezTo>
                    <a:pt x="1829" y="403"/>
                    <a:pt x="1820" y="402"/>
                    <a:pt x="1810" y="400"/>
                  </a:cubicBezTo>
                  <a:cubicBezTo>
                    <a:pt x="1791" y="398"/>
                    <a:pt x="1773" y="397"/>
                    <a:pt x="1755" y="397"/>
                  </a:cubicBezTo>
                  <a:cubicBezTo>
                    <a:pt x="1579" y="397"/>
                    <a:pt x="1438" y="510"/>
                    <a:pt x="1286" y="559"/>
                  </a:cubicBezTo>
                  <a:cubicBezTo>
                    <a:pt x="1114" y="618"/>
                    <a:pt x="954" y="755"/>
                    <a:pt x="838" y="896"/>
                  </a:cubicBezTo>
                  <a:cubicBezTo>
                    <a:pt x="671" y="1100"/>
                    <a:pt x="559" y="1341"/>
                    <a:pt x="456" y="1586"/>
                  </a:cubicBezTo>
                  <a:cubicBezTo>
                    <a:pt x="309" y="1959"/>
                    <a:pt x="271" y="2341"/>
                    <a:pt x="258" y="2727"/>
                  </a:cubicBezTo>
                  <a:cubicBezTo>
                    <a:pt x="253" y="2814"/>
                    <a:pt x="253" y="2900"/>
                    <a:pt x="241" y="2982"/>
                  </a:cubicBezTo>
                  <a:cubicBezTo>
                    <a:pt x="219" y="3168"/>
                    <a:pt x="206" y="3355"/>
                    <a:pt x="228" y="3546"/>
                  </a:cubicBezTo>
                  <a:cubicBezTo>
                    <a:pt x="241" y="3682"/>
                    <a:pt x="271" y="3832"/>
                    <a:pt x="232" y="3959"/>
                  </a:cubicBezTo>
                  <a:cubicBezTo>
                    <a:pt x="133" y="4273"/>
                    <a:pt x="176" y="4591"/>
                    <a:pt x="172" y="4905"/>
                  </a:cubicBezTo>
                  <a:cubicBezTo>
                    <a:pt x="168" y="5068"/>
                    <a:pt x="181" y="5250"/>
                    <a:pt x="163" y="5404"/>
                  </a:cubicBezTo>
                  <a:cubicBezTo>
                    <a:pt x="129" y="5654"/>
                    <a:pt x="142" y="5904"/>
                    <a:pt x="116" y="6150"/>
                  </a:cubicBezTo>
                  <a:cubicBezTo>
                    <a:pt x="103" y="6291"/>
                    <a:pt x="34" y="6436"/>
                    <a:pt x="69" y="6563"/>
                  </a:cubicBezTo>
                  <a:cubicBezTo>
                    <a:pt x="95" y="6681"/>
                    <a:pt x="99" y="6795"/>
                    <a:pt x="77" y="6895"/>
                  </a:cubicBezTo>
                  <a:cubicBezTo>
                    <a:pt x="26" y="7118"/>
                    <a:pt x="47" y="7345"/>
                    <a:pt x="52" y="7559"/>
                  </a:cubicBezTo>
                  <a:cubicBezTo>
                    <a:pt x="56" y="7859"/>
                    <a:pt x="34" y="8159"/>
                    <a:pt x="30" y="8458"/>
                  </a:cubicBezTo>
                  <a:cubicBezTo>
                    <a:pt x="30" y="8749"/>
                    <a:pt x="0" y="9049"/>
                    <a:pt x="0" y="9336"/>
                  </a:cubicBezTo>
                  <a:cubicBezTo>
                    <a:pt x="0" y="9667"/>
                    <a:pt x="4" y="10004"/>
                    <a:pt x="39" y="10336"/>
                  </a:cubicBezTo>
                  <a:cubicBezTo>
                    <a:pt x="82" y="10740"/>
                    <a:pt x="69" y="11140"/>
                    <a:pt x="103" y="11545"/>
                  </a:cubicBezTo>
                  <a:cubicBezTo>
                    <a:pt x="120" y="11726"/>
                    <a:pt x="86" y="11908"/>
                    <a:pt x="112" y="12099"/>
                  </a:cubicBezTo>
                  <a:cubicBezTo>
                    <a:pt x="129" y="12213"/>
                    <a:pt x="163" y="12344"/>
                    <a:pt x="138" y="12463"/>
                  </a:cubicBezTo>
                  <a:cubicBezTo>
                    <a:pt x="86" y="12690"/>
                    <a:pt x="155" y="12908"/>
                    <a:pt x="142" y="13131"/>
                  </a:cubicBezTo>
                  <a:cubicBezTo>
                    <a:pt x="129" y="13367"/>
                    <a:pt x="185" y="13603"/>
                    <a:pt x="172" y="13835"/>
                  </a:cubicBezTo>
                  <a:cubicBezTo>
                    <a:pt x="163" y="14004"/>
                    <a:pt x="159" y="14172"/>
                    <a:pt x="155" y="14331"/>
                  </a:cubicBezTo>
                  <a:cubicBezTo>
                    <a:pt x="151" y="14512"/>
                    <a:pt x="189" y="14704"/>
                    <a:pt x="185" y="14890"/>
                  </a:cubicBezTo>
                  <a:cubicBezTo>
                    <a:pt x="176" y="15162"/>
                    <a:pt x="155" y="15435"/>
                    <a:pt x="194" y="15708"/>
                  </a:cubicBezTo>
                  <a:cubicBezTo>
                    <a:pt x="198" y="15744"/>
                    <a:pt x="189" y="15780"/>
                    <a:pt x="189" y="15817"/>
                  </a:cubicBezTo>
                  <a:cubicBezTo>
                    <a:pt x="176" y="15990"/>
                    <a:pt x="189" y="16167"/>
                    <a:pt x="185" y="16340"/>
                  </a:cubicBezTo>
                  <a:cubicBezTo>
                    <a:pt x="181" y="16535"/>
                    <a:pt x="219" y="16731"/>
                    <a:pt x="198" y="16926"/>
                  </a:cubicBezTo>
                  <a:cubicBezTo>
                    <a:pt x="189" y="16994"/>
                    <a:pt x="125" y="17039"/>
                    <a:pt x="155" y="17126"/>
                  </a:cubicBezTo>
                  <a:cubicBezTo>
                    <a:pt x="198" y="17258"/>
                    <a:pt x="206" y="17403"/>
                    <a:pt x="219" y="17549"/>
                  </a:cubicBezTo>
                  <a:cubicBezTo>
                    <a:pt x="237" y="17721"/>
                    <a:pt x="202" y="17899"/>
                    <a:pt x="219" y="18062"/>
                  </a:cubicBezTo>
                  <a:cubicBezTo>
                    <a:pt x="245" y="18276"/>
                    <a:pt x="284" y="18498"/>
                    <a:pt x="292" y="18703"/>
                  </a:cubicBezTo>
                  <a:cubicBezTo>
                    <a:pt x="305" y="18926"/>
                    <a:pt x="413" y="19108"/>
                    <a:pt x="421" y="19326"/>
                  </a:cubicBezTo>
                  <a:cubicBezTo>
                    <a:pt x="430" y="19499"/>
                    <a:pt x="494" y="19676"/>
                    <a:pt x="546" y="19848"/>
                  </a:cubicBezTo>
                  <a:cubicBezTo>
                    <a:pt x="611" y="20057"/>
                    <a:pt x="662" y="20276"/>
                    <a:pt x="783" y="20467"/>
                  </a:cubicBezTo>
                  <a:cubicBezTo>
                    <a:pt x="843" y="20571"/>
                    <a:pt x="941" y="20644"/>
                    <a:pt x="1036" y="20730"/>
                  </a:cubicBezTo>
                  <a:cubicBezTo>
                    <a:pt x="1131" y="20816"/>
                    <a:pt x="1247" y="20894"/>
                    <a:pt x="1350" y="20930"/>
                  </a:cubicBezTo>
                  <a:cubicBezTo>
                    <a:pt x="1569" y="21007"/>
                    <a:pt x="1767" y="21130"/>
                    <a:pt x="1956" y="21239"/>
                  </a:cubicBezTo>
                  <a:cubicBezTo>
                    <a:pt x="2093" y="21317"/>
                    <a:pt x="2229" y="21328"/>
                    <a:pt x="2365" y="21328"/>
                  </a:cubicBezTo>
                  <a:cubicBezTo>
                    <a:pt x="2422" y="21328"/>
                    <a:pt x="2479" y="21326"/>
                    <a:pt x="2535" y="21326"/>
                  </a:cubicBezTo>
                  <a:cubicBezTo>
                    <a:pt x="2573" y="21326"/>
                    <a:pt x="2611" y="21327"/>
                    <a:pt x="2648" y="21330"/>
                  </a:cubicBezTo>
                  <a:cubicBezTo>
                    <a:pt x="2730" y="21338"/>
                    <a:pt x="2817" y="21361"/>
                    <a:pt x="2902" y="21361"/>
                  </a:cubicBezTo>
                  <a:cubicBezTo>
                    <a:pt x="2966" y="21361"/>
                    <a:pt x="3028" y="21348"/>
                    <a:pt x="3087" y="21307"/>
                  </a:cubicBezTo>
                  <a:cubicBezTo>
                    <a:pt x="3332" y="21426"/>
                    <a:pt x="3603" y="21385"/>
                    <a:pt x="3857" y="21416"/>
                  </a:cubicBezTo>
                  <a:cubicBezTo>
                    <a:pt x="4136" y="21457"/>
                    <a:pt x="8186" y="21489"/>
                    <a:pt x="8465" y="21521"/>
                  </a:cubicBezTo>
                  <a:cubicBezTo>
                    <a:pt x="8719" y="21548"/>
                    <a:pt x="8973" y="21553"/>
                    <a:pt x="9222" y="21594"/>
                  </a:cubicBezTo>
                  <a:cubicBezTo>
                    <a:pt x="9256" y="21598"/>
                    <a:pt x="9292" y="21600"/>
                    <a:pt x="9328" y="21600"/>
                  </a:cubicBezTo>
                  <a:cubicBezTo>
                    <a:pt x="9471" y="21600"/>
                    <a:pt x="9623" y="21571"/>
                    <a:pt x="9764" y="21571"/>
                  </a:cubicBezTo>
                  <a:cubicBezTo>
                    <a:pt x="9775" y="21571"/>
                    <a:pt x="9786" y="21571"/>
                    <a:pt x="9797" y="21571"/>
                  </a:cubicBezTo>
                  <a:cubicBezTo>
                    <a:pt x="9947" y="21571"/>
                    <a:pt x="10095" y="21586"/>
                    <a:pt x="10242" y="21586"/>
                  </a:cubicBezTo>
                  <a:cubicBezTo>
                    <a:pt x="10351" y="21586"/>
                    <a:pt x="10459" y="21578"/>
                    <a:pt x="10568" y="21548"/>
                  </a:cubicBezTo>
                  <a:cubicBezTo>
                    <a:pt x="10619" y="21534"/>
                    <a:pt x="10671" y="21529"/>
                    <a:pt x="10723" y="21529"/>
                  </a:cubicBezTo>
                  <a:cubicBezTo>
                    <a:pt x="10800" y="21529"/>
                    <a:pt x="10877" y="21539"/>
                    <a:pt x="10955" y="21539"/>
                  </a:cubicBezTo>
                  <a:cubicBezTo>
                    <a:pt x="11062" y="21539"/>
                    <a:pt x="11170" y="21477"/>
                    <a:pt x="11266" y="21477"/>
                  </a:cubicBezTo>
                  <a:cubicBezTo>
                    <a:pt x="11289" y="21477"/>
                    <a:pt x="11312" y="21481"/>
                    <a:pt x="11333" y="21489"/>
                  </a:cubicBezTo>
                  <a:cubicBezTo>
                    <a:pt x="11348" y="21496"/>
                    <a:pt x="11363" y="21498"/>
                    <a:pt x="11377" y="21498"/>
                  </a:cubicBezTo>
                  <a:cubicBezTo>
                    <a:pt x="11439" y="21498"/>
                    <a:pt x="11497" y="21449"/>
                    <a:pt x="11550" y="21449"/>
                  </a:cubicBezTo>
                  <a:cubicBezTo>
                    <a:pt x="11578" y="21449"/>
                    <a:pt x="11604" y="21463"/>
                    <a:pt x="11630" y="21503"/>
                  </a:cubicBezTo>
                  <a:cubicBezTo>
                    <a:pt x="11668" y="21454"/>
                    <a:pt x="11709" y="21439"/>
                    <a:pt x="11753" y="21439"/>
                  </a:cubicBezTo>
                  <a:cubicBezTo>
                    <a:pt x="11822" y="21439"/>
                    <a:pt x="11895" y="21476"/>
                    <a:pt x="11962" y="21476"/>
                  </a:cubicBezTo>
                  <a:cubicBezTo>
                    <a:pt x="11965" y="21476"/>
                    <a:pt x="11967" y="21476"/>
                    <a:pt x="11969" y="21476"/>
                  </a:cubicBezTo>
                  <a:cubicBezTo>
                    <a:pt x="12245" y="21453"/>
                    <a:pt x="12528" y="21471"/>
                    <a:pt x="12808" y="21443"/>
                  </a:cubicBezTo>
                  <a:cubicBezTo>
                    <a:pt x="12851" y="21439"/>
                    <a:pt x="12894" y="21439"/>
                    <a:pt x="12941" y="21435"/>
                  </a:cubicBezTo>
                  <a:cubicBezTo>
                    <a:pt x="13109" y="21426"/>
                    <a:pt x="17038" y="21426"/>
                    <a:pt x="17206" y="21407"/>
                  </a:cubicBezTo>
                  <a:cubicBezTo>
                    <a:pt x="17412" y="21385"/>
                    <a:pt x="17619" y="21362"/>
                    <a:pt x="17821" y="21326"/>
                  </a:cubicBezTo>
                  <a:cubicBezTo>
                    <a:pt x="17900" y="21311"/>
                    <a:pt x="17979" y="21308"/>
                    <a:pt x="18057" y="21308"/>
                  </a:cubicBezTo>
                  <a:cubicBezTo>
                    <a:pt x="18157" y="21308"/>
                    <a:pt x="18258" y="21314"/>
                    <a:pt x="18358" y="21314"/>
                  </a:cubicBezTo>
                  <a:cubicBezTo>
                    <a:pt x="18410" y="21314"/>
                    <a:pt x="18461" y="21313"/>
                    <a:pt x="18513" y="21307"/>
                  </a:cubicBezTo>
                  <a:cubicBezTo>
                    <a:pt x="18621" y="21294"/>
                    <a:pt x="18732" y="21266"/>
                    <a:pt x="18844" y="21262"/>
                  </a:cubicBezTo>
                  <a:cubicBezTo>
                    <a:pt x="18847" y="21262"/>
                    <a:pt x="18851" y="21262"/>
                    <a:pt x="18854" y="21262"/>
                  </a:cubicBezTo>
                  <a:cubicBezTo>
                    <a:pt x="18916" y="21262"/>
                    <a:pt x="18976" y="21292"/>
                    <a:pt x="19035" y="21292"/>
                  </a:cubicBezTo>
                  <a:cubicBezTo>
                    <a:pt x="19055" y="21292"/>
                    <a:pt x="19074" y="21289"/>
                    <a:pt x="19094" y="21280"/>
                  </a:cubicBezTo>
                  <a:cubicBezTo>
                    <a:pt x="19197" y="21230"/>
                    <a:pt x="19317" y="21244"/>
                    <a:pt x="19420" y="21239"/>
                  </a:cubicBezTo>
                  <a:cubicBezTo>
                    <a:pt x="19751" y="21221"/>
                    <a:pt x="20035" y="21103"/>
                    <a:pt x="20310" y="20944"/>
                  </a:cubicBezTo>
                  <a:cubicBezTo>
                    <a:pt x="20486" y="20839"/>
                    <a:pt x="20624" y="20689"/>
                    <a:pt x="20745" y="20539"/>
                  </a:cubicBezTo>
                  <a:cubicBezTo>
                    <a:pt x="20822" y="20435"/>
                    <a:pt x="20938" y="20357"/>
                    <a:pt x="20977" y="20239"/>
                  </a:cubicBezTo>
                  <a:cubicBezTo>
                    <a:pt x="21015" y="20117"/>
                    <a:pt x="21088" y="20012"/>
                    <a:pt x="21127" y="19889"/>
                  </a:cubicBezTo>
                  <a:cubicBezTo>
                    <a:pt x="21187" y="19712"/>
                    <a:pt x="21222" y="19530"/>
                    <a:pt x="21226" y="19339"/>
                  </a:cubicBezTo>
                  <a:cubicBezTo>
                    <a:pt x="21230" y="19273"/>
                    <a:pt x="21174" y="19153"/>
                    <a:pt x="21318" y="19153"/>
                  </a:cubicBezTo>
                  <a:cubicBezTo>
                    <a:pt x="21323" y="19153"/>
                    <a:pt x="21328" y="19153"/>
                    <a:pt x="21334" y="19153"/>
                  </a:cubicBezTo>
                  <a:cubicBezTo>
                    <a:pt x="21355" y="19099"/>
                    <a:pt x="21205" y="19076"/>
                    <a:pt x="21295" y="19035"/>
                  </a:cubicBezTo>
                  <a:cubicBezTo>
                    <a:pt x="21381" y="18998"/>
                    <a:pt x="21347" y="18926"/>
                    <a:pt x="21334" y="18917"/>
                  </a:cubicBezTo>
                  <a:cubicBezTo>
                    <a:pt x="21265" y="18858"/>
                    <a:pt x="21295" y="18821"/>
                    <a:pt x="21350" y="18785"/>
                  </a:cubicBezTo>
                  <a:cubicBezTo>
                    <a:pt x="21393" y="18758"/>
                    <a:pt x="21355" y="18717"/>
                    <a:pt x="21368" y="18694"/>
                  </a:cubicBezTo>
                  <a:cubicBezTo>
                    <a:pt x="21393" y="18630"/>
                    <a:pt x="21321" y="18558"/>
                    <a:pt x="21363" y="18517"/>
                  </a:cubicBezTo>
                  <a:cubicBezTo>
                    <a:pt x="21475" y="18412"/>
                    <a:pt x="21419" y="18276"/>
                    <a:pt x="21424" y="18171"/>
                  </a:cubicBezTo>
                  <a:cubicBezTo>
                    <a:pt x="21437" y="17980"/>
                    <a:pt x="21432" y="17785"/>
                    <a:pt x="21415" y="17594"/>
                  </a:cubicBezTo>
                  <a:cubicBezTo>
                    <a:pt x="21406" y="17512"/>
                    <a:pt x="21428" y="17444"/>
                    <a:pt x="21492" y="17389"/>
                  </a:cubicBezTo>
                  <a:cubicBezTo>
                    <a:pt x="21359" y="17330"/>
                    <a:pt x="21544" y="17189"/>
                    <a:pt x="21419" y="17130"/>
                  </a:cubicBezTo>
                  <a:cubicBezTo>
                    <a:pt x="21445" y="16903"/>
                    <a:pt x="21385" y="16676"/>
                    <a:pt x="21432" y="16444"/>
                  </a:cubicBezTo>
                  <a:cubicBezTo>
                    <a:pt x="21462" y="16303"/>
                    <a:pt x="21419" y="16149"/>
                    <a:pt x="21441" y="16003"/>
                  </a:cubicBezTo>
                  <a:cubicBezTo>
                    <a:pt x="21462" y="15849"/>
                    <a:pt x="21411" y="15690"/>
                    <a:pt x="21445" y="15549"/>
                  </a:cubicBezTo>
                  <a:cubicBezTo>
                    <a:pt x="21475" y="15444"/>
                    <a:pt x="21432" y="15331"/>
                    <a:pt x="21501" y="15222"/>
                  </a:cubicBezTo>
                  <a:cubicBezTo>
                    <a:pt x="21514" y="15203"/>
                    <a:pt x="21561" y="15108"/>
                    <a:pt x="21531" y="15053"/>
                  </a:cubicBezTo>
                  <a:cubicBezTo>
                    <a:pt x="21411" y="14849"/>
                    <a:pt x="21587" y="14635"/>
                    <a:pt x="21505" y="14435"/>
                  </a:cubicBezTo>
                  <a:cubicBezTo>
                    <a:pt x="21462" y="14335"/>
                    <a:pt x="21514" y="14240"/>
                    <a:pt x="21540" y="14176"/>
                  </a:cubicBezTo>
                  <a:cubicBezTo>
                    <a:pt x="21587" y="14049"/>
                    <a:pt x="21411" y="13949"/>
                    <a:pt x="21540" y="13813"/>
                  </a:cubicBezTo>
                  <a:cubicBezTo>
                    <a:pt x="21578" y="13772"/>
                    <a:pt x="21557" y="13599"/>
                    <a:pt x="21548" y="13485"/>
                  </a:cubicBezTo>
                  <a:cubicBezTo>
                    <a:pt x="21544" y="13345"/>
                    <a:pt x="21600" y="13185"/>
                    <a:pt x="21544" y="13067"/>
                  </a:cubicBezTo>
                  <a:cubicBezTo>
                    <a:pt x="21488" y="12940"/>
                    <a:pt x="21531" y="12822"/>
                    <a:pt x="21540" y="12722"/>
                  </a:cubicBezTo>
                  <a:cubicBezTo>
                    <a:pt x="21561" y="12554"/>
                    <a:pt x="21505" y="12390"/>
                    <a:pt x="21531" y="12222"/>
                  </a:cubicBezTo>
                  <a:cubicBezTo>
                    <a:pt x="21553" y="12072"/>
                    <a:pt x="21497" y="11908"/>
                    <a:pt x="21523" y="11758"/>
                  </a:cubicBezTo>
                  <a:cubicBezTo>
                    <a:pt x="21531" y="11676"/>
                    <a:pt x="21467" y="11626"/>
                    <a:pt x="21484" y="11572"/>
                  </a:cubicBezTo>
                  <a:cubicBezTo>
                    <a:pt x="21540" y="11417"/>
                    <a:pt x="21574" y="11258"/>
                    <a:pt x="21531" y="11108"/>
                  </a:cubicBezTo>
                  <a:cubicBezTo>
                    <a:pt x="21505" y="11013"/>
                    <a:pt x="21497" y="10913"/>
                    <a:pt x="21510" y="10840"/>
                  </a:cubicBezTo>
                  <a:cubicBezTo>
                    <a:pt x="21540" y="10577"/>
                    <a:pt x="21518" y="10322"/>
                    <a:pt x="21497" y="10058"/>
                  </a:cubicBezTo>
                  <a:cubicBezTo>
                    <a:pt x="21484" y="9913"/>
                    <a:pt x="21488" y="9740"/>
                    <a:pt x="21510" y="9595"/>
                  </a:cubicBezTo>
                  <a:cubicBezTo>
                    <a:pt x="21544" y="9359"/>
                    <a:pt x="21488" y="9131"/>
                    <a:pt x="21501" y="8899"/>
                  </a:cubicBezTo>
                  <a:cubicBezTo>
                    <a:pt x="21514" y="8699"/>
                    <a:pt x="21458" y="8468"/>
                    <a:pt x="21475" y="8268"/>
                  </a:cubicBezTo>
                  <a:cubicBezTo>
                    <a:pt x="21497" y="7963"/>
                    <a:pt x="21411" y="7672"/>
                    <a:pt x="21449" y="7368"/>
                  </a:cubicBezTo>
                  <a:cubicBezTo>
                    <a:pt x="21480" y="7132"/>
                    <a:pt x="21402" y="6882"/>
                    <a:pt x="21406" y="6631"/>
                  </a:cubicBezTo>
                  <a:cubicBezTo>
                    <a:pt x="21406" y="6414"/>
                    <a:pt x="21329" y="6200"/>
                    <a:pt x="21308" y="5977"/>
                  </a:cubicBezTo>
                  <a:cubicBezTo>
                    <a:pt x="21303" y="5913"/>
                    <a:pt x="21359" y="5882"/>
                    <a:pt x="21334" y="5818"/>
                  </a:cubicBezTo>
                  <a:cubicBezTo>
                    <a:pt x="21230" y="5532"/>
                    <a:pt x="21265" y="5232"/>
                    <a:pt x="21252" y="4941"/>
                  </a:cubicBezTo>
                  <a:cubicBezTo>
                    <a:pt x="21243" y="4691"/>
                    <a:pt x="21174" y="4450"/>
                    <a:pt x="21200" y="4195"/>
                  </a:cubicBezTo>
                  <a:cubicBezTo>
                    <a:pt x="21209" y="4064"/>
                    <a:pt x="21174" y="3914"/>
                    <a:pt x="21166" y="3773"/>
                  </a:cubicBezTo>
                  <a:cubicBezTo>
                    <a:pt x="21149" y="3541"/>
                    <a:pt x="21149" y="3300"/>
                    <a:pt x="21114" y="3073"/>
                  </a:cubicBezTo>
                  <a:cubicBezTo>
                    <a:pt x="21084" y="2909"/>
                    <a:pt x="21032" y="2745"/>
                    <a:pt x="21015" y="2577"/>
                  </a:cubicBezTo>
                  <a:cubicBezTo>
                    <a:pt x="20964" y="2132"/>
                    <a:pt x="20899" y="1696"/>
                    <a:pt x="20663" y="1286"/>
                  </a:cubicBezTo>
                  <a:cubicBezTo>
                    <a:pt x="20529" y="1055"/>
                    <a:pt x="20379" y="859"/>
                    <a:pt x="20155" y="700"/>
                  </a:cubicBezTo>
                  <a:cubicBezTo>
                    <a:pt x="19915" y="523"/>
                    <a:pt x="19640" y="405"/>
                    <a:pt x="19351" y="359"/>
                  </a:cubicBezTo>
                  <a:cubicBezTo>
                    <a:pt x="19248" y="342"/>
                    <a:pt x="19164" y="282"/>
                    <a:pt x="19069" y="282"/>
                  </a:cubicBezTo>
                  <a:cubicBezTo>
                    <a:pt x="19066" y="282"/>
                    <a:pt x="19063" y="282"/>
                    <a:pt x="19059" y="282"/>
                  </a:cubicBezTo>
                  <a:cubicBezTo>
                    <a:pt x="19036" y="284"/>
                    <a:pt x="19014" y="285"/>
                    <a:pt x="18991" y="285"/>
                  </a:cubicBezTo>
                  <a:cubicBezTo>
                    <a:pt x="18730" y="285"/>
                    <a:pt x="18491" y="172"/>
                    <a:pt x="18229" y="160"/>
                  </a:cubicBezTo>
                  <a:cubicBezTo>
                    <a:pt x="18225" y="159"/>
                    <a:pt x="18221" y="159"/>
                    <a:pt x="18216" y="159"/>
                  </a:cubicBezTo>
                  <a:cubicBezTo>
                    <a:pt x="18178" y="159"/>
                    <a:pt x="18135" y="169"/>
                    <a:pt x="18094" y="169"/>
                  </a:cubicBezTo>
                  <a:cubicBezTo>
                    <a:pt x="18064" y="169"/>
                    <a:pt x="18036" y="164"/>
                    <a:pt x="18010" y="146"/>
                  </a:cubicBezTo>
                  <a:cubicBezTo>
                    <a:pt x="17847" y="37"/>
                    <a:pt x="17653" y="64"/>
                    <a:pt x="17477" y="46"/>
                  </a:cubicBezTo>
                  <a:cubicBezTo>
                    <a:pt x="17215" y="23"/>
                    <a:pt x="13186" y="27"/>
                    <a:pt x="12919" y="14"/>
                  </a:cubicBezTo>
                  <a:cubicBezTo>
                    <a:pt x="12767" y="5"/>
                    <a:pt x="12611" y="0"/>
                    <a:pt x="124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52" name="IMG_5149.png" descr="IMG_5149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45134" y="377077"/>
              <a:ext cx="1098758" cy="1098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56" name="Google Shape;1807;p44"/>
          <p:cNvGrpSpPr/>
          <p:nvPr/>
        </p:nvGrpSpPr>
        <p:grpSpPr>
          <a:xfrm>
            <a:off x="4720424" y="2637130"/>
            <a:ext cx="1649769" cy="312134"/>
            <a:chOff x="0" y="166419"/>
            <a:chExt cx="1649768" cy="312132"/>
          </a:xfrm>
        </p:grpSpPr>
        <p:sp>
          <p:nvSpPr>
            <p:cNvPr id="954" name="شكل"/>
            <p:cNvSpPr/>
            <p:nvPr/>
          </p:nvSpPr>
          <p:spPr>
            <a:xfrm>
              <a:off x="67116" y="166419"/>
              <a:ext cx="1515537" cy="312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fill="norm" stroke="1" extrusionOk="0">
                  <a:moveTo>
                    <a:pt x="12369" y="0"/>
                  </a:moveTo>
                  <a:cubicBezTo>
                    <a:pt x="12281" y="0"/>
                    <a:pt x="12193" y="60"/>
                    <a:pt x="12114" y="287"/>
                  </a:cubicBezTo>
                  <a:cubicBezTo>
                    <a:pt x="12060" y="99"/>
                    <a:pt x="12004" y="43"/>
                    <a:pt x="11947" y="43"/>
                  </a:cubicBezTo>
                  <a:cubicBezTo>
                    <a:pt x="11859" y="43"/>
                    <a:pt x="11767" y="174"/>
                    <a:pt x="11676" y="174"/>
                  </a:cubicBezTo>
                  <a:cubicBezTo>
                    <a:pt x="11643" y="174"/>
                    <a:pt x="11609" y="157"/>
                    <a:pt x="11576" y="109"/>
                  </a:cubicBezTo>
                  <a:cubicBezTo>
                    <a:pt x="11556" y="82"/>
                    <a:pt x="11536" y="71"/>
                    <a:pt x="11515" y="71"/>
                  </a:cubicBezTo>
                  <a:cubicBezTo>
                    <a:pt x="11439" y="71"/>
                    <a:pt x="11354" y="212"/>
                    <a:pt x="11262" y="212"/>
                  </a:cubicBezTo>
                  <a:cubicBezTo>
                    <a:pt x="11231" y="212"/>
                    <a:pt x="11200" y="195"/>
                    <a:pt x="11167" y="154"/>
                  </a:cubicBezTo>
                  <a:cubicBezTo>
                    <a:pt x="11147" y="133"/>
                    <a:pt x="11125" y="124"/>
                    <a:pt x="11102" y="124"/>
                  </a:cubicBezTo>
                  <a:cubicBezTo>
                    <a:pt x="11020" y="124"/>
                    <a:pt x="10923" y="232"/>
                    <a:pt x="10825" y="232"/>
                  </a:cubicBezTo>
                  <a:cubicBezTo>
                    <a:pt x="10807" y="232"/>
                    <a:pt x="10789" y="229"/>
                    <a:pt x="10772" y="221"/>
                  </a:cubicBezTo>
                  <a:cubicBezTo>
                    <a:pt x="10733" y="202"/>
                    <a:pt x="10693" y="197"/>
                    <a:pt x="10652" y="197"/>
                  </a:cubicBezTo>
                  <a:cubicBezTo>
                    <a:pt x="10612" y="197"/>
                    <a:pt x="10571" y="202"/>
                    <a:pt x="10531" y="202"/>
                  </a:cubicBezTo>
                  <a:cubicBezTo>
                    <a:pt x="10466" y="202"/>
                    <a:pt x="10400" y="189"/>
                    <a:pt x="10335" y="131"/>
                  </a:cubicBezTo>
                  <a:cubicBezTo>
                    <a:pt x="10331" y="126"/>
                    <a:pt x="10326" y="124"/>
                    <a:pt x="10322" y="124"/>
                  </a:cubicBezTo>
                  <a:cubicBezTo>
                    <a:pt x="10281" y="124"/>
                    <a:pt x="10251" y="322"/>
                    <a:pt x="10213" y="322"/>
                  </a:cubicBezTo>
                  <a:cubicBezTo>
                    <a:pt x="10202" y="322"/>
                    <a:pt x="10191" y="306"/>
                    <a:pt x="10179" y="264"/>
                  </a:cubicBezTo>
                  <a:cubicBezTo>
                    <a:pt x="10128" y="114"/>
                    <a:pt x="10075" y="75"/>
                    <a:pt x="10020" y="75"/>
                  </a:cubicBezTo>
                  <a:cubicBezTo>
                    <a:pt x="9961" y="75"/>
                    <a:pt x="9901" y="120"/>
                    <a:pt x="9843" y="120"/>
                  </a:cubicBezTo>
                  <a:cubicBezTo>
                    <a:pt x="9828" y="120"/>
                    <a:pt x="9813" y="116"/>
                    <a:pt x="9798" y="109"/>
                  </a:cubicBezTo>
                  <a:cubicBezTo>
                    <a:pt x="9792" y="105"/>
                    <a:pt x="9786" y="105"/>
                    <a:pt x="9780" y="105"/>
                  </a:cubicBezTo>
                  <a:cubicBezTo>
                    <a:pt x="9720" y="105"/>
                    <a:pt x="9651" y="234"/>
                    <a:pt x="9587" y="234"/>
                  </a:cubicBezTo>
                  <a:cubicBezTo>
                    <a:pt x="9561" y="234"/>
                    <a:pt x="9536" y="214"/>
                    <a:pt x="9513" y="154"/>
                  </a:cubicBezTo>
                  <a:cubicBezTo>
                    <a:pt x="9504" y="127"/>
                    <a:pt x="9496" y="118"/>
                    <a:pt x="9489" y="118"/>
                  </a:cubicBezTo>
                  <a:cubicBezTo>
                    <a:pt x="9453" y="118"/>
                    <a:pt x="9452" y="424"/>
                    <a:pt x="9440" y="424"/>
                  </a:cubicBezTo>
                  <a:cubicBezTo>
                    <a:pt x="9436" y="424"/>
                    <a:pt x="9432" y="397"/>
                    <a:pt x="9426" y="332"/>
                  </a:cubicBezTo>
                  <a:cubicBezTo>
                    <a:pt x="9406" y="142"/>
                    <a:pt x="9383" y="90"/>
                    <a:pt x="9358" y="90"/>
                  </a:cubicBezTo>
                  <a:cubicBezTo>
                    <a:pt x="9327" y="90"/>
                    <a:pt x="9294" y="174"/>
                    <a:pt x="9264" y="174"/>
                  </a:cubicBezTo>
                  <a:cubicBezTo>
                    <a:pt x="9251" y="174"/>
                    <a:pt x="9239" y="157"/>
                    <a:pt x="9228" y="109"/>
                  </a:cubicBezTo>
                  <a:cubicBezTo>
                    <a:pt x="9204" y="367"/>
                    <a:pt x="9174" y="448"/>
                    <a:pt x="9140" y="448"/>
                  </a:cubicBezTo>
                  <a:cubicBezTo>
                    <a:pt x="9084" y="448"/>
                    <a:pt x="9021" y="221"/>
                    <a:pt x="8966" y="221"/>
                  </a:cubicBezTo>
                  <a:cubicBezTo>
                    <a:pt x="8964" y="221"/>
                    <a:pt x="8963" y="221"/>
                    <a:pt x="8961" y="221"/>
                  </a:cubicBezTo>
                  <a:cubicBezTo>
                    <a:pt x="8942" y="221"/>
                    <a:pt x="8924" y="142"/>
                    <a:pt x="8899" y="142"/>
                  </a:cubicBezTo>
                  <a:cubicBezTo>
                    <a:pt x="8885" y="142"/>
                    <a:pt x="8870" y="167"/>
                    <a:pt x="8851" y="244"/>
                  </a:cubicBezTo>
                  <a:cubicBezTo>
                    <a:pt x="8832" y="334"/>
                    <a:pt x="8800" y="394"/>
                    <a:pt x="8766" y="394"/>
                  </a:cubicBezTo>
                  <a:cubicBezTo>
                    <a:pt x="8741" y="394"/>
                    <a:pt x="8716" y="362"/>
                    <a:pt x="8695" y="287"/>
                  </a:cubicBezTo>
                  <a:cubicBezTo>
                    <a:pt x="8676" y="214"/>
                    <a:pt x="8660" y="189"/>
                    <a:pt x="8643" y="189"/>
                  </a:cubicBezTo>
                  <a:cubicBezTo>
                    <a:pt x="8620" y="189"/>
                    <a:pt x="8598" y="238"/>
                    <a:pt x="8571" y="264"/>
                  </a:cubicBezTo>
                  <a:cubicBezTo>
                    <a:pt x="8558" y="272"/>
                    <a:pt x="8546" y="274"/>
                    <a:pt x="8533" y="274"/>
                  </a:cubicBezTo>
                  <a:cubicBezTo>
                    <a:pt x="8502" y="274"/>
                    <a:pt x="8471" y="259"/>
                    <a:pt x="8440" y="259"/>
                  </a:cubicBezTo>
                  <a:cubicBezTo>
                    <a:pt x="8398" y="259"/>
                    <a:pt x="8355" y="287"/>
                    <a:pt x="8314" y="422"/>
                  </a:cubicBezTo>
                  <a:cubicBezTo>
                    <a:pt x="8274" y="184"/>
                    <a:pt x="7731" y="103"/>
                    <a:pt x="7039" y="103"/>
                  </a:cubicBezTo>
                  <a:cubicBezTo>
                    <a:pt x="5777" y="103"/>
                    <a:pt x="4026" y="371"/>
                    <a:pt x="3957" y="444"/>
                  </a:cubicBezTo>
                  <a:cubicBezTo>
                    <a:pt x="3887" y="519"/>
                    <a:pt x="3821" y="604"/>
                    <a:pt x="3756" y="604"/>
                  </a:cubicBezTo>
                  <a:cubicBezTo>
                    <a:pt x="3707" y="604"/>
                    <a:pt x="3658" y="557"/>
                    <a:pt x="3609" y="422"/>
                  </a:cubicBezTo>
                  <a:cubicBezTo>
                    <a:pt x="3585" y="371"/>
                    <a:pt x="3565" y="328"/>
                    <a:pt x="3546" y="328"/>
                  </a:cubicBezTo>
                  <a:cubicBezTo>
                    <a:pt x="3531" y="328"/>
                    <a:pt x="3517" y="354"/>
                    <a:pt x="3503" y="422"/>
                  </a:cubicBezTo>
                  <a:cubicBezTo>
                    <a:pt x="3459" y="621"/>
                    <a:pt x="3409" y="656"/>
                    <a:pt x="3358" y="656"/>
                  </a:cubicBezTo>
                  <a:cubicBezTo>
                    <a:pt x="3328" y="656"/>
                    <a:pt x="3298" y="645"/>
                    <a:pt x="3269" y="645"/>
                  </a:cubicBezTo>
                  <a:cubicBezTo>
                    <a:pt x="3181" y="645"/>
                    <a:pt x="3093" y="624"/>
                    <a:pt x="3006" y="624"/>
                  </a:cubicBezTo>
                  <a:cubicBezTo>
                    <a:pt x="2935" y="624"/>
                    <a:pt x="2864" y="639"/>
                    <a:pt x="2795" y="690"/>
                  </a:cubicBezTo>
                  <a:cubicBezTo>
                    <a:pt x="2634" y="823"/>
                    <a:pt x="2474" y="1022"/>
                    <a:pt x="2313" y="1022"/>
                  </a:cubicBezTo>
                  <a:cubicBezTo>
                    <a:pt x="2285" y="1022"/>
                    <a:pt x="2257" y="1014"/>
                    <a:pt x="2230" y="1001"/>
                  </a:cubicBezTo>
                  <a:cubicBezTo>
                    <a:pt x="2207" y="992"/>
                    <a:pt x="2183" y="986"/>
                    <a:pt x="2159" y="986"/>
                  </a:cubicBezTo>
                  <a:cubicBezTo>
                    <a:pt x="2074" y="986"/>
                    <a:pt x="1991" y="1056"/>
                    <a:pt x="1959" y="1247"/>
                  </a:cubicBezTo>
                  <a:cubicBezTo>
                    <a:pt x="1890" y="1715"/>
                    <a:pt x="1798" y="1627"/>
                    <a:pt x="1701" y="1672"/>
                  </a:cubicBezTo>
                  <a:cubicBezTo>
                    <a:pt x="1681" y="1655"/>
                    <a:pt x="1651" y="1603"/>
                    <a:pt x="1629" y="1603"/>
                  </a:cubicBezTo>
                  <a:cubicBezTo>
                    <a:pt x="1621" y="1603"/>
                    <a:pt x="1614" y="1609"/>
                    <a:pt x="1609" y="1627"/>
                  </a:cubicBezTo>
                  <a:cubicBezTo>
                    <a:pt x="1472" y="2074"/>
                    <a:pt x="1274" y="2096"/>
                    <a:pt x="1150" y="2520"/>
                  </a:cubicBezTo>
                  <a:cubicBezTo>
                    <a:pt x="953" y="3189"/>
                    <a:pt x="681" y="3412"/>
                    <a:pt x="576" y="4663"/>
                  </a:cubicBezTo>
                  <a:cubicBezTo>
                    <a:pt x="525" y="5287"/>
                    <a:pt x="420" y="5868"/>
                    <a:pt x="420" y="6583"/>
                  </a:cubicBezTo>
                  <a:cubicBezTo>
                    <a:pt x="420" y="7162"/>
                    <a:pt x="309" y="7520"/>
                    <a:pt x="286" y="8056"/>
                  </a:cubicBezTo>
                  <a:cubicBezTo>
                    <a:pt x="240" y="8994"/>
                    <a:pt x="240" y="9954"/>
                    <a:pt x="213" y="10891"/>
                  </a:cubicBezTo>
                  <a:cubicBezTo>
                    <a:pt x="190" y="11605"/>
                    <a:pt x="167" y="12342"/>
                    <a:pt x="185" y="13034"/>
                  </a:cubicBezTo>
                  <a:cubicBezTo>
                    <a:pt x="194" y="13390"/>
                    <a:pt x="75" y="13390"/>
                    <a:pt x="134" y="13613"/>
                  </a:cubicBezTo>
                  <a:cubicBezTo>
                    <a:pt x="268" y="14172"/>
                    <a:pt x="43" y="14686"/>
                    <a:pt x="130" y="15265"/>
                  </a:cubicBezTo>
                  <a:cubicBezTo>
                    <a:pt x="139" y="15355"/>
                    <a:pt x="84" y="15779"/>
                    <a:pt x="139" y="16137"/>
                  </a:cubicBezTo>
                  <a:cubicBezTo>
                    <a:pt x="231" y="16673"/>
                    <a:pt x="102" y="17162"/>
                    <a:pt x="84" y="17698"/>
                  </a:cubicBezTo>
                  <a:cubicBezTo>
                    <a:pt x="61" y="18636"/>
                    <a:pt x="80" y="19596"/>
                    <a:pt x="1" y="20533"/>
                  </a:cubicBezTo>
                  <a:cubicBezTo>
                    <a:pt x="-8" y="20691"/>
                    <a:pt x="43" y="21069"/>
                    <a:pt x="29" y="21405"/>
                  </a:cubicBezTo>
                  <a:cubicBezTo>
                    <a:pt x="26" y="21549"/>
                    <a:pt x="52" y="21600"/>
                    <a:pt x="79" y="21600"/>
                  </a:cubicBezTo>
                  <a:cubicBezTo>
                    <a:pt x="94" y="21600"/>
                    <a:pt x="109" y="21585"/>
                    <a:pt x="121" y="21561"/>
                  </a:cubicBezTo>
                  <a:cubicBezTo>
                    <a:pt x="239" y="21326"/>
                    <a:pt x="361" y="21266"/>
                    <a:pt x="483" y="21266"/>
                  </a:cubicBezTo>
                  <a:cubicBezTo>
                    <a:pt x="607" y="21266"/>
                    <a:pt x="733" y="21330"/>
                    <a:pt x="857" y="21330"/>
                  </a:cubicBezTo>
                  <a:cubicBezTo>
                    <a:pt x="889" y="21330"/>
                    <a:pt x="921" y="21324"/>
                    <a:pt x="953" y="21315"/>
                  </a:cubicBezTo>
                  <a:cubicBezTo>
                    <a:pt x="984" y="21306"/>
                    <a:pt x="1017" y="21302"/>
                    <a:pt x="1049" y="21302"/>
                  </a:cubicBezTo>
                  <a:cubicBezTo>
                    <a:pt x="1244" y="21302"/>
                    <a:pt x="1445" y="21452"/>
                    <a:pt x="1642" y="21471"/>
                  </a:cubicBezTo>
                  <a:cubicBezTo>
                    <a:pt x="1695" y="21474"/>
                    <a:pt x="1749" y="21476"/>
                    <a:pt x="1803" y="21476"/>
                  </a:cubicBezTo>
                  <a:cubicBezTo>
                    <a:pt x="2052" y="21476"/>
                    <a:pt x="2303" y="21437"/>
                    <a:pt x="2556" y="21383"/>
                  </a:cubicBezTo>
                  <a:cubicBezTo>
                    <a:pt x="2661" y="21356"/>
                    <a:pt x="2767" y="21345"/>
                    <a:pt x="2872" y="21345"/>
                  </a:cubicBezTo>
                  <a:cubicBezTo>
                    <a:pt x="3222" y="21345"/>
                    <a:pt x="3572" y="21459"/>
                    <a:pt x="3925" y="21493"/>
                  </a:cubicBezTo>
                  <a:cubicBezTo>
                    <a:pt x="3969" y="21497"/>
                    <a:pt x="4074" y="21499"/>
                    <a:pt x="4228" y="21499"/>
                  </a:cubicBezTo>
                  <a:cubicBezTo>
                    <a:pt x="5299" y="21499"/>
                    <a:pt x="8679" y="21429"/>
                    <a:pt x="8985" y="21293"/>
                  </a:cubicBezTo>
                  <a:cubicBezTo>
                    <a:pt x="9228" y="21182"/>
                    <a:pt x="9481" y="21114"/>
                    <a:pt x="9729" y="21047"/>
                  </a:cubicBezTo>
                  <a:cubicBezTo>
                    <a:pt x="9931" y="20979"/>
                    <a:pt x="10133" y="20963"/>
                    <a:pt x="10336" y="20963"/>
                  </a:cubicBezTo>
                  <a:cubicBezTo>
                    <a:pt x="10515" y="20963"/>
                    <a:pt x="10694" y="20976"/>
                    <a:pt x="10873" y="20976"/>
                  </a:cubicBezTo>
                  <a:cubicBezTo>
                    <a:pt x="11021" y="20976"/>
                    <a:pt x="11170" y="20966"/>
                    <a:pt x="11319" y="20936"/>
                  </a:cubicBezTo>
                  <a:cubicBezTo>
                    <a:pt x="11489" y="20903"/>
                    <a:pt x="11660" y="20897"/>
                    <a:pt x="11831" y="20897"/>
                  </a:cubicBezTo>
                  <a:cubicBezTo>
                    <a:pt x="11918" y="20897"/>
                    <a:pt x="12004" y="20899"/>
                    <a:pt x="12090" y="20899"/>
                  </a:cubicBezTo>
                  <a:cubicBezTo>
                    <a:pt x="12176" y="20899"/>
                    <a:pt x="12262" y="20897"/>
                    <a:pt x="12348" y="20891"/>
                  </a:cubicBezTo>
                  <a:cubicBezTo>
                    <a:pt x="12451" y="20884"/>
                    <a:pt x="12553" y="20882"/>
                    <a:pt x="12655" y="20882"/>
                  </a:cubicBezTo>
                  <a:cubicBezTo>
                    <a:pt x="12858" y="20882"/>
                    <a:pt x="13062" y="20891"/>
                    <a:pt x="13267" y="20891"/>
                  </a:cubicBezTo>
                  <a:cubicBezTo>
                    <a:pt x="13382" y="20891"/>
                    <a:pt x="17522" y="20869"/>
                    <a:pt x="17637" y="20869"/>
                  </a:cubicBezTo>
                  <a:cubicBezTo>
                    <a:pt x="17660" y="20867"/>
                    <a:pt x="17683" y="20867"/>
                    <a:pt x="17706" y="20867"/>
                  </a:cubicBezTo>
                  <a:cubicBezTo>
                    <a:pt x="17890" y="20867"/>
                    <a:pt x="18076" y="20910"/>
                    <a:pt x="18260" y="20910"/>
                  </a:cubicBezTo>
                  <a:cubicBezTo>
                    <a:pt x="18384" y="20910"/>
                    <a:pt x="18507" y="20891"/>
                    <a:pt x="18629" y="20824"/>
                  </a:cubicBezTo>
                  <a:cubicBezTo>
                    <a:pt x="19006" y="20646"/>
                    <a:pt x="19383" y="20713"/>
                    <a:pt x="19755" y="20646"/>
                  </a:cubicBezTo>
                  <a:cubicBezTo>
                    <a:pt x="19931" y="20595"/>
                    <a:pt x="20104" y="20231"/>
                    <a:pt x="20282" y="20231"/>
                  </a:cubicBezTo>
                  <a:cubicBezTo>
                    <a:pt x="20342" y="20231"/>
                    <a:pt x="20402" y="20271"/>
                    <a:pt x="20463" y="20378"/>
                  </a:cubicBezTo>
                  <a:cubicBezTo>
                    <a:pt x="20467" y="20378"/>
                    <a:pt x="20486" y="20333"/>
                    <a:pt x="20490" y="20288"/>
                  </a:cubicBezTo>
                  <a:cubicBezTo>
                    <a:pt x="20502" y="20010"/>
                    <a:pt x="20540" y="19958"/>
                    <a:pt x="20581" y="19958"/>
                  </a:cubicBezTo>
                  <a:cubicBezTo>
                    <a:pt x="20605" y="19958"/>
                    <a:pt x="20630" y="19976"/>
                    <a:pt x="20651" y="19976"/>
                  </a:cubicBezTo>
                  <a:cubicBezTo>
                    <a:pt x="20681" y="19986"/>
                    <a:pt x="20712" y="19990"/>
                    <a:pt x="20742" y="19990"/>
                  </a:cubicBezTo>
                  <a:cubicBezTo>
                    <a:pt x="20904" y="19990"/>
                    <a:pt x="21064" y="19866"/>
                    <a:pt x="21225" y="19866"/>
                  </a:cubicBezTo>
                  <a:cubicBezTo>
                    <a:pt x="21294" y="19866"/>
                    <a:pt x="21363" y="19888"/>
                    <a:pt x="21432" y="19954"/>
                  </a:cubicBezTo>
                  <a:cubicBezTo>
                    <a:pt x="21445" y="19965"/>
                    <a:pt x="21458" y="19973"/>
                    <a:pt x="21471" y="19973"/>
                  </a:cubicBezTo>
                  <a:cubicBezTo>
                    <a:pt x="21531" y="19973"/>
                    <a:pt x="21592" y="19843"/>
                    <a:pt x="21589" y="19551"/>
                  </a:cubicBezTo>
                  <a:cubicBezTo>
                    <a:pt x="21579" y="18859"/>
                    <a:pt x="21579" y="18167"/>
                    <a:pt x="21570" y="17475"/>
                  </a:cubicBezTo>
                  <a:cubicBezTo>
                    <a:pt x="21556" y="16761"/>
                    <a:pt x="21543" y="16024"/>
                    <a:pt x="21529" y="15310"/>
                  </a:cubicBezTo>
                  <a:cubicBezTo>
                    <a:pt x="21506" y="14305"/>
                    <a:pt x="21492" y="13279"/>
                    <a:pt x="21469" y="12275"/>
                  </a:cubicBezTo>
                  <a:cubicBezTo>
                    <a:pt x="21451" y="11583"/>
                    <a:pt x="21428" y="10913"/>
                    <a:pt x="21396" y="10265"/>
                  </a:cubicBezTo>
                  <a:cubicBezTo>
                    <a:pt x="21363" y="9685"/>
                    <a:pt x="21418" y="9082"/>
                    <a:pt x="21363" y="8591"/>
                  </a:cubicBezTo>
                  <a:cubicBezTo>
                    <a:pt x="21313" y="8101"/>
                    <a:pt x="21308" y="7632"/>
                    <a:pt x="21299" y="7162"/>
                  </a:cubicBezTo>
                  <a:cubicBezTo>
                    <a:pt x="21299" y="6984"/>
                    <a:pt x="21313" y="6738"/>
                    <a:pt x="21285" y="6673"/>
                  </a:cubicBezTo>
                  <a:cubicBezTo>
                    <a:pt x="21166" y="6359"/>
                    <a:pt x="21161" y="5756"/>
                    <a:pt x="21101" y="5310"/>
                  </a:cubicBezTo>
                  <a:cubicBezTo>
                    <a:pt x="20996" y="4550"/>
                    <a:pt x="20909" y="3748"/>
                    <a:pt x="20748" y="3122"/>
                  </a:cubicBezTo>
                  <a:cubicBezTo>
                    <a:pt x="20665" y="2810"/>
                    <a:pt x="20550" y="2876"/>
                    <a:pt x="20481" y="2565"/>
                  </a:cubicBezTo>
                  <a:cubicBezTo>
                    <a:pt x="20325" y="1895"/>
                    <a:pt x="20114" y="1805"/>
                    <a:pt x="19925" y="1650"/>
                  </a:cubicBezTo>
                  <a:cubicBezTo>
                    <a:pt x="19718" y="1470"/>
                    <a:pt x="19516" y="1292"/>
                    <a:pt x="19309" y="1114"/>
                  </a:cubicBezTo>
                  <a:cubicBezTo>
                    <a:pt x="18946" y="801"/>
                    <a:pt x="18579" y="577"/>
                    <a:pt x="18211" y="354"/>
                  </a:cubicBezTo>
                  <a:cubicBezTo>
                    <a:pt x="18209" y="354"/>
                    <a:pt x="18206" y="352"/>
                    <a:pt x="18204" y="352"/>
                  </a:cubicBezTo>
                  <a:cubicBezTo>
                    <a:pt x="18168" y="352"/>
                    <a:pt x="18138" y="456"/>
                    <a:pt x="18104" y="456"/>
                  </a:cubicBezTo>
                  <a:cubicBezTo>
                    <a:pt x="18089" y="456"/>
                    <a:pt x="18072" y="437"/>
                    <a:pt x="18055" y="377"/>
                  </a:cubicBezTo>
                  <a:cubicBezTo>
                    <a:pt x="17977" y="152"/>
                    <a:pt x="17880" y="41"/>
                    <a:pt x="17792" y="41"/>
                  </a:cubicBezTo>
                  <a:cubicBezTo>
                    <a:pt x="17740" y="41"/>
                    <a:pt x="17691" y="79"/>
                    <a:pt x="17651" y="154"/>
                  </a:cubicBezTo>
                  <a:cubicBezTo>
                    <a:pt x="17602" y="251"/>
                    <a:pt x="17207" y="287"/>
                    <a:pt x="16671" y="287"/>
                  </a:cubicBezTo>
                  <a:cubicBezTo>
                    <a:pt x="15384" y="287"/>
                    <a:pt x="13279" y="86"/>
                    <a:pt x="13175" y="86"/>
                  </a:cubicBezTo>
                  <a:cubicBezTo>
                    <a:pt x="13081" y="97"/>
                    <a:pt x="12983" y="109"/>
                    <a:pt x="12885" y="109"/>
                  </a:cubicBezTo>
                  <a:cubicBezTo>
                    <a:pt x="12787" y="109"/>
                    <a:pt x="12688" y="97"/>
                    <a:pt x="12591" y="64"/>
                  </a:cubicBezTo>
                  <a:cubicBezTo>
                    <a:pt x="12522" y="43"/>
                    <a:pt x="12446" y="0"/>
                    <a:pt x="12369" y="0"/>
                  </a:cubicBezTo>
                  <a:close/>
                </a:path>
              </a:pathLst>
            </a:custGeom>
            <a:solidFill>
              <a:srgbClr val="FED5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955" name="المحافظة على المسافة الآمنة"/>
            <p:cNvSpPr/>
            <p:nvPr/>
          </p:nvSpPr>
          <p:spPr>
            <a:xfrm>
              <a:off x="0" y="322486"/>
              <a:ext cx="164976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13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المحافظة على المسافة الآمنة</a:t>
              </a:r>
            </a:p>
          </p:txBody>
        </p:sp>
      </p:grpSp>
      <p:pic>
        <p:nvPicPr>
          <p:cNvPr id="957" name="IMG_5216.png" descr="IMG_5216.png"/>
          <p:cNvPicPr>
            <a:picLocks noChangeAspect="1"/>
          </p:cNvPicPr>
          <p:nvPr/>
        </p:nvPicPr>
        <p:blipFill>
          <a:blip r:embed="rId9">
            <a:extLst/>
          </a:blip>
          <a:srcRect l="11764" t="7282" r="11764" b="11017"/>
          <a:stretch>
            <a:fillRect/>
          </a:stretch>
        </p:blipFill>
        <p:spPr>
          <a:xfrm>
            <a:off x="6964201" y="2912131"/>
            <a:ext cx="1088644" cy="1163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8" grpId="1"/>
      <p:bldP build="whole" bldLvl="1" animBg="1" rev="0" advAuto="0" spid="91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196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7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01" name="تجميع"/>
          <p:cNvGrpSpPr/>
          <p:nvPr/>
        </p:nvGrpSpPr>
        <p:grpSpPr>
          <a:xfrm rot="16200000">
            <a:off x="-473653" y="3121386"/>
            <a:ext cx="1933072" cy="500761"/>
            <a:chOff x="0" y="0"/>
            <a:chExt cx="1933071" cy="500760"/>
          </a:xfrm>
        </p:grpSpPr>
        <p:sp>
          <p:nvSpPr>
            <p:cNvPr id="2199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200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13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2205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2202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3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4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206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212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2209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10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11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2214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1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2220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2215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16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2217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18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19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2221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2240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2238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2227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2222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223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2224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225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226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2228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222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230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223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3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3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234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2235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2236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2237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2239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244" name="تجميع"/>
          <p:cNvGrpSpPr/>
          <p:nvPr/>
        </p:nvGrpSpPr>
        <p:grpSpPr>
          <a:xfrm>
            <a:off x="3250506" y="902165"/>
            <a:ext cx="2642988" cy="437014"/>
            <a:chOff x="0" y="0"/>
            <a:chExt cx="2642987" cy="437012"/>
          </a:xfrm>
        </p:grpSpPr>
        <p:sp>
          <p:nvSpPr>
            <p:cNvPr id="2242" name="إنشاء جداول الصواب"/>
            <p:cNvSpPr txBox="1"/>
            <p:nvPr/>
          </p:nvSpPr>
          <p:spPr>
            <a:xfrm>
              <a:off x="387544" y="68469"/>
              <a:ext cx="1884875" cy="330440"/>
            </a:xfrm>
            <a:prstGeom prst="rect">
              <a:avLst/>
            </a:prstGeom>
            <a:solidFill>
              <a:srgbClr val="F7E0B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إنشاء جداول الصواب</a:t>
              </a:r>
            </a:p>
          </p:txBody>
        </p:sp>
        <p:sp>
          <p:nvSpPr>
            <p:cNvPr id="2243" name="Google Shape;1789;p43"/>
            <p:cNvSpPr/>
            <p:nvPr/>
          </p:nvSpPr>
          <p:spPr>
            <a:xfrm>
              <a:off x="0" y="0"/>
              <a:ext cx="2642988" cy="437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20984" y="1235"/>
                  </a:moveTo>
                  <a:cubicBezTo>
                    <a:pt x="20643" y="7433"/>
                    <a:pt x="20764" y="13944"/>
                    <a:pt x="20728" y="20206"/>
                  </a:cubicBezTo>
                  <a:cubicBezTo>
                    <a:pt x="20204" y="20048"/>
                    <a:pt x="19669" y="19996"/>
                    <a:pt x="19131" y="19996"/>
                  </a:cubicBezTo>
                  <a:cubicBezTo>
                    <a:pt x="18120" y="19996"/>
                    <a:pt x="17098" y="20181"/>
                    <a:pt x="16111" y="20200"/>
                  </a:cubicBezTo>
                  <a:cubicBezTo>
                    <a:pt x="14414" y="20238"/>
                    <a:pt x="12718" y="20268"/>
                    <a:pt x="11022" y="20320"/>
                  </a:cubicBezTo>
                  <a:cubicBezTo>
                    <a:pt x="7574" y="20423"/>
                    <a:pt x="4128" y="20575"/>
                    <a:pt x="682" y="20777"/>
                  </a:cubicBezTo>
                  <a:cubicBezTo>
                    <a:pt x="684" y="20760"/>
                    <a:pt x="686" y="20742"/>
                    <a:pt x="686" y="20722"/>
                  </a:cubicBezTo>
                  <a:cubicBezTo>
                    <a:pt x="618" y="14474"/>
                    <a:pt x="533" y="8104"/>
                    <a:pt x="368" y="1862"/>
                  </a:cubicBezTo>
                  <a:cubicBezTo>
                    <a:pt x="1018" y="2076"/>
                    <a:pt x="1683" y="2137"/>
                    <a:pt x="2349" y="2137"/>
                  </a:cubicBezTo>
                  <a:cubicBezTo>
                    <a:pt x="3247" y="2137"/>
                    <a:pt x="4150" y="2025"/>
                    <a:pt x="5027" y="2021"/>
                  </a:cubicBezTo>
                  <a:cubicBezTo>
                    <a:pt x="6811" y="2006"/>
                    <a:pt x="8595" y="1947"/>
                    <a:pt x="10378" y="1880"/>
                  </a:cubicBezTo>
                  <a:cubicBezTo>
                    <a:pt x="13894" y="1751"/>
                    <a:pt x="17480" y="2035"/>
                    <a:pt x="20984" y="1235"/>
                  </a:cubicBezTo>
                  <a:close/>
                  <a:moveTo>
                    <a:pt x="19216" y="0"/>
                  </a:moveTo>
                  <a:cubicBezTo>
                    <a:pt x="16274" y="0"/>
                    <a:pt x="13312" y="501"/>
                    <a:pt x="10378" y="615"/>
                  </a:cubicBezTo>
                  <a:cubicBezTo>
                    <a:pt x="8595" y="685"/>
                    <a:pt x="6811" y="726"/>
                    <a:pt x="5027" y="779"/>
                  </a:cubicBezTo>
                  <a:cubicBezTo>
                    <a:pt x="4918" y="782"/>
                    <a:pt x="4808" y="783"/>
                    <a:pt x="4698" y="783"/>
                  </a:cubicBezTo>
                  <a:cubicBezTo>
                    <a:pt x="4002" y="783"/>
                    <a:pt x="3292" y="729"/>
                    <a:pt x="2584" y="729"/>
                  </a:cubicBezTo>
                  <a:cubicBezTo>
                    <a:pt x="1817" y="729"/>
                    <a:pt x="1053" y="792"/>
                    <a:pt x="308" y="1054"/>
                  </a:cubicBezTo>
                  <a:cubicBezTo>
                    <a:pt x="295" y="1035"/>
                    <a:pt x="282" y="1026"/>
                    <a:pt x="268" y="1026"/>
                  </a:cubicBezTo>
                  <a:cubicBezTo>
                    <a:pt x="247" y="1026"/>
                    <a:pt x="227" y="1047"/>
                    <a:pt x="210" y="1086"/>
                  </a:cubicBezTo>
                  <a:cubicBezTo>
                    <a:pt x="170" y="1101"/>
                    <a:pt x="129" y="1109"/>
                    <a:pt x="89" y="1124"/>
                  </a:cubicBezTo>
                  <a:cubicBezTo>
                    <a:pt x="-29" y="1174"/>
                    <a:pt x="-29" y="1725"/>
                    <a:pt x="89" y="1771"/>
                  </a:cubicBezTo>
                  <a:cubicBezTo>
                    <a:pt x="112" y="1783"/>
                    <a:pt x="136" y="1786"/>
                    <a:pt x="160" y="1795"/>
                  </a:cubicBezTo>
                  <a:cubicBezTo>
                    <a:pt x="-104" y="7963"/>
                    <a:pt x="-29" y="14755"/>
                    <a:pt x="299" y="20865"/>
                  </a:cubicBezTo>
                  <a:cubicBezTo>
                    <a:pt x="313" y="21129"/>
                    <a:pt x="392" y="21247"/>
                    <a:pt x="474" y="21247"/>
                  </a:cubicBezTo>
                  <a:cubicBezTo>
                    <a:pt x="483" y="21247"/>
                    <a:pt x="493" y="21246"/>
                    <a:pt x="502" y="21243"/>
                  </a:cubicBezTo>
                  <a:cubicBezTo>
                    <a:pt x="516" y="21383"/>
                    <a:pt x="562" y="21480"/>
                    <a:pt x="615" y="21480"/>
                  </a:cubicBezTo>
                  <a:cubicBezTo>
                    <a:pt x="617" y="21480"/>
                    <a:pt x="618" y="21480"/>
                    <a:pt x="620" y="21480"/>
                  </a:cubicBezTo>
                  <a:cubicBezTo>
                    <a:pt x="3210" y="21541"/>
                    <a:pt x="5799" y="21573"/>
                    <a:pt x="8388" y="21573"/>
                  </a:cubicBezTo>
                  <a:cubicBezTo>
                    <a:pt x="9266" y="21573"/>
                    <a:pt x="10144" y="21570"/>
                    <a:pt x="11022" y="21562"/>
                  </a:cubicBezTo>
                  <a:cubicBezTo>
                    <a:pt x="12719" y="21551"/>
                    <a:pt x="14416" y="21518"/>
                    <a:pt x="16113" y="21492"/>
                  </a:cubicBezTo>
                  <a:cubicBezTo>
                    <a:pt x="16162" y="21491"/>
                    <a:pt x="16212" y="21491"/>
                    <a:pt x="16262" y="21491"/>
                  </a:cubicBezTo>
                  <a:cubicBezTo>
                    <a:pt x="17104" y="21491"/>
                    <a:pt x="17971" y="21600"/>
                    <a:pt x="18832" y="21600"/>
                  </a:cubicBezTo>
                  <a:cubicBezTo>
                    <a:pt x="19575" y="21600"/>
                    <a:pt x="20314" y="21519"/>
                    <a:pt x="21028" y="21217"/>
                  </a:cubicBezTo>
                  <a:cubicBezTo>
                    <a:pt x="21120" y="21179"/>
                    <a:pt x="21161" y="20924"/>
                    <a:pt x="21151" y="20689"/>
                  </a:cubicBezTo>
                  <a:cubicBezTo>
                    <a:pt x="21158" y="20645"/>
                    <a:pt x="21161" y="20599"/>
                    <a:pt x="21163" y="20552"/>
                  </a:cubicBezTo>
                  <a:cubicBezTo>
                    <a:pt x="21235" y="14132"/>
                    <a:pt x="21496" y="7456"/>
                    <a:pt x="21245" y="1063"/>
                  </a:cubicBezTo>
                  <a:cubicBezTo>
                    <a:pt x="21243" y="1036"/>
                    <a:pt x="21240" y="1010"/>
                    <a:pt x="21237" y="987"/>
                  </a:cubicBezTo>
                  <a:cubicBezTo>
                    <a:pt x="21328" y="655"/>
                    <a:pt x="21279" y="93"/>
                    <a:pt x="21079" y="76"/>
                  </a:cubicBezTo>
                  <a:cubicBezTo>
                    <a:pt x="20459" y="23"/>
                    <a:pt x="19838" y="0"/>
                    <a:pt x="192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48" name="تجميع"/>
          <p:cNvGrpSpPr/>
          <p:nvPr/>
        </p:nvGrpSpPr>
        <p:grpSpPr>
          <a:xfrm>
            <a:off x="4553477" y="1418129"/>
            <a:ext cx="3167956" cy="1365456"/>
            <a:chOff x="0" y="0"/>
            <a:chExt cx="3167954" cy="1365454"/>
          </a:xfrm>
        </p:grpSpPr>
        <p:sp>
          <p:nvSpPr>
            <p:cNvPr id="2245" name="شكل"/>
            <p:cNvSpPr/>
            <p:nvPr/>
          </p:nvSpPr>
          <p:spPr>
            <a:xfrm>
              <a:off x="-1" y="0"/>
              <a:ext cx="2797942" cy="466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246" name="صفحة 21"/>
            <p:cNvSpPr txBox="1"/>
            <p:nvPr/>
          </p:nvSpPr>
          <p:spPr>
            <a:xfrm>
              <a:off x="38415" y="101924"/>
              <a:ext cx="953382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 21</a:t>
              </a:r>
            </a:p>
          </p:txBody>
        </p:sp>
        <p:sp>
          <p:nvSpPr>
            <p:cNvPr id="2247" name="تحقق من فهمك 3"/>
            <p:cNvSpPr/>
            <p:nvPr/>
          </p:nvSpPr>
          <p:spPr>
            <a:xfrm>
              <a:off x="1897954" y="9545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تحقق من فهمك 3</a:t>
              </a:r>
            </a:p>
          </p:txBody>
        </p:sp>
      </p:grpSp>
      <p:sp>
        <p:nvSpPr>
          <p:cNvPr id="2249" name="مستطيل"/>
          <p:cNvSpPr/>
          <p:nvPr/>
        </p:nvSpPr>
        <p:spPr>
          <a:xfrm>
            <a:off x="1940729" y="2446321"/>
            <a:ext cx="2746244" cy="444501"/>
          </a:xfrm>
          <a:prstGeom prst="rect">
            <a:avLst/>
          </a:prstGeom>
          <a:solidFill>
            <a:srgbClr val="A3D7D3"/>
          </a:solidFill>
          <a:ln w="25400">
            <a:solidFill>
              <a:srgbClr val="A3D7D3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250" name="IMG_5199.png" descr="IMG_5199.png"/>
          <p:cNvPicPr>
            <a:picLocks noChangeAspect="1"/>
          </p:cNvPicPr>
          <p:nvPr/>
        </p:nvPicPr>
        <p:blipFill>
          <a:blip r:embed="rId5">
            <a:extLst/>
          </a:blip>
          <a:srcRect l="44484" t="74176" r="26675" b="21475"/>
          <a:stretch>
            <a:fillRect/>
          </a:stretch>
        </p:blipFill>
        <p:spPr>
          <a:xfrm>
            <a:off x="3316124" y="1861223"/>
            <a:ext cx="4018476" cy="454154"/>
          </a:xfrm>
          <a:prstGeom prst="rect">
            <a:avLst/>
          </a:prstGeom>
          <a:ln w="12700">
            <a:miter lim="400000"/>
          </a:ln>
        </p:spPr>
      </p:pic>
      <p:sp>
        <p:nvSpPr>
          <p:cNvPr id="2251" name="مستطيل"/>
          <p:cNvSpPr/>
          <p:nvPr/>
        </p:nvSpPr>
        <p:spPr>
          <a:xfrm>
            <a:off x="4711700" y="2433621"/>
            <a:ext cx="1151232" cy="46990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aphicFrame>
        <p:nvGraphicFramePr>
          <p:cNvPr id="2252" name="الجدول"/>
          <p:cNvGraphicFramePr/>
          <p:nvPr/>
        </p:nvGraphicFramePr>
        <p:xfrm>
          <a:off x="5867477" y="2433621"/>
          <a:ext cx="3969880" cy="2388044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1" bandCol="0" bandRow="0" rtl="1">
                <a:tableStyleId>{4C3C2611-4C71-4FC5-86AE-919BDF0F9419}</a:tableStyleId>
              </a:tblPr>
              <a:tblGrid>
                <a:gridCol w="1153316"/>
                <a:gridCol w="701928"/>
                <a:gridCol w="697126"/>
                <a:gridCol w="704906"/>
                <a:gridCol w="687201"/>
              </a:tblGrid>
              <a:tr h="47252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7252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7252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7252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47252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253" name="معادلة"/>
          <p:cNvSpPr txBox="1"/>
          <p:nvPr/>
        </p:nvSpPr>
        <p:spPr>
          <a:xfrm>
            <a:off x="4783418" y="2578686"/>
            <a:ext cx="961716" cy="17977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∧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</m:oMath>
              </m:oMathPara>
            </a14:m>
            <a:endParaRPr sz="1900"/>
          </a:p>
        </p:txBody>
      </p:sp>
      <p:sp>
        <p:nvSpPr>
          <p:cNvPr id="2254" name="معادلة"/>
          <p:cNvSpPr txBox="1"/>
          <p:nvPr/>
        </p:nvSpPr>
        <p:spPr>
          <a:xfrm>
            <a:off x="2156214" y="2601197"/>
            <a:ext cx="173673" cy="20510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</m:oMath>
              </m:oMathPara>
            </a14:m>
            <a:endParaRPr sz="2500"/>
          </a:p>
        </p:txBody>
      </p:sp>
      <p:sp>
        <p:nvSpPr>
          <p:cNvPr id="2255" name="معادلة"/>
          <p:cNvSpPr txBox="1"/>
          <p:nvPr/>
        </p:nvSpPr>
        <p:spPr>
          <a:xfrm>
            <a:off x="3377836" y="2601197"/>
            <a:ext cx="440303" cy="20510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2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</m:oMath>
              </m:oMathPara>
            </a14:m>
            <a:endParaRPr sz="2500"/>
          </a:p>
        </p:txBody>
      </p:sp>
      <p:sp>
        <p:nvSpPr>
          <p:cNvPr id="2256" name="معادلة"/>
          <p:cNvSpPr txBox="1"/>
          <p:nvPr/>
        </p:nvSpPr>
        <p:spPr>
          <a:xfrm>
            <a:off x="4078722" y="2600435"/>
            <a:ext cx="444113" cy="2063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2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</m:oMath>
              </m:oMathPara>
            </a14:m>
            <a:endParaRPr sz="2500"/>
          </a:p>
        </p:txBody>
      </p:sp>
      <p:sp>
        <p:nvSpPr>
          <p:cNvPr id="2257" name="معادلة"/>
          <p:cNvSpPr txBox="1"/>
          <p:nvPr/>
        </p:nvSpPr>
        <p:spPr>
          <a:xfrm>
            <a:off x="2808439" y="2600435"/>
            <a:ext cx="145734" cy="2063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</m:oMath>
              </m:oMathPara>
            </a14:m>
            <a:endParaRPr sz="25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5" grpId="4"/>
      <p:bldP build="whole" bldLvl="1" animBg="1" rev="0" advAuto="0" spid="2256" grpId="5"/>
      <p:bldP build="whole" bldLvl="1" animBg="1" rev="0" advAuto="0" spid="2253" grpId="6"/>
      <p:bldP build="whole" bldLvl="1" animBg="1" rev="0" advAuto="0" spid="2257" grpId="3"/>
      <p:bldP build="whole" bldLvl="1" animBg="1" rev="0" advAuto="0" spid="2254" grpId="2"/>
      <p:bldP build="whole" bldLvl="1" animBg="1" rev="0" advAuto="0" spid="225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259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0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64" name="تجميع"/>
          <p:cNvGrpSpPr/>
          <p:nvPr/>
        </p:nvGrpSpPr>
        <p:grpSpPr>
          <a:xfrm rot="16200000">
            <a:off x="-473653" y="3121386"/>
            <a:ext cx="1933072" cy="500761"/>
            <a:chOff x="0" y="0"/>
            <a:chExt cx="1933071" cy="500760"/>
          </a:xfrm>
        </p:grpSpPr>
        <p:sp>
          <p:nvSpPr>
            <p:cNvPr id="2262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263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76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2268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2265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66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67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269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275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2272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3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4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2277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4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2283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2278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9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2280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81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82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2284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2303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2301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2290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2285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286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2287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288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289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2291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229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293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229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9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9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297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2298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2299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2300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2302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308" name="تجميع"/>
          <p:cNvGrpSpPr/>
          <p:nvPr/>
        </p:nvGrpSpPr>
        <p:grpSpPr>
          <a:xfrm>
            <a:off x="5754665" y="1108502"/>
            <a:ext cx="1575519" cy="466773"/>
            <a:chOff x="0" y="0"/>
            <a:chExt cx="1575518" cy="466771"/>
          </a:xfrm>
        </p:grpSpPr>
        <p:sp>
          <p:nvSpPr>
            <p:cNvPr id="2305" name="شكل"/>
            <p:cNvSpPr/>
            <p:nvPr/>
          </p:nvSpPr>
          <p:spPr>
            <a:xfrm>
              <a:off x="-1" y="-1"/>
              <a:ext cx="1575520" cy="466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306" name="صفحة23"/>
            <p:cNvSpPr txBox="1"/>
            <p:nvPr/>
          </p:nvSpPr>
          <p:spPr>
            <a:xfrm>
              <a:off x="16609" y="135093"/>
              <a:ext cx="953382" cy="230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صفحة23</a:t>
              </a:r>
            </a:p>
          </p:txBody>
        </p:sp>
        <p:sp>
          <p:nvSpPr>
            <p:cNvPr id="2307" name="تأكد"/>
            <p:cNvSpPr txBox="1"/>
            <p:nvPr/>
          </p:nvSpPr>
          <p:spPr>
            <a:xfrm>
              <a:off x="1005503" y="102394"/>
              <a:ext cx="417946" cy="244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pic>
        <p:nvPicPr>
          <p:cNvPr id="2309" name="IMG_5212.png" descr="IMG_5212.png"/>
          <p:cNvPicPr>
            <a:picLocks noChangeAspect="1"/>
          </p:cNvPicPr>
          <p:nvPr/>
        </p:nvPicPr>
        <p:blipFill>
          <a:blip r:embed="rId5">
            <a:extLst/>
          </a:blip>
          <a:srcRect l="8399" t="33405" r="55527" b="40148"/>
          <a:stretch>
            <a:fillRect/>
          </a:stretch>
        </p:blipFill>
        <p:spPr>
          <a:xfrm>
            <a:off x="2173500" y="2395057"/>
            <a:ext cx="3848740" cy="2115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0" name="IMG_5212.png" descr="IMG_5212.png"/>
          <p:cNvPicPr>
            <a:picLocks noChangeAspect="1"/>
          </p:cNvPicPr>
          <p:nvPr/>
        </p:nvPicPr>
        <p:blipFill>
          <a:blip r:embed="rId5">
            <a:extLst/>
          </a:blip>
          <a:srcRect l="67659" t="32160" r="2007" b="59964"/>
          <a:stretch>
            <a:fillRect/>
          </a:stretch>
        </p:blipFill>
        <p:spPr>
          <a:xfrm>
            <a:off x="4178821" y="1687112"/>
            <a:ext cx="3063258" cy="596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31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1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17" name="تجميع"/>
          <p:cNvGrpSpPr/>
          <p:nvPr/>
        </p:nvGrpSpPr>
        <p:grpSpPr>
          <a:xfrm rot="16200000">
            <a:off x="-473653" y="3121386"/>
            <a:ext cx="1933072" cy="500761"/>
            <a:chOff x="0" y="0"/>
            <a:chExt cx="1933071" cy="500760"/>
          </a:xfrm>
        </p:grpSpPr>
        <p:sp>
          <p:nvSpPr>
            <p:cNvPr id="231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316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29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2321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2318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19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0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322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328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2325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6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7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2330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7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2336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2331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2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2333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34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35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2337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2356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2354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2343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2338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9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2340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341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342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2344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234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46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234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4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4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50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2351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2352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2353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2355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360" name="تجميع"/>
          <p:cNvGrpSpPr/>
          <p:nvPr/>
        </p:nvGrpSpPr>
        <p:grpSpPr>
          <a:xfrm>
            <a:off x="1949040" y="946792"/>
            <a:ext cx="5245920" cy="521258"/>
            <a:chOff x="0" y="0"/>
            <a:chExt cx="5245919" cy="521257"/>
          </a:xfrm>
        </p:grpSpPr>
        <p:sp>
          <p:nvSpPr>
            <p:cNvPr id="2358" name="شكل"/>
            <p:cNvSpPr/>
            <p:nvPr/>
          </p:nvSpPr>
          <p:spPr>
            <a:xfrm>
              <a:off x="-1" y="0"/>
              <a:ext cx="5245921" cy="521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39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7E0B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359" name="يمكن تمثيل عبارتي الوصل والفصل باستعمال أشكال ڤن"/>
            <p:cNvSpPr txBox="1"/>
            <p:nvPr/>
          </p:nvSpPr>
          <p:spPr>
            <a:xfrm>
              <a:off x="89554" y="179669"/>
              <a:ext cx="5066811" cy="297892"/>
            </a:xfrm>
            <a:prstGeom prst="rect">
              <a:avLst/>
            </a:prstGeom>
            <a:solidFill>
              <a:srgbClr val="F7E0B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يمكن تمثيل عبارتي الوصل والفصل باستعمال أشكال ڤن</a:t>
              </a:r>
            </a:p>
          </p:txBody>
        </p:sp>
      </p:grpSp>
      <p:pic>
        <p:nvPicPr>
          <p:cNvPr id="2361" name="IMG_5208.png" descr="IMG_5208.png"/>
          <p:cNvPicPr>
            <a:picLocks noChangeAspect="1"/>
          </p:cNvPicPr>
          <p:nvPr/>
        </p:nvPicPr>
        <p:blipFill>
          <a:blip r:embed="rId5">
            <a:extLst/>
          </a:blip>
          <a:srcRect l="7683" t="13279" r="61376" b="48552"/>
          <a:stretch>
            <a:fillRect/>
          </a:stretch>
        </p:blipFill>
        <p:spPr>
          <a:xfrm>
            <a:off x="3788055" y="1681404"/>
            <a:ext cx="3015227" cy="27883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4" name="IMG_5207.png"/>
          <p:cNvGrpSpPr/>
          <p:nvPr/>
        </p:nvGrpSpPr>
        <p:grpSpPr>
          <a:xfrm>
            <a:off x="1137484" y="1545432"/>
            <a:ext cx="1856329" cy="1563211"/>
            <a:chOff x="0" y="0"/>
            <a:chExt cx="1856327" cy="1563210"/>
          </a:xfrm>
        </p:grpSpPr>
        <p:pic>
          <p:nvPicPr>
            <p:cNvPr id="2363" name="IMG_5207.png" descr="IMG_5207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2293" t="53635" r="12132" b="17947"/>
            <a:stretch>
              <a:fillRect/>
            </a:stretch>
          </p:blipFill>
          <p:spPr>
            <a:xfrm>
              <a:off x="50800" y="50800"/>
              <a:ext cx="1754728" cy="14616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2" name="IMG_5207.png" descr="IMG_5207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1856329" cy="1563212"/>
            </a:xfrm>
            <a:prstGeom prst="rect">
              <a:avLst/>
            </a:prstGeom>
            <a:effectLst/>
          </p:spPr>
        </p:pic>
      </p:grpSp>
      <p:grpSp>
        <p:nvGrpSpPr>
          <p:cNvPr id="2367" name="IMG_5208.png"/>
          <p:cNvGrpSpPr/>
          <p:nvPr/>
        </p:nvGrpSpPr>
        <p:grpSpPr>
          <a:xfrm>
            <a:off x="1138547" y="3271197"/>
            <a:ext cx="1854201" cy="1631076"/>
            <a:chOff x="0" y="0"/>
            <a:chExt cx="1854200" cy="1631075"/>
          </a:xfrm>
        </p:grpSpPr>
        <p:pic>
          <p:nvPicPr>
            <p:cNvPr id="2366" name="IMG_5208.png" descr="IMG_5208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8392" t="10789" r="3079" b="67641"/>
            <a:stretch>
              <a:fillRect/>
            </a:stretch>
          </p:blipFill>
          <p:spPr>
            <a:xfrm>
              <a:off x="50800" y="50800"/>
              <a:ext cx="1752601" cy="15294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5" name="IMG_5208.png" descr="IMG_5208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1854201" cy="163107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1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369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70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83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2375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2372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3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4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376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382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2379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0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1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2384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1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2390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2385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6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2387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88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89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2391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2410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2408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2397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2392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93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2394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395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396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2398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239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400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240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0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0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404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2405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2406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2407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2409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415" name="تجميع"/>
          <p:cNvGrpSpPr/>
          <p:nvPr/>
        </p:nvGrpSpPr>
        <p:grpSpPr>
          <a:xfrm>
            <a:off x="5595956" y="795638"/>
            <a:ext cx="2521228" cy="1354783"/>
            <a:chOff x="0" y="0"/>
            <a:chExt cx="2521227" cy="1354782"/>
          </a:xfrm>
        </p:grpSpPr>
        <p:sp>
          <p:nvSpPr>
            <p:cNvPr id="2412" name="شكل"/>
            <p:cNvSpPr/>
            <p:nvPr/>
          </p:nvSpPr>
          <p:spPr>
            <a:xfrm>
              <a:off x="4273" y="0"/>
              <a:ext cx="1709383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413" name="صفحة22"/>
            <p:cNvSpPr txBox="1"/>
            <p:nvPr/>
          </p:nvSpPr>
          <p:spPr>
            <a:xfrm>
              <a:off x="0" y="91252"/>
              <a:ext cx="953381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صفحة22</a:t>
              </a:r>
            </a:p>
          </p:txBody>
        </p:sp>
        <p:sp>
          <p:nvSpPr>
            <p:cNvPr id="2414" name="مثال 4"/>
            <p:cNvSpPr/>
            <p:nvPr/>
          </p:nvSpPr>
          <p:spPr>
            <a:xfrm>
              <a:off x="1251227" y="847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 4</a:t>
              </a:r>
            </a:p>
          </p:txBody>
        </p:sp>
      </p:grpSp>
      <p:grpSp>
        <p:nvGrpSpPr>
          <p:cNvPr id="2418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2416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417" name="sweet_twitter.png" descr="sweet_twitter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19" name="مستطيل"/>
          <p:cNvSpPr/>
          <p:nvPr/>
        </p:nvSpPr>
        <p:spPr>
          <a:xfrm>
            <a:off x="2303661" y="2005307"/>
            <a:ext cx="635015" cy="1558157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420" name="IMG_5209.png" descr="IMG_5209.png"/>
          <p:cNvPicPr>
            <a:picLocks noChangeAspect="1"/>
          </p:cNvPicPr>
          <p:nvPr/>
        </p:nvPicPr>
        <p:blipFill>
          <a:blip r:embed="rId5">
            <a:extLst/>
          </a:blip>
          <a:srcRect l="9721" t="16702" r="27063" b="26558"/>
          <a:stretch>
            <a:fillRect/>
          </a:stretch>
        </p:blipFill>
        <p:spPr>
          <a:xfrm>
            <a:off x="1515448" y="1213805"/>
            <a:ext cx="5594705" cy="3764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42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2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36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2428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2425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6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7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429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435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2432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33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34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2437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4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2443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2438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39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2440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41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42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2444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2463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2461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2450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2445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46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2447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448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449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2451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245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453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245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5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5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457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2458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2459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2460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2462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467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2465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466" name="sweet_twitter.png" descr="sweet_twitter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68" name="مستطيل"/>
          <p:cNvSpPr/>
          <p:nvPr/>
        </p:nvSpPr>
        <p:spPr>
          <a:xfrm>
            <a:off x="2282316" y="1866569"/>
            <a:ext cx="635016" cy="1558157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472" name="تجميع"/>
          <p:cNvGrpSpPr/>
          <p:nvPr/>
        </p:nvGrpSpPr>
        <p:grpSpPr>
          <a:xfrm>
            <a:off x="4434137" y="784881"/>
            <a:ext cx="3167955" cy="1365455"/>
            <a:chOff x="0" y="0"/>
            <a:chExt cx="3167954" cy="1365454"/>
          </a:xfrm>
        </p:grpSpPr>
        <p:sp>
          <p:nvSpPr>
            <p:cNvPr id="2469" name="شكل"/>
            <p:cNvSpPr/>
            <p:nvPr/>
          </p:nvSpPr>
          <p:spPr>
            <a:xfrm>
              <a:off x="-1" y="0"/>
              <a:ext cx="2797942" cy="466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470" name="صفحة 22"/>
            <p:cNvSpPr txBox="1"/>
            <p:nvPr/>
          </p:nvSpPr>
          <p:spPr>
            <a:xfrm>
              <a:off x="38415" y="101924"/>
              <a:ext cx="953382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 22</a:t>
              </a:r>
            </a:p>
          </p:txBody>
        </p:sp>
        <p:sp>
          <p:nvSpPr>
            <p:cNvPr id="2471" name="تحقق من فهمك 4"/>
            <p:cNvSpPr/>
            <p:nvPr/>
          </p:nvSpPr>
          <p:spPr>
            <a:xfrm>
              <a:off x="1897954" y="9545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تحقق من فهمك 4</a:t>
              </a:r>
            </a:p>
          </p:txBody>
        </p:sp>
      </p:grpSp>
      <p:pic>
        <p:nvPicPr>
          <p:cNvPr id="2473" name="IMG_2169.jpeg" descr="IMG_2169.jpeg"/>
          <p:cNvPicPr>
            <a:picLocks noChangeAspect="1"/>
          </p:cNvPicPr>
          <p:nvPr/>
        </p:nvPicPr>
        <p:blipFill>
          <a:blip r:embed="rId5">
            <a:extLst/>
          </a:blip>
          <a:srcRect l="27427" t="1666" r="3909" b="33607"/>
          <a:stretch>
            <a:fillRect/>
          </a:stretch>
        </p:blipFill>
        <p:spPr>
          <a:xfrm>
            <a:off x="966871" y="2271096"/>
            <a:ext cx="6278530" cy="2486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4" name="IMG_5209.png" descr="IMG_5209.png"/>
          <p:cNvPicPr>
            <a:picLocks noChangeAspect="1"/>
          </p:cNvPicPr>
          <p:nvPr/>
        </p:nvPicPr>
        <p:blipFill>
          <a:blip r:embed="rId6">
            <a:extLst/>
          </a:blip>
          <a:srcRect l="35929" t="81127" r="27063" b="0"/>
          <a:stretch>
            <a:fillRect/>
          </a:stretch>
        </p:blipFill>
        <p:spPr>
          <a:xfrm>
            <a:off x="3700649" y="1297344"/>
            <a:ext cx="3672370" cy="1403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5" name="IMG_5210.png" descr="IMG_5210.png"/>
          <p:cNvPicPr>
            <a:picLocks noChangeAspect="1"/>
          </p:cNvPicPr>
          <p:nvPr/>
        </p:nvPicPr>
        <p:blipFill>
          <a:blip r:embed="rId7">
            <a:extLst/>
          </a:blip>
          <a:srcRect l="28074" t="70545" r="17964" b="24794"/>
          <a:stretch>
            <a:fillRect/>
          </a:stretch>
        </p:blipFill>
        <p:spPr>
          <a:xfrm>
            <a:off x="2788350" y="3048641"/>
            <a:ext cx="4557988" cy="295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6" name="IMG_5210.png" descr="IMG_5210.png"/>
          <p:cNvPicPr>
            <a:picLocks noChangeAspect="1"/>
          </p:cNvPicPr>
          <p:nvPr/>
        </p:nvPicPr>
        <p:blipFill>
          <a:blip r:embed="rId7">
            <a:extLst/>
          </a:blip>
          <a:srcRect l="37929" t="75180" r="17964" b="20412"/>
          <a:stretch>
            <a:fillRect/>
          </a:stretch>
        </p:blipFill>
        <p:spPr>
          <a:xfrm>
            <a:off x="3628144" y="3565835"/>
            <a:ext cx="3725561" cy="279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7" name="IMG_5210.png" descr="IMG_5210.png"/>
          <p:cNvPicPr>
            <a:picLocks noChangeAspect="1"/>
          </p:cNvPicPr>
          <p:nvPr/>
        </p:nvPicPr>
        <p:blipFill>
          <a:blip r:embed="rId7">
            <a:extLst/>
          </a:blip>
          <a:srcRect l="51006" t="80321" r="17964" b="14598"/>
          <a:stretch>
            <a:fillRect/>
          </a:stretch>
        </p:blipFill>
        <p:spPr>
          <a:xfrm>
            <a:off x="4740080" y="4184548"/>
            <a:ext cx="2620994" cy="321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1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479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0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93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2485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2482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83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84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486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492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2489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0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1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2494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1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2500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2495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6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2497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8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99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2501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2520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2518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2507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2502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3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2504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505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506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2508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250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510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251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1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1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514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2515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2516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2517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2519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524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2522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523" name="sweet_twitter.png" descr="sweet_twitter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25" name="مستطيل"/>
          <p:cNvSpPr/>
          <p:nvPr/>
        </p:nvSpPr>
        <p:spPr>
          <a:xfrm>
            <a:off x="2282316" y="1866569"/>
            <a:ext cx="635016" cy="1558157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526" name="IMG_2169.jpeg" descr="IMG_2169.jpeg"/>
          <p:cNvPicPr>
            <a:picLocks noChangeAspect="1"/>
          </p:cNvPicPr>
          <p:nvPr/>
        </p:nvPicPr>
        <p:blipFill>
          <a:blip r:embed="rId5">
            <a:extLst/>
          </a:blip>
          <a:srcRect l="27427" t="1666" r="3909" b="33607"/>
          <a:stretch>
            <a:fillRect/>
          </a:stretch>
        </p:blipFill>
        <p:spPr>
          <a:xfrm>
            <a:off x="966871" y="2271096"/>
            <a:ext cx="6278530" cy="2486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7" name="IMG_5213.png" descr="IMG_5213.png"/>
          <p:cNvPicPr>
            <a:picLocks noChangeAspect="1"/>
          </p:cNvPicPr>
          <p:nvPr/>
        </p:nvPicPr>
        <p:blipFill>
          <a:blip r:embed="rId6">
            <a:extLst/>
          </a:blip>
          <a:srcRect l="35381" t="36517" r="2255" b="51009"/>
          <a:stretch>
            <a:fillRect/>
          </a:stretch>
        </p:blipFill>
        <p:spPr>
          <a:xfrm>
            <a:off x="2683862" y="1418078"/>
            <a:ext cx="4580749" cy="686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8" name="IMG_5213.png" descr="IMG_5213.png"/>
          <p:cNvPicPr>
            <a:picLocks noChangeAspect="1"/>
          </p:cNvPicPr>
          <p:nvPr/>
        </p:nvPicPr>
        <p:blipFill>
          <a:blip r:embed="rId6">
            <a:extLst/>
          </a:blip>
          <a:srcRect l="3853" t="36517" r="68871" b="33566"/>
          <a:stretch>
            <a:fillRect/>
          </a:stretch>
        </p:blipFill>
        <p:spPr>
          <a:xfrm>
            <a:off x="369128" y="1474338"/>
            <a:ext cx="2246876" cy="18474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2" name="تجميع"/>
          <p:cNvGrpSpPr/>
          <p:nvPr/>
        </p:nvGrpSpPr>
        <p:grpSpPr>
          <a:xfrm>
            <a:off x="5786681" y="910358"/>
            <a:ext cx="1575520" cy="466772"/>
            <a:chOff x="0" y="0"/>
            <a:chExt cx="1575518" cy="466771"/>
          </a:xfrm>
        </p:grpSpPr>
        <p:sp>
          <p:nvSpPr>
            <p:cNvPr id="2529" name="شكل"/>
            <p:cNvSpPr/>
            <p:nvPr/>
          </p:nvSpPr>
          <p:spPr>
            <a:xfrm>
              <a:off x="-1" y="-1"/>
              <a:ext cx="1575520" cy="466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530" name="صفحة23"/>
            <p:cNvSpPr txBox="1"/>
            <p:nvPr/>
          </p:nvSpPr>
          <p:spPr>
            <a:xfrm>
              <a:off x="16609" y="135093"/>
              <a:ext cx="953382" cy="230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صفحة23</a:t>
              </a:r>
            </a:p>
          </p:txBody>
        </p:sp>
        <p:sp>
          <p:nvSpPr>
            <p:cNvPr id="2531" name="تأكد"/>
            <p:cNvSpPr txBox="1"/>
            <p:nvPr/>
          </p:nvSpPr>
          <p:spPr>
            <a:xfrm>
              <a:off x="1005503" y="102394"/>
              <a:ext cx="417946" cy="244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pic>
        <p:nvPicPr>
          <p:cNvPr id="2533" name="IMG_5213.png" descr="IMG_5213.png"/>
          <p:cNvPicPr>
            <a:picLocks noChangeAspect="1"/>
          </p:cNvPicPr>
          <p:nvPr/>
        </p:nvPicPr>
        <p:blipFill>
          <a:blip r:embed="rId6">
            <a:extLst/>
          </a:blip>
          <a:srcRect l="49928" t="49485" r="5288" b="44609"/>
          <a:stretch>
            <a:fillRect/>
          </a:stretch>
        </p:blipFill>
        <p:spPr>
          <a:xfrm>
            <a:off x="4275460" y="2419945"/>
            <a:ext cx="3072738" cy="30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4" name="IMG_5213.png" descr="IMG_5213.png"/>
          <p:cNvPicPr>
            <a:picLocks noChangeAspect="1"/>
          </p:cNvPicPr>
          <p:nvPr/>
        </p:nvPicPr>
        <p:blipFill>
          <a:blip r:embed="rId6">
            <a:extLst/>
          </a:blip>
          <a:srcRect l="44173" t="55191" r="5288" b="38592"/>
          <a:stretch>
            <a:fillRect/>
          </a:stretch>
        </p:blipFill>
        <p:spPr>
          <a:xfrm>
            <a:off x="3844531" y="3164883"/>
            <a:ext cx="3467607" cy="319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5" name="IMG_5213.png" descr="IMG_5213.png"/>
          <p:cNvPicPr>
            <a:picLocks noChangeAspect="1"/>
          </p:cNvPicPr>
          <p:nvPr/>
        </p:nvPicPr>
        <p:blipFill>
          <a:blip r:embed="rId6">
            <a:extLst/>
          </a:blip>
          <a:srcRect l="63460" t="62142" r="5132" b="32471"/>
          <a:stretch>
            <a:fillRect/>
          </a:stretch>
        </p:blipFill>
        <p:spPr>
          <a:xfrm>
            <a:off x="5074076" y="4090731"/>
            <a:ext cx="2154934" cy="277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9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537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38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51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2543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2540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1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2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544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550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2547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8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9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2552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5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2553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554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58" name="تجميع"/>
          <p:cNvGrpSpPr/>
          <p:nvPr/>
        </p:nvGrpSpPr>
        <p:grpSpPr>
          <a:xfrm>
            <a:off x="6432077" y="1079967"/>
            <a:ext cx="2585973" cy="367928"/>
            <a:chOff x="0" y="0"/>
            <a:chExt cx="2585972" cy="367926"/>
          </a:xfrm>
        </p:grpSpPr>
        <p:sp>
          <p:nvSpPr>
            <p:cNvPr id="2556" name="Google Shape;3349;p64"/>
            <p:cNvSpPr/>
            <p:nvPr/>
          </p:nvSpPr>
          <p:spPr>
            <a:xfrm flipH="1">
              <a:off x="0" y="-1"/>
              <a:ext cx="2585973" cy="36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5C9CE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A5C9CE"/>
                  </a:solidFill>
                </a:defRPr>
              </a:pPr>
            </a:p>
          </p:txBody>
        </p:sp>
        <p:sp>
          <p:nvSpPr>
            <p:cNvPr id="2557" name="مهارات التفكير العليا"/>
            <p:cNvSpPr txBox="1"/>
            <p:nvPr/>
          </p:nvSpPr>
          <p:spPr>
            <a:xfrm>
              <a:off x="649252" y="70044"/>
              <a:ext cx="1538263" cy="275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مهارات التفكير العليا</a:t>
              </a:r>
            </a:p>
          </p:txBody>
        </p:sp>
      </p:grpSp>
      <p:pic>
        <p:nvPicPr>
          <p:cNvPr id="2559" name="IMG_5214.png" descr="IMG_5214.png"/>
          <p:cNvPicPr>
            <a:picLocks noChangeAspect="1"/>
          </p:cNvPicPr>
          <p:nvPr/>
        </p:nvPicPr>
        <p:blipFill>
          <a:blip r:embed="rId4">
            <a:extLst/>
          </a:blip>
          <a:srcRect l="4277" t="45128" r="14465" b="31641"/>
          <a:stretch>
            <a:fillRect/>
          </a:stretch>
        </p:blipFill>
        <p:spPr>
          <a:xfrm>
            <a:off x="2031231" y="1541059"/>
            <a:ext cx="6941543" cy="1487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0" name="IMG_2169.jpeg" descr="IMG_2169.jpeg"/>
          <p:cNvPicPr>
            <a:picLocks noChangeAspect="1"/>
          </p:cNvPicPr>
          <p:nvPr/>
        </p:nvPicPr>
        <p:blipFill>
          <a:blip r:embed="rId5">
            <a:extLst/>
          </a:blip>
          <a:srcRect l="3909" t="19859" r="3909" b="33607"/>
          <a:stretch>
            <a:fillRect/>
          </a:stretch>
        </p:blipFill>
        <p:spPr>
          <a:xfrm>
            <a:off x="554061" y="3055499"/>
            <a:ext cx="8428967" cy="1787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1" name="IMG_5214.png" descr="IMG_5214.png"/>
          <p:cNvPicPr>
            <a:picLocks noChangeAspect="1"/>
          </p:cNvPicPr>
          <p:nvPr/>
        </p:nvPicPr>
        <p:blipFill>
          <a:blip r:embed="rId4">
            <a:extLst/>
          </a:blip>
          <a:srcRect l="59960" t="74882" r="13998" b="19317"/>
          <a:stretch>
            <a:fillRect/>
          </a:stretch>
        </p:blipFill>
        <p:spPr>
          <a:xfrm>
            <a:off x="6660811" y="3004317"/>
            <a:ext cx="2343980" cy="391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2" name="IMG_5214.png" descr="IMG_5214.png"/>
          <p:cNvPicPr>
            <a:picLocks noChangeAspect="1"/>
          </p:cNvPicPr>
          <p:nvPr/>
        </p:nvPicPr>
        <p:blipFill>
          <a:blip r:embed="rId4">
            <a:extLst/>
          </a:blip>
          <a:srcRect l="3998" t="74724" r="54843" b="20107"/>
          <a:stretch>
            <a:fillRect/>
          </a:stretch>
        </p:blipFill>
        <p:spPr>
          <a:xfrm>
            <a:off x="765633" y="3121711"/>
            <a:ext cx="3704679" cy="348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3" name="IMG_5214.png" descr="IMG_5214.png"/>
          <p:cNvPicPr>
            <a:picLocks noChangeAspect="1"/>
          </p:cNvPicPr>
          <p:nvPr/>
        </p:nvPicPr>
        <p:blipFill>
          <a:blip r:embed="rId4">
            <a:extLst/>
          </a:blip>
          <a:srcRect l="9334" t="80971" r="54665" b="14414"/>
          <a:stretch>
            <a:fillRect/>
          </a:stretch>
        </p:blipFill>
        <p:spPr>
          <a:xfrm>
            <a:off x="5804395" y="3819959"/>
            <a:ext cx="3240441" cy="311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7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565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66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79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2571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2568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9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0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572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578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2575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6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7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2580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3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2581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582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86" name="تجميع"/>
          <p:cNvGrpSpPr/>
          <p:nvPr/>
        </p:nvGrpSpPr>
        <p:grpSpPr>
          <a:xfrm>
            <a:off x="6432077" y="1079967"/>
            <a:ext cx="2585973" cy="367928"/>
            <a:chOff x="0" y="0"/>
            <a:chExt cx="2585972" cy="367926"/>
          </a:xfrm>
        </p:grpSpPr>
        <p:sp>
          <p:nvSpPr>
            <p:cNvPr id="2584" name="Google Shape;3349;p64"/>
            <p:cNvSpPr/>
            <p:nvPr/>
          </p:nvSpPr>
          <p:spPr>
            <a:xfrm flipH="1">
              <a:off x="0" y="-1"/>
              <a:ext cx="2585973" cy="36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5C9CE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A5C9CE"/>
                  </a:solidFill>
                </a:defRPr>
              </a:pPr>
            </a:p>
          </p:txBody>
        </p:sp>
        <p:sp>
          <p:nvSpPr>
            <p:cNvPr id="2585" name="تدريب على اختبار"/>
            <p:cNvSpPr txBox="1"/>
            <p:nvPr/>
          </p:nvSpPr>
          <p:spPr>
            <a:xfrm>
              <a:off x="745782" y="70044"/>
              <a:ext cx="1345203" cy="275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تدريب على اختبار</a:t>
              </a:r>
            </a:p>
          </p:txBody>
        </p:sp>
      </p:grpSp>
      <p:pic>
        <p:nvPicPr>
          <p:cNvPr id="2587" name="IMG_5215.png" descr="IMG_5215.png"/>
          <p:cNvPicPr>
            <a:picLocks noChangeAspect="1"/>
          </p:cNvPicPr>
          <p:nvPr/>
        </p:nvPicPr>
        <p:blipFill>
          <a:blip r:embed="rId4">
            <a:extLst/>
          </a:blip>
          <a:srcRect l="17731" t="42016" r="44017" b="32783"/>
          <a:stretch>
            <a:fillRect/>
          </a:stretch>
        </p:blipFill>
        <p:spPr>
          <a:xfrm>
            <a:off x="4601941" y="1487090"/>
            <a:ext cx="4392177" cy="2169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8" name="IMG_2092.jpeg" descr="IMG_2092.jpeg"/>
          <p:cNvPicPr>
            <a:picLocks noChangeAspect="1"/>
          </p:cNvPicPr>
          <p:nvPr/>
        </p:nvPicPr>
        <p:blipFill>
          <a:blip r:embed="rId5">
            <a:extLst/>
          </a:blip>
          <a:srcRect l="13009" t="10196" r="22327" b="6153"/>
          <a:stretch>
            <a:fillRect/>
          </a:stretch>
        </p:blipFill>
        <p:spPr>
          <a:xfrm>
            <a:off x="694784" y="3055776"/>
            <a:ext cx="1422340" cy="1839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2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590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91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593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6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2594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595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7" name="مستطيل"/>
          <p:cNvSpPr/>
          <p:nvPr/>
        </p:nvSpPr>
        <p:spPr>
          <a:xfrm>
            <a:off x="6971733" y="460841"/>
            <a:ext cx="2073510" cy="437551"/>
          </a:xfrm>
          <a:prstGeom prst="rect">
            <a:avLst/>
          </a:prstGeom>
          <a:solidFill>
            <a:srgbClr val="A3D7D3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598" name="تعلمنا"/>
          <p:cNvSpPr txBox="1"/>
          <p:nvPr/>
        </p:nvSpPr>
        <p:spPr>
          <a:xfrm>
            <a:off x="7378844" y="558308"/>
            <a:ext cx="1259287" cy="242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تعلمنا</a:t>
            </a:r>
          </a:p>
        </p:txBody>
      </p:sp>
      <p:grpSp>
        <p:nvGrpSpPr>
          <p:cNvPr id="2637" name="تجميع"/>
          <p:cNvGrpSpPr/>
          <p:nvPr/>
        </p:nvGrpSpPr>
        <p:grpSpPr>
          <a:xfrm>
            <a:off x="7215580" y="508302"/>
            <a:ext cx="281585" cy="342629"/>
            <a:chOff x="0" y="0"/>
            <a:chExt cx="281583" cy="342628"/>
          </a:xfrm>
        </p:grpSpPr>
        <p:sp>
          <p:nvSpPr>
            <p:cNvPr id="2599" name="Google Shape;1436;p43"/>
            <p:cNvSpPr/>
            <p:nvPr/>
          </p:nvSpPr>
          <p:spPr>
            <a:xfrm>
              <a:off x="61629" y="125150"/>
              <a:ext cx="56884" cy="101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96" h="21600" fill="norm" stroke="1" extrusionOk="0">
                  <a:moveTo>
                    <a:pt x="2532" y="0"/>
                  </a:moveTo>
                  <a:cubicBezTo>
                    <a:pt x="2501" y="0"/>
                    <a:pt x="2468" y="9"/>
                    <a:pt x="2449" y="31"/>
                  </a:cubicBezTo>
                  <a:cubicBezTo>
                    <a:pt x="-4085" y="7409"/>
                    <a:pt x="2976" y="19734"/>
                    <a:pt x="17430" y="21593"/>
                  </a:cubicBezTo>
                  <a:cubicBezTo>
                    <a:pt x="17439" y="21598"/>
                    <a:pt x="17448" y="21600"/>
                    <a:pt x="17457" y="21600"/>
                  </a:cubicBezTo>
                  <a:cubicBezTo>
                    <a:pt x="17491" y="21600"/>
                    <a:pt x="17515" y="21558"/>
                    <a:pt x="17475" y="21534"/>
                  </a:cubicBezTo>
                  <a:cubicBezTo>
                    <a:pt x="11133" y="19933"/>
                    <a:pt x="6315" y="17674"/>
                    <a:pt x="3165" y="13929"/>
                  </a:cubicBezTo>
                  <a:cubicBezTo>
                    <a:pt x="-223" y="9811"/>
                    <a:pt x="-1032" y="4207"/>
                    <a:pt x="2593" y="60"/>
                  </a:cubicBezTo>
                  <a:cubicBezTo>
                    <a:pt x="2623" y="24"/>
                    <a:pt x="2580" y="0"/>
                    <a:pt x="2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437;p43"/>
            <p:cNvSpPr/>
            <p:nvPr/>
          </p:nvSpPr>
          <p:spPr>
            <a:xfrm>
              <a:off x="70216" y="200059"/>
              <a:ext cx="38929" cy="31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" y="0"/>
                  </a:moveTo>
                  <a:cubicBezTo>
                    <a:pt x="38" y="0"/>
                    <a:pt x="0" y="42"/>
                    <a:pt x="0" y="42"/>
                  </a:cubicBezTo>
                  <a:cubicBezTo>
                    <a:pt x="4129" y="10262"/>
                    <a:pt x="12046" y="17761"/>
                    <a:pt x="21600" y="21600"/>
                  </a:cubicBezTo>
                  <a:cubicBezTo>
                    <a:pt x="12134" y="17480"/>
                    <a:pt x="4821" y="9795"/>
                    <a:pt x="82" y="42"/>
                  </a:cubicBezTo>
                  <a:cubicBezTo>
                    <a:pt x="82" y="12"/>
                    <a:pt x="77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438;p43"/>
            <p:cNvSpPr/>
            <p:nvPr/>
          </p:nvSpPr>
          <p:spPr>
            <a:xfrm>
              <a:off x="144192" y="83725"/>
              <a:ext cx="11480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50" y="0"/>
                  </a:moveTo>
                  <a:cubicBezTo>
                    <a:pt x="10186" y="0"/>
                    <a:pt x="5177" y="5940"/>
                    <a:pt x="0" y="11880"/>
                  </a:cubicBezTo>
                  <a:cubicBezTo>
                    <a:pt x="4227" y="16740"/>
                    <a:pt x="8342" y="21600"/>
                    <a:pt x="12476" y="21600"/>
                  </a:cubicBezTo>
                  <a:cubicBezTo>
                    <a:pt x="15492" y="21600"/>
                    <a:pt x="18528" y="19440"/>
                    <a:pt x="21600" y="11880"/>
                  </a:cubicBezTo>
                  <a:cubicBezTo>
                    <a:pt x="21600" y="11880"/>
                    <a:pt x="21600" y="3780"/>
                    <a:pt x="21600" y="3780"/>
                  </a:cubicBezTo>
                  <a:cubicBezTo>
                    <a:pt x="19477" y="1080"/>
                    <a:pt x="17354" y="0"/>
                    <a:pt x="15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439;p43"/>
            <p:cNvSpPr/>
            <p:nvPr/>
          </p:nvSpPr>
          <p:spPr>
            <a:xfrm>
              <a:off x="169825" y="88430"/>
              <a:ext cx="63091" cy="7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2" h="21600" fill="norm" stroke="1" extrusionOk="0">
                  <a:moveTo>
                    <a:pt x="5" y="0"/>
                  </a:moveTo>
                  <a:cubicBezTo>
                    <a:pt x="-8" y="0"/>
                    <a:pt x="5" y="17"/>
                    <a:pt x="38" y="17"/>
                  </a:cubicBezTo>
                  <a:cubicBezTo>
                    <a:pt x="21" y="5"/>
                    <a:pt x="12" y="0"/>
                    <a:pt x="5" y="0"/>
                  </a:cubicBezTo>
                  <a:close/>
                  <a:moveTo>
                    <a:pt x="38" y="17"/>
                  </a:moveTo>
                  <a:cubicBezTo>
                    <a:pt x="6762" y="646"/>
                    <a:pt x="12815" y="4897"/>
                    <a:pt x="16203" y="8928"/>
                  </a:cubicBezTo>
                  <a:cubicBezTo>
                    <a:pt x="19333" y="12698"/>
                    <a:pt x="20616" y="17210"/>
                    <a:pt x="20616" y="21572"/>
                  </a:cubicBezTo>
                  <a:cubicBezTo>
                    <a:pt x="20616" y="21591"/>
                    <a:pt x="20630" y="21600"/>
                    <a:pt x="20643" y="21600"/>
                  </a:cubicBezTo>
                  <a:cubicBezTo>
                    <a:pt x="20656" y="21600"/>
                    <a:pt x="20666" y="21591"/>
                    <a:pt x="20666" y="21572"/>
                  </a:cubicBezTo>
                  <a:cubicBezTo>
                    <a:pt x="21592" y="16580"/>
                    <a:pt x="19333" y="11811"/>
                    <a:pt x="15382" y="7706"/>
                  </a:cubicBezTo>
                  <a:cubicBezTo>
                    <a:pt x="11944" y="4159"/>
                    <a:pt x="6300" y="387"/>
                    <a:pt x="38" y="1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440;p43"/>
            <p:cNvSpPr/>
            <p:nvPr/>
          </p:nvSpPr>
          <p:spPr>
            <a:xfrm>
              <a:off x="228465" y="172759"/>
              <a:ext cx="5028" cy="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402"/>
                    <a:pt x="7200" y="14232"/>
                    <a:pt x="0" y="21600"/>
                  </a:cubicBezTo>
                  <a:cubicBezTo>
                    <a:pt x="7200" y="14770"/>
                    <a:pt x="14400" y="7402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441;p43"/>
            <p:cNvSpPr/>
            <p:nvPr/>
          </p:nvSpPr>
          <p:spPr>
            <a:xfrm>
              <a:off x="179753" y="198442"/>
              <a:ext cx="40753" cy="28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21528" y="0"/>
                  </a:moveTo>
                  <a:cubicBezTo>
                    <a:pt x="21513" y="0"/>
                    <a:pt x="21507" y="13"/>
                    <a:pt x="21507" y="45"/>
                  </a:cubicBezTo>
                  <a:cubicBezTo>
                    <a:pt x="18714" y="5272"/>
                    <a:pt x="16082" y="11204"/>
                    <a:pt x="11648" y="14520"/>
                  </a:cubicBezTo>
                  <a:cubicBezTo>
                    <a:pt x="8032" y="17335"/>
                    <a:pt x="3922" y="19349"/>
                    <a:pt x="65" y="21459"/>
                  </a:cubicBezTo>
                  <a:cubicBezTo>
                    <a:pt x="2" y="21529"/>
                    <a:pt x="-14" y="21600"/>
                    <a:pt x="12" y="21600"/>
                  </a:cubicBezTo>
                  <a:cubicBezTo>
                    <a:pt x="23" y="21600"/>
                    <a:pt x="38" y="21587"/>
                    <a:pt x="65" y="21562"/>
                  </a:cubicBezTo>
                  <a:cubicBezTo>
                    <a:pt x="4661" y="19747"/>
                    <a:pt x="9672" y="17335"/>
                    <a:pt x="13619" y="13718"/>
                  </a:cubicBezTo>
                  <a:cubicBezTo>
                    <a:pt x="17152" y="10402"/>
                    <a:pt x="19206" y="4573"/>
                    <a:pt x="21586" y="45"/>
                  </a:cubicBezTo>
                  <a:cubicBezTo>
                    <a:pt x="21586" y="45"/>
                    <a:pt x="21549" y="0"/>
                    <a:pt x="215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442;p43"/>
            <p:cNvSpPr/>
            <p:nvPr/>
          </p:nvSpPr>
          <p:spPr>
            <a:xfrm>
              <a:off x="98218" y="245827"/>
              <a:ext cx="5027" cy="21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9" h="21600" fill="norm" stroke="1" extrusionOk="0">
                  <a:moveTo>
                    <a:pt x="0" y="0"/>
                  </a:moveTo>
                  <a:cubicBezTo>
                    <a:pt x="11489" y="7203"/>
                    <a:pt x="17280" y="14397"/>
                    <a:pt x="18751" y="21600"/>
                  </a:cubicBezTo>
                  <a:cubicBezTo>
                    <a:pt x="21600" y="14267"/>
                    <a:pt x="15809" y="720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443;p43"/>
            <p:cNvSpPr/>
            <p:nvPr/>
          </p:nvSpPr>
          <p:spPr>
            <a:xfrm>
              <a:off x="103314" y="257422"/>
              <a:ext cx="5028" cy="15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3" h="21600" fill="norm" stroke="1" extrusionOk="0">
                  <a:moveTo>
                    <a:pt x="0" y="0"/>
                  </a:moveTo>
                  <a:cubicBezTo>
                    <a:pt x="2247" y="7004"/>
                    <a:pt x="0" y="14549"/>
                    <a:pt x="13627" y="21189"/>
                  </a:cubicBezTo>
                  <a:cubicBezTo>
                    <a:pt x="14207" y="21459"/>
                    <a:pt x="15584" y="21600"/>
                    <a:pt x="16889" y="21600"/>
                  </a:cubicBezTo>
                  <a:cubicBezTo>
                    <a:pt x="18193" y="21600"/>
                    <a:pt x="19281" y="21459"/>
                    <a:pt x="19281" y="21189"/>
                  </a:cubicBezTo>
                  <a:cubicBezTo>
                    <a:pt x="21600" y="14185"/>
                    <a:pt x="7973" y="681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444;p43"/>
            <p:cNvSpPr/>
            <p:nvPr/>
          </p:nvSpPr>
          <p:spPr>
            <a:xfrm>
              <a:off x="173205" y="237321"/>
              <a:ext cx="10959" cy="33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650" y="0"/>
                  </a:moveTo>
                  <a:cubicBezTo>
                    <a:pt x="19249" y="0"/>
                    <a:pt x="18828" y="49"/>
                    <a:pt x="18561" y="181"/>
                  </a:cubicBezTo>
                  <a:cubicBezTo>
                    <a:pt x="6289" y="6954"/>
                    <a:pt x="287" y="13902"/>
                    <a:pt x="0" y="21534"/>
                  </a:cubicBezTo>
                  <a:cubicBezTo>
                    <a:pt x="0" y="21578"/>
                    <a:pt x="57" y="21600"/>
                    <a:pt x="134" y="21600"/>
                  </a:cubicBezTo>
                  <a:cubicBezTo>
                    <a:pt x="210" y="21600"/>
                    <a:pt x="287" y="21578"/>
                    <a:pt x="287" y="21534"/>
                  </a:cubicBezTo>
                  <a:cubicBezTo>
                    <a:pt x="1491" y="14159"/>
                    <a:pt x="8984" y="7041"/>
                    <a:pt x="20969" y="525"/>
                  </a:cubicBezTo>
                  <a:cubicBezTo>
                    <a:pt x="21600" y="284"/>
                    <a:pt x="20606" y="0"/>
                    <a:pt x="196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445;p43"/>
            <p:cNvSpPr/>
            <p:nvPr/>
          </p:nvSpPr>
          <p:spPr>
            <a:xfrm>
              <a:off x="175848" y="254756"/>
              <a:ext cx="5028" cy="1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3" h="21600" fill="norm" stroke="1" extrusionOk="0">
                  <a:moveTo>
                    <a:pt x="16943" y="0"/>
                  </a:moveTo>
                  <a:cubicBezTo>
                    <a:pt x="16653" y="0"/>
                    <a:pt x="16436" y="40"/>
                    <a:pt x="16436" y="119"/>
                  </a:cubicBezTo>
                  <a:cubicBezTo>
                    <a:pt x="6143" y="6984"/>
                    <a:pt x="-4077" y="14466"/>
                    <a:pt x="1649" y="21491"/>
                  </a:cubicBezTo>
                  <a:cubicBezTo>
                    <a:pt x="1649" y="21560"/>
                    <a:pt x="1939" y="21600"/>
                    <a:pt x="2229" y="21600"/>
                  </a:cubicBezTo>
                  <a:cubicBezTo>
                    <a:pt x="2446" y="21600"/>
                    <a:pt x="2736" y="21560"/>
                    <a:pt x="2736" y="21491"/>
                  </a:cubicBezTo>
                  <a:cubicBezTo>
                    <a:pt x="11869" y="14466"/>
                    <a:pt x="10710" y="7144"/>
                    <a:pt x="17523" y="119"/>
                  </a:cubicBezTo>
                  <a:cubicBezTo>
                    <a:pt x="17523" y="40"/>
                    <a:pt x="17233" y="0"/>
                    <a:pt x="169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446;p43"/>
            <p:cNvSpPr/>
            <p:nvPr/>
          </p:nvSpPr>
          <p:spPr>
            <a:xfrm>
              <a:off x="166961" y="254635"/>
              <a:ext cx="5028" cy="1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15" y="0"/>
                  </a:moveTo>
                  <a:cubicBezTo>
                    <a:pt x="19226" y="0"/>
                    <a:pt x="18536" y="46"/>
                    <a:pt x="18000" y="126"/>
                  </a:cubicBezTo>
                  <a:cubicBezTo>
                    <a:pt x="10800" y="7116"/>
                    <a:pt x="0" y="14289"/>
                    <a:pt x="0" y="21463"/>
                  </a:cubicBezTo>
                  <a:cubicBezTo>
                    <a:pt x="0" y="21554"/>
                    <a:pt x="613" y="21600"/>
                    <a:pt x="1379" y="21600"/>
                  </a:cubicBezTo>
                  <a:cubicBezTo>
                    <a:pt x="2145" y="21600"/>
                    <a:pt x="2987" y="21554"/>
                    <a:pt x="3600" y="21463"/>
                  </a:cubicBezTo>
                  <a:cubicBezTo>
                    <a:pt x="14400" y="14644"/>
                    <a:pt x="16851" y="7288"/>
                    <a:pt x="21600" y="297"/>
                  </a:cubicBezTo>
                  <a:cubicBezTo>
                    <a:pt x="21600" y="92"/>
                    <a:pt x="20834" y="0"/>
                    <a:pt x="199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447;p43"/>
            <p:cNvSpPr/>
            <p:nvPr/>
          </p:nvSpPr>
          <p:spPr>
            <a:xfrm>
              <a:off x="79982" y="99948"/>
              <a:ext cx="16754" cy="13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396" y="6206"/>
                    <a:pt x="6201" y="13076"/>
                    <a:pt x="0" y="21501"/>
                  </a:cubicBezTo>
                  <a:cubicBezTo>
                    <a:pt x="0" y="21501"/>
                    <a:pt x="0" y="21600"/>
                    <a:pt x="64" y="21600"/>
                  </a:cubicBezTo>
                  <a:cubicBezTo>
                    <a:pt x="89" y="21600"/>
                    <a:pt x="140" y="21572"/>
                    <a:pt x="204" y="21501"/>
                  </a:cubicBezTo>
                  <a:cubicBezTo>
                    <a:pt x="6609" y="13740"/>
                    <a:pt x="13805" y="6432"/>
                    <a:pt x="21600" y="226"/>
                  </a:cubicBezTo>
                  <a:cubicBezTo>
                    <a:pt x="21600" y="226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448;p43"/>
            <p:cNvSpPr/>
            <p:nvPr/>
          </p:nvSpPr>
          <p:spPr>
            <a:xfrm>
              <a:off x="119824" y="88056"/>
              <a:ext cx="5787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21600" fill="norm" stroke="1" extrusionOk="0">
                  <a:moveTo>
                    <a:pt x="20035" y="0"/>
                  </a:moveTo>
                  <a:cubicBezTo>
                    <a:pt x="13389" y="4403"/>
                    <a:pt x="6743" y="10869"/>
                    <a:pt x="627" y="15134"/>
                  </a:cubicBezTo>
                  <a:cubicBezTo>
                    <a:pt x="-469" y="17335"/>
                    <a:pt x="97" y="21600"/>
                    <a:pt x="627" y="21600"/>
                  </a:cubicBezTo>
                  <a:cubicBezTo>
                    <a:pt x="7273" y="15134"/>
                    <a:pt x="13919" y="10869"/>
                    <a:pt x="20035" y="6466"/>
                  </a:cubicBezTo>
                  <a:cubicBezTo>
                    <a:pt x="21131" y="4403"/>
                    <a:pt x="20601" y="0"/>
                    <a:pt x="200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449;p43"/>
            <p:cNvSpPr/>
            <p:nvPr/>
          </p:nvSpPr>
          <p:spPr>
            <a:xfrm>
              <a:off x="206481" y="112893"/>
              <a:ext cx="19187" cy="8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92" h="21600" fill="norm" stroke="1" extrusionOk="0">
                  <a:moveTo>
                    <a:pt x="60" y="0"/>
                  </a:moveTo>
                  <a:cubicBezTo>
                    <a:pt x="60" y="0"/>
                    <a:pt x="-75" y="0"/>
                    <a:pt x="60" y="36"/>
                  </a:cubicBezTo>
                  <a:cubicBezTo>
                    <a:pt x="16486" y="6724"/>
                    <a:pt x="19665" y="14076"/>
                    <a:pt x="8802" y="21567"/>
                  </a:cubicBezTo>
                  <a:cubicBezTo>
                    <a:pt x="8802" y="21600"/>
                    <a:pt x="8937" y="21600"/>
                    <a:pt x="9064" y="21600"/>
                  </a:cubicBezTo>
                  <a:cubicBezTo>
                    <a:pt x="21525" y="14912"/>
                    <a:pt x="17814" y="5852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450;p43"/>
            <p:cNvSpPr/>
            <p:nvPr/>
          </p:nvSpPr>
          <p:spPr>
            <a:xfrm>
              <a:off x="129191" y="227128"/>
              <a:ext cx="36668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21391" y="0"/>
                  </a:moveTo>
                  <a:cubicBezTo>
                    <a:pt x="17059" y="7633"/>
                    <a:pt x="12856" y="11612"/>
                    <a:pt x="8600" y="11612"/>
                  </a:cubicBezTo>
                  <a:cubicBezTo>
                    <a:pt x="5797" y="11612"/>
                    <a:pt x="2966" y="9907"/>
                    <a:pt x="70" y="6334"/>
                  </a:cubicBezTo>
                  <a:cubicBezTo>
                    <a:pt x="-23" y="6334"/>
                    <a:pt x="-23" y="7633"/>
                    <a:pt x="70" y="7633"/>
                  </a:cubicBezTo>
                  <a:cubicBezTo>
                    <a:pt x="4000" y="13398"/>
                    <a:pt x="8163" y="21600"/>
                    <a:pt x="12280" y="21600"/>
                  </a:cubicBezTo>
                  <a:cubicBezTo>
                    <a:pt x="15420" y="21600"/>
                    <a:pt x="18530" y="16809"/>
                    <a:pt x="21484" y="2517"/>
                  </a:cubicBezTo>
                  <a:cubicBezTo>
                    <a:pt x="21577" y="2517"/>
                    <a:pt x="21577" y="0"/>
                    <a:pt x="213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451;p43"/>
            <p:cNvSpPr/>
            <p:nvPr/>
          </p:nvSpPr>
          <p:spPr>
            <a:xfrm>
              <a:off x="118893" y="231416"/>
              <a:ext cx="32981" cy="4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600" fill="norm" stroke="1" extrusionOk="0">
                  <a:moveTo>
                    <a:pt x="115" y="0"/>
                  </a:moveTo>
                  <a:cubicBezTo>
                    <a:pt x="18" y="0"/>
                    <a:pt x="-85" y="1606"/>
                    <a:pt x="115" y="1606"/>
                  </a:cubicBezTo>
                  <a:cubicBezTo>
                    <a:pt x="5273" y="13209"/>
                    <a:pt x="10663" y="21600"/>
                    <a:pt x="16022" y="21600"/>
                  </a:cubicBezTo>
                  <a:cubicBezTo>
                    <a:pt x="17793" y="21600"/>
                    <a:pt x="19557" y="20668"/>
                    <a:pt x="21315" y="18647"/>
                  </a:cubicBezTo>
                  <a:cubicBezTo>
                    <a:pt x="21515" y="18647"/>
                    <a:pt x="21515" y="16213"/>
                    <a:pt x="21315" y="16213"/>
                  </a:cubicBezTo>
                  <a:cubicBezTo>
                    <a:pt x="14148" y="13001"/>
                    <a:pt x="7179" y="12173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452;p43"/>
            <p:cNvSpPr/>
            <p:nvPr/>
          </p:nvSpPr>
          <p:spPr>
            <a:xfrm>
              <a:off x="76885" y="109229"/>
              <a:ext cx="11674" cy="1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20910" y="0"/>
                  </a:moveTo>
                  <a:cubicBezTo>
                    <a:pt x="20873" y="0"/>
                    <a:pt x="20819" y="15"/>
                    <a:pt x="20783" y="45"/>
                  </a:cubicBezTo>
                  <a:cubicBezTo>
                    <a:pt x="11390" y="5642"/>
                    <a:pt x="4560" y="12638"/>
                    <a:pt x="0" y="21273"/>
                  </a:cubicBezTo>
                  <a:cubicBezTo>
                    <a:pt x="0" y="21436"/>
                    <a:pt x="145" y="21600"/>
                    <a:pt x="218" y="21600"/>
                  </a:cubicBezTo>
                  <a:cubicBezTo>
                    <a:pt x="254" y="21600"/>
                    <a:pt x="272" y="21585"/>
                    <a:pt x="272" y="21511"/>
                  </a:cubicBezTo>
                  <a:cubicBezTo>
                    <a:pt x="5977" y="13576"/>
                    <a:pt x="13098" y="6580"/>
                    <a:pt x="21346" y="744"/>
                  </a:cubicBezTo>
                  <a:cubicBezTo>
                    <a:pt x="21600" y="536"/>
                    <a:pt x="21219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453;p43"/>
            <p:cNvSpPr/>
            <p:nvPr/>
          </p:nvSpPr>
          <p:spPr>
            <a:xfrm>
              <a:off x="66399" y="135790"/>
              <a:ext cx="5028" cy="41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53" h="21600" fill="norm" stroke="1" extrusionOk="0">
                  <a:moveTo>
                    <a:pt x="10162" y="0"/>
                  </a:moveTo>
                  <a:cubicBezTo>
                    <a:pt x="9836" y="0"/>
                    <a:pt x="9546" y="22"/>
                    <a:pt x="9546" y="81"/>
                  </a:cubicBezTo>
                  <a:cubicBezTo>
                    <a:pt x="2153" y="7536"/>
                    <a:pt x="-8647" y="14288"/>
                    <a:pt x="11793" y="21600"/>
                  </a:cubicBezTo>
                  <a:cubicBezTo>
                    <a:pt x="12373" y="21600"/>
                    <a:pt x="12953" y="21600"/>
                    <a:pt x="12953" y="21528"/>
                  </a:cubicBezTo>
                  <a:cubicBezTo>
                    <a:pt x="-4660" y="14777"/>
                    <a:pt x="450" y="7043"/>
                    <a:pt x="10670" y="81"/>
                  </a:cubicBezTo>
                  <a:cubicBezTo>
                    <a:pt x="10996" y="40"/>
                    <a:pt x="10561" y="0"/>
                    <a:pt x="101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454;p43"/>
            <p:cNvSpPr/>
            <p:nvPr/>
          </p:nvSpPr>
          <p:spPr>
            <a:xfrm>
              <a:off x="57265" y="154180"/>
              <a:ext cx="8301" cy="3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1" h="21600" fill="norm" stroke="1" extrusionOk="0">
                  <a:moveTo>
                    <a:pt x="1755" y="0"/>
                  </a:moveTo>
                  <a:cubicBezTo>
                    <a:pt x="1665" y="0"/>
                    <a:pt x="1597" y="20"/>
                    <a:pt x="1597" y="61"/>
                  </a:cubicBezTo>
                  <a:cubicBezTo>
                    <a:pt x="-2669" y="7110"/>
                    <a:pt x="1236" y="15283"/>
                    <a:pt x="17870" y="21534"/>
                  </a:cubicBezTo>
                  <a:cubicBezTo>
                    <a:pt x="17960" y="21585"/>
                    <a:pt x="18118" y="21600"/>
                    <a:pt x="18254" y="21600"/>
                  </a:cubicBezTo>
                  <a:cubicBezTo>
                    <a:pt x="18592" y="21600"/>
                    <a:pt x="18931" y="21508"/>
                    <a:pt x="18931" y="21452"/>
                  </a:cubicBezTo>
                  <a:cubicBezTo>
                    <a:pt x="7239" y="14240"/>
                    <a:pt x="-186" y="7835"/>
                    <a:pt x="1935" y="61"/>
                  </a:cubicBezTo>
                  <a:cubicBezTo>
                    <a:pt x="1935" y="20"/>
                    <a:pt x="1845" y="0"/>
                    <a:pt x="1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455;p43"/>
            <p:cNvSpPr/>
            <p:nvPr/>
          </p:nvSpPr>
          <p:spPr>
            <a:xfrm>
              <a:off x="222988" y="183846"/>
              <a:ext cx="6206" cy="1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6" y="0"/>
                  </a:moveTo>
                  <a:cubicBezTo>
                    <a:pt x="21049" y="0"/>
                    <a:pt x="20773" y="57"/>
                    <a:pt x="20532" y="156"/>
                  </a:cubicBezTo>
                  <a:cubicBezTo>
                    <a:pt x="14056" y="7276"/>
                    <a:pt x="6477" y="14168"/>
                    <a:pt x="0" y="21288"/>
                  </a:cubicBezTo>
                  <a:cubicBezTo>
                    <a:pt x="0" y="21444"/>
                    <a:pt x="551" y="21600"/>
                    <a:pt x="1033" y="21600"/>
                  </a:cubicBezTo>
                  <a:cubicBezTo>
                    <a:pt x="1240" y="21600"/>
                    <a:pt x="1447" y="21572"/>
                    <a:pt x="1619" y="21501"/>
                  </a:cubicBezTo>
                  <a:cubicBezTo>
                    <a:pt x="11334" y="15062"/>
                    <a:pt x="17811" y="7715"/>
                    <a:pt x="21600" y="156"/>
                  </a:cubicBezTo>
                  <a:cubicBezTo>
                    <a:pt x="21600" y="57"/>
                    <a:pt x="21462" y="0"/>
                    <a:pt x="212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456;p43"/>
            <p:cNvSpPr/>
            <p:nvPr/>
          </p:nvSpPr>
          <p:spPr>
            <a:xfrm>
              <a:off x="101631" y="288508"/>
              <a:ext cx="69517" cy="8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9" y="0"/>
                  </a:moveTo>
                  <a:cubicBezTo>
                    <a:pt x="0" y="0"/>
                    <a:pt x="-12" y="146"/>
                    <a:pt x="22" y="146"/>
                  </a:cubicBezTo>
                  <a:cubicBezTo>
                    <a:pt x="22" y="42"/>
                    <a:pt x="16" y="0"/>
                    <a:pt x="9" y="0"/>
                  </a:cubicBezTo>
                  <a:close/>
                  <a:moveTo>
                    <a:pt x="22" y="146"/>
                  </a:moveTo>
                  <a:cubicBezTo>
                    <a:pt x="983" y="7019"/>
                    <a:pt x="2138" y="13557"/>
                    <a:pt x="3486" y="16503"/>
                  </a:cubicBezTo>
                  <a:cubicBezTo>
                    <a:pt x="2669" y="15521"/>
                    <a:pt x="1849" y="14539"/>
                    <a:pt x="1081" y="12910"/>
                  </a:cubicBezTo>
                  <a:cubicBezTo>
                    <a:pt x="1063" y="12868"/>
                    <a:pt x="1051" y="12868"/>
                    <a:pt x="1035" y="12868"/>
                  </a:cubicBezTo>
                  <a:cubicBezTo>
                    <a:pt x="928" y="12868"/>
                    <a:pt x="897" y="13933"/>
                    <a:pt x="983" y="14226"/>
                  </a:cubicBezTo>
                  <a:cubicBezTo>
                    <a:pt x="2672" y="20597"/>
                    <a:pt x="4853" y="21600"/>
                    <a:pt x="6963" y="21600"/>
                  </a:cubicBezTo>
                  <a:cubicBezTo>
                    <a:pt x="7909" y="21600"/>
                    <a:pt x="8842" y="21391"/>
                    <a:pt x="9712" y="21391"/>
                  </a:cubicBezTo>
                  <a:cubicBezTo>
                    <a:pt x="9887" y="21391"/>
                    <a:pt x="10059" y="21412"/>
                    <a:pt x="10227" y="21433"/>
                  </a:cubicBezTo>
                  <a:cubicBezTo>
                    <a:pt x="10602" y="21454"/>
                    <a:pt x="10977" y="21475"/>
                    <a:pt x="11355" y="21475"/>
                  </a:cubicBezTo>
                  <a:cubicBezTo>
                    <a:pt x="14828" y="21475"/>
                    <a:pt x="18280" y="19803"/>
                    <a:pt x="21539" y="10946"/>
                  </a:cubicBezTo>
                  <a:cubicBezTo>
                    <a:pt x="21588" y="10946"/>
                    <a:pt x="21588" y="10612"/>
                    <a:pt x="21539" y="10612"/>
                  </a:cubicBezTo>
                  <a:cubicBezTo>
                    <a:pt x="17976" y="14539"/>
                    <a:pt x="14414" y="17819"/>
                    <a:pt x="10805" y="18153"/>
                  </a:cubicBezTo>
                  <a:cubicBezTo>
                    <a:pt x="10071" y="18153"/>
                    <a:pt x="9334" y="18195"/>
                    <a:pt x="8587" y="18195"/>
                  </a:cubicBezTo>
                  <a:cubicBezTo>
                    <a:pt x="7473" y="18195"/>
                    <a:pt x="6345" y="18091"/>
                    <a:pt x="5218" y="17485"/>
                  </a:cubicBezTo>
                  <a:cubicBezTo>
                    <a:pt x="5218" y="17485"/>
                    <a:pt x="5218" y="17171"/>
                    <a:pt x="5172" y="17171"/>
                  </a:cubicBezTo>
                  <a:cubicBezTo>
                    <a:pt x="3342" y="12910"/>
                    <a:pt x="1465" y="9630"/>
                    <a:pt x="22" y="14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457;p43"/>
            <p:cNvSpPr/>
            <p:nvPr/>
          </p:nvSpPr>
          <p:spPr>
            <a:xfrm>
              <a:off x="107393" y="317150"/>
              <a:ext cx="69544" cy="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600" fill="norm" stroke="1" extrusionOk="0">
                  <a:moveTo>
                    <a:pt x="21373" y="0"/>
                  </a:moveTo>
                  <a:cubicBezTo>
                    <a:pt x="17829" y="5000"/>
                    <a:pt x="14431" y="14400"/>
                    <a:pt x="10887" y="14400"/>
                  </a:cubicBezTo>
                  <a:cubicBezTo>
                    <a:pt x="7620" y="13840"/>
                    <a:pt x="4393" y="6000"/>
                    <a:pt x="1170" y="6000"/>
                  </a:cubicBezTo>
                  <a:cubicBezTo>
                    <a:pt x="849" y="6000"/>
                    <a:pt x="525" y="6080"/>
                    <a:pt x="204" y="6240"/>
                  </a:cubicBezTo>
                  <a:cubicBezTo>
                    <a:pt x="-34" y="6880"/>
                    <a:pt x="-83" y="10640"/>
                    <a:pt x="158" y="11280"/>
                  </a:cubicBezTo>
                  <a:cubicBezTo>
                    <a:pt x="2927" y="19960"/>
                    <a:pt x="5921" y="21600"/>
                    <a:pt x="8836" y="21600"/>
                  </a:cubicBezTo>
                  <a:cubicBezTo>
                    <a:pt x="9704" y="21600"/>
                    <a:pt x="10566" y="21440"/>
                    <a:pt x="11412" y="21320"/>
                  </a:cubicBezTo>
                  <a:cubicBezTo>
                    <a:pt x="14669" y="20680"/>
                    <a:pt x="18406" y="19440"/>
                    <a:pt x="21422" y="2480"/>
                  </a:cubicBezTo>
                  <a:cubicBezTo>
                    <a:pt x="21517" y="1880"/>
                    <a:pt x="21471" y="0"/>
                    <a:pt x="21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458;p43"/>
            <p:cNvSpPr/>
            <p:nvPr/>
          </p:nvSpPr>
          <p:spPr>
            <a:xfrm>
              <a:off x="104891" y="304876"/>
              <a:ext cx="71990" cy="5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21087" y="0"/>
                  </a:moveTo>
                  <a:cubicBezTo>
                    <a:pt x="17652" y="0"/>
                    <a:pt x="14218" y="8393"/>
                    <a:pt x="10740" y="9429"/>
                  </a:cubicBezTo>
                  <a:cubicBezTo>
                    <a:pt x="10088" y="9697"/>
                    <a:pt x="9440" y="9797"/>
                    <a:pt x="8789" y="9797"/>
                  </a:cubicBezTo>
                  <a:cubicBezTo>
                    <a:pt x="6841" y="9797"/>
                    <a:pt x="4893" y="8928"/>
                    <a:pt x="2942" y="8928"/>
                  </a:cubicBezTo>
                  <a:cubicBezTo>
                    <a:pt x="1968" y="7356"/>
                    <a:pt x="994" y="5785"/>
                    <a:pt x="67" y="3143"/>
                  </a:cubicBezTo>
                  <a:cubicBezTo>
                    <a:pt x="55" y="3043"/>
                    <a:pt x="46" y="3009"/>
                    <a:pt x="37" y="3009"/>
                  </a:cubicBezTo>
                  <a:cubicBezTo>
                    <a:pt x="5" y="3009"/>
                    <a:pt x="-19" y="3678"/>
                    <a:pt x="19" y="3678"/>
                  </a:cubicBezTo>
                  <a:cubicBezTo>
                    <a:pt x="298" y="5785"/>
                    <a:pt x="623" y="7858"/>
                    <a:pt x="946" y="9429"/>
                  </a:cubicBezTo>
                  <a:lnTo>
                    <a:pt x="390" y="9429"/>
                  </a:lnTo>
                  <a:cubicBezTo>
                    <a:pt x="298" y="9429"/>
                    <a:pt x="250" y="10499"/>
                    <a:pt x="345" y="11034"/>
                  </a:cubicBezTo>
                  <a:cubicBezTo>
                    <a:pt x="3297" y="19694"/>
                    <a:pt x="6355" y="21600"/>
                    <a:pt x="9398" y="21600"/>
                  </a:cubicBezTo>
                  <a:cubicBezTo>
                    <a:pt x="9845" y="21600"/>
                    <a:pt x="10293" y="21567"/>
                    <a:pt x="10740" y="21500"/>
                  </a:cubicBezTo>
                  <a:cubicBezTo>
                    <a:pt x="14126" y="20965"/>
                    <a:pt x="17978" y="20965"/>
                    <a:pt x="21226" y="8393"/>
                  </a:cubicBezTo>
                  <a:cubicBezTo>
                    <a:pt x="21412" y="7858"/>
                    <a:pt x="21457" y="5785"/>
                    <a:pt x="21457" y="4213"/>
                  </a:cubicBezTo>
                  <a:cubicBezTo>
                    <a:pt x="21581" y="3277"/>
                    <a:pt x="21557" y="1505"/>
                    <a:pt x="21421" y="1505"/>
                  </a:cubicBezTo>
                  <a:cubicBezTo>
                    <a:pt x="21403" y="1505"/>
                    <a:pt x="21386" y="1538"/>
                    <a:pt x="21365" y="1572"/>
                  </a:cubicBezTo>
                  <a:cubicBezTo>
                    <a:pt x="21318" y="535"/>
                    <a:pt x="21226" y="0"/>
                    <a:pt x="210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459;p43"/>
            <p:cNvSpPr/>
            <p:nvPr/>
          </p:nvSpPr>
          <p:spPr>
            <a:xfrm>
              <a:off x="177391" y="294400"/>
              <a:ext cx="5682" cy="8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6" h="21600" fill="norm" stroke="1" extrusionOk="0">
                  <a:moveTo>
                    <a:pt x="18202" y="0"/>
                  </a:moveTo>
                  <a:cubicBezTo>
                    <a:pt x="17933" y="0"/>
                    <a:pt x="17664" y="91"/>
                    <a:pt x="17394" y="250"/>
                  </a:cubicBezTo>
                  <a:cubicBezTo>
                    <a:pt x="14232" y="3449"/>
                    <a:pt x="13693" y="7737"/>
                    <a:pt x="11069" y="10936"/>
                  </a:cubicBezTo>
                  <a:cubicBezTo>
                    <a:pt x="7907" y="14839"/>
                    <a:pt x="4744" y="18741"/>
                    <a:pt x="0" y="21600"/>
                  </a:cubicBezTo>
                  <a:cubicBezTo>
                    <a:pt x="8445" y="16971"/>
                    <a:pt x="21600" y="8803"/>
                    <a:pt x="18976" y="250"/>
                  </a:cubicBezTo>
                  <a:cubicBezTo>
                    <a:pt x="18707" y="91"/>
                    <a:pt x="18437" y="0"/>
                    <a:pt x="182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460;p43"/>
            <p:cNvSpPr/>
            <p:nvPr/>
          </p:nvSpPr>
          <p:spPr>
            <a:xfrm>
              <a:off x="46740" y="79304"/>
              <a:ext cx="197415" cy="263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3" h="21544" fill="norm" stroke="1" extrusionOk="0">
                  <a:moveTo>
                    <a:pt x="18404" y="2583"/>
                  </a:moveTo>
                  <a:cubicBezTo>
                    <a:pt x="19295" y="3289"/>
                    <a:pt x="19955" y="4160"/>
                    <a:pt x="20301" y="5175"/>
                  </a:cubicBezTo>
                  <a:cubicBezTo>
                    <a:pt x="20499" y="5782"/>
                    <a:pt x="20566" y="6356"/>
                    <a:pt x="20533" y="6907"/>
                  </a:cubicBezTo>
                  <a:cubicBezTo>
                    <a:pt x="20533" y="6609"/>
                    <a:pt x="20499" y="6300"/>
                    <a:pt x="20434" y="6002"/>
                  </a:cubicBezTo>
                  <a:cubicBezTo>
                    <a:pt x="20202" y="4789"/>
                    <a:pt x="19493" y="3586"/>
                    <a:pt x="18404" y="2583"/>
                  </a:cubicBezTo>
                  <a:close/>
                  <a:moveTo>
                    <a:pt x="14031" y="16338"/>
                  </a:moveTo>
                  <a:cubicBezTo>
                    <a:pt x="13702" y="16485"/>
                    <a:pt x="13184" y="16520"/>
                    <a:pt x="12679" y="16520"/>
                  </a:cubicBezTo>
                  <a:cubicBezTo>
                    <a:pt x="12273" y="16520"/>
                    <a:pt x="11875" y="16497"/>
                    <a:pt x="11589" y="16492"/>
                  </a:cubicBezTo>
                  <a:cubicBezTo>
                    <a:pt x="12397" y="16470"/>
                    <a:pt x="13223" y="16416"/>
                    <a:pt x="14031" y="16338"/>
                  </a:cubicBezTo>
                  <a:close/>
                  <a:moveTo>
                    <a:pt x="5551" y="16360"/>
                  </a:moveTo>
                  <a:cubicBezTo>
                    <a:pt x="5993" y="16782"/>
                    <a:pt x="7455" y="16841"/>
                    <a:pt x="8602" y="16841"/>
                  </a:cubicBezTo>
                  <a:cubicBezTo>
                    <a:pt x="9050" y="16841"/>
                    <a:pt x="9450" y="16832"/>
                    <a:pt x="9724" y="16832"/>
                  </a:cubicBezTo>
                  <a:cubicBezTo>
                    <a:pt x="9793" y="16832"/>
                    <a:pt x="9854" y="16833"/>
                    <a:pt x="9907" y="16834"/>
                  </a:cubicBezTo>
                  <a:cubicBezTo>
                    <a:pt x="10720" y="16849"/>
                    <a:pt x="11603" y="16910"/>
                    <a:pt x="12456" y="16910"/>
                  </a:cubicBezTo>
                  <a:cubicBezTo>
                    <a:pt x="12865" y="16910"/>
                    <a:pt x="13267" y="16895"/>
                    <a:pt x="13652" y="16857"/>
                  </a:cubicBezTo>
                  <a:cubicBezTo>
                    <a:pt x="13866" y="16834"/>
                    <a:pt x="14064" y="16801"/>
                    <a:pt x="14213" y="16735"/>
                  </a:cubicBezTo>
                  <a:cubicBezTo>
                    <a:pt x="13982" y="17011"/>
                    <a:pt x="13801" y="17221"/>
                    <a:pt x="13289" y="17320"/>
                  </a:cubicBezTo>
                  <a:cubicBezTo>
                    <a:pt x="12893" y="17397"/>
                    <a:pt x="12496" y="17408"/>
                    <a:pt x="12101" y="17463"/>
                  </a:cubicBezTo>
                  <a:cubicBezTo>
                    <a:pt x="12778" y="17430"/>
                    <a:pt x="14362" y="17364"/>
                    <a:pt x="14296" y="16702"/>
                  </a:cubicBezTo>
                  <a:cubicBezTo>
                    <a:pt x="14362" y="16669"/>
                    <a:pt x="14411" y="16636"/>
                    <a:pt x="14444" y="16591"/>
                  </a:cubicBezTo>
                  <a:cubicBezTo>
                    <a:pt x="14510" y="16779"/>
                    <a:pt x="14526" y="16967"/>
                    <a:pt x="14378" y="17154"/>
                  </a:cubicBezTo>
                  <a:cubicBezTo>
                    <a:pt x="14328" y="17198"/>
                    <a:pt x="14296" y="17232"/>
                    <a:pt x="14246" y="17275"/>
                  </a:cubicBezTo>
                  <a:cubicBezTo>
                    <a:pt x="14229" y="17275"/>
                    <a:pt x="14229" y="17287"/>
                    <a:pt x="14229" y="17287"/>
                  </a:cubicBezTo>
                  <a:cubicBezTo>
                    <a:pt x="14164" y="17331"/>
                    <a:pt x="14115" y="17364"/>
                    <a:pt x="14048" y="17386"/>
                  </a:cubicBezTo>
                  <a:cubicBezTo>
                    <a:pt x="13932" y="17430"/>
                    <a:pt x="13850" y="17419"/>
                    <a:pt x="13801" y="17496"/>
                  </a:cubicBezTo>
                  <a:cubicBezTo>
                    <a:pt x="13784" y="17507"/>
                    <a:pt x="13784" y="17518"/>
                    <a:pt x="13801" y="17518"/>
                  </a:cubicBezTo>
                  <a:cubicBezTo>
                    <a:pt x="13850" y="17561"/>
                    <a:pt x="13910" y="17578"/>
                    <a:pt x="13974" y="17578"/>
                  </a:cubicBezTo>
                  <a:cubicBezTo>
                    <a:pt x="14144" y="17578"/>
                    <a:pt x="14345" y="17457"/>
                    <a:pt x="14477" y="17353"/>
                  </a:cubicBezTo>
                  <a:cubicBezTo>
                    <a:pt x="14493" y="17463"/>
                    <a:pt x="14560" y="17573"/>
                    <a:pt x="14560" y="17684"/>
                  </a:cubicBezTo>
                  <a:cubicBezTo>
                    <a:pt x="14560" y="17872"/>
                    <a:pt x="14493" y="18037"/>
                    <a:pt x="14378" y="18202"/>
                  </a:cubicBezTo>
                  <a:cubicBezTo>
                    <a:pt x="14279" y="18290"/>
                    <a:pt x="14164" y="18368"/>
                    <a:pt x="14064" y="18467"/>
                  </a:cubicBezTo>
                  <a:cubicBezTo>
                    <a:pt x="14048" y="18489"/>
                    <a:pt x="14081" y="18511"/>
                    <a:pt x="14115" y="18511"/>
                  </a:cubicBezTo>
                  <a:cubicBezTo>
                    <a:pt x="14164" y="18500"/>
                    <a:pt x="14213" y="18489"/>
                    <a:pt x="14263" y="18478"/>
                  </a:cubicBezTo>
                  <a:cubicBezTo>
                    <a:pt x="14281" y="18490"/>
                    <a:pt x="14308" y="18499"/>
                    <a:pt x="14336" y="18499"/>
                  </a:cubicBezTo>
                  <a:cubicBezTo>
                    <a:pt x="14358" y="18499"/>
                    <a:pt x="14380" y="18493"/>
                    <a:pt x="14395" y="18478"/>
                  </a:cubicBezTo>
                  <a:cubicBezTo>
                    <a:pt x="14427" y="18456"/>
                    <a:pt x="14461" y="18423"/>
                    <a:pt x="14493" y="18390"/>
                  </a:cubicBezTo>
                  <a:cubicBezTo>
                    <a:pt x="14493" y="18434"/>
                    <a:pt x="14493" y="18467"/>
                    <a:pt x="14493" y="18500"/>
                  </a:cubicBezTo>
                  <a:cubicBezTo>
                    <a:pt x="13883" y="19383"/>
                    <a:pt x="12397" y="19328"/>
                    <a:pt x="11127" y="19404"/>
                  </a:cubicBezTo>
                  <a:cubicBezTo>
                    <a:pt x="11094" y="19404"/>
                    <a:pt x="11094" y="19449"/>
                    <a:pt x="11127" y="19449"/>
                  </a:cubicBezTo>
                  <a:cubicBezTo>
                    <a:pt x="11225" y="19449"/>
                    <a:pt x="11327" y="19450"/>
                    <a:pt x="11431" y="19450"/>
                  </a:cubicBezTo>
                  <a:cubicBezTo>
                    <a:pt x="12524" y="19450"/>
                    <a:pt x="13920" y="19373"/>
                    <a:pt x="14477" y="18688"/>
                  </a:cubicBezTo>
                  <a:cubicBezTo>
                    <a:pt x="14378" y="18941"/>
                    <a:pt x="14164" y="19128"/>
                    <a:pt x="13965" y="19349"/>
                  </a:cubicBezTo>
                  <a:cubicBezTo>
                    <a:pt x="13910" y="19405"/>
                    <a:pt x="13993" y="19468"/>
                    <a:pt x="14080" y="19468"/>
                  </a:cubicBezTo>
                  <a:cubicBezTo>
                    <a:pt x="14097" y="19468"/>
                    <a:pt x="14115" y="19465"/>
                    <a:pt x="14130" y="19460"/>
                  </a:cubicBezTo>
                  <a:cubicBezTo>
                    <a:pt x="14164" y="19449"/>
                    <a:pt x="14180" y="19427"/>
                    <a:pt x="14213" y="19416"/>
                  </a:cubicBezTo>
                  <a:cubicBezTo>
                    <a:pt x="14427" y="19371"/>
                    <a:pt x="14592" y="19272"/>
                    <a:pt x="14724" y="19140"/>
                  </a:cubicBezTo>
                  <a:cubicBezTo>
                    <a:pt x="14774" y="19349"/>
                    <a:pt x="14774" y="19570"/>
                    <a:pt x="14625" y="19769"/>
                  </a:cubicBezTo>
                  <a:cubicBezTo>
                    <a:pt x="14427" y="20033"/>
                    <a:pt x="13999" y="20155"/>
                    <a:pt x="13652" y="20320"/>
                  </a:cubicBezTo>
                  <a:cubicBezTo>
                    <a:pt x="13608" y="20340"/>
                    <a:pt x="13629" y="20377"/>
                    <a:pt x="13669" y="20377"/>
                  </a:cubicBezTo>
                  <a:cubicBezTo>
                    <a:pt x="13674" y="20377"/>
                    <a:pt x="13680" y="20376"/>
                    <a:pt x="13685" y="20375"/>
                  </a:cubicBezTo>
                  <a:cubicBezTo>
                    <a:pt x="13900" y="20353"/>
                    <a:pt x="14115" y="20309"/>
                    <a:pt x="14296" y="20243"/>
                  </a:cubicBezTo>
                  <a:cubicBezTo>
                    <a:pt x="13685" y="20541"/>
                    <a:pt x="12563" y="20508"/>
                    <a:pt x="11952" y="20541"/>
                  </a:cubicBezTo>
                  <a:cubicBezTo>
                    <a:pt x="11243" y="20584"/>
                    <a:pt x="10533" y="20607"/>
                    <a:pt x="9824" y="20607"/>
                  </a:cubicBezTo>
                  <a:cubicBezTo>
                    <a:pt x="9728" y="20608"/>
                    <a:pt x="9633" y="20608"/>
                    <a:pt x="9538" y="20608"/>
                  </a:cubicBezTo>
                  <a:cubicBezTo>
                    <a:pt x="8491" y="20608"/>
                    <a:pt x="7506" y="20552"/>
                    <a:pt x="6507" y="20430"/>
                  </a:cubicBezTo>
                  <a:cubicBezTo>
                    <a:pt x="6441" y="20409"/>
                    <a:pt x="6375" y="20397"/>
                    <a:pt x="6310" y="20375"/>
                  </a:cubicBezTo>
                  <a:cubicBezTo>
                    <a:pt x="6194" y="20331"/>
                    <a:pt x="6078" y="20287"/>
                    <a:pt x="5962" y="20243"/>
                  </a:cubicBezTo>
                  <a:cubicBezTo>
                    <a:pt x="5897" y="20199"/>
                    <a:pt x="5600" y="20100"/>
                    <a:pt x="5583" y="20022"/>
                  </a:cubicBezTo>
                  <a:cubicBezTo>
                    <a:pt x="5569" y="20005"/>
                    <a:pt x="5545" y="19986"/>
                    <a:pt x="5509" y="19986"/>
                  </a:cubicBezTo>
                  <a:cubicBezTo>
                    <a:pt x="5502" y="19986"/>
                    <a:pt x="5493" y="19987"/>
                    <a:pt x="5484" y="19989"/>
                  </a:cubicBezTo>
                  <a:cubicBezTo>
                    <a:pt x="5484" y="19967"/>
                    <a:pt x="5467" y="19956"/>
                    <a:pt x="5450" y="19934"/>
                  </a:cubicBezTo>
                  <a:cubicBezTo>
                    <a:pt x="5336" y="19691"/>
                    <a:pt x="5418" y="19460"/>
                    <a:pt x="5401" y="19217"/>
                  </a:cubicBezTo>
                  <a:cubicBezTo>
                    <a:pt x="5585" y="19360"/>
                    <a:pt x="5839" y="19484"/>
                    <a:pt x="6099" y="19484"/>
                  </a:cubicBezTo>
                  <a:cubicBezTo>
                    <a:pt x="6119" y="19484"/>
                    <a:pt x="6140" y="19483"/>
                    <a:pt x="6160" y="19482"/>
                  </a:cubicBezTo>
                  <a:cubicBezTo>
                    <a:pt x="6160" y="19482"/>
                    <a:pt x="6160" y="19470"/>
                    <a:pt x="6177" y="19470"/>
                  </a:cubicBezTo>
                  <a:lnTo>
                    <a:pt x="6276" y="19470"/>
                  </a:lnTo>
                  <a:cubicBezTo>
                    <a:pt x="6310" y="19470"/>
                    <a:pt x="6342" y="19449"/>
                    <a:pt x="6325" y="19416"/>
                  </a:cubicBezTo>
                  <a:cubicBezTo>
                    <a:pt x="6144" y="19195"/>
                    <a:pt x="5699" y="19151"/>
                    <a:pt x="5501" y="18919"/>
                  </a:cubicBezTo>
                  <a:cubicBezTo>
                    <a:pt x="5336" y="18710"/>
                    <a:pt x="5418" y="18511"/>
                    <a:pt x="5418" y="18302"/>
                  </a:cubicBezTo>
                  <a:cubicBezTo>
                    <a:pt x="5517" y="18379"/>
                    <a:pt x="5633" y="18445"/>
                    <a:pt x="5764" y="18478"/>
                  </a:cubicBezTo>
                  <a:cubicBezTo>
                    <a:pt x="5781" y="18478"/>
                    <a:pt x="5798" y="18467"/>
                    <a:pt x="5814" y="18456"/>
                  </a:cubicBezTo>
                  <a:cubicBezTo>
                    <a:pt x="5831" y="18467"/>
                    <a:pt x="5847" y="18478"/>
                    <a:pt x="5880" y="18478"/>
                  </a:cubicBezTo>
                  <a:cubicBezTo>
                    <a:pt x="5897" y="18478"/>
                    <a:pt x="5929" y="18467"/>
                    <a:pt x="5913" y="18445"/>
                  </a:cubicBezTo>
                  <a:cubicBezTo>
                    <a:pt x="5847" y="18224"/>
                    <a:pt x="5501" y="18081"/>
                    <a:pt x="5368" y="17849"/>
                  </a:cubicBezTo>
                  <a:cubicBezTo>
                    <a:pt x="5269" y="17672"/>
                    <a:pt x="5269" y="17518"/>
                    <a:pt x="5302" y="17364"/>
                  </a:cubicBezTo>
                  <a:cubicBezTo>
                    <a:pt x="5418" y="17596"/>
                    <a:pt x="5600" y="17905"/>
                    <a:pt x="5962" y="17926"/>
                  </a:cubicBezTo>
                  <a:cubicBezTo>
                    <a:pt x="5996" y="17926"/>
                    <a:pt x="6045" y="17905"/>
                    <a:pt x="6045" y="17882"/>
                  </a:cubicBezTo>
                  <a:cubicBezTo>
                    <a:pt x="6078" y="17750"/>
                    <a:pt x="5979" y="17618"/>
                    <a:pt x="5847" y="17485"/>
                  </a:cubicBezTo>
                  <a:cubicBezTo>
                    <a:pt x="5814" y="17320"/>
                    <a:pt x="5699" y="17165"/>
                    <a:pt x="5566" y="17022"/>
                  </a:cubicBezTo>
                  <a:cubicBezTo>
                    <a:pt x="5501" y="16801"/>
                    <a:pt x="5501" y="16591"/>
                    <a:pt x="5517" y="16371"/>
                  </a:cubicBezTo>
                  <a:cubicBezTo>
                    <a:pt x="5534" y="16371"/>
                    <a:pt x="5534" y="16360"/>
                    <a:pt x="5534" y="16360"/>
                  </a:cubicBezTo>
                  <a:close/>
                  <a:moveTo>
                    <a:pt x="6903" y="20827"/>
                  </a:moveTo>
                  <a:cubicBezTo>
                    <a:pt x="7629" y="21114"/>
                    <a:pt x="8768" y="21081"/>
                    <a:pt x="9576" y="21093"/>
                  </a:cubicBezTo>
                  <a:cubicBezTo>
                    <a:pt x="9742" y="21095"/>
                    <a:pt x="9908" y="21097"/>
                    <a:pt x="10073" y="21097"/>
                  </a:cubicBezTo>
                  <a:cubicBezTo>
                    <a:pt x="11141" y="21097"/>
                    <a:pt x="12199" y="21039"/>
                    <a:pt x="13255" y="20982"/>
                  </a:cubicBezTo>
                  <a:cubicBezTo>
                    <a:pt x="13289" y="20982"/>
                    <a:pt x="13322" y="20971"/>
                    <a:pt x="13339" y="20971"/>
                  </a:cubicBezTo>
                  <a:cubicBezTo>
                    <a:pt x="12835" y="21291"/>
                    <a:pt x="11852" y="21352"/>
                    <a:pt x="11052" y="21352"/>
                  </a:cubicBezTo>
                  <a:cubicBezTo>
                    <a:pt x="10723" y="21352"/>
                    <a:pt x="10425" y="21341"/>
                    <a:pt x="10204" y="21335"/>
                  </a:cubicBezTo>
                  <a:cubicBezTo>
                    <a:pt x="9510" y="21324"/>
                    <a:pt x="7365" y="21379"/>
                    <a:pt x="6903" y="20827"/>
                  </a:cubicBezTo>
                  <a:close/>
                  <a:moveTo>
                    <a:pt x="10379" y="0"/>
                  </a:moveTo>
                  <a:cubicBezTo>
                    <a:pt x="10011" y="0"/>
                    <a:pt x="9644" y="12"/>
                    <a:pt x="9279" y="34"/>
                  </a:cubicBezTo>
                  <a:cubicBezTo>
                    <a:pt x="9148" y="46"/>
                    <a:pt x="9081" y="189"/>
                    <a:pt x="9247" y="211"/>
                  </a:cubicBezTo>
                  <a:cubicBezTo>
                    <a:pt x="10467" y="365"/>
                    <a:pt x="11722" y="332"/>
                    <a:pt x="12943" y="520"/>
                  </a:cubicBezTo>
                  <a:cubicBezTo>
                    <a:pt x="14229" y="719"/>
                    <a:pt x="15418" y="1105"/>
                    <a:pt x="16407" y="1678"/>
                  </a:cubicBezTo>
                  <a:cubicBezTo>
                    <a:pt x="18190" y="2704"/>
                    <a:pt x="19361" y="4182"/>
                    <a:pt x="19757" y="5726"/>
                  </a:cubicBezTo>
                  <a:cubicBezTo>
                    <a:pt x="20202" y="7425"/>
                    <a:pt x="19740" y="9235"/>
                    <a:pt x="18123" y="10602"/>
                  </a:cubicBezTo>
                  <a:cubicBezTo>
                    <a:pt x="17975" y="10734"/>
                    <a:pt x="17826" y="10845"/>
                    <a:pt x="17661" y="10966"/>
                  </a:cubicBezTo>
                  <a:cubicBezTo>
                    <a:pt x="16837" y="11484"/>
                    <a:pt x="15863" y="11926"/>
                    <a:pt x="14774" y="12279"/>
                  </a:cubicBezTo>
                  <a:cubicBezTo>
                    <a:pt x="14115" y="12422"/>
                    <a:pt x="13454" y="12499"/>
                    <a:pt x="12810" y="12687"/>
                  </a:cubicBezTo>
                  <a:cubicBezTo>
                    <a:pt x="12645" y="12742"/>
                    <a:pt x="12679" y="12930"/>
                    <a:pt x="12860" y="12952"/>
                  </a:cubicBezTo>
                  <a:cubicBezTo>
                    <a:pt x="13028" y="12971"/>
                    <a:pt x="13200" y="12979"/>
                    <a:pt x="13372" y="12979"/>
                  </a:cubicBezTo>
                  <a:cubicBezTo>
                    <a:pt x="13809" y="12979"/>
                    <a:pt x="14259" y="12922"/>
                    <a:pt x="14708" y="12819"/>
                  </a:cubicBezTo>
                  <a:cubicBezTo>
                    <a:pt x="14741" y="12852"/>
                    <a:pt x="14774" y="12896"/>
                    <a:pt x="14807" y="12940"/>
                  </a:cubicBezTo>
                  <a:cubicBezTo>
                    <a:pt x="14857" y="13040"/>
                    <a:pt x="14857" y="13161"/>
                    <a:pt x="14857" y="13282"/>
                  </a:cubicBezTo>
                  <a:cubicBezTo>
                    <a:pt x="14840" y="13370"/>
                    <a:pt x="14824" y="13459"/>
                    <a:pt x="14840" y="13537"/>
                  </a:cubicBezTo>
                  <a:cubicBezTo>
                    <a:pt x="14592" y="14198"/>
                    <a:pt x="14526" y="14904"/>
                    <a:pt x="14510" y="15566"/>
                  </a:cubicBezTo>
                  <a:cubicBezTo>
                    <a:pt x="14411" y="15765"/>
                    <a:pt x="14345" y="15974"/>
                    <a:pt x="14031" y="16107"/>
                  </a:cubicBezTo>
                  <a:cubicBezTo>
                    <a:pt x="14014" y="16107"/>
                    <a:pt x="13999" y="16117"/>
                    <a:pt x="13982" y="16117"/>
                  </a:cubicBezTo>
                  <a:cubicBezTo>
                    <a:pt x="12580" y="16249"/>
                    <a:pt x="11176" y="16349"/>
                    <a:pt x="9757" y="16360"/>
                  </a:cubicBezTo>
                  <a:cubicBezTo>
                    <a:pt x="9706" y="16361"/>
                    <a:pt x="9653" y="16361"/>
                    <a:pt x="9601" y="16361"/>
                  </a:cubicBezTo>
                  <a:cubicBezTo>
                    <a:pt x="8449" y="16361"/>
                    <a:pt x="7296" y="16249"/>
                    <a:pt x="6144" y="16239"/>
                  </a:cubicBezTo>
                  <a:cubicBezTo>
                    <a:pt x="5996" y="16206"/>
                    <a:pt x="5831" y="16183"/>
                    <a:pt x="5665" y="16150"/>
                  </a:cubicBezTo>
                  <a:cubicBezTo>
                    <a:pt x="5649" y="16140"/>
                    <a:pt x="5633" y="16128"/>
                    <a:pt x="5616" y="16107"/>
                  </a:cubicBezTo>
                  <a:cubicBezTo>
                    <a:pt x="5600" y="16095"/>
                    <a:pt x="5600" y="16062"/>
                    <a:pt x="5583" y="16040"/>
                  </a:cubicBezTo>
                  <a:cubicBezTo>
                    <a:pt x="5715" y="15389"/>
                    <a:pt x="5534" y="14628"/>
                    <a:pt x="5418" y="13988"/>
                  </a:cubicBezTo>
                  <a:cubicBezTo>
                    <a:pt x="5319" y="13514"/>
                    <a:pt x="5220" y="13007"/>
                    <a:pt x="4923" y="12565"/>
                  </a:cubicBezTo>
                  <a:cubicBezTo>
                    <a:pt x="5121" y="12631"/>
                    <a:pt x="5319" y="12687"/>
                    <a:pt x="5517" y="12709"/>
                  </a:cubicBezTo>
                  <a:cubicBezTo>
                    <a:pt x="5539" y="12713"/>
                    <a:pt x="5560" y="12715"/>
                    <a:pt x="5580" y="12715"/>
                  </a:cubicBezTo>
                  <a:cubicBezTo>
                    <a:pt x="5785" y="12715"/>
                    <a:pt x="5877" y="12525"/>
                    <a:pt x="5682" y="12444"/>
                  </a:cubicBezTo>
                  <a:cubicBezTo>
                    <a:pt x="4164" y="11772"/>
                    <a:pt x="2844" y="10800"/>
                    <a:pt x="1904" y="9698"/>
                  </a:cubicBezTo>
                  <a:cubicBezTo>
                    <a:pt x="1029" y="8517"/>
                    <a:pt x="600" y="7215"/>
                    <a:pt x="881" y="5782"/>
                  </a:cubicBezTo>
                  <a:cubicBezTo>
                    <a:pt x="1343" y="3487"/>
                    <a:pt x="4197" y="1259"/>
                    <a:pt x="7579" y="498"/>
                  </a:cubicBezTo>
                  <a:cubicBezTo>
                    <a:pt x="7893" y="443"/>
                    <a:pt x="8207" y="388"/>
                    <a:pt x="8520" y="355"/>
                  </a:cubicBezTo>
                  <a:cubicBezTo>
                    <a:pt x="8553" y="343"/>
                    <a:pt x="8587" y="332"/>
                    <a:pt x="8602" y="322"/>
                  </a:cubicBezTo>
                  <a:cubicBezTo>
                    <a:pt x="8652" y="310"/>
                    <a:pt x="8701" y="299"/>
                    <a:pt x="8751" y="299"/>
                  </a:cubicBezTo>
                  <a:cubicBezTo>
                    <a:pt x="8899" y="277"/>
                    <a:pt x="8867" y="123"/>
                    <a:pt x="8718" y="123"/>
                  </a:cubicBezTo>
                  <a:cubicBezTo>
                    <a:pt x="8682" y="122"/>
                    <a:pt x="8646" y="122"/>
                    <a:pt x="8610" y="122"/>
                  </a:cubicBezTo>
                  <a:cubicBezTo>
                    <a:pt x="8151" y="122"/>
                    <a:pt x="7693" y="185"/>
                    <a:pt x="7250" y="277"/>
                  </a:cubicBezTo>
                  <a:cubicBezTo>
                    <a:pt x="3603" y="818"/>
                    <a:pt x="666" y="2991"/>
                    <a:pt x="105" y="5450"/>
                  </a:cubicBezTo>
                  <a:cubicBezTo>
                    <a:pt x="-209" y="6863"/>
                    <a:pt x="187" y="8308"/>
                    <a:pt x="1227" y="9554"/>
                  </a:cubicBezTo>
                  <a:cubicBezTo>
                    <a:pt x="1904" y="10370"/>
                    <a:pt x="2960" y="11639"/>
                    <a:pt x="4296" y="12312"/>
                  </a:cubicBezTo>
                  <a:cubicBezTo>
                    <a:pt x="4362" y="12389"/>
                    <a:pt x="4411" y="12477"/>
                    <a:pt x="4478" y="12565"/>
                  </a:cubicBezTo>
                  <a:cubicBezTo>
                    <a:pt x="4626" y="13117"/>
                    <a:pt x="4857" y="13669"/>
                    <a:pt x="4923" y="14253"/>
                  </a:cubicBezTo>
                  <a:cubicBezTo>
                    <a:pt x="5005" y="14849"/>
                    <a:pt x="4923" y="15511"/>
                    <a:pt x="5154" y="16095"/>
                  </a:cubicBezTo>
                  <a:cubicBezTo>
                    <a:pt x="5055" y="16261"/>
                    <a:pt x="5005" y="16426"/>
                    <a:pt x="5039" y="16603"/>
                  </a:cubicBezTo>
                  <a:cubicBezTo>
                    <a:pt x="5055" y="16746"/>
                    <a:pt x="5088" y="16879"/>
                    <a:pt x="5154" y="17011"/>
                  </a:cubicBezTo>
                  <a:cubicBezTo>
                    <a:pt x="4923" y="17198"/>
                    <a:pt x="4940" y="17540"/>
                    <a:pt x="5005" y="17750"/>
                  </a:cubicBezTo>
                  <a:cubicBezTo>
                    <a:pt x="5055" y="17882"/>
                    <a:pt x="5121" y="18014"/>
                    <a:pt x="5220" y="18147"/>
                  </a:cubicBezTo>
                  <a:cubicBezTo>
                    <a:pt x="4906" y="18290"/>
                    <a:pt x="5022" y="18754"/>
                    <a:pt x="5154" y="18953"/>
                  </a:cubicBezTo>
                  <a:cubicBezTo>
                    <a:pt x="5187" y="18996"/>
                    <a:pt x="5220" y="19040"/>
                    <a:pt x="5269" y="19085"/>
                  </a:cubicBezTo>
                  <a:cubicBezTo>
                    <a:pt x="5039" y="19394"/>
                    <a:pt x="5055" y="19868"/>
                    <a:pt x="5319" y="20166"/>
                  </a:cubicBezTo>
                  <a:cubicBezTo>
                    <a:pt x="5450" y="20309"/>
                    <a:pt x="5715" y="20475"/>
                    <a:pt x="5996" y="20508"/>
                  </a:cubicBezTo>
                  <a:cubicBezTo>
                    <a:pt x="6177" y="20607"/>
                    <a:pt x="6392" y="20662"/>
                    <a:pt x="6606" y="20706"/>
                  </a:cubicBezTo>
                  <a:cubicBezTo>
                    <a:pt x="6787" y="21600"/>
                    <a:pt x="9262" y="21500"/>
                    <a:pt x="10204" y="21533"/>
                  </a:cubicBezTo>
                  <a:cubicBezTo>
                    <a:pt x="10384" y="21538"/>
                    <a:pt x="10639" y="21544"/>
                    <a:pt x="10933" y="21544"/>
                  </a:cubicBezTo>
                  <a:cubicBezTo>
                    <a:pt x="12086" y="21544"/>
                    <a:pt x="13817" y="21440"/>
                    <a:pt x="13817" y="20684"/>
                  </a:cubicBezTo>
                  <a:cubicBezTo>
                    <a:pt x="14444" y="20563"/>
                    <a:pt x="14906" y="20331"/>
                    <a:pt x="14840" y="19879"/>
                  </a:cubicBezTo>
                  <a:cubicBezTo>
                    <a:pt x="14857" y="19846"/>
                    <a:pt x="14889" y="19824"/>
                    <a:pt x="14906" y="19802"/>
                  </a:cubicBezTo>
                  <a:cubicBezTo>
                    <a:pt x="15055" y="19548"/>
                    <a:pt x="15071" y="19250"/>
                    <a:pt x="14824" y="19029"/>
                  </a:cubicBezTo>
                  <a:cubicBezTo>
                    <a:pt x="15087" y="18710"/>
                    <a:pt x="15121" y="18290"/>
                    <a:pt x="14857" y="18014"/>
                  </a:cubicBezTo>
                  <a:cubicBezTo>
                    <a:pt x="15038" y="17695"/>
                    <a:pt x="15022" y="17309"/>
                    <a:pt x="14758" y="17077"/>
                  </a:cubicBezTo>
                  <a:cubicBezTo>
                    <a:pt x="14807" y="17033"/>
                    <a:pt x="14857" y="16978"/>
                    <a:pt x="14874" y="16912"/>
                  </a:cubicBezTo>
                  <a:cubicBezTo>
                    <a:pt x="14906" y="16834"/>
                    <a:pt x="14906" y="16746"/>
                    <a:pt x="14889" y="16669"/>
                  </a:cubicBezTo>
                  <a:cubicBezTo>
                    <a:pt x="14906" y="16558"/>
                    <a:pt x="14906" y="16449"/>
                    <a:pt x="14889" y="16360"/>
                  </a:cubicBezTo>
                  <a:cubicBezTo>
                    <a:pt x="14889" y="16338"/>
                    <a:pt x="14874" y="16305"/>
                    <a:pt x="14857" y="16283"/>
                  </a:cubicBezTo>
                  <a:cubicBezTo>
                    <a:pt x="14857" y="16272"/>
                    <a:pt x="14874" y="16249"/>
                    <a:pt x="14874" y="16228"/>
                  </a:cubicBezTo>
                  <a:cubicBezTo>
                    <a:pt x="14840" y="15489"/>
                    <a:pt x="14874" y="14750"/>
                    <a:pt x="15071" y="14021"/>
                  </a:cubicBezTo>
                  <a:cubicBezTo>
                    <a:pt x="15220" y="13459"/>
                    <a:pt x="15517" y="12963"/>
                    <a:pt x="15863" y="12456"/>
                  </a:cubicBezTo>
                  <a:cubicBezTo>
                    <a:pt x="16952" y="12036"/>
                    <a:pt x="17942" y="11418"/>
                    <a:pt x="18553" y="10900"/>
                  </a:cubicBezTo>
                  <a:cubicBezTo>
                    <a:pt x="18684" y="10790"/>
                    <a:pt x="18800" y="10691"/>
                    <a:pt x="18916" y="10580"/>
                  </a:cubicBezTo>
                  <a:cubicBezTo>
                    <a:pt x="20615" y="9124"/>
                    <a:pt x="21391" y="7138"/>
                    <a:pt x="20813" y="5318"/>
                  </a:cubicBezTo>
                  <a:cubicBezTo>
                    <a:pt x="19906" y="2450"/>
                    <a:pt x="16160" y="355"/>
                    <a:pt x="11935" y="68"/>
                  </a:cubicBezTo>
                  <a:cubicBezTo>
                    <a:pt x="11416" y="23"/>
                    <a:pt x="10896" y="0"/>
                    <a:pt x="103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461;p43"/>
            <p:cNvSpPr/>
            <p:nvPr/>
          </p:nvSpPr>
          <p:spPr>
            <a:xfrm>
              <a:off x="99219" y="318896"/>
              <a:ext cx="8575" cy="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0" y="0"/>
                  </a:moveTo>
                  <a:cubicBezTo>
                    <a:pt x="765" y="4194"/>
                    <a:pt x="3086" y="8083"/>
                    <a:pt x="5801" y="11667"/>
                  </a:cubicBezTo>
                  <a:cubicBezTo>
                    <a:pt x="4641" y="10466"/>
                    <a:pt x="3086" y="9570"/>
                    <a:pt x="1160" y="8369"/>
                  </a:cubicBezTo>
                  <a:cubicBezTo>
                    <a:pt x="1160" y="8369"/>
                    <a:pt x="1160" y="8369"/>
                    <a:pt x="1160" y="8674"/>
                  </a:cubicBezTo>
                  <a:cubicBezTo>
                    <a:pt x="3481" y="11057"/>
                    <a:pt x="6196" y="12849"/>
                    <a:pt x="8887" y="14947"/>
                  </a:cubicBezTo>
                  <a:cubicBezTo>
                    <a:pt x="12368" y="17635"/>
                    <a:pt x="15873" y="20037"/>
                    <a:pt x="20514" y="21524"/>
                  </a:cubicBezTo>
                  <a:cubicBezTo>
                    <a:pt x="20588" y="21581"/>
                    <a:pt x="20662" y="21600"/>
                    <a:pt x="20761" y="21600"/>
                  </a:cubicBezTo>
                  <a:cubicBezTo>
                    <a:pt x="21156" y="21600"/>
                    <a:pt x="21600" y="21162"/>
                    <a:pt x="21279" y="20933"/>
                  </a:cubicBezTo>
                  <a:cubicBezTo>
                    <a:pt x="11997" y="15252"/>
                    <a:pt x="4641" y="8674"/>
                    <a:pt x="3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462;p43"/>
            <p:cNvSpPr/>
            <p:nvPr/>
          </p:nvSpPr>
          <p:spPr>
            <a:xfrm>
              <a:off x="116939" y="327721"/>
              <a:ext cx="5663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600" fill="norm" stroke="1" extrusionOk="0">
                  <a:moveTo>
                    <a:pt x="419" y="0"/>
                  </a:moveTo>
                  <a:cubicBezTo>
                    <a:pt x="-140" y="0"/>
                    <a:pt x="-140" y="8166"/>
                    <a:pt x="419" y="8166"/>
                  </a:cubicBezTo>
                  <a:cubicBezTo>
                    <a:pt x="5670" y="15015"/>
                    <a:pt x="11293" y="21600"/>
                    <a:pt x="17028" y="21600"/>
                  </a:cubicBezTo>
                  <a:cubicBezTo>
                    <a:pt x="18294" y="21600"/>
                    <a:pt x="19598" y="21337"/>
                    <a:pt x="20864" y="20546"/>
                  </a:cubicBezTo>
                  <a:cubicBezTo>
                    <a:pt x="21460" y="20546"/>
                    <a:pt x="21460" y="16332"/>
                    <a:pt x="20864" y="16332"/>
                  </a:cubicBezTo>
                  <a:cubicBezTo>
                    <a:pt x="14459" y="3951"/>
                    <a:pt x="7457" y="3951"/>
                    <a:pt x="4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463;p43"/>
            <p:cNvSpPr/>
            <p:nvPr/>
          </p:nvSpPr>
          <p:spPr>
            <a:xfrm>
              <a:off x="101237" y="309813"/>
              <a:ext cx="19079" cy="6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" y="0"/>
                  </a:moveTo>
                  <a:cubicBezTo>
                    <a:pt x="78" y="0"/>
                    <a:pt x="0" y="313"/>
                    <a:pt x="0" y="626"/>
                  </a:cubicBezTo>
                  <a:cubicBezTo>
                    <a:pt x="5613" y="14002"/>
                    <a:pt x="13870" y="20689"/>
                    <a:pt x="21600" y="21600"/>
                  </a:cubicBezTo>
                  <a:cubicBezTo>
                    <a:pt x="21600" y="21600"/>
                    <a:pt x="21600" y="21145"/>
                    <a:pt x="21600" y="21145"/>
                  </a:cubicBezTo>
                  <a:cubicBezTo>
                    <a:pt x="13870" y="16250"/>
                    <a:pt x="6666" y="13575"/>
                    <a:pt x="168" y="171"/>
                  </a:cubicBezTo>
                  <a:cubicBezTo>
                    <a:pt x="168" y="57"/>
                    <a:pt x="157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464;p43"/>
            <p:cNvSpPr/>
            <p:nvPr/>
          </p:nvSpPr>
          <p:spPr>
            <a:xfrm>
              <a:off x="102869" y="300605"/>
              <a:ext cx="5039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600" fill="norm" stroke="1" extrusionOk="0">
                  <a:moveTo>
                    <a:pt x="296" y="0"/>
                  </a:moveTo>
                  <a:cubicBezTo>
                    <a:pt x="296" y="0"/>
                    <a:pt x="-371" y="1294"/>
                    <a:pt x="296" y="1294"/>
                  </a:cubicBezTo>
                  <a:cubicBezTo>
                    <a:pt x="6843" y="7604"/>
                    <a:pt x="14015" y="15209"/>
                    <a:pt x="20562" y="21600"/>
                  </a:cubicBezTo>
                  <a:cubicBezTo>
                    <a:pt x="21229" y="21600"/>
                    <a:pt x="21229" y="21600"/>
                    <a:pt x="21229" y="20306"/>
                  </a:cubicBezTo>
                  <a:cubicBezTo>
                    <a:pt x="14015" y="13996"/>
                    <a:pt x="7468" y="7604"/>
                    <a:pt x="2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465;p43"/>
            <p:cNvSpPr/>
            <p:nvPr/>
          </p:nvSpPr>
          <p:spPr>
            <a:xfrm>
              <a:off x="18238" y="61852"/>
              <a:ext cx="29032" cy="3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738" y="0"/>
                  </a:moveTo>
                  <a:cubicBezTo>
                    <a:pt x="144" y="0"/>
                    <a:pt x="-291" y="555"/>
                    <a:pt x="238" y="990"/>
                  </a:cubicBezTo>
                  <a:cubicBezTo>
                    <a:pt x="3534" y="4169"/>
                    <a:pt x="7394" y="6971"/>
                    <a:pt x="10799" y="10150"/>
                  </a:cubicBezTo>
                  <a:cubicBezTo>
                    <a:pt x="14435" y="13609"/>
                    <a:pt x="16702" y="17443"/>
                    <a:pt x="19657" y="21272"/>
                  </a:cubicBezTo>
                  <a:cubicBezTo>
                    <a:pt x="19831" y="21493"/>
                    <a:pt x="20136" y="21600"/>
                    <a:pt x="20433" y="21600"/>
                  </a:cubicBezTo>
                  <a:cubicBezTo>
                    <a:pt x="20882" y="21600"/>
                    <a:pt x="21309" y="21355"/>
                    <a:pt x="21244" y="20902"/>
                  </a:cubicBezTo>
                  <a:cubicBezTo>
                    <a:pt x="20338" y="12392"/>
                    <a:pt x="8865" y="4914"/>
                    <a:pt x="1259" y="149"/>
                  </a:cubicBezTo>
                  <a:cubicBezTo>
                    <a:pt x="1085" y="48"/>
                    <a:pt x="904" y="0"/>
                    <a:pt x="7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466;p43"/>
            <p:cNvSpPr/>
            <p:nvPr/>
          </p:nvSpPr>
          <p:spPr>
            <a:xfrm>
              <a:off x="50570" y="38972"/>
              <a:ext cx="24708" cy="3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835" y="0"/>
                  </a:moveTo>
                  <a:cubicBezTo>
                    <a:pt x="292" y="0"/>
                    <a:pt x="-208" y="474"/>
                    <a:pt x="89" y="942"/>
                  </a:cubicBezTo>
                  <a:cubicBezTo>
                    <a:pt x="4872" y="8008"/>
                    <a:pt x="11784" y="15717"/>
                    <a:pt x="19628" y="21407"/>
                  </a:cubicBezTo>
                  <a:cubicBezTo>
                    <a:pt x="19823" y="21541"/>
                    <a:pt x="20035" y="21600"/>
                    <a:pt x="20239" y="21600"/>
                  </a:cubicBezTo>
                  <a:cubicBezTo>
                    <a:pt x="20858" y="21600"/>
                    <a:pt x="21392" y="21061"/>
                    <a:pt x="21087" y="20581"/>
                  </a:cubicBezTo>
                  <a:cubicBezTo>
                    <a:pt x="16567" y="13422"/>
                    <a:pt x="8993" y="6082"/>
                    <a:pt x="1420" y="211"/>
                  </a:cubicBezTo>
                  <a:cubicBezTo>
                    <a:pt x="1242" y="64"/>
                    <a:pt x="1039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1467;p43"/>
            <p:cNvSpPr/>
            <p:nvPr/>
          </p:nvSpPr>
          <p:spPr>
            <a:xfrm>
              <a:off x="95181" y="8523"/>
              <a:ext cx="13042" cy="51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896" y="0"/>
                  </a:moveTo>
                  <a:cubicBezTo>
                    <a:pt x="440" y="0"/>
                    <a:pt x="0" y="58"/>
                    <a:pt x="0" y="177"/>
                  </a:cubicBezTo>
                  <a:cubicBezTo>
                    <a:pt x="0" y="3856"/>
                    <a:pt x="3323" y="7536"/>
                    <a:pt x="5881" y="11157"/>
                  </a:cubicBezTo>
                  <a:cubicBezTo>
                    <a:pt x="8177" y="14552"/>
                    <a:pt x="9448" y="18401"/>
                    <a:pt x="17625" y="21401"/>
                  </a:cubicBezTo>
                  <a:cubicBezTo>
                    <a:pt x="18033" y="21535"/>
                    <a:pt x="18749" y="21600"/>
                    <a:pt x="19450" y="21600"/>
                  </a:cubicBezTo>
                  <a:cubicBezTo>
                    <a:pt x="20541" y="21600"/>
                    <a:pt x="21600" y="21448"/>
                    <a:pt x="21453" y="21174"/>
                  </a:cubicBezTo>
                  <a:cubicBezTo>
                    <a:pt x="19417" y="17892"/>
                    <a:pt x="15329" y="14667"/>
                    <a:pt x="12771" y="11439"/>
                  </a:cubicBezTo>
                  <a:cubicBezTo>
                    <a:pt x="9709" y="7648"/>
                    <a:pt x="7412" y="3744"/>
                    <a:pt x="1792" y="123"/>
                  </a:cubicBezTo>
                  <a:cubicBezTo>
                    <a:pt x="1678" y="43"/>
                    <a:pt x="1287" y="0"/>
                    <a:pt x="8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1468;p43"/>
            <p:cNvSpPr/>
            <p:nvPr/>
          </p:nvSpPr>
          <p:spPr>
            <a:xfrm>
              <a:off x="136341" y="0"/>
              <a:ext cx="6130" cy="51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91" h="21600" fill="norm" stroke="1" extrusionOk="0">
                  <a:moveTo>
                    <a:pt x="3373" y="0"/>
                  </a:moveTo>
                  <a:cubicBezTo>
                    <a:pt x="1909" y="0"/>
                    <a:pt x="300" y="134"/>
                    <a:pt x="300" y="361"/>
                  </a:cubicBezTo>
                  <a:cubicBezTo>
                    <a:pt x="-1050" y="4038"/>
                    <a:pt x="2540" y="7770"/>
                    <a:pt x="3431" y="11506"/>
                  </a:cubicBezTo>
                  <a:cubicBezTo>
                    <a:pt x="4350" y="14728"/>
                    <a:pt x="1190" y="18179"/>
                    <a:pt x="7050" y="21347"/>
                  </a:cubicBezTo>
                  <a:cubicBezTo>
                    <a:pt x="7280" y="21517"/>
                    <a:pt x="8515" y="21600"/>
                    <a:pt x="9750" y="21600"/>
                  </a:cubicBezTo>
                  <a:cubicBezTo>
                    <a:pt x="10985" y="21600"/>
                    <a:pt x="12220" y="21517"/>
                    <a:pt x="12450" y="21347"/>
                  </a:cubicBezTo>
                  <a:cubicBezTo>
                    <a:pt x="20550" y="18009"/>
                    <a:pt x="17390" y="14220"/>
                    <a:pt x="16040" y="10769"/>
                  </a:cubicBezTo>
                  <a:cubicBezTo>
                    <a:pt x="14690" y="7261"/>
                    <a:pt x="13340" y="3642"/>
                    <a:pt x="5700" y="245"/>
                  </a:cubicBezTo>
                  <a:cubicBezTo>
                    <a:pt x="5499" y="76"/>
                    <a:pt x="4465" y="0"/>
                    <a:pt x="3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1469;p43"/>
            <p:cNvSpPr/>
            <p:nvPr/>
          </p:nvSpPr>
          <p:spPr>
            <a:xfrm>
              <a:off x="171637" y="12145"/>
              <a:ext cx="32892" cy="5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20660" y="0"/>
                  </a:moveTo>
                  <a:cubicBezTo>
                    <a:pt x="20486" y="0"/>
                    <a:pt x="20306" y="38"/>
                    <a:pt x="20146" y="123"/>
                  </a:cubicBezTo>
                  <a:cubicBezTo>
                    <a:pt x="9978" y="5217"/>
                    <a:pt x="2727" y="14064"/>
                    <a:pt x="10" y="21302"/>
                  </a:cubicBezTo>
                  <a:cubicBezTo>
                    <a:pt x="-54" y="21473"/>
                    <a:pt x="209" y="21600"/>
                    <a:pt x="460" y="21600"/>
                  </a:cubicBezTo>
                  <a:cubicBezTo>
                    <a:pt x="601" y="21600"/>
                    <a:pt x="742" y="21559"/>
                    <a:pt x="813" y="21463"/>
                  </a:cubicBezTo>
                  <a:cubicBezTo>
                    <a:pt x="3832" y="17871"/>
                    <a:pt x="6452" y="14224"/>
                    <a:pt x="9876" y="10738"/>
                  </a:cubicBezTo>
                  <a:cubicBezTo>
                    <a:pt x="13395" y="7252"/>
                    <a:pt x="17930" y="4091"/>
                    <a:pt x="21251" y="551"/>
                  </a:cubicBezTo>
                  <a:cubicBezTo>
                    <a:pt x="21546" y="277"/>
                    <a:pt x="21135" y="0"/>
                    <a:pt x="206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1470;p43"/>
            <p:cNvSpPr/>
            <p:nvPr/>
          </p:nvSpPr>
          <p:spPr>
            <a:xfrm>
              <a:off x="203875" y="32040"/>
              <a:ext cx="24232" cy="33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9904" y="0"/>
                  </a:moveTo>
                  <a:cubicBezTo>
                    <a:pt x="19697" y="0"/>
                    <a:pt x="19472" y="45"/>
                    <a:pt x="19256" y="151"/>
                  </a:cubicBezTo>
                  <a:cubicBezTo>
                    <a:pt x="14515" y="2337"/>
                    <a:pt x="11129" y="6007"/>
                    <a:pt x="8158" y="9241"/>
                  </a:cubicBezTo>
                  <a:cubicBezTo>
                    <a:pt x="4773" y="12911"/>
                    <a:pt x="1793" y="16759"/>
                    <a:pt x="31" y="20869"/>
                  </a:cubicBezTo>
                  <a:cubicBezTo>
                    <a:pt x="-150" y="21271"/>
                    <a:pt x="498" y="21600"/>
                    <a:pt x="1076" y="21600"/>
                  </a:cubicBezTo>
                  <a:cubicBezTo>
                    <a:pt x="1379" y="21600"/>
                    <a:pt x="1655" y="21511"/>
                    <a:pt x="1793" y="21304"/>
                  </a:cubicBezTo>
                  <a:cubicBezTo>
                    <a:pt x="4773" y="17808"/>
                    <a:pt x="7476" y="14311"/>
                    <a:pt x="10723" y="10987"/>
                  </a:cubicBezTo>
                  <a:cubicBezTo>
                    <a:pt x="13979" y="7668"/>
                    <a:pt x="18444" y="4785"/>
                    <a:pt x="21018" y="1288"/>
                  </a:cubicBezTo>
                  <a:cubicBezTo>
                    <a:pt x="21450" y="725"/>
                    <a:pt x="20750" y="0"/>
                    <a:pt x="199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1471;p43"/>
            <p:cNvSpPr/>
            <p:nvPr/>
          </p:nvSpPr>
          <p:spPr>
            <a:xfrm>
              <a:off x="231084" y="64278"/>
              <a:ext cx="37740" cy="2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0813" y="0"/>
                  </a:moveTo>
                  <a:cubicBezTo>
                    <a:pt x="20740" y="0"/>
                    <a:pt x="20661" y="19"/>
                    <a:pt x="20577" y="58"/>
                  </a:cubicBezTo>
                  <a:cubicBezTo>
                    <a:pt x="16792" y="1788"/>
                    <a:pt x="13800" y="6049"/>
                    <a:pt x="10807" y="9197"/>
                  </a:cubicBezTo>
                  <a:cubicBezTo>
                    <a:pt x="7113" y="13057"/>
                    <a:pt x="3238" y="16710"/>
                    <a:pt x="72" y="21179"/>
                  </a:cubicBezTo>
                  <a:cubicBezTo>
                    <a:pt x="-80" y="21354"/>
                    <a:pt x="27" y="21600"/>
                    <a:pt x="229" y="21600"/>
                  </a:cubicBezTo>
                  <a:cubicBezTo>
                    <a:pt x="263" y="21600"/>
                    <a:pt x="296" y="21594"/>
                    <a:pt x="335" y="21581"/>
                  </a:cubicBezTo>
                  <a:cubicBezTo>
                    <a:pt x="4384" y="19042"/>
                    <a:pt x="7904" y="15693"/>
                    <a:pt x="11509" y="12241"/>
                  </a:cubicBezTo>
                  <a:cubicBezTo>
                    <a:pt x="14765" y="9197"/>
                    <a:pt x="19431" y="5745"/>
                    <a:pt x="21368" y="1276"/>
                  </a:cubicBezTo>
                  <a:cubicBezTo>
                    <a:pt x="21520" y="751"/>
                    <a:pt x="21279" y="0"/>
                    <a:pt x="20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1472;p43"/>
            <p:cNvSpPr/>
            <p:nvPr/>
          </p:nvSpPr>
          <p:spPr>
            <a:xfrm>
              <a:off x="258026" y="106003"/>
              <a:ext cx="23558" cy="1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9578" y="0"/>
                  </a:moveTo>
                  <a:cubicBezTo>
                    <a:pt x="19516" y="0"/>
                    <a:pt x="19455" y="11"/>
                    <a:pt x="19393" y="22"/>
                  </a:cubicBezTo>
                  <a:cubicBezTo>
                    <a:pt x="15657" y="896"/>
                    <a:pt x="12196" y="5635"/>
                    <a:pt x="9423" y="8627"/>
                  </a:cubicBezTo>
                  <a:cubicBezTo>
                    <a:pt x="6102" y="12133"/>
                    <a:pt x="2641" y="15651"/>
                    <a:pt x="151" y="20043"/>
                  </a:cubicBezTo>
                  <a:cubicBezTo>
                    <a:pt x="-291" y="20872"/>
                    <a:pt x="318" y="21600"/>
                    <a:pt x="936" y="21600"/>
                  </a:cubicBezTo>
                  <a:cubicBezTo>
                    <a:pt x="1095" y="21600"/>
                    <a:pt x="1254" y="21555"/>
                    <a:pt x="1396" y="21443"/>
                  </a:cubicBezTo>
                  <a:cubicBezTo>
                    <a:pt x="5414" y="19337"/>
                    <a:pt x="9008" y="15651"/>
                    <a:pt x="12611" y="12312"/>
                  </a:cubicBezTo>
                  <a:cubicBezTo>
                    <a:pt x="15375" y="9500"/>
                    <a:pt x="19393" y="6688"/>
                    <a:pt x="20912" y="2476"/>
                  </a:cubicBezTo>
                  <a:cubicBezTo>
                    <a:pt x="21309" y="1322"/>
                    <a:pt x="20594" y="0"/>
                    <a:pt x="195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1473;p43"/>
            <p:cNvSpPr/>
            <p:nvPr/>
          </p:nvSpPr>
          <p:spPr>
            <a:xfrm>
              <a:off x="-1" y="101883"/>
              <a:ext cx="41818" cy="25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548" y="0"/>
                  </a:moveTo>
                  <a:cubicBezTo>
                    <a:pt x="146" y="0"/>
                    <a:pt x="-201" y="719"/>
                    <a:pt x="136" y="1116"/>
                  </a:cubicBezTo>
                  <a:cubicBezTo>
                    <a:pt x="3289" y="5138"/>
                    <a:pt x="6754" y="8477"/>
                    <a:pt x="10144" y="12044"/>
                  </a:cubicBezTo>
                  <a:cubicBezTo>
                    <a:pt x="13378" y="15376"/>
                    <a:pt x="16767" y="19978"/>
                    <a:pt x="20630" y="21593"/>
                  </a:cubicBezTo>
                  <a:cubicBezTo>
                    <a:pt x="20660" y="21600"/>
                    <a:pt x="20690" y="21600"/>
                    <a:pt x="20720" y="21600"/>
                  </a:cubicBezTo>
                  <a:cubicBezTo>
                    <a:pt x="21077" y="21600"/>
                    <a:pt x="21399" y="20983"/>
                    <a:pt x="21183" y="20558"/>
                  </a:cubicBezTo>
                  <a:cubicBezTo>
                    <a:pt x="18975" y="16301"/>
                    <a:pt x="15424" y="13651"/>
                    <a:pt x="12352" y="10774"/>
                  </a:cubicBezTo>
                  <a:cubicBezTo>
                    <a:pt x="8570" y="7097"/>
                    <a:pt x="4783" y="3185"/>
                    <a:pt x="765" y="73"/>
                  </a:cubicBezTo>
                  <a:cubicBezTo>
                    <a:pt x="694" y="22"/>
                    <a:pt x="61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59" name="تجميع"/>
          <p:cNvGrpSpPr/>
          <p:nvPr/>
        </p:nvGrpSpPr>
        <p:grpSpPr>
          <a:xfrm>
            <a:off x="2108370" y="1078732"/>
            <a:ext cx="5583973" cy="3340582"/>
            <a:chOff x="0" y="0"/>
            <a:chExt cx="5583971" cy="3340581"/>
          </a:xfrm>
        </p:grpSpPr>
        <p:sp>
          <p:nvSpPr>
            <p:cNvPr id="2638" name="Google Shape;1197;p38"/>
            <p:cNvSpPr/>
            <p:nvPr/>
          </p:nvSpPr>
          <p:spPr>
            <a:xfrm flipH="1" rot="16200000">
              <a:off x="4241169" y="1961098"/>
              <a:ext cx="981013" cy="1012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6856" y="462"/>
                  </a:moveTo>
                  <a:cubicBezTo>
                    <a:pt x="16895" y="484"/>
                    <a:pt x="16946" y="496"/>
                    <a:pt x="16985" y="518"/>
                  </a:cubicBezTo>
                  <a:cubicBezTo>
                    <a:pt x="17101" y="574"/>
                    <a:pt x="17218" y="619"/>
                    <a:pt x="17348" y="664"/>
                  </a:cubicBezTo>
                  <a:cubicBezTo>
                    <a:pt x="17452" y="709"/>
                    <a:pt x="17542" y="764"/>
                    <a:pt x="17658" y="787"/>
                  </a:cubicBezTo>
                  <a:cubicBezTo>
                    <a:pt x="17827" y="1056"/>
                    <a:pt x="18009" y="1324"/>
                    <a:pt x="18177" y="1593"/>
                  </a:cubicBezTo>
                  <a:cubicBezTo>
                    <a:pt x="17891" y="1447"/>
                    <a:pt x="17594" y="1313"/>
                    <a:pt x="17296" y="1168"/>
                  </a:cubicBezTo>
                  <a:cubicBezTo>
                    <a:pt x="17167" y="921"/>
                    <a:pt x="17024" y="664"/>
                    <a:pt x="16856" y="462"/>
                  </a:cubicBezTo>
                  <a:close/>
                  <a:moveTo>
                    <a:pt x="17348" y="1269"/>
                  </a:moveTo>
                  <a:cubicBezTo>
                    <a:pt x="17658" y="1436"/>
                    <a:pt x="17970" y="1604"/>
                    <a:pt x="18293" y="1761"/>
                  </a:cubicBezTo>
                  <a:cubicBezTo>
                    <a:pt x="18475" y="2041"/>
                    <a:pt x="18656" y="2309"/>
                    <a:pt x="18850" y="2589"/>
                  </a:cubicBezTo>
                  <a:cubicBezTo>
                    <a:pt x="18462" y="2388"/>
                    <a:pt x="18073" y="2198"/>
                    <a:pt x="17697" y="1996"/>
                  </a:cubicBezTo>
                  <a:cubicBezTo>
                    <a:pt x="17607" y="1851"/>
                    <a:pt x="17491" y="1571"/>
                    <a:pt x="17348" y="1269"/>
                  </a:cubicBezTo>
                  <a:close/>
                  <a:moveTo>
                    <a:pt x="17775" y="2153"/>
                  </a:moveTo>
                  <a:cubicBezTo>
                    <a:pt x="18151" y="2376"/>
                    <a:pt x="18553" y="2589"/>
                    <a:pt x="18966" y="2780"/>
                  </a:cubicBezTo>
                  <a:cubicBezTo>
                    <a:pt x="19135" y="3026"/>
                    <a:pt x="19304" y="3272"/>
                    <a:pt x="19459" y="3530"/>
                  </a:cubicBezTo>
                  <a:cubicBezTo>
                    <a:pt x="19032" y="3328"/>
                    <a:pt x="18591" y="3127"/>
                    <a:pt x="18190" y="2891"/>
                  </a:cubicBezTo>
                  <a:cubicBezTo>
                    <a:pt x="18048" y="2646"/>
                    <a:pt x="17905" y="2399"/>
                    <a:pt x="17775" y="2153"/>
                  </a:cubicBezTo>
                  <a:close/>
                  <a:moveTo>
                    <a:pt x="18267" y="3048"/>
                  </a:moveTo>
                  <a:cubicBezTo>
                    <a:pt x="18669" y="3295"/>
                    <a:pt x="19109" y="3541"/>
                    <a:pt x="19575" y="3709"/>
                  </a:cubicBezTo>
                  <a:cubicBezTo>
                    <a:pt x="19744" y="4000"/>
                    <a:pt x="19925" y="4291"/>
                    <a:pt x="20094" y="4582"/>
                  </a:cubicBezTo>
                  <a:cubicBezTo>
                    <a:pt x="19628" y="4325"/>
                    <a:pt x="19161" y="4090"/>
                    <a:pt x="18695" y="3832"/>
                  </a:cubicBezTo>
                  <a:cubicBezTo>
                    <a:pt x="18553" y="3575"/>
                    <a:pt x="18410" y="3306"/>
                    <a:pt x="18267" y="3048"/>
                  </a:cubicBezTo>
                  <a:close/>
                  <a:moveTo>
                    <a:pt x="18799" y="4023"/>
                  </a:moveTo>
                  <a:cubicBezTo>
                    <a:pt x="19252" y="4302"/>
                    <a:pt x="19731" y="4582"/>
                    <a:pt x="20223" y="4806"/>
                  </a:cubicBezTo>
                  <a:cubicBezTo>
                    <a:pt x="20223" y="4817"/>
                    <a:pt x="20237" y="4828"/>
                    <a:pt x="20237" y="4840"/>
                  </a:cubicBezTo>
                  <a:cubicBezTo>
                    <a:pt x="20392" y="5097"/>
                    <a:pt x="20521" y="5366"/>
                    <a:pt x="20664" y="5635"/>
                  </a:cubicBezTo>
                  <a:cubicBezTo>
                    <a:pt x="20146" y="5321"/>
                    <a:pt x="19628" y="5008"/>
                    <a:pt x="19148" y="4661"/>
                  </a:cubicBezTo>
                  <a:cubicBezTo>
                    <a:pt x="19032" y="4448"/>
                    <a:pt x="18915" y="4235"/>
                    <a:pt x="18799" y="4023"/>
                  </a:cubicBezTo>
                  <a:close/>
                  <a:moveTo>
                    <a:pt x="13734" y="5422"/>
                  </a:moveTo>
                  <a:cubicBezTo>
                    <a:pt x="13826" y="5430"/>
                    <a:pt x="13924" y="5438"/>
                    <a:pt x="14019" y="5438"/>
                  </a:cubicBezTo>
                  <a:cubicBezTo>
                    <a:pt x="14059" y="5438"/>
                    <a:pt x="14098" y="5436"/>
                    <a:pt x="14136" y="5433"/>
                  </a:cubicBezTo>
                  <a:cubicBezTo>
                    <a:pt x="14071" y="5534"/>
                    <a:pt x="14071" y="5657"/>
                    <a:pt x="14097" y="5769"/>
                  </a:cubicBezTo>
                  <a:cubicBezTo>
                    <a:pt x="14084" y="5780"/>
                    <a:pt x="14084" y="5791"/>
                    <a:pt x="14084" y="5803"/>
                  </a:cubicBezTo>
                  <a:cubicBezTo>
                    <a:pt x="13967" y="5679"/>
                    <a:pt x="13851" y="5545"/>
                    <a:pt x="13734" y="5422"/>
                  </a:cubicBezTo>
                  <a:close/>
                  <a:moveTo>
                    <a:pt x="13061" y="5332"/>
                  </a:moveTo>
                  <a:cubicBezTo>
                    <a:pt x="13216" y="5355"/>
                    <a:pt x="13397" y="5388"/>
                    <a:pt x="13566" y="5411"/>
                  </a:cubicBezTo>
                  <a:cubicBezTo>
                    <a:pt x="13709" y="5601"/>
                    <a:pt x="13864" y="5780"/>
                    <a:pt x="14033" y="5959"/>
                  </a:cubicBezTo>
                  <a:cubicBezTo>
                    <a:pt x="13954" y="5948"/>
                    <a:pt x="13876" y="5948"/>
                    <a:pt x="13786" y="5937"/>
                  </a:cubicBezTo>
                  <a:cubicBezTo>
                    <a:pt x="13682" y="5847"/>
                    <a:pt x="13566" y="5758"/>
                    <a:pt x="13449" y="5668"/>
                  </a:cubicBezTo>
                  <a:cubicBezTo>
                    <a:pt x="13358" y="5578"/>
                    <a:pt x="13255" y="5501"/>
                    <a:pt x="13152" y="5411"/>
                  </a:cubicBezTo>
                  <a:cubicBezTo>
                    <a:pt x="13113" y="5388"/>
                    <a:pt x="13086" y="5355"/>
                    <a:pt x="13048" y="5332"/>
                  </a:cubicBezTo>
                  <a:close/>
                  <a:moveTo>
                    <a:pt x="12206" y="5209"/>
                  </a:moveTo>
                  <a:cubicBezTo>
                    <a:pt x="12426" y="5254"/>
                    <a:pt x="12659" y="5276"/>
                    <a:pt x="12879" y="5310"/>
                  </a:cubicBezTo>
                  <a:cubicBezTo>
                    <a:pt x="13022" y="5467"/>
                    <a:pt x="13203" y="5601"/>
                    <a:pt x="13358" y="5746"/>
                  </a:cubicBezTo>
                  <a:cubicBezTo>
                    <a:pt x="13436" y="5813"/>
                    <a:pt x="13514" y="5881"/>
                    <a:pt x="13579" y="5937"/>
                  </a:cubicBezTo>
                  <a:lnTo>
                    <a:pt x="13553" y="5937"/>
                  </a:lnTo>
                  <a:cubicBezTo>
                    <a:pt x="13371" y="5937"/>
                    <a:pt x="13177" y="5948"/>
                    <a:pt x="12996" y="5971"/>
                  </a:cubicBezTo>
                  <a:cubicBezTo>
                    <a:pt x="12867" y="5758"/>
                    <a:pt x="12634" y="5578"/>
                    <a:pt x="12439" y="5411"/>
                  </a:cubicBezTo>
                  <a:cubicBezTo>
                    <a:pt x="12362" y="5343"/>
                    <a:pt x="12283" y="5276"/>
                    <a:pt x="12206" y="5209"/>
                  </a:cubicBezTo>
                  <a:close/>
                  <a:moveTo>
                    <a:pt x="16713" y="5534"/>
                  </a:moveTo>
                  <a:cubicBezTo>
                    <a:pt x="16882" y="5568"/>
                    <a:pt x="17063" y="5578"/>
                    <a:pt x="17244" y="5601"/>
                  </a:cubicBezTo>
                  <a:cubicBezTo>
                    <a:pt x="17477" y="5836"/>
                    <a:pt x="17710" y="6083"/>
                    <a:pt x="17957" y="6306"/>
                  </a:cubicBezTo>
                  <a:lnTo>
                    <a:pt x="17477" y="6306"/>
                  </a:lnTo>
                  <a:cubicBezTo>
                    <a:pt x="17444" y="6263"/>
                    <a:pt x="17379" y="6243"/>
                    <a:pt x="17316" y="6243"/>
                  </a:cubicBezTo>
                  <a:cubicBezTo>
                    <a:pt x="17281" y="6243"/>
                    <a:pt x="17246" y="6250"/>
                    <a:pt x="17218" y="6261"/>
                  </a:cubicBezTo>
                  <a:cubicBezTo>
                    <a:pt x="17050" y="6093"/>
                    <a:pt x="16868" y="5915"/>
                    <a:pt x="16700" y="5746"/>
                  </a:cubicBezTo>
                  <a:cubicBezTo>
                    <a:pt x="16700" y="5679"/>
                    <a:pt x="16700" y="5612"/>
                    <a:pt x="16713" y="5534"/>
                  </a:cubicBezTo>
                  <a:close/>
                  <a:moveTo>
                    <a:pt x="17400" y="5612"/>
                  </a:moveTo>
                  <a:cubicBezTo>
                    <a:pt x="17581" y="5623"/>
                    <a:pt x="17763" y="5623"/>
                    <a:pt x="17957" y="5635"/>
                  </a:cubicBezTo>
                  <a:cubicBezTo>
                    <a:pt x="17944" y="5646"/>
                    <a:pt x="17944" y="5657"/>
                    <a:pt x="17944" y="5668"/>
                  </a:cubicBezTo>
                  <a:cubicBezTo>
                    <a:pt x="18177" y="5881"/>
                    <a:pt x="18397" y="6105"/>
                    <a:pt x="18630" y="6318"/>
                  </a:cubicBezTo>
                  <a:cubicBezTo>
                    <a:pt x="18475" y="6318"/>
                    <a:pt x="18306" y="6306"/>
                    <a:pt x="18151" y="6306"/>
                  </a:cubicBezTo>
                  <a:cubicBezTo>
                    <a:pt x="17918" y="6071"/>
                    <a:pt x="17646" y="5836"/>
                    <a:pt x="17400" y="5612"/>
                  </a:cubicBezTo>
                  <a:close/>
                  <a:moveTo>
                    <a:pt x="19213" y="4773"/>
                  </a:moveTo>
                  <a:cubicBezTo>
                    <a:pt x="19705" y="5153"/>
                    <a:pt x="20210" y="5511"/>
                    <a:pt x="20767" y="5825"/>
                  </a:cubicBezTo>
                  <a:lnTo>
                    <a:pt x="20767" y="5836"/>
                  </a:lnTo>
                  <a:cubicBezTo>
                    <a:pt x="20910" y="6105"/>
                    <a:pt x="21104" y="6228"/>
                    <a:pt x="20689" y="6318"/>
                  </a:cubicBezTo>
                  <a:cubicBezTo>
                    <a:pt x="20521" y="6217"/>
                    <a:pt x="20340" y="6116"/>
                    <a:pt x="20171" y="6016"/>
                  </a:cubicBezTo>
                  <a:cubicBezTo>
                    <a:pt x="19977" y="5892"/>
                    <a:pt x="19783" y="5758"/>
                    <a:pt x="19589" y="5623"/>
                  </a:cubicBezTo>
                  <a:cubicBezTo>
                    <a:pt x="19653" y="5556"/>
                    <a:pt x="19614" y="5433"/>
                    <a:pt x="19523" y="5377"/>
                  </a:cubicBezTo>
                  <a:cubicBezTo>
                    <a:pt x="19523" y="5355"/>
                    <a:pt x="19511" y="5332"/>
                    <a:pt x="19498" y="5298"/>
                  </a:cubicBezTo>
                  <a:cubicBezTo>
                    <a:pt x="19407" y="5131"/>
                    <a:pt x="19304" y="4952"/>
                    <a:pt x="19213" y="4773"/>
                  </a:cubicBezTo>
                  <a:close/>
                  <a:moveTo>
                    <a:pt x="17996" y="5635"/>
                  </a:moveTo>
                  <a:cubicBezTo>
                    <a:pt x="18021" y="5635"/>
                    <a:pt x="18048" y="5635"/>
                    <a:pt x="18073" y="5646"/>
                  </a:cubicBezTo>
                  <a:cubicBezTo>
                    <a:pt x="18345" y="5657"/>
                    <a:pt x="18617" y="5679"/>
                    <a:pt x="18902" y="5691"/>
                  </a:cubicBezTo>
                  <a:cubicBezTo>
                    <a:pt x="19083" y="5915"/>
                    <a:pt x="19265" y="6127"/>
                    <a:pt x="19459" y="6328"/>
                  </a:cubicBezTo>
                  <a:cubicBezTo>
                    <a:pt x="19226" y="6328"/>
                    <a:pt x="19005" y="6328"/>
                    <a:pt x="18772" y="6318"/>
                  </a:cubicBezTo>
                  <a:cubicBezTo>
                    <a:pt x="18527" y="6083"/>
                    <a:pt x="18254" y="5858"/>
                    <a:pt x="17996" y="5635"/>
                  </a:cubicBezTo>
                  <a:close/>
                  <a:moveTo>
                    <a:pt x="19511" y="5679"/>
                  </a:moveTo>
                  <a:cubicBezTo>
                    <a:pt x="19809" y="5915"/>
                    <a:pt x="20119" y="6150"/>
                    <a:pt x="20443" y="6351"/>
                  </a:cubicBezTo>
                  <a:cubicBezTo>
                    <a:pt x="20301" y="6351"/>
                    <a:pt x="20146" y="6340"/>
                    <a:pt x="20016" y="6340"/>
                  </a:cubicBezTo>
                  <a:lnTo>
                    <a:pt x="19628" y="6340"/>
                  </a:lnTo>
                  <a:cubicBezTo>
                    <a:pt x="19446" y="6116"/>
                    <a:pt x="19239" y="5903"/>
                    <a:pt x="19032" y="5702"/>
                  </a:cubicBezTo>
                  <a:cubicBezTo>
                    <a:pt x="19174" y="5702"/>
                    <a:pt x="19317" y="5702"/>
                    <a:pt x="19446" y="5691"/>
                  </a:cubicBezTo>
                  <a:cubicBezTo>
                    <a:pt x="19472" y="5691"/>
                    <a:pt x="19498" y="5691"/>
                    <a:pt x="19511" y="5679"/>
                  </a:cubicBezTo>
                  <a:close/>
                  <a:moveTo>
                    <a:pt x="16687" y="5881"/>
                  </a:moveTo>
                  <a:cubicBezTo>
                    <a:pt x="16830" y="6038"/>
                    <a:pt x="16959" y="6206"/>
                    <a:pt x="17115" y="6351"/>
                  </a:cubicBezTo>
                  <a:cubicBezTo>
                    <a:pt x="17101" y="6373"/>
                    <a:pt x="17089" y="6407"/>
                    <a:pt x="17101" y="6441"/>
                  </a:cubicBezTo>
                  <a:cubicBezTo>
                    <a:pt x="17101" y="6575"/>
                    <a:pt x="17101" y="6698"/>
                    <a:pt x="17101" y="6821"/>
                  </a:cubicBezTo>
                  <a:cubicBezTo>
                    <a:pt x="16934" y="6743"/>
                    <a:pt x="16778" y="6642"/>
                    <a:pt x="16622" y="6541"/>
                  </a:cubicBezTo>
                  <a:cubicBezTo>
                    <a:pt x="16649" y="6318"/>
                    <a:pt x="16674" y="6105"/>
                    <a:pt x="16687" y="5881"/>
                  </a:cubicBezTo>
                  <a:close/>
                  <a:moveTo>
                    <a:pt x="16610" y="6631"/>
                  </a:moveTo>
                  <a:cubicBezTo>
                    <a:pt x="16765" y="6743"/>
                    <a:pt x="16921" y="6843"/>
                    <a:pt x="17101" y="6933"/>
                  </a:cubicBezTo>
                  <a:cubicBezTo>
                    <a:pt x="17089" y="7146"/>
                    <a:pt x="17050" y="7358"/>
                    <a:pt x="17011" y="7571"/>
                  </a:cubicBezTo>
                  <a:cubicBezTo>
                    <a:pt x="16830" y="7515"/>
                    <a:pt x="16649" y="7460"/>
                    <a:pt x="16467" y="7415"/>
                  </a:cubicBezTo>
                  <a:cubicBezTo>
                    <a:pt x="16532" y="7157"/>
                    <a:pt x="16571" y="6900"/>
                    <a:pt x="16610" y="6631"/>
                  </a:cubicBezTo>
                  <a:close/>
                  <a:moveTo>
                    <a:pt x="16454" y="7504"/>
                  </a:moveTo>
                  <a:cubicBezTo>
                    <a:pt x="16635" y="7560"/>
                    <a:pt x="16816" y="7628"/>
                    <a:pt x="16998" y="7672"/>
                  </a:cubicBezTo>
                  <a:cubicBezTo>
                    <a:pt x="16946" y="7896"/>
                    <a:pt x="16895" y="8109"/>
                    <a:pt x="16843" y="8321"/>
                  </a:cubicBezTo>
                  <a:cubicBezTo>
                    <a:pt x="16649" y="8277"/>
                    <a:pt x="16467" y="8243"/>
                    <a:pt x="16286" y="8187"/>
                  </a:cubicBezTo>
                  <a:cubicBezTo>
                    <a:pt x="16350" y="7963"/>
                    <a:pt x="16402" y="7739"/>
                    <a:pt x="16454" y="7504"/>
                  </a:cubicBezTo>
                  <a:close/>
                  <a:moveTo>
                    <a:pt x="16273" y="8265"/>
                  </a:moveTo>
                  <a:cubicBezTo>
                    <a:pt x="16454" y="8321"/>
                    <a:pt x="16635" y="8366"/>
                    <a:pt x="16816" y="8400"/>
                  </a:cubicBezTo>
                  <a:cubicBezTo>
                    <a:pt x="16778" y="8579"/>
                    <a:pt x="16726" y="8758"/>
                    <a:pt x="16687" y="8938"/>
                  </a:cubicBezTo>
                  <a:lnTo>
                    <a:pt x="16661" y="9005"/>
                  </a:lnTo>
                  <a:cubicBezTo>
                    <a:pt x="16467" y="8971"/>
                    <a:pt x="16273" y="8938"/>
                    <a:pt x="16079" y="8915"/>
                  </a:cubicBezTo>
                  <a:cubicBezTo>
                    <a:pt x="16143" y="8702"/>
                    <a:pt x="16208" y="8478"/>
                    <a:pt x="16273" y="8265"/>
                  </a:cubicBezTo>
                  <a:close/>
                  <a:moveTo>
                    <a:pt x="16040" y="9015"/>
                  </a:moveTo>
                  <a:cubicBezTo>
                    <a:pt x="16234" y="9049"/>
                    <a:pt x="16441" y="9072"/>
                    <a:pt x="16649" y="9105"/>
                  </a:cubicBezTo>
                  <a:cubicBezTo>
                    <a:pt x="16558" y="9441"/>
                    <a:pt x="16480" y="9777"/>
                    <a:pt x="16402" y="10113"/>
                  </a:cubicBezTo>
                  <a:cubicBezTo>
                    <a:pt x="16156" y="10079"/>
                    <a:pt x="15923" y="10023"/>
                    <a:pt x="15690" y="9934"/>
                  </a:cubicBezTo>
                  <a:cubicBezTo>
                    <a:pt x="15820" y="9631"/>
                    <a:pt x="15936" y="9329"/>
                    <a:pt x="16040" y="9015"/>
                  </a:cubicBezTo>
                  <a:close/>
                  <a:moveTo>
                    <a:pt x="15664" y="10001"/>
                  </a:moveTo>
                  <a:cubicBezTo>
                    <a:pt x="15898" y="10090"/>
                    <a:pt x="16131" y="10169"/>
                    <a:pt x="16377" y="10203"/>
                  </a:cubicBezTo>
                  <a:cubicBezTo>
                    <a:pt x="16299" y="10493"/>
                    <a:pt x="16221" y="10785"/>
                    <a:pt x="16131" y="11075"/>
                  </a:cubicBezTo>
                  <a:cubicBezTo>
                    <a:pt x="15832" y="11053"/>
                    <a:pt x="15547" y="10997"/>
                    <a:pt x="15263" y="10919"/>
                  </a:cubicBezTo>
                  <a:lnTo>
                    <a:pt x="15250" y="10919"/>
                  </a:lnTo>
                  <a:cubicBezTo>
                    <a:pt x="15405" y="10617"/>
                    <a:pt x="15535" y="10315"/>
                    <a:pt x="15664" y="10001"/>
                  </a:cubicBezTo>
                  <a:close/>
                  <a:moveTo>
                    <a:pt x="15224" y="10986"/>
                  </a:moveTo>
                  <a:cubicBezTo>
                    <a:pt x="15224" y="10986"/>
                    <a:pt x="15224" y="10997"/>
                    <a:pt x="15236" y="10997"/>
                  </a:cubicBezTo>
                  <a:cubicBezTo>
                    <a:pt x="15522" y="11087"/>
                    <a:pt x="15807" y="11142"/>
                    <a:pt x="16104" y="11165"/>
                  </a:cubicBezTo>
                  <a:cubicBezTo>
                    <a:pt x="16065" y="11266"/>
                    <a:pt x="16040" y="11367"/>
                    <a:pt x="16001" y="11467"/>
                  </a:cubicBezTo>
                  <a:cubicBezTo>
                    <a:pt x="15962" y="11568"/>
                    <a:pt x="15923" y="11657"/>
                    <a:pt x="15884" y="11759"/>
                  </a:cubicBezTo>
                  <a:cubicBezTo>
                    <a:pt x="15547" y="11702"/>
                    <a:pt x="15224" y="11657"/>
                    <a:pt x="14900" y="11590"/>
                  </a:cubicBezTo>
                  <a:cubicBezTo>
                    <a:pt x="15017" y="11389"/>
                    <a:pt x="15120" y="11187"/>
                    <a:pt x="15224" y="10986"/>
                  </a:cubicBezTo>
                  <a:close/>
                  <a:moveTo>
                    <a:pt x="14874" y="11647"/>
                  </a:moveTo>
                  <a:cubicBezTo>
                    <a:pt x="15185" y="11725"/>
                    <a:pt x="15522" y="11792"/>
                    <a:pt x="15845" y="11826"/>
                  </a:cubicBezTo>
                  <a:cubicBezTo>
                    <a:pt x="15742" y="12083"/>
                    <a:pt x="15612" y="12352"/>
                    <a:pt x="15483" y="12598"/>
                  </a:cubicBezTo>
                  <a:cubicBezTo>
                    <a:pt x="15159" y="12486"/>
                    <a:pt x="14809" y="12397"/>
                    <a:pt x="14460" y="12341"/>
                  </a:cubicBezTo>
                  <a:cubicBezTo>
                    <a:pt x="14602" y="12117"/>
                    <a:pt x="14745" y="11882"/>
                    <a:pt x="14874" y="11647"/>
                  </a:cubicBezTo>
                  <a:close/>
                  <a:moveTo>
                    <a:pt x="14421" y="12408"/>
                  </a:moveTo>
                  <a:cubicBezTo>
                    <a:pt x="14770" y="12475"/>
                    <a:pt x="15107" y="12576"/>
                    <a:pt x="15444" y="12677"/>
                  </a:cubicBezTo>
                  <a:cubicBezTo>
                    <a:pt x="15366" y="12833"/>
                    <a:pt x="15275" y="12979"/>
                    <a:pt x="15185" y="13125"/>
                  </a:cubicBezTo>
                  <a:cubicBezTo>
                    <a:pt x="14822" y="13057"/>
                    <a:pt x="14447" y="12990"/>
                    <a:pt x="14084" y="12934"/>
                  </a:cubicBezTo>
                  <a:cubicBezTo>
                    <a:pt x="14200" y="12766"/>
                    <a:pt x="14317" y="12587"/>
                    <a:pt x="14421" y="12408"/>
                  </a:cubicBezTo>
                  <a:close/>
                  <a:moveTo>
                    <a:pt x="14045" y="12990"/>
                  </a:moveTo>
                  <a:cubicBezTo>
                    <a:pt x="14408" y="13068"/>
                    <a:pt x="14770" y="13135"/>
                    <a:pt x="15146" y="13202"/>
                  </a:cubicBezTo>
                  <a:cubicBezTo>
                    <a:pt x="14990" y="13449"/>
                    <a:pt x="14822" y="13695"/>
                    <a:pt x="14654" y="13942"/>
                  </a:cubicBezTo>
                  <a:cubicBezTo>
                    <a:pt x="14447" y="13897"/>
                    <a:pt x="14239" y="13841"/>
                    <a:pt x="14045" y="13796"/>
                  </a:cubicBezTo>
                  <a:cubicBezTo>
                    <a:pt x="13915" y="13762"/>
                    <a:pt x="13721" y="13695"/>
                    <a:pt x="13566" y="13673"/>
                  </a:cubicBezTo>
                  <a:cubicBezTo>
                    <a:pt x="13734" y="13449"/>
                    <a:pt x="13890" y="13225"/>
                    <a:pt x="14045" y="12990"/>
                  </a:cubicBezTo>
                  <a:close/>
                  <a:moveTo>
                    <a:pt x="13514" y="13740"/>
                  </a:moveTo>
                  <a:cubicBezTo>
                    <a:pt x="13631" y="13762"/>
                    <a:pt x="13773" y="13819"/>
                    <a:pt x="13864" y="13841"/>
                  </a:cubicBezTo>
                  <a:cubicBezTo>
                    <a:pt x="13993" y="13875"/>
                    <a:pt x="14136" y="13908"/>
                    <a:pt x="14266" y="13942"/>
                  </a:cubicBezTo>
                  <a:cubicBezTo>
                    <a:pt x="14369" y="13975"/>
                    <a:pt x="14485" y="14009"/>
                    <a:pt x="14589" y="14031"/>
                  </a:cubicBezTo>
                  <a:cubicBezTo>
                    <a:pt x="14472" y="14200"/>
                    <a:pt x="14356" y="14356"/>
                    <a:pt x="14227" y="14524"/>
                  </a:cubicBezTo>
                  <a:cubicBezTo>
                    <a:pt x="13851" y="14435"/>
                    <a:pt x="13462" y="14367"/>
                    <a:pt x="13086" y="14289"/>
                  </a:cubicBezTo>
                  <a:cubicBezTo>
                    <a:pt x="13229" y="14110"/>
                    <a:pt x="13371" y="13930"/>
                    <a:pt x="13514" y="13740"/>
                  </a:cubicBezTo>
                  <a:close/>
                  <a:moveTo>
                    <a:pt x="13035" y="14356"/>
                  </a:moveTo>
                  <a:cubicBezTo>
                    <a:pt x="13410" y="14445"/>
                    <a:pt x="13773" y="14535"/>
                    <a:pt x="14149" y="14613"/>
                  </a:cubicBezTo>
                  <a:cubicBezTo>
                    <a:pt x="14019" y="14782"/>
                    <a:pt x="13890" y="14938"/>
                    <a:pt x="13747" y="15106"/>
                  </a:cubicBezTo>
                  <a:cubicBezTo>
                    <a:pt x="13346" y="15061"/>
                    <a:pt x="12957" y="15005"/>
                    <a:pt x="12568" y="14905"/>
                  </a:cubicBezTo>
                  <a:cubicBezTo>
                    <a:pt x="12724" y="14725"/>
                    <a:pt x="12879" y="14546"/>
                    <a:pt x="13035" y="14356"/>
                  </a:cubicBezTo>
                  <a:close/>
                  <a:moveTo>
                    <a:pt x="12491" y="14983"/>
                  </a:moveTo>
                  <a:cubicBezTo>
                    <a:pt x="12867" y="15095"/>
                    <a:pt x="13268" y="15184"/>
                    <a:pt x="13657" y="15207"/>
                  </a:cubicBezTo>
                  <a:cubicBezTo>
                    <a:pt x="13579" y="15297"/>
                    <a:pt x="13488" y="15397"/>
                    <a:pt x="13397" y="15487"/>
                  </a:cubicBezTo>
                  <a:cubicBezTo>
                    <a:pt x="13333" y="15565"/>
                    <a:pt x="13255" y="15643"/>
                    <a:pt x="13191" y="15722"/>
                  </a:cubicBezTo>
                  <a:cubicBezTo>
                    <a:pt x="12801" y="15632"/>
                    <a:pt x="12401" y="15554"/>
                    <a:pt x="12011" y="15498"/>
                  </a:cubicBezTo>
                  <a:cubicBezTo>
                    <a:pt x="12038" y="15464"/>
                    <a:pt x="12063" y="15442"/>
                    <a:pt x="12102" y="15408"/>
                  </a:cubicBezTo>
                  <a:cubicBezTo>
                    <a:pt x="12232" y="15274"/>
                    <a:pt x="12362" y="15128"/>
                    <a:pt x="12491" y="14983"/>
                  </a:cubicBezTo>
                  <a:close/>
                  <a:moveTo>
                    <a:pt x="11986" y="15576"/>
                  </a:moveTo>
                  <a:cubicBezTo>
                    <a:pt x="12348" y="15666"/>
                    <a:pt x="12724" y="15744"/>
                    <a:pt x="13100" y="15812"/>
                  </a:cubicBezTo>
                  <a:cubicBezTo>
                    <a:pt x="12944" y="15968"/>
                    <a:pt x="12789" y="16136"/>
                    <a:pt x="12620" y="16293"/>
                  </a:cubicBezTo>
                  <a:cubicBezTo>
                    <a:pt x="12244" y="16192"/>
                    <a:pt x="11856" y="16114"/>
                    <a:pt x="11468" y="16035"/>
                  </a:cubicBezTo>
                  <a:cubicBezTo>
                    <a:pt x="11623" y="15889"/>
                    <a:pt x="11778" y="15733"/>
                    <a:pt x="11934" y="15576"/>
                  </a:cubicBezTo>
                  <a:lnTo>
                    <a:pt x="11947" y="15587"/>
                  </a:lnTo>
                  <a:cubicBezTo>
                    <a:pt x="11951" y="15591"/>
                    <a:pt x="11954" y="15592"/>
                    <a:pt x="11958" y="15592"/>
                  </a:cubicBezTo>
                  <a:cubicBezTo>
                    <a:pt x="11968" y="15592"/>
                    <a:pt x="11977" y="15584"/>
                    <a:pt x="11986" y="15576"/>
                  </a:cubicBezTo>
                  <a:close/>
                  <a:moveTo>
                    <a:pt x="11416" y="16091"/>
                  </a:moveTo>
                  <a:cubicBezTo>
                    <a:pt x="11778" y="16192"/>
                    <a:pt x="12167" y="16293"/>
                    <a:pt x="12543" y="16371"/>
                  </a:cubicBezTo>
                  <a:cubicBezTo>
                    <a:pt x="12310" y="16595"/>
                    <a:pt x="12089" y="16808"/>
                    <a:pt x="11844" y="17020"/>
                  </a:cubicBezTo>
                  <a:cubicBezTo>
                    <a:pt x="11468" y="16909"/>
                    <a:pt x="11066" y="16819"/>
                    <a:pt x="10664" y="16752"/>
                  </a:cubicBezTo>
                  <a:cubicBezTo>
                    <a:pt x="10924" y="16539"/>
                    <a:pt x="11169" y="16315"/>
                    <a:pt x="11416" y="16091"/>
                  </a:cubicBezTo>
                  <a:close/>
                  <a:moveTo>
                    <a:pt x="10561" y="16842"/>
                  </a:moveTo>
                  <a:cubicBezTo>
                    <a:pt x="10950" y="16931"/>
                    <a:pt x="11351" y="17032"/>
                    <a:pt x="11739" y="17122"/>
                  </a:cubicBezTo>
                  <a:cubicBezTo>
                    <a:pt x="11559" y="17289"/>
                    <a:pt x="11364" y="17446"/>
                    <a:pt x="11183" y="17602"/>
                  </a:cubicBezTo>
                  <a:cubicBezTo>
                    <a:pt x="10781" y="17479"/>
                    <a:pt x="10367" y="17390"/>
                    <a:pt x="9939" y="17345"/>
                  </a:cubicBezTo>
                  <a:cubicBezTo>
                    <a:pt x="10146" y="17189"/>
                    <a:pt x="10354" y="17020"/>
                    <a:pt x="10561" y="16842"/>
                  </a:cubicBezTo>
                  <a:close/>
                  <a:moveTo>
                    <a:pt x="9810" y="17446"/>
                  </a:moveTo>
                  <a:cubicBezTo>
                    <a:pt x="10237" y="17502"/>
                    <a:pt x="10652" y="17592"/>
                    <a:pt x="11079" y="17692"/>
                  </a:cubicBezTo>
                  <a:cubicBezTo>
                    <a:pt x="10885" y="17849"/>
                    <a:pt x="10691" y="18006"/>
                    <a:pt x="10496" y="18162"/>
                  </a:cubicBezTo>
                  <a:cubicBezTo>
                    <a:pt x="10082" y="18050"/>
                    <a:pt x="9655" y="17949"/>
                    <a:pt x="9214" y="17872"/>
                  </a:cubicBezTo>
                  <a:cubicBezTo>
                    <a:pt x="9421" y="17737"/>
                    <a:pt x="9616" y="17592"/>
                    <a:pt x="9810" y="17446"/>
                  </a:cubicBezTo>
                  <a:close/>
                  <a:moveTo>
                    <a:pt x="9085" y="17972"/>
                  </a:moveTo>
                  <a:cubicBezTo>
                    <a:pt x="9512" y="18084"/>
                    <a:pt x="9939" y="18185"/>
                    <a:pt x="10367" y="18263"/>
                  </a:cubicBezTo>
                  <a:cubicBezTo>
                    <a:pt x="10185" y="18409"/>
                    <a:pt x="9991" y="18543"/>
                    <a:pt x="9810" y="18689"/>
                  </a:cubicBezTo>
                  <a:cubicBezTo>
                    <a:pt x="9370" y="18588"/>
                    <a:pt x="8929" y="18487"/>
                    <a:pt x="8489" y="18364"/>
                  </a:cubicBezTo>
                  <a:cubicBezTo>
                    <a:pt x="8696" y="18241"/>
                    <a:pt x="8890" y="18107"/>
                    <a:pt x="9085" y="17972"/>
                  </a:cubicBezTo>
                  <a:close/>
                  <a:moveTo>
                    <a:pt x="8372" y="18442"/>
                  </a:moveTo>
                  <a:cubicBezTo>
                    <a:pt x="8799" y="18577"/>
                    <a:pt x="9227" y="18700"/>
                    <a:pt x="9667" y="18778"/>
                  </a:cubicBezTo>
                  <a:cubicBezTo>
                    <a:pt x="9603" y="18834"/>
                    <a:pt x="9538" y="18879"/>
                    <a:pt x="9473" y="18924"/>
                  </a:cubicBezTo>
                  <a:cubicBezTo>
                    <a:pt x="9382" y="18991"/>
                    <a:pt x="9292" y="19047"/>
                    <a:pt x="9201" y="19103"/>
                  </a:cubicBezTo>
                  <a:cubicBezTo>
                    <a:pt x="8981" y="19047"/>
                    <a:pt x="8761" y="18991"/>
                    <a:pt x="8541" y="18935"/>
                  </a:cubicBezTo>
                  <a:cubicBezTo>
                    <a:pt x="8398" y="18902"/>
                    <a:pt x="8256" y="18868"/>
                    <a:pt x="8113" y="18834"/>
                  </a:cubicBezTo>
                  <a:cubicBezTo>
                    <a:pt x="8048" y="18823"/>
                    <a:pt x="7984" y="18801"/>
                    <a:pt x="7919" y="18789"/>
                  </a:cubicBezTo>
                  <a:cubicBezTo>
                    <a:pt x="7906" y="18789"/>
                    <a:pt x="7867" y="18778"/>
                    <a:pt x="7829" y="18778"/>
                  </a:cubicBezTo>
                  <a:cubicBezTo>
                    <a:pt x="8009" y="18667"/>
                    <a:pt x="8190" y="18554"/>
                    <a:pt x="8372" y="18442"/>
                  </a:cubicBezTo>
                  <a:close/>
                  <a:moveTo>
                    <a:pt x="7738" y="18834"/>
                  </a:moveTo>
                  <a:cubicBezTo>
                    <a:pt x="7945" y="18890"/>
                    <a:pt x="8165" y="18946"/>
                    <a:pt x="8385" y="19002"/>
                  </a:cubicBezTo>
                  <a:cubicBezTo>
                    <a:pt x="8618" y="19058"/>
                    <a:pt x="8852" y="19125"/>
                    <a:pt x="9098" y="19182"/>
                  </a:cubicBezTo>
                  <a:cubicBezTo>
                    <a:pt x="8916" y="19293"/>
                    <a:pt x="8747" y="19394"/>
                    <a:pt x="8566" y="19506"/>
                  </a:cubicBezTo>
                  <a:cubicBezTo>
                    <a:pt x="8087" y="19405"/>
                    <a:pt x="7608" y="19293"/>
                    <a:pt x="7129" y="19170"/>
                  </a:cubicBezTo>
                  <a:cubicBezTo>
                    <a:pt x="7258" y="19103"/>
                    <a:pt x="7400" y="19024"/>
                    <a:pt x="7530" y="18957"/>
                  </a:cubicBezTo>
                  <a:cubicBezTo>
                    <a:pt x="7595" y="18912"/>
                    <a:pt x="7672" y="18868"/>
                    <a:pt x="7738" y="18834"/>
                  </a:cubicBezTo>
                  <a:close/>
                  <a:moveTo>
                    <a:pt x="6999" y="19237"/>
                  </a:moveTo>
                  <a:cubicBezTo>
                    <a:pt x="7427" y="19405"/>
                    <a:pt x="7906" y="19528"/>
                    <a:pt x="8372" y="19618"/>
                  </a:cubicBezTo>
                  <a:cubicBezTo>
                    <a:pt x="8165" y="19730"/>
                    <a:pt x="7945" y="19853"/>
                    <a:pt x="7724" y="19965"/>
                  </a:cubicBezTo>
                  <a:cubicBezTo>
                    <a:pt x="7258" y="19831"/>
                    <a:pt x="6779" y="19719"/>
                    <a:pt x="6313" y="19596"/>
                  </a:cubicBezTo>
                  <a:cubicBezTo>
                    <a:pt x="6546" y="19484"/>
                    <a:pt x="6779" y="19360"/>
                    <a:pt x="6999" y="19237"/>
                  </a:cubicBezTo>
                  <a:close/>
                  <a:moveTo>
                    <a:pt x="6170" y="19663"/>
                  </a:moveTo>
                  <a:cubicBezTo>
                    <a:pt x="6624" y="19808"/>
                    <a:pt x="7090" y="19965"/>
                    <a:pt x="7556" y="20054"/>
                  </a:cubicBezTo>
                  <a:cubicBezTo>
                    <a:pt x="7272" y="20189"/>
                    <a:pt x="6999" y="20323"/>
                    <a:pt x="6715" y="20446"/>
                  </a:cubicBezTo>
                  <a:cubicBezTo>
                    <a:pt x="6494" y="20390"/>
                    <a:pt x="6274" y="20346"/>
                    <a:pt x="6067" y="20279"/>
                  </a:cubicBezTo>
                  <a:cubicBezTo>
                    <a:pt x="5807" y="20211"/>
                    <a:pt x="5574" y="20133"/>
                    <a:pt x="5328" y="20054"/>
                  </a:cubicBezTo>
                  <a:cubicBezTo>
                    <a:pt x="5613" y="19931"/>
                    <a:pt x="5898" y="19797"/>
                    <a:pt x="6170" y="19663"/>
                  </a:cubicBezTo>
                  <a:close/>
                  <a:moveTo>
                    <a:pt x="16184" y="464"/>
                  </a:moveTo>
                  <a:cubicBezTo>
                    <a:pt x="16214" y="464"/>
                    <a:pt x="16244" y="490"/>
                    <a:pt x="16273" y="541"/>
                  </a:cubicBezTo>
                  <a:cubicBezTo>
                    <a:pt x="16441" y="664"/>
                    <a:pt x="16558" y="809"/>
                    <a:pt x="16635" y="989"/>
                  </a:cubicBezTo>
                  <a:cubicBezTo>
                    <a:pt x="16752" y="1168"/>
                    <a:pt x="16843" y="1358"/>
                    <a:pt x="16946" y="1537"/>
                  </a:cubicBezTo>
                  <a:cubicBezTo>
                    <a:pt x="17179" y="1962"/>
                    <a:pt x="17413" y="2376"/>
                    <a:pt x="17633" y="2802"/>
                  </a:cubicBezTo>
                  <a:cubicBezTo>
                    <a:pt x="18086" y="3631"/>
                    <a:pt x="18539" y="4459"/>
                    <a:pt x="18993" y="5288"/>
                  </a:cubicBezTo>
                  <a:cubicBezTo>
                    <a:pt x="18656" y="5254"/>
                    <a:pt x="18293" y="5254"/>
                    <a:pt x="17957" y="5243"/>
                  </a:cubicBezTo>
                  <a:cubicBezTo>
                    <a:pt x="17695" y="5229"/>
                    <a:pt x="17423" y="5212"/>
                    <a:pt x="17156" y="5212"/>
                  </a:cubicBezTo>
                  <a:cubicBezTo>
                    <a:pt x="16975" y="5212"/>
                    <a:pt x="16796" y="5220"/>
                    <a:pt x="16622" y="5243"/>
                  </a:cubicBezTo>
                  <a:cubicBezTo>
                    <a:pt x="16598" y="5233"/>
                    <a:pt x="16571" y="5228"/>
                    <a:pt x="16543" y="5228"/>
                  </a:cubicBezTo>
                  <a:cubicBezTo>
                    <a:pt x="16469" y="5228"/>
                    <a:pt x="16395" y="5265"/>
                    <a:pt x="16377" y="5355"/>
                  </a:cubicBezTo>
                  <a:cubicBezTo>
                    <a:pt x="16377" y="5377"/>
                    <a:pt x="16377" y="5411"/>
                    <a:pt x="16364" y="5433"/>
                  </a:cubicBezTo>
                  <a:cubicBezTo>
                    <a:pt x="16350" y="5444"/>
                    <a:pt x="16338" y="5456"/>
                    <a:pt x="16350" y="5478"/>
                  </a:cubicBezTo>
                  <a:lnTo>
                    <a:pt x="16364" y="5478"/>
                  </a:lnTo>
                  <a:cubicBezTo>
                    <a:pt x="16092" y="7202"/>
                    <a:pt x="15742" y="8859"/>
                    <a:pt x="15003" y="10483"/>
                  </a:cubicBezTo>
                  <a:cubicBezTo>
                    <a:pt x="14266" y="12117"/>
                    <a:pt x="13229" y="13650"/>
                    <a:pt x="11960" y="15017"/>
                  </a:cubicBezTo>
                  <a:cubicBezTo>
                    <a:pt x="11416" y="15599"/>
                    <a:pt x="10833" y="16147"/>
                    <a:pt x="10198" y="16684"/>
                  </a:cubicBezTo>
                  <a:cubicBezTo>
                    <a:pt x="10173" y="16684"/>
                    <a:pt x="10160" y="16696"/>
                    <a:pt x="10160" y="16718"/>
                  </a:cubicBezTo>
                  <a:cubicBezTo>
                    <a:pt x="7841" y="18655"/>
                    <a:pt x="4940" y="20178"/>
                    <a:pt x="1819" y="20670"/>
                  </a:cubicBezTo>
                  <a:cubicBezTo>
                    <a:pt x="1572" y="19562"/>
                    <a:pt x="1016" y="18464"/>
                    <a:pt x="432" y="17446"/>
                  </a:cubicBezTo>
                  <a:cubicBezTo>
                    <a:pt x="549" y="17455"/>
                    <a:pt x="665" y="17460"/>
                    <a:pt x="782" y="17460"/>
                  </a:cubicBezTo>
                  <a:cubicBezTo>
                    <a:pt x="2324" y="17460"/>
                    <a:pt x="3937" y="16674"/>
                    <a:pt x="5238" y="16091"/>
                  </a:cubicBezTo>
                  <a:cubicBezTo>
                    <a:pt x="6973" y="15307"/>
                    <a:pt x="8631" y="14390"/>
                    <a:pt x="10082" y="13237"/>
                  </a:cubicBezTo>
                  <a:cubicBezTo>
                    <a:pt x="12504" y="11311"/>
                    <a:pt x="14278" y="8747"/>
                    <a:pt x="14537" y="5870"/>
                  </a:cubicBezTo>
                  <a:cubicBezTo>
                    <a:pt x="14537" y="5836"/>
                    <a:pt x="14537" y="5803"/>
                    <a:pt x="14524" y="5780"/>
                  </a:cubicBezTo>
                  <a:cubicBezTo>
                    <a:pt x="14602" y="5635"/>
                    <a:pt x="14628" y="5456"/>
                    <a:pt x="14628" y="5310"/>
                  </a:cubicBezTo>
                  <a:cubicBezTo>
                    <a:pt x="14628" y="5204"/>
                    <a:pt x="14523" y="5153"/>
                    <a:pt x="14422" y="5153"/>
                  </a:cubicBezTo>
                  <a:cubicBezTo>
                    <a:pt x="14394" y="5153"/>
                    <a:pt x="14367" y="5157"/>
                    <a:pt x="14343" y="5164"/>
                  </a:cubicBezTo>
                  <a:cubicBezTo>
                    <a:pt x="13954" y="5041"/>
                    <a:pt x="13527" y="5019"/>
                    <a:pt x="13113" y="4963"/>
                  </a:cubicBezTo>
                  <a:cubicBezTo>
                    <a:pt x="12750" y="4918"/>
                    <a:pt x="12362" y="4817"/>
                    <a:pt x="11986" y="4806"/>
                  </a:cubicBezTo>
                  <a:cubicBezTo>
                    <a:pt x="12698" y="4157"/>
                    <a:pt x="13333" y="3474"/>
                    <a:pt x="13980" y="2791"/>
                  </a:cubicBezTo>
                  <a:cubicBezTo>
                    <a:pt x="14317" y="2443"/>
                    <a:pt x="14654" y="2086"/>
                    <a:pt x="14990" y="1739"/>
                  </a:cubicBezTo>
                  <a:cubicBezTo>
                    <a:pt x="15185" y="1526"/>
                    <a:pt x="15392" y="1313"/>
                    <a:pt x="15586" y="1101"/>
                  </a:cubicBezTo>
                  <a:cubicBezTo>
                    <a:pt x="15716" y="966"/>
                    <a:pt x="15910" y="641"/>
                    <a:pt x="16079" y="574"/>
                  </a:cubicBezTo>
                  <a:cubicBezTo>
                    <a:pt x="16114" y="501"/>
                    <a:pt x="16150" y="464"/>
                    <a:pt x="16184" y="464"/>
                  </a:cubicBezTo>
                  <a:close/>
                  <a:moveTo>
                    <a:pt x="5199" y="20099"/>
                  </a:moveTo>
                  <a:cubicBezTo>
                    <a:pt x="5613" y="20267"/>
                    <a:pt x="6054" y="20424"/>
                    <a:pt x="6507" y="20524"/>
                  </a:cubicBezTo>
                  <a:cubicBezTo>
                    <a:pt x="6300" y="20614"/>
                    <a:pt x="6092" y="20693"/>
                    <a:pt x="5885" y="20771"/>
                  </a:cubicBezTo>
                  <a:cubicBezTo>
                    <a:pt x="5691" y="20726"/>
                    <a:pt x="5483" y="20693"/>
                    <a:pt x="5302" y="20636"/>
                  </a:cubicBezTo>
                  <a:cubicBezTo>
                    <a:pt x="5031" y="20559"/>
                    <a:pt x="4771" y="20469"/>
                    <a:pt x="4513" y="20368"/>
                  </a:cubicBezTo>
                  <a:cubicBezTo>
                    <a:pt x="4746" y="20289"/>
                    <a:pt x="4979" y="20200"/>
                    <a:pt x="5199" y="20099"/>
                  </a:cubicBezTo>
                  <a:close/>
                  <a:moveTo>
                    <a:pt x="4435" y="20390"/>
                  </a:moveTo>
                  <a:cubicBezTo>
                    <a:pt x="4823" y="20559"/>
                    <a:pt x="5250" y="20737"/>
                    <a:pt x="5691" y="20838"/>
                  </a:cubicBezTo>
                  <a:cubicBezTo>
                    <a:pt x="5483" y="20916"/>
                    <a:pt x="5277" y="20984"/>
                    <a:pt x="5069" y="21051"/>
                  </a:cubicBezTo>
                  <a:cubicBezTo>
                    <a:pt x="4642" y="20883"/>
                    <a:pt x="4189" y="20737"/>
                    <a:pt x="3748" y="20603"/>
                  </a:cubicBezTo>
                  <a:cubicBezTo>
                    <a:pt x="3981" y="20536"/>
                    <a:pt x="4202" y="20469"/>
                    <a:pt x="4435" y="20390"/>
                  </a:cubicBezTo>
                  <a:close/>
                  <a:moveTo>
                    <a:pt x="3606" y="20636"/>
                  </a:moveTo>
                  <a:cubicBezTo>
                    <a:pt x="4033" y="20804"/>
                    <a:pt x="4474" y="20972"/>
                    <a:pt x="4926" y="21096"/>
                  </a:cubicBezTo>
                  <a:cubicBezTo>
                    <a:pt x="4681" y="21174"/>
                    <a:pt x="4422" y="21252"/>
                    <a:pt x="4175" y="21319"/>
                  </a:cubicBezTo>
                  <a:cubicBezTo>
                    <a:pt x="4150" y="21297"/>
                    <a:pt x="4124" y="21286"/>
                    <a:pt x="4098" y="21275"/>
                  </a:cubicBezTo>
                  <a:cubicBezTo>
                    <a:pt x="3606" y="21107"/>
                    <a:pt x="3049" y="20928"/>
                    <a:pt x="2492" y="20838"/>
                  </a:cubicBezTo>
                  <a:cubicBezTo>
                    <a:pt x="2867" y="20794"/>
                    <a:pt x="3243" y="20726"/>
                    <a:pt x="3606" y="20636"/>
                  </a:cubicBezTo>
                  <a:close/>
                  <a:moveTo>
                    <a:pt x="16279" y="0"/>
                  </a:moveTo>
                  <a:cubicBezTo>
                    <a:pt x="16234" y="0"/>
                    <a:pt x="16206" y="20"/>
                    <a:pt x="16195" y="48"/>
                  </a:cubicBezTo>
                  <a:cubicBezTo>
                    <a:pt x="15936" y="59"/>
                    <a:pt x="15768" y="306"/>
                    <a:pt x="15625" y="440"/>
                  </a:cubicBezTo>
                  <a:cubicBezTo>
                    <a:pt x="15185" y="899"/>
                    <a:pt x="14757" y="1358"/>
                    <a:pt x="14317" y="1817"/>
                  </a:cubicBezTo>
                  <a:cubicBezTo>
                    <a:pt x="13424" y="2757"/>
                    <a:pt x="12491" y="3698"/>
                    <a:pt x="11675" y="4694"/>
                  </a:cubicBezTo>
                  <a:cubicBezTo>
                    <a:pt x="11636" y="4750"/>
                    <a:pt x="11636" y="4806"/>
                    <a:pt x="11662" y="4840"/>
                  </a:cubicBezTo>
                  <a:cubicBezTo>
                    <a:pt x="11636" y="4873"/>
                    <a:pt x="11623" y="4918"/>
                    <a:pt x="11636" y="4963"/>
                  </a:cubicBezTo>
                  <a:cubicBezTo>
                    <a:pt x="11559" y="5153"/>
                    <a:pt x="11844" y="5332"/>
                    <a:pt x="11973" y="5467"/>
                  </a:cubicBezTo>
                  <a:cubicBezTo>
                    <a:pt x="12219" y="5702"/>
                    <a:pt x="12465" y="6004"/>
                    <a:pt x="12789" y="6161"/>
                  </a:cubicBezTo>
                  <a:cubicBezTo>
                    <a:pt x="12801" y="6183"/>
                    <a:pt x="12828" y="6194"/>
                    <a:pt x="12867" y="6206"/>
                  </a:cubicBezTo>
                  <a:cubicBezTo>
                    <a:pt x="13086" y="6251"/>
                    <a:pt x="13319" y="6251"/>
                    <a:pt x="13553" y="6261"/>
                  </a:cubicBezTo>
                  <a:cubicBezTo>
                    <a:pt x="13709" y="6261"/>
                    <a:pt x="13864" y="6284"/>
                    <a:pt x="14019" y="6295"/>
                  </a:cubicBezTo>
                  <a:cubicBezTo>
                    <a:pt x="13631" y="8915"/>
                    <a:pt x="11947" y="11243"/>
                    <a:pt x="9694" y="13012"/>
                  </a:cubicBezTo>
                  <a:cubicBezTo>
                    <a:pt x="8385" y="14042"/>
                    <a:pt x="6896" y="14893"/>
                    <a:pt x="5341" y="15609"/>
                  </a:cubicBezTo>
                  <a:cubicBezTo>
                    <a:pt x="4565" y="15979"/>
                    <a:pt x="3761" y="16327"/>
                    <a:pt x="2945" y="16606"/>
                  </a:cubicBezTo>
                  <a:cubicBezTo>
                    <a:pt x="2052" y="16919"/>
                    <a:pt x="1145" y="17054"/>
                    <a:pt x="212" y="17233"/>
                  </a:cubicBezTo>
                  <a:cubicBezTo>
                    <a:pt x="199" y="17233"/>
                    <a:pt x="199" y="17233"/>
                    <a:pt x="199" y="17244"/>
                  </a:cubicBezTo>
                  <a:cubicBezTo>
                    <a:pt x="192" y="17244"/>
                    <a:pt x="185" y="17244"/>
                    <a:pt x="178" y="17244"/>
                  </a:cubicBezTo>
                  <a:cubicBezTo>
                    <a:pt x="57" y="17244"/>
                    <a:pt x="-43" y="17329"/>
                    <a:pt x="18" y="17446"/>
                  </a:cubicBezTo>
                  <a:cubicBezTo>
                    <a:pt x="601" y="18554"/>
                    <a:pt x="1041" y="19707"/>
                    <a:pt x="1611" y="20804"/>
                  </a:cubicBezTo>
                  <a:cubicBezTo>
                    <a:pt x="1637" y="20849"/>
                    <a:pt x="1676" y="20861"/>
                    <a:pt x="1715" y="20871"/>
                  </a:cubicBezTo>
                  <a:cubicBezTo>
                    <a:pt x="1728" y="20883"/>
                    <a:pt x="1741" y="20894"/>
                    <a:pt x="1753" y="20905"/>
                  </a:cubicBezTo>
                  <a:cubicBezTo>
                    <a:pt x="2103" y="21062"/>
                    <a:pt x="2479" y="21141"/>
                    <a:pt x="2842" y="21252"/>
                  </a:cubicBezTo>
                  <a:cubicBezTo>
                    <a:pt x="3204" y="21364"/>
                    <a:pt x="3567" y="21476"/>
                    <a:pt x="3942" y="21589"/>
                  </a:cubicBezTo>
                  <a:cubicBezTo>
                    <a:pt x="3965" y="21596"/>
                    <a:pt x="3990" y="21600"/>
                    <a:pt x="4014" y="21600"/>
                  </a:cubicBezTo>
                  <a:cubicBezTo>
                    <a:pt x="4057" y="21600"/>
                    <a:pt x="4099" y="21588"/>
                    <a:pt x="4124" y="21566"/>
                  </a:cubicBezTo>
                  <a:cubicBezTo>
                    <a:pt x="8062" y="21196"/>
                    <a:pt x="11520" y="18185"/>
                    <a:pt x="13799" y="15609"/>
                  </a:cubicBezTo>
                  <a:cubicBezTo>
                    <a:pt x="14071" y="15319"/>
                    <a:pt x="14330" y="15005"/>
                    <a:pt x="14576" y="14692"/>
                  </a:cubicBezTo>
                  <a:cubicBezTo>
                    <a:pt x="14615" y="14703"/>
                    <a:pt x="14654" y="14715"/>
                    <a:pt x="14693" y="14715"/>
                  </a:cubicBezTo>
                  <a:cubicBezTo>
                    <a:pt x="14697" y="14715"/>
                    <a:pt x="14700" y="14715"/>
                    <a:pt x="14704" y="14715"/>
                  </a:cubicBezTo>
                  <a:cubicBezTo>
                    <a:pt x="14748" y="14715"/>
                    <a:pt x="14766" y="14657"/>
                    <a:pt x="14718" y="14647"/>
                  </a:cubicBezTo>
                  <a:cubicBezTo>
                    <a:pt x="14693" y="14636"/>
                    <a:pt x="14654" y="14625"/>
                    <a:pt x="14628" y="14625"/>
                  </a:cubicBezTo>
                  <a:cubicBezTo>
                    <a:pt x="14757" y="14457"/>
                    <a:pt x="14887" y="14277"/>
                    <a:pt x="15003" y="14110"/>
                  </a:cubicBezTo>
                  <a:cubicBezTo>
                    <a:pt x="15029" y="14110"/>
                    <a:pt x="15056" y="14076"/>
                    <a:pt x="15042" y="14054"/>
                  </a:cubicBezTo>
                  <a:cubicBezTo>
                    <a:pt x="15625" y="13214"/>
                    <a:pt x="16117" y="12330"/>
                    <a:pt x="16454" y="11378"/>
                  </a:cubicBezTo>
                  <a:cubicBezTo>
                    <a:pt x="16739" y="10560"/>
                    <a:pt x="16921" y="9698"/>
                    <a:pt x="17128" y="8859"/>
                  </a:cubicBezTo>
                  <a:cubicBezTo>
                    <a:pt x="17309" y="8075"/>
                    <a:pt x="17568" y="7291"/>
                    <a:pt x="17516" y="6497"/>
                  </a:cubicBezTo>
                  <a:cubicBezTo>
                    <a:pt x="17788" y="6541"/>
                    <a:pt x="18060" y="6586"/>
                    <a:pt x="18332" y="6620"/>
                  </a:cubicBezTo>
                  <a:cubicBezTo>
                    <a:pt x="18345" y="6631"/>
                    <a:pt x="18345" y="6631"/>
                    <a:pt x="18358" y="6631"/>
                  </a:cubicBezTo>
                  <a:cubicBezTo>
                    <a:pt x="18900" y="6695"/>
                    <a:pt x="19454" y="6724"/>
                    <a:pt x="20003" y="6724"/>
                  </a:cubicBezTo>
                  <a:cubicBezTo>
                    <a:pt x="20229" y="6724"/>
                    <a:pt x="20454" y="6719"/>
                    <a:pt x="20676" y="6709"/>
                  </a:cubicBezTo>
                  <a:cubicBezTo>
                    <a:pt x="21350" y="6687"/>
                    <a:pt x="21557" y="6508"/>
                    <a:pt x="21311" y="5948"/>
                  </a:cubicBezTo>
                  <a:cubicBezTo>
                    <a:pt x="20470" y="4078"/>
                    <a:pt x="19252" y="2064"/>
                    <a:pt x="17853" y="462"/>
                  </a:cubicBezTo>
                  <a:cubicBezTo>
                    <a:pt x="17827" y="417"/>
                    <a:pt x="17763" y="406"/>
                    <a:pt x="17710" y="406"/>
                  </a:cubicBezTo>
                  <a:cubicBezTo>
                    <a:pt x="17542" y="306"/>
                    <a:pt x="17309" y="249"/>
                    <a:pt x="17140" y="194"/>
                  </a:cubicBezTo>
                  <a:cubicBezTo>
                    <a:pt x="16882" y="115"/>
                    <a:pt x="16583" y="26"/>
                    <a:pt x="16312" y="3"/>
                  </a:cubicBezTo>
                  <a:cubicBezTo>
                    <a:pt x="16300" y="1"/>
                    <a:pt x="16289" y="0"/>
                    <a:pt x="16279" y="0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1197;p38"/>
            <p:cNvSpPr/>
            <p:nvPr/>
          </p:nvSpPr>
          <p:spPr>
            <a:xfrm flipH="1" rot="16200000">
              <a:off x="597333" y="2251919"/>
              <a:ext cx="981013" cy="1012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6856" y="462"/>
                  </a:moveTo>
                  <a:cubicBezTo>
                    <a:pt x="16895" y="484"/>
                    <a:pt x="16946" y="496"/>
                    <a:pt x="16985" y="518"/>
                  </a:cubicBezTo>
                  <a:cubicBezTo>
                    <a:pt x="17101" y="574"/>
                    <a:pt x="17218" y="619"/>
                    <a:pt x="17348" y="664"/>
                  </a:cubicBezTo>
                  <a:cubicBezTo>
                    <a:pt x="17452" y="709"/>
                    <a:pt x="17542" y="764"/>
                    <a:pt x="17658" y="787"/>
                  </a:cubicBezTo>
                  <a:cubicBezTo>
                    <a:pt x="17827" y="1056"/>
                    <a:pt x="18009" y="1324"/>
                    <a:pt x="18177" y="1593"/>
                  </a:cubicBezTo>
                  <a:cubicBezTo>
                    <a:pt x="17891" y="1447"/>
                    <a:pt x="17594" y="1313"/>
                    <a:pt x="17296" y="1168"/>
                  </a:cubicBezTo>
                  <a:cubicBezTo>
                    <a:pt x="17167" y="921"/>
                    <a:pt x="17024" y="664"/>
                    <a:pt x="16856" y="462"/>
                  </a:cubicBezTo>
                  <a:close/>
                  <a:moveTo>
                    <a:pt x="17348" y="1269"/>
                  </a:moveTo>
                  <a:cubicBezTo>
                    <a:pt x="17658" y="1436"/>
                    <a:pt x="17970" y="1604"/>
                    <a:pt x="18293" y="1761"/>
                  </a:cubicBezTo>
                  <a:cubicBezTo>
                    <a:pt x="18475" y="2041"/>
                    <a:pt x="18656" y="2309"/>
                    <a:pt x="18850" y="2589"/>
                  </a:cubicBezTo>
                  <a:cubicBezTo>
                    <a:pt x="18462" y="2388"/>
                    <a:pt x="18073" y="2198"/>
                    <a:pt x="17697" y="1996"/>
                  </a:cubicBezTo>
                  <a:cubicBezTo>
                    <a:pt x="17607" y="1851"/>
                    <a:pt x="17491" y="1571"/>
                    <a:pt x="17348" y="1269"/>
                  </a:cubicBezTo>
                  <a:close/>
                  <a:moveTo>
                    <a:pt x="17775" y="2153"/>
                  </a:moveTo>
                  <a:cubicBezTo>
                    <a:pt x="18151" y="2376"/>
                    <a:pt x="18553" y="2589"/>
                    <a:pt x="18966" y="2780"/>
                  </a:cubicBezTo>
                  <a:cubicBezTo>
                    <a:pt x="19135" y="3026"/>
                    <a:pt x="19304" y="3272"/>
                    <a:pt x="19459" y="3530"/>
                  </a:cubicBezTo>
                  <a:cubicBezTo>
                    <a:pt x="19032" y="3328"/>
                    <a:pt x="18591" y="3127"/>
                    <a:pt x="18190" y="2891"/>
                  </a:cubicBezTo>
                  <a:cubicBezTo>
                    <a:pt x="18048" y="2646"/>
                    <a:pt x="17905" y="2399"/>
                    <a:pt x="17775" y="2153"/>
                  </a:cubicBezTo>
                  <a:close/>
                  <a:moveTo>
                    <a:pt x="18267" y="3048"/>
                  </a:moveTo>
                  <a:cubicBezTo>
                    <a:pt x="18669" y="3295"/>
                    <a:pt x="19109" y="3541"/>
                    <a:pt x="19575" y="3709"/>
                  </a:cubicBezTo>
                  <a:cubicBezTo>
                    <a:pt x="19744" y="4000"/>
                    <a:pt x="19925" y="4291"/>
                    <a:pt x="20094" y="4582"/>
                  </a:cubicBezTo>
                  <a:cubicBezTo>
                    <a:pt x="19628" y="4325"/>
                    <a:pt x="19161" y="4090"/>
                    <a:pt x="18695" y="3832"/>
                  </a:cubicBezTo>
                  <a:cubicBezTo>
                    <a:pt x="18553" y="3575"/>
                    <a:pt x="18410" y="3306"/>
                    <a:pt x="18267" y="3048"/>
                  </a:cubicBezTo>
                  <a:close/>
                  <a:moveTo>
                    <a:pt x="18799" y="4023"/>
                  </a:moveTo>
                  <a:cubicBezTo>
                    <a:pt x="19252" y="4302"/>
                    <a:pt x="19731" y="4582"/>
                    <a:pt x="20223" y="4806"/>
                  </a:cubicBezTo>
                  <a:cubicBezTo>
                    <a:pt x="20223" y="4817"/>
                    <a:pt x="20237" y="4828"/>
                    <a:pt x="20237" y="4840"/>
                  </a:cubicBezTo>
                  <a:cubicBezTo>
                    <a:pt x="20392" y="5097"/>
                    <a:pt x="20521" y="5366"/>
                    <a:pt x="20664" y="5635"/>
                  </a:cubicBezTo>
                  <a:cubicBezTo>
                    <a:pt x="20146" y="5321"/>
                    <a:pt x="19628" y="5008"/>
                    <a:pt x="19148" y="4661"/>
                  </a:cubicBezTo>
                  <a:cubicBezTo>
                    <a:pt x="19032" y="4448"/>
                    <a:pt x="18915" y="4235"/>
                    <a:pt x="18799" y="4023"/>
                  </a:cubicBezTo>
                  <a:close/>
                  <a:moveTo>
                    <a:pt x="13734" y="5422"/>
                  </a:moveTo>
                  <a:cubicBezTo>
                    <a:pt x="13826" y="5430"/>
                    <a:pt x="13924" y="5438"/>
                    <a:pt x="14019" y="5438"/>
                  </a:cubicBezTo>
                  <a:cubicBezTo>
                    <a:pt x="14059" y="5438"/>
                    <a:pt x="14098" y="5436"/>
                    <a:pt x="14136" y="5433"/>
                  </a:cubicBezTo>
                  <a:cubicBezTo>
                    <a:pt x="14071" y="5534"/>
                    <a:pt x="14071" y="5657"/>
                    <a:pt x="14097" y="5769"/>
                  </a:cubicBezTo>
                  <a:cubicBezTo>
                    <a:pt x="14084" y="5780"/>
                    <a:pt x="14084" y="5791"/>
                    <a:pt x="14084" y="5803"/>
                  </a:cubicBezTo>
                  <a:cubicBezTo>
                    <a:pt x="13967" y="5679"/>
                    <a:pt x="13851" y="5545"/>
                    <a:pt x="13734" y="5422"/>
                  </a:cubicBezTo>
                  <a:close/>
                  <a:moveTo>
                    <a:pt x="13061" y="5332"/>
                  </a:moveTo>
                  <a:cubicBezTo>
                    <a:pt x="13216" y="5355"/>
                    <a:pt x="13397" y="5388"/>
                    <a:pt x="13566" y="5411"/>
                  </a:cubicBezTo>
                  <a:cubicBezTo>
                    <a:pt x="13709" y="5601"/>
                    <a:pt x="13864" y="5780"/>
                    <a:pt x="14033" y="5959"/>
                  </a:cubicBezTo>
                  <a:cubicBezTo>
                    <a:pt x="13954" y="5948"/>
                    <a:pt x="13876" y="5948"/>
                    <a:pt x="13786" y="5937"/>
                  </a:cubicBezTo>
                  <a:cubicBezTo>
                    <a:pt x="13682" y="5847"/>
                    <a:pt x="13566" y="5758"/>
                    <a:pt x="13449" y="5668"/>
                  </a:cubicBezTo>
                  <a:cubicBezTo>
                    <a:pt x="13358" y="5578"/>
                    <a:pt x="13255" y="5501"/>
                    <a:pt x="13152" y="5411"/>
                  </a:cubicBezTo>
                  <a:cubicBezTo>
                    <a:pt x="13113" y="5388"/>
                    <a:pt x="13086" y="5355"/>
                    <a:pt x="13048" y="5332"/>
                  </a:cubicBezTo>
                  <a:close/>
                  <a:moveTo>
                    <a:pt x="12206" y="5209"/>
                  </a:moveTo>
                  <a:cubicBezTo>
                    <a:pt x="12426" y="5254"/>
                    <a:pt x="12659" y="5276"/>
                    <a:pt x="12879" y="5310"/>
                  </a:cubicBezTo>
                  <a:cubicBezTo>
                    <a:pt x="13022" y="5467"/>
                    <a:pt x="13203" y="5601"/>
                    <a:pt x="13358" y="5746"/>
                  </a:cubicBezTo>
                  <a:cubicBezTo>
                    <a:pt x="13436" y="5813"/>
                    <a:pt x="13514" y="5881"/>
                    <a:pt x="13579" y="5937"/>
                  </a:cubicBezTo>
                  <a:lnTo>
                    <a:pt x="13553" y="5937"/>
                  </a:lnTo>
                  <a:cubicBezTo>
                    <a:pt x="13371" y="5937"/>
                    <a:pt x="13177" y="5948"/>
                    <a:pt x="12996" y="5971"/>
                  </a:cubicBezTo>
                  <a:cubicBezTo>
                    <a:pt x="12867" y="5758"/>
                    <a:pt x="12634" y="5578"/>
                    <a:pt x="12439" y="5411"/>
                  </a:cubicBezTo>
                  <a:cubicBezTo>
                    <a:pt x="12362" y="5343"/>
                    <a:pt x="12283" y="5276"/>
                    <a:pt x="12206" y="5209"/>
                  </a:cubicBezTo>
                  <a:close/>
                  <a:moveTo>
                    <a:pt x="16713" y="5534"/>
                  </a:moveTo>
                  <a:cubicBezTo>
                    <a:pt x="16882" y="5568"/>
                    <a:pt x="17063" y="5578"/>
                    <a:pt x="17244" y="5601"/>
                  </a:cubicBezTo>
                  <a:cubicBezTo>
                    <a:pt x="17477" y="5836"/>
                    <a:pt x="17710" y="6083"/>
                    <a:pt x="17957" y="6306"/>
                  </a:cubicBezTo>
                  <a:lnTo>
                    <a:pt x="17477" y="6306"/>
                  </a:lnTo>
                  <a:cubicBezTo>
                    <a:pt x="17444" y="6263"/>
                    <a:pt x="17379" y="6243"/>
                    <a:pt x="17316" y="6243"/>
                  </a:cubicBezTo>
                  <a:cubicBezTo>
                    <a:pt x="17281" y="6243"/>
                    <a:pt x="17246" y="6250"/>
                    <a:pt x="17218" y="6261"/>
                  </a:cubicBezTo>
                  <a:cubicBezTo>
                    <a:pt x="17050" y="6093"/>
                    <a:pt x="16868" y="5915"/>
                    <a:pt x="16700" y="5746"/>
                  </a:cubicBezTo>
                  <a:cubicBezTo>
                    <a:pt x="16700" y="5679"/>
                    <a:pt x="16700" y="5612"/>
                    <a:pt x="16713" y="5534"/>
                  </a:cubicBezTo>
                  <a:close/>
                  <a:moveTo>
                    <a:pt x="17400" y="5612"/>
                  </a:moveTo>
                  <a:cubicBezTo>
                    <a:pt x="17581" y="5623"/>
                    <a:pt x="17763" y="5623"/>
                    <a:pt x="17957" y="5635"/>
                  </a:cubicBezTo>
                  <a:cubicBezTo>
                    <a:pt x="17944" y="5646"/>
                    <a:pt x="17944" y="5657"/>
                    <a:pt x="17944" y="5668"/>
                  </a:cubicBezTo>
                  <a:cubicBezTo>
                    <a:pt x="18177" y="5881"/>
                    <a:pt x="18397" y="6105"/>
                    <a:pt x="18630" y="6318"/>
                  </a:cubicBezTo>
                  <a:cubicBezTo>
                    <a:pt x="18475" y="6318"/>
                    <a:pt x="18306" y="6306"/>
                    <a:pt x="18151" y="6306"/>
                  </a:cubicBezTo>
                  <a:cubicBezTo>
                    <a:pt x="17918" y="6071"/>
                    <a:pt x="17646" y="5836"/>
                    <a:pt x="17400" y="5612"/>
                  </a:cubicBezTo>
                  <a:close/>
                  <a:moveTo>
                    <a:pt x="19213" y="4773"/>
                  </a:moveTo>
                  <a:cubicBezTo>
                    <a:pt x="19705" y="5153"/>
                    <a:pt x="20210" y="5511"/>
                    <a:pt x="20767" y="5825"/>
                  </a:cubicBezTo>
                  <a:lnTo>
                    <a:pt x="20767" y="5836"/>
                  </a:lnTo>
                  <a:cubicBezTo>
                    <a:pt x="20910" y="6105"/>
                    <a:pt x="21104" y="6228"/>
                    <a:pt x="20689" y="6318"/>
                  </a:cubicBezTo>
                  <a:cubicBezTo>
                    <a:pt x="20521" y="6217"/>
                    <a:pt x="20340" y="6116"/>
                    <a:pt x="20171" y="6016"/>
                  </a:cubicBezTo>
                  <a:cubicBezTo>
                    <a:pt x="19977" y="5892"/>
                    <a:pt x="19783" y="5758"/>
                    <a:pt x="19589" y="5623"/>
                  </a:cubicBezTo>
                  <a:cubicBezTo>
                    <a:pt x="19653" y="5556"/>
                    <a:pt x="19614" y="5433"/>
                    <a:pt x="19523" y="5377"/>
                  </a:cubicBezTo>
                  <a:cubicBezTo>
                    <a:pt x="19523" y="5355"/>
                    <a:pt x="19511" y="5332"/>
                    <a:pt x="19498" y="5298"/>
                  </a:cubicBezTo>
                  <a:cubicBezTo>
                    <a:pt x="19407" y="5131"/>
                    <a:pt x="19304" y="4952"/>
                    <a:pt x="19213" y="4773"/>
                  </a:cubicBezTo>
                  <a:close/>
                  <a:moveTo>
                    <a:pt x="17996" y="5635"/>
                  </a:moveTo>
                  <a:cubicBezTo>
                    <a:pt x="18021" y="5635"/>
                    <a:pt x="18048" y="5635"/>
                    <a:pt x="18073" y="5646"/>
                  </a:cubicBezTo>
                  <a:cubicBezTo>
                    <a:pt x="18345" y="5657"/>
                    <a:pt x="18617" y="5679"/>
                    <a:pt x="18902" y="5691"/>
                  </a:cubicBezTo>
                  <a:cubicBezTo>
                    <a:pt x="19083" y="5915"/>
                    <a:pt x="19265" y="6127"/>
                    <a:pt x="19459" y="6328"/>
                  </a:cubicBezTo>
                  <a:cubicBezTo>
                    <a:pt x="19226" y="6328"/>
                    <a:pt x="19005" y="6328"/>
                    <a:pt x="18772" y="6318"/>
                  </a:cubicBezTo>
                  <a:cubicBezTo>
                    <a:pt x="18527" y="6083"/>
                    <a:pt x="18254" y="5858"/>
                    <a:pt x="17996" y="5635"/>
                  </a:cubicBezTo>
                  <a:close/>
                  <a:moveTo>
                    <a:pt x="19511" y="5679"/>
                  </a:moveTo>
                  <a:cubicBezTo>
                    <a:pt x="19809" y="5915"/>
                    <a:pt x="20119" y="6150"/>
                    <a:pt x="20443" y="6351"/>
                  </a:cubicBezTo>
                  <a:cubicBezTo>
                    <a:pt x="20301" y="6351"/>
                    <a:pt x="20146" y="6340"/>
                    <a:pt x="20016" y="6340"/>
                  </a:cubicBezTo>
                  <a:lnTo>
                    <a:pt x="19628" y="6340"/>
                  </a:lnTo>
                  <a:cubicBezTo>
                    <a:pt x="19446" y="6116"/>
                    <a:pt x="19239" y="5903"/>
                    <a:pt x="19032" y="5702"/>
                  </a:cubicBezTo>
                  <a:cubicBezTo>
                    <a:pt x="19174" y="5702"/>
                    <a:pt x="19317" y="5702"/>
                    <a:pt x="19446" y="5691"/>
                  </a:cubicBezTo>
                  <a:cubicBezTo>
                    <a:pt x="19472" y="5691"/>
                    <a:pt x="19498" y="5691"/>
                    <a:pt x="19511" y="5679"/>
                  </a:cubicBezTo>
                  <a:close/>
                  <a:moveTo>
                    <a:pt x="16687" y="5881"/>
                  </a:moveTo>
                  <a:cubicBezTo>
                    <a:pt x="16830" y="6038"/>
                    <a:pt x="16959" y="6206"/>
                    <a:pt x="17115" y="6351"/>
                  </a:cubicBezTo>
                  <a:cubicBezTo>
                    <a:pt x="17101" y="6373"/>
                    <a:pt x="17089" y="6407"/>
                    <a:pt x="17101" y="6441"/>
                  </a:cubicBezTo>
                  <a:cubicBezTo>
                    <a:pt x="17101" y="6575"/>
                    <a:pt x="17101" y="6698"/>
                    <a:pt x="17101" y="6821"/>
                  </a:cubicBezTo>
                  <a:cubicBezTo>
                    <a:pt x="16934" y="6743"/>
                    <a:pt x="16778" y="6642"/>
                    <a:pt x="16622" y="6541"/>
                  </a:cubicBezTo>
                  <a:cubicBezTo>
                    <a:pt x="16649" y="6318"/>
                    <a:pt x="16674" y="6105"/>
                    <a:pt x="16687" y="5881"/>
                  </a:cubicBezTo>
                  <a:close/>
                  <a:moveTo>
                    <a:pt x="16610" y="6631"/>
                  </a:moveTo>
                  <a:cubicBezTo>
                    <a:pt x="16765" y="6743"/>
                    <a:pt x="16921" y="6843"/>
                    <a:pt x="17101" y="6933"/>
                  </a:cubicBezTo>
                  <a:cubicBezTo>
                    <a:pt x="17089" y="7146"/>
                    <a:pt x="17050" y="7358"/>
                    <a:pt x="17011" y="7571"/>
                  </a:cubicBezTo>
                  <a:cubicBezTo>
                    <a:pt x="16830" y="7515"/>
                    <a:pt x="16649" y="7460"/>
                    <a:pt x="16467" y="7415"/>
                  </a:cubicBezTo>
                  <a:cubicBezTo>
                    <a:pt x="16532" y="7157"/>
                    <a:pt x="16571" y="6900"/>
                    <a:pt x="16610" y="6631"/>
                  </a:cubicBezTo>
                  <a:close/>
                  <a:moveTo>
                    <a:pt x="16454" y="7504"/>
                  </a:moveTo>
                  <a:cubicBezTo>
                    <a:pt x="16635" y="7560"/>
                    <a:pt x="16816" y="7628"/>
                    <a:pt x="16998" y="7672"/>
                  </a:cubicBezTo>
                  <a:cubicBezTo>
                    <a:pt x="16946" y="7896"/>
                    <a:pt x="16895" y="8109"/>
                    <a:pt x="16843" y="8321"/>
                  </a:cubicBezTo>
                  <a:cubicBezTo>
                    <a:pt x="16649" y="8277"/>
                    <a:pt x="16467" y="8243"/>
                    <a:pt x="16286" y="8187"/>
                  </a:cubicBezTo>
                  <a:cubicBezTo>
                    <a:pt x="16350" y="7963"/>
                    <a:pt x="16402" y="7739"/>
                    <a:pt x="16454" y="7504"/>
                  </a:cubicBezTo>
                  <a:close/>
                  <a:moveTo>
                    <a:pt x="16273" y="8265"/>
                  </a:moveTo>
                  <a:cubicBezTo>
                    <a:pt x="16454" y="8321"/>
                    <a:pt x="16635" y="8366"/>
                    <a:pt x="16816" y="8400"/>
                  </a:cubicBezTo>
                  <a:cubicBezTo>
                    <a:pt x="16778" y="8579"/>
                    <a:pt x="16726" y="8758"/>
                    <a:pt x="16687" y="8938"/>
                  </a:cubicBezTo>
                  <a:lnTo>
                    <a:pt x="16661" y="9005"/>
                  </a:lnTo>
                  <a:cubicBezTo>
                    <a:pt x="16467" y="8971"/>
                    <a:pt x="16273" y="8938"/>
                    <a:pt x="16079" y="8915"/>
                  </a:cubicBezTo>
                  <a:cubicBezTo>
                    <a:pt x="16143" y="8702"/>
                    <a:pt x="16208" y="8478"/>
                    <a:pt x="16273" y="8265"/>
                  </a:cubicBezTo>
                  <a:close/>
                  <a:moveTo>
                    <a:pt x="16040" y="9015"/>
                  </a:moveTo>
                  <a:cubicBezTo>
                    <a:pt x="16234" y="9049"/>
                    <a:pt x="16441" y="9072"/>
                    <a:pt x="16649" y="9105"/>
                  </a:cubicBezTo>
                  <a:cubicBezTo>
                    <a:pt x="16558" y="9441"/>
                    <a:pt x="16480" y="9777"/>
                    <a:pt x="16402" y="10113"/>
                  </a:cubicBezTo>
                  <a:cubicBezTo>
                    <a:pt x="16156" y="10079"/>
                    <a:pt x="15923" y="10023"/>
                    <a:pt x="15690" y="9934"/>
                  </a:cubicBezTo>
                  <a:cubicBezTo>
                    <a:pt x="15820" y="9631"/>
                    <a:pt x="15936" y="9329"/>
                    <a:pt x="16040" y="9015"/>
                  </a:cubicBezTo>
                  <a:close/>
                  <a:moveTo>
                    <a:pt x="15664" y="10001"/>
                  </a:moveTo>
                  <a:cubicBezTo>
                    <a:pt x="15898" y="10090"/>
                    <a:pt x="16131" y="10169"/>
                    <a:pt x="16377" y="10203"/>
                  </a:cubicBezTo>
                  <a:cubicBezTo>
                    <a:pt x="16299" y="10493"/>
                    <a:pt x="16221" y="10785"/>
                    <a:pt x="16131" y="11075"/>
                  </a:cubicBezTo>
                  <a:cubicBezTo>
                    <a:pt x="15832" y="11053"/>
                    <a:pt x="15547" y="10997"/>
                    <a:pt x="15263" y="10919"/>
                  </a:cubicBezTo>
                  <a:lnTo>
                    <a:pt x="15250" y="10919"/>
                  </a:lnTo>
                  <a:cubicBezTo>
                    <a:pt x="15405" y="10617"/>
                    <a:pt x="15535" y="10315"/>
                    <a:pt x="15664" y="10001"/>
                  </a:cubicBezTo>
                  <a:close/>
                  <a:moveTo>
                    <a:pt x="15224" y="10986"/>
                  </a:moveTo>
                  <a:cubicBezTo>
                    <a:pt x="15224" y="10986"/>
                    <a:pt x="15224" y="10997"/>
                    <a:pt x="15236" y="10997"/>
                  </a:cubicBezTo>
                  <a:cubicBezTo>
                    <a:pt x="15522" y="11087"/>
                    <a:pt x="15807" y="11142"/>
                    <a:pt x="16104" y="11165"/>
                  </a:cubicBezTo>
                  <a:cubicBezTo>
                    <a:pt x="16065" y="11266"/>
                    <a:pt x="16040" y="11367"/>
                    <a:pt x="16001" y="11467"/>
                  </a:cubicBezTo>
                  <a:cubicBezTo>
                    <a:pt x="15962" y="11568"/>
                    <a:pt x="15923" y="11657"/>
                    <a:pt x="15884" y="11759"/>
                  </a:cubicBezTo>
                  <a:cubicBezTo>
                    <a:pt x="15547" y="11702"/>
                    <a:pt x="15224" y="11657"/>
                    <a:pt x="14900" y="11590"/>
                  </a:cubicBezTo>
                  <a:cubicBezTo>
                    <a:pt x="15017" y="11389"/>
                    <a:pt x="15120" y="11187"/>
                    <a:pt x="15224" y="10986"/>
                  </a:cubicBezTo>
                  <a:close/>
                  <a:moveTo>
                    <a:pt x="14874" y="11647"/>
                  </a:moveTo>
                  <a:cubicBezTo>
                    <a:pt x="15185" y="11725"/>
                    <a:pt x="15522" y="11792"/>
                    <a:pt x="15845" y="11826"/>
                  </a:cubicBezTo>
                  <a:cubicBezTo>
                    <a:pt x="15742" y="12083"/>
                    <a:pt x="15612" y="12352"/>
                    <a:pt x="15483" y="12598"/>
                  </a:cubicBezTo>
                  <a:cubicBezTo>
                    <a:pt x="15159" y="12486"/>
                    <a:pt x="14809" y="12397"/>
                    <a:pt x="14460" y="12341"/>
                  </a:cubicBezTo>
                  <a:cubicBezTo>
                    <a:pt x="14602" y="12117"/>
                    <a:pt x="14745" y="11882"/>
                    <a:pt x="14874" y="11647"/>
                  </a:cubicBezTo>
                  <a:close/>
                  <a:moveTo>
                    <a:pt x="14421" y="12408"/>
                  </a:moveTo>
                  <a:cubicBezTo>
                    <a:pt x="14770" y="12475"/>
                    <a:pt x="15107" y="12576"/>
                    <a:pt x="15444" y="12677"/>
                  </a:cubicBezTo>
                  <a:cubicBezTo>
                    <a:pt x="15366" y="12833"/>
                    <a:pt x="15275" y="12979"/>
                    <a:pt x="15185" y="13125"/>
                  </a:cubicBezTo>
                  <a:cubicBezTo>
                    <a:pt x="14822" y="13057"/>
                    <a:pt x="14447" y="12990"/>
                    <a:pt x="14084" y="12934"/>
                  </a:cubicBezTo>
                  <a:cubicBezTo>
                    <a:pt x="14200" y="12766"/>
                    <a:pt x="14317" y="12587"/>
                    <a:pt x="14421" y="12408"/>
                  </a:cubicBezTo>
                  <a:close/>
                  <a:moveTo>
                    <a:pt x="14045" y="12990"/>
                  </a:moveTo>
                  <a:cubicBezTo>
                    <a:pt x="14408" y="13068"/>
                    <a:pt x="14770" y="13135"/>
                    <a:pt x="15146" y="13202"/>
                  </a:cubicBezTo>
                  <a:cubicBezTo>
                    <a:pt x="14990" y="13449"/>
                    <a:pt x="14822" y="13695"/>
                    <a:pt x="14654" y="13942"/>
                  </a:cubicBezTo>
                  <a:cubicBezTo>
                    <a:pt x="14447" y="13897"/>
                    <a:pt x="14239" y="13841"/>
                    <a:pt x="14045" y="13796"/>
                  </a:cubicBezTo>
                  <a:cubicBezTo>
                    <a:pt x="13915" y="13762"/>
                    <a:pt x="13721" y="13695"/>
                    <a:pt x="13566" y="13673"/>
                  </a:cubicBezTo>
                  <a:cubicBezTo>
                    <a:pt x="13734" y="13449"/>
                    <a:pt x="13890" y="13225"/>
                    <a:pt x="14045" y="12990"/>
                  </a:cubicBezTo>
                  <a:close/>
                  <a:moveTo>
                    <a:pt x="13514" y="13740"/>
                  </a:moveTo>
                  <a:cubicBezTo>
                    <a:pt x="13631" y="13762"/>
                    <a:pt x="13773" y="13819"/>
                    <a:pt x="13864" y="13841"/>
                  </a:cubicBezTo>
                  <a:cubicBezTo>
                    <a:pt x="13993" y="13875"/>
                    <a:pt x="14136" y="13908"/>
                    <a:pt x="14266" y="13942"/>
                  </a:cubicBezTo>
                  <a:cubicBezTo>
                    <a:pt x="14369" y="13975"/>
                    <a:pt x="14485" y="14009"/>
                    <a:pt x="14589" y="14031"/>
                  </a:cubicBezTo>
                  <a:cubicBezTo>
                    <a:pt x="14472" y="14200"/>
                    <a:pt x="14356" y="14356"/>
                    <a:pt x="14227" y="14524"/>
                  </a:cubicBezTo>
                  <a:cubicBezTo>
                    <a:pt x="13851" y="14435"/>
                    <a:pt x="13462" y="14367"/>
                    <a:pt x="13086" y="14289"/>
                  </a:cubicBezTo>
                  <a:cubicBezTo>
                    <a:pt x="13229" y="14110"/>
                    <a:pt x="13371" y="13930"/>
                    <a:pt x="13514" y="13740"/>
                  </a:cubicBezTo>
                  <a:close/>
                  <a:moveTo>
                    <a:pt x="13035" y="14356"/>
                  </a:moveTo>
                  <a:cubicBezTo>
                    <a:pt x="13410" y="14445"/>
                    <a:pt x="13773" y="14535"/>
                    <a:pt x="14149" y="14613"/>
                  </a:cubicBezTo>
                  <a:cubicBezTo>
                    <a:pt x="14019" y="14782"/>
                    <a:pt x="13890" y="14938"/>
                    <a:pt x="13747" y="15106"/>
                  </a:cubicBezTo>
                  <a:cubicBezTo>
                    <a:pt x="13346" y="15061"/>
                    <a:pt x="12957" y="15005"/>
                    <a:pt x="12568" y="14905"/>
                  </a:cubicBezTo>
                  <a:cubicBezTo>
                    <a:pt x="12724" y="14725"/>
                    <a:pt x="12879" y="14546"/>
                    <a:pt x="13035" y="14356"/>
                  </a:cubicBezTo>
                  <a:close/>
                  <a:moveTo>
                    <a:pt x="12491" y="14983"/>
                  </a:moveTo>
                  <a:cubicBezTo>
                    <a:pt x="12867" y="15095"/>
                    <a:pt x="13268" y="15184"/>
                    <a:pt x="13657" y="15207"/>
                  </a:cubicBezTo>
                  <a:cubicBezTo>
                    <a:pt x="13579" y="15297"/>
                    <a:pt x="13488" y="15397"/>
                    <a:pt x="13397" y="15487"/>
                  </a:cubicBezTo>
                  <a:cubicBezTo>
                    <a:pt x="13333" y="15565"/>
                    <a:pt x="13255" y="15643"/>
                    <a:pt x="13191" y="15722"/>
                  </a:cubicBezTo>
                  <a:cubicBezTo>
                    <a:pt x="12801" y="15632"/>
                    <a:pt x="12401" y="15554"/>
                    <a:pt x="12011" y="15498"/>
                  </a:cubicBezTo>
                  <a:cubicBezTo>
                    <a:pt x="12038" y="15464"/>
                    <a:pt x="12063" y="15442"/>
                    <a:pt x="12102" y="15408"/>
                  </a:cubicBezTo>
                  <a:cubicBezTo>
                    <a:pt x="12232" y="15274"/>
                    <a:pt x="12362" y="15128"/>
                    <a:pt x="12491" y="14983"/>
                  </a:cubicBezTo>
                  <a:close/>
                  <a:moveTo>
                    <a:pt x="11986" y="15576"/>
                  </a:moveTo>
                  <a:cubicBezTo>
                    <a:pt x="12348" y="15666"/>
                    <a:pt x="12724" y="15744"/>
                    <a:pt x="13100" y="15812"/>
                  </a:cubicBezTo>
                  <a:cubicBezTo>
                    <a:pt x="12944" y="15968"/>
                    <a:pt x="12789" y="16136"/>
                    <a:pt x="12620" y="16293"/>
                  </a:cubicBezTo>
                  <a:cubicBezTo>
                    <a:pt x="12244" y="16192"/>
                    <a:pt x="11856" y="16114"/>
                    <a:pt x="11468" y="16035"/>
                  </a:cubicBezTo>
                  <a:cubicBezTo>
                    <a:pt x="11623" y="15889"/>
                    <a:pt x="11778" y="15733"/>
                    <a:pt x="11934" y="15576"/>
                  </a:cubicBezTo>
                  <a:lnTo>
                    <a:pt x="11947" y="15587"/>
                  </a:lnTo>
                  <a:cubicBezTo>
                    <a:pt x="11951" y="15591"/>
                    <a:pt x="11954" y="15592"/>
                    <a:pt x="11958" y="15592"/>
                  </a:cubicBezTo>
                  <a:cubicBezTo>
                    <a:pt x="11968" y="15592"/>
                    <a:pt x="11977" y="15584"/>
                    <a:pt x="11986" y="15576"/>
                  </a:cubicBezTo>
                  <a:close/>
                  <a:moveTo>
                    <a:pt x="11416" y="16091"/>
                  </a:moveTo>
                  <a:cubicBezTo>
                    <a:pt x="11778" y="16192"/>
                    <a:pt x="12167" y="16293"/>
                    <a:pt x="12543" y="16371"/>
                  </a:cubicBezTo>
                  <a:cubicBezTo>
                    <a:pt x="12310" y="16595"/>
                    <a:pt x="12089" y="16808"/>
                    <a:pt x="11844" y="17020"/>
                  </a:cubicBezTo>
                  <a:cubicBezTo>
                    <a:pt x="11468" y="16909"/>
                    <a:pt x="11066" y="16819"/>
                    <a:pt x="10664" y="16752"/>
                  </a:cubicBezTo>
                  <a:cubicBezTo>
                    <a:pt x="10924" y="16539"/>
                    <a:pt x="11169" y="16315"/>
                    <a:pt x="11416" y="16091"/>
                  </a:cubicBezTo>
                  <a:close/>
                  <a:moveTo>
                    <a:pt x="10561" y="16842"/>
                  </a:moveTo>
                  <a:cubicBezTo>
                    <a:pt x="10950" y="16931"/>
                    <a:pt x="11351" y="17032"/>
                    <a:pt x="11739" y="17122"/>
                  </a:cubicBezTo>
                  <a:cubicBezTo>
                    <a:pt x="11559" y="17289"/>
                    <a:pt x="11364" y="17446"/>
                    <a:pt x="11183" y="17602"/>
                  </a:cubicBezTo>
                  <a:cubicBezTo>
                    <a:pt x="10781" y="17479"/>
                    <a:pt x="10367" y="17390"/>
                    <a:pt x="9939" y="17345"/>
                  </a:cubicBezTo>
                  <a:cubicBezTo>
                    <a:pt x="10146" y="17189"/>
                    <a:pt x="10354" y="17020"/>
                    <a:pt x="10561" y="16842"/>
                  </a:cubicBezTo>
                  <a:close/>
                  <a:moveTo>
                    <a:pt x="9810" y="17446"/>
                  </a:moveTo>
                  <a:cubicBezTo>
                    <a:pt x="10237" y="17502"/>
                    <a:pt x="10652" y="17592"/>
                    <a:pt x="11079" y="17692"/>
                  </a:cubicBezTo>
                  <a:cubicBezTo>
                    <a:pt x="10885" y="17849"/>
                    <a:pt x="10691" y="18006"/>
                    <a:pt x="10496" y="18162"/>
                  </a:cubicBezTo>
                  <a:cubicBezTo>
                    <a:pt x="10082" y="18050"/>
                    <a:pt x="9655" y="17949"/>
                    <a:pt x="9214" y="17872"/>
                  </a:cubicBezTo>
                  <a:cubicBezTo>
                    <a:pt x="9421" y="17737"/>
                    <a:pt x="9616" y="17592"/>
                    <a:pt x="9810" y="17446"/>
                  </a:cubicBezTo>
                  <a:close/>
                  <a:moveTo>
                    <a:pt x="9085" y="17972"/>
                  </a:moveTo>
                  <a:cubicBezTo>
                    <a:pt x="9512" y="18084"/>
                    <a:pt x="9939" y="18185"/>
                    <a:pt x="10367" y="18263"/>
                  </a:cubicBezTo>
                  <a:cubicBezTo>
                    <a:pt x="10185" y="18409"/>
                    <a:pt x="9991" y="18543"/>
                    <a:pt x="9810" y="18689"/>
                  </a:cubicBezTo>
                  <a:cubicBezTo>
                    <a:pt x="9370" y="18588"/>
                    <a:pt x="8929" y="18487"/>
                    <a:pt x="8489" y="18364"/>
                  </a:cubicBezTo>
                  <a:cubicBezTo>
                    <a:pt x="8696" y="18241"/>
                    <a:pt x="8890" y="18107"/>
                    <a:pt x="9085" y="17972"/>
                  </a:cubicBezTo>
                  <a:close/>
                  <a:moveTo>
                    <a:pt x="8372" y="18442"/>
                  </a:moveTo>
                  <a:cubicBezTo>
                    <a:pt x="8799" y="18577"/>
                    <a:pt x="9227" y="18700"/>
                    <a:pt x="9667" y="18778"/>
                  </a:cubicBezTo>
                  <a:cubicBezTo>
                    <a:pt x="9603" y="18834"/>
                    <a:pt x="9538" y="18879"/>
                    <a:pt x="9473" y="18924"/>
                  </a:cubicBezTo>
                  <a:cubicBezTo>
                    <a:pt x="9382" y="18991"/>
                    <a:pt x="9292" y="19047"/>
                    <a:pt x="9201" y="19103"/>
                  </a:cubicBezTo>
                  <a:cubicBezTo>
                    <a:pt x="8981" y="19047"/>
                    <a:pt x="8761" y="18991"/>
                    <a:pt x="8541" y="18935"/>
                  </a:cubicBezTo>
                  <a:cubicBezTo>
                    <a:pt x="8398" y="18902"/>
                    <a:pt x="8256" y="18868"/>
                    <a:pt x="8113" y="18834"/>
                  </a:cubicBezTo>
                  <a:cubicBezTo>
                    <a:pt x="8048" y="18823"/>
                    <a:pt x="7984" y="18801"/>
                    <a:pt x="7919" y="18789"/>
                  </a:cubicBezTo>
                  <a:cubicBezTo>
                    <a:pt x="7906" y="18789"/>
                    <a:pt x="7867" y="18778"/>
                    <a:pt x="7829" y="18778"/>
                  </a:cubicBezTo>
                  <a:cubicBezTo>
                    <a:pt x="8009" y="18667"/>
                    <a:pt x="8190" y="18554"/>
                    <a:pt x="8372" y="18442"/>
                  </a:cubicBezTo>
                  <a:close/>
                  <a:moveTo>
                    <a:pt x="7738" y="18834"/>
                  </a:moveTo>
                  <a:cubicBezTo>
                    <a:pt x="7945" y="18890"/>
                    <a:pt x="8165" y="18946"/>
                    <a:pt x="8385" y="19002"/>
                  </a:cubicBezTo>
                  <a:cubicBezTo>
                    <a:pt x="8618" y="19058"/>
                    <a:pt x="8852" y="19125"/>
                    <a:pt x="9098" y="19182"/>
                  </a:cubicBezTo>
                  <a:cubicBezTo>
                    <a:pt x="8916" y="19293"/>
                    <a:pt x="8747" y="19394"/>
                    <a:pt x="8566" y="19506"/>
                  </a:cubicBezTo>
                  <a:cubicBezTo>
                    <a:pt x="8087" y="19405"/>
                    <a:pt x="7608" y="19293"/>
                    <a:pt x="7129" y="19170"/>
                  </a:cubicBezTo>
                  <a:cubicBezTo>
                    <a:pt x="7258" y="19103"/>
                    <a:pt x="7400" y="19024"/>
                    <a:pt x="7530" y="18957"/>
                  </a:cubicBezTo>
                  <a:cubicBezTo>
                    <a:pt x="7595" y="18912"/>
                    <a:pt x="7672" y="18868"/>
                    <a:pt x="7738" y="18834"/>
                  </a:cubicBezTo>
                  <a:close/>
                  <a:moveTo>
                    <a:pt x="6999" y="19237"/>
                  </a:moveTo>
                  <a:cubicBezTo>
                    <a:pt x="7427" y="19405"/>
                    <a:pt x="7906" y="19528"/>
                    <a:pt x="8372" y="19618"/>
                  </a:cubicBezTo>
                  <a:cubicBezTo>
                    <a:pt x="8165" y="19730"/>
                    <a:pt x="7945" y="19853"/>
                    <a:pt x="7724" y="19965"/>
                  </a:cubicBezTo>
                  <a:cubicBezTo>
                    <a:pt x="7258" y="19831"/>
                    <a:pt x="6779" y="19719"/>
                    <a:pt x="6313" y="19596"/>
                  </a:cubicBezTo>
                  <a:cubicBezTo>
                    <a:pt x="6546" y="19484"/>
                    <a:pt x="6779" y="19360"/>
                    <a:pt x="6999" y="19237"/>
                  </a:cubicBezTo>
                  <a:close/>
                  <a:moveTo>
                    <a:pt x="6170" y="19663"/>
                  </a:moveTo>
                  <a:cubicBezTo>
                    <a:pt x="6624" y="19808"/>
                    <a:pt x="7090" y="19965"/>
                    <a:pt x="7556" y="20054"/>
                  </a:cubicBezTo>
                  <a:cubicBezTo>
                    <a:pt x="7272" y="20189"/>
                    <a:pt x="6999" y="20323"/>
                    <a:pt x="6715" y="20446"/>
                  </a:cubicBezTo>
                  <a:cubicBezTo>
                    <a:pt x="6494" y="20390"/>
                    <a:pt x="6274" y="20346"/>
                    <a:pt x="6067" y="20279"/>
                  </a:cubicBezTo>
                  <a:cubicBezTo>
                    <a:pt x="5807" y="20211"/>
                    <a:pt x="5574" y="20133"/>
                    <a:pt x="5328" y="20054"/>
                  </a:cubicBezTo>
                  <a:cubicBezTo>
                    <a:pt x="5613" y="19931"/>
                    <a:pt x="5898" y="19797"/>
                    <a:pt x="6170" y="19663"/>
                  </a:cubicBezTo>
                  <a:close/>
                  <a:moveTo>
                    <a:pt x="16184" y="464"/>
                  </a:moveTo>
                  <a:cubicBezTo>
                    <a:pt x="16214" y="464"/>
                    <a:pt x="16244" y="490"/>
                    <a:pt x="16273" y="541"/>
                  </a:cubicBezTo>
                  <a:cubicBezTo>
                    <a:pt x="16441" y="664"/>
                    <a:pt x="16558" y="809"/>
                    <a:pt x="16635" y="989"/>
                  </a:cubicBezTo>
                  <a:cubicBezTo>
                    <a:pt x="16752" y="1168"/>
                    <a:pt x="16843" y="1358"/>
                    <a:pt x="16946" y="1537"/>
                  </a:cubicBezTo>
                  <a:cubicBezTo>
                    <a:pt x="17179" y="1962"/>
                    <a:pt x="17413" y="2376"/>
                    <a:pt x="17633" y="2802"/>
                  </a:cubicBezTo>
                  <a:cubicBezTo>
                    <a:pt x="18086" y="3631"/>
                    <a:pt x="18539" y="4459"/>
                    <a:pt x="18993" y="5288"/>
                  </a:cubicBezTo>
                  <a:cubicBezTo>
                    <a:pt x="18656" y="5254"/>
                    <a:pt x="18293" y="5254"/>
                    <a:pt x="17957" y="5243"/>
                  </a:cubicBezTo>
                  <a:cubicBezTo>
                    <a:pt x="17695" y="5229"/>
                    <a:pt x="17423" y="5212"/>
                    <a:pt x="17156" y="5212"/>
                  </a:cubicBezTo>
                  <a:cubicBezTo>
                    <a:pt x="16975" y="5212"/>
                    <a:pt x="16796" y="5220"/>
                    <a:pt x="16622" y="5243"/>
                  </a:cubicBezTo>
                  <a:cubicBezTo>
                    <a:pt x="16598" y="5233"/>
                    <a:pt x="16571" y="5228"/>
                    <a:pt x="16543" y="5228"/>
                  </a:cubicBezTo>
                  <a:cubicBezTo>
                    <a:pt x="16469" y="5228"/>
                    <a:pt x="16395" y="5265"/>
                    <a:pt x="16377" y="5355"/>
                  </a:cubicBezTo>
                  <a:cubicBezTo>
                    <a:pt x="16377" y="5377"/>
                    <a:pt x="16377" y="5411"/>
                    <a:pt x="16364" y="5433"/>
                  </a:cubicBezTo>
                  <a:cubicBezTo>
                    <a:pt x="16350" y="5444"/>
                    <a:pt x="16338" y="5456"/>
                    <a:pt x="16350" y="5478"/>
                  </a:cubicBezTo>
                  <a:lnTo>
                    <a:pt x="16364" y="5478"/>
                  </a:lnTo>
                  <a:cubicBezTo>
                    <a:pt x="16092" y="7202"/>
                    <a:pt x="15742" y="8859"/>
                    <a:pt x="15003" y="10483"/>
                  </a:cubicBezTo>
                  <a:cubicBezTo>
                    <a:pt x="14266" y="12117"/>
                    <a:pt x="13229" y="13650"/>
                    <a:pt x="11960" y="15017"/>
                  </a:cubicBezTo>
                  <a:cubicBezTo>
                    <a:pt x="11416" y="15599"/>
                    <a:pt x="10833" y="16147"/>
                    <a:pt x="10198" y="16684"/>
                  </a:cubicBezTo>
                  <a:cubicBezTo>
                    <a:pt x="10173" y="16684"/>
                    <a:pt x="10160" y="16696"/>
                    <a:pt x="10160" y="16718"/>
                  </a:cubicBezTo>
                  <a:cubicBezTo>
                    <a:pt x="7841" y="18655"/>
                    <a:pt x="4940" y="20178"/>
                    <a:pt x="1819" y="20670"/>
                  </a:cubicBezTo>
                  <a:cubicBezTo>
                    <a:pt x="1572" y="19562"/>
                    <a:pt x="1016" y="18464"/>
                    <a:pt x="432" y="17446"/>
                  </a:cubicBezTo>
                  <a:cubicBezTo>
                    <a:pt x="549" y="17455"/>
                    <a:pt x="665" y="17460"/>
                    <a:pt x="782" y="17460"/>
                  </a:cubicBezTo>
                  <a:cubicBezTo>
                    <a:pt x="2324" y="17460"/>
                    <a:pt x="3937" y="16674"/>
                    <a:pt x="5238" y="16091"/>
                  </a:cubicBezTo>
                  <a:cubicBezTo>
                    <a:pt x="6973" y="15307"/>
                    <a:pt x="8631" y="14390"/>
                    <a:pt x="10082" y="13237"/>
                  </a:cubicBezTo>
                  <a:cubicBezTo>
                    <a:pt x="12504" y="11311"/>
                    <a:pt x="14278" y="8747"/>
                    <a:pt x="14537" y="5870"/>
                  </a:cubicBezTo>
                  <a:cubicBezTo>
                    <a:pt x="14537" y="5836"/>
                    <a:pt x="14537" y="5803"/>
                    <a:pt x="14524" y="5780"/>
                  </a:cubicBezTo>
                  <a:cubicBezTo>
                    <a:pt x="14602" y="5635"/>
                    <a:pt x="14628" y="5456"/>
                    <a:pt x="14628" y="5310"/>
                  </a:cubicBezTo>
                  <a:cubicBezTo>
                    <a:pt x="14628" y="5204"/>
                    <a:pt x="14523" y="5153"/>
                    <a:pt x="14422" y="5153"/>
                  </a:cubicBezTo>
                  <a:cubicBezTo>
                    <a:pt x="14394" y="5153"/>
                    <a:pt x="14367" y="5157"/>
                    <a:pt x="14343" y="5164"/>
                  </a:cubicBezTo>
                  <a:cubicBezTo>
                    <a:pt x="13954" y="5041"/>
                    <a:pt x="13527" y="5019"/>
                    <a:pt x="13113" y="4963"/>
                  </a:cubicBezTo>
                  <a:cubicBezTo>
                    <a:pt x="12750" y="4918"/>
                    <a:pt x="12362" y="4817"/>
                    <a:pt x="11986" y="4806"/>
                  </a:cubicBezTo>
                  <a:cubicBezTo>
                    <a:pt x="12698" y="4157"/>
                    <a:pt x="13333" y="3474"/>
                    <a:pt x="13980" y="2791"/>
                  </a:cubicBezTo>
                  <a:cubicBezTo>
                    <a:pt x="14317" y="2443"/>
                    <a:pt x="14654" y="2086"/>
                    <a:pt x="14990" y="1739"/>
                  </a:cubicBezTo>
                  <a:cubicBezTo>
                    <a:pt x="15185" y="1526"/>
                    <a:pt x="15392" y="1313"/>
                    <a:pt x="15586" y="1101"/>
                  </a:cubicBezTo>
                  <a:cubicBezTo>
                    <a:pt x="15716" y="966"/>
                    <a:pt x="15910" y="641"/>
                    <a:pt x="16079" y="574"/>
                  </a:cubicBezTo>
                  <a:cubicBezTo>
                    <a:pt x="16114" y="501"/>
                    <a:pt x="16150" y="464"/>
                    <a:pt x="16184" y="464"/>
                  </a:cubicBezTo>
                  <a:close/>
                  <a:moveTo>
                    <a:pt x="5199" y="20099"/>
                  </a:moveTo>
                  <a:cubicBezTo>
                    <a:pt x="5613" y="20267"/>
                    <a:pt x="6054" y="20424"/>
                    <a:pt x="6507" y="20524"/>
                  </a:cubicBezTo>
                  <a:cubicBezTo>
                    <a:pt x="6300" y="20614"/>
                    <a:pt x="6092" y="20693"/>
                    <a:pt x="5885" y="20771"/>
                  </a:cubicBezTo>
                  <a:cubicBezTo>
                    <a:pt x="5691" y="20726"/>
                    <a:pt x="5483" y="20693"/>
                    <a:pt x="5302" y="20636"/>
                  </a:cubicBezTo>
                  <a:cubicBezTo>
                    <a:pt x="5031" y="20559"/>
                    <a:pt x="4771" y="20469"/>
                    <a:pt x="4513" y="20368"/>
                  </a:cubicBezTo>
                  <a:cubicBezTo>
                    <a:pt x="4746" y="20289"/>
                    <a:pt x="4979" y="20200"/>
                    <a:pt x="5199" y="20099"/>
                  </a:cubicBezTo>
                  <a:close/>
                  <a:moveTo>
                    <a:pt x="4435" y="20390"/>
                  </a:moveTo>
                  <a:cubicBezTo>
                    <a:pt x="4823" y="20559"/>
                    <a:pt x="5250" y="20737"/>
                    <a:pt x="5691" y="20838"/>
                  </a:cubicBezTo>
                  <a:cubicBezTo>
                    <a:pt x="5483" y="20916"/>
                    <a:pt x="5277" y="20984"/>
                    <a:pt x="5069" y="21051"/>
                  </a:cubicBezTo>
                  <a:cubicBezTo>
                    <a:pt x="4642" y="20883"/>
                    <a:pt x="4189" y="20737"/>
                    <a:pt x="3748" y="20603"/>
                  </a:cubicBezTo>
                  <a:cubicBezTo>
                    <a:pt x="3981" y="20536"/>
                    <a:pt x="4202" y="20469"/>
                    <a:pt x="4435" y="20390"/>
                  </a:cubicBezTo>
                  <a:close/>
                  <a:moveTo>
                    <a:pt x="3606" y="20636"/>
                  </a:moveTo>
                  <a:cubicBezTo>
                    <a:pt x="4033" y="20804"/>
                    <a:pt x="4474" y="20972"/>
                    <a:pt x="4926" y="21096"/>
                  </a:cubicBezTo>
                  <a:cubicBezTo>
                    <a:pt x="4681" y="21174"/>
                    <a:pt x="4422" y="21252"/>
                    <a:pt x="4175" y="21319"/>
                  </a:cubicBezTo>
                  <a:cubicBezTo>
                    <a:pt x="4150" y="21297"/>
                    <a:pt x="4124" y="21286"/>
                    <a:pt x="4098" y="21275"/>
                  </a:cubicBezTo>
                  <a:cubicBezTo>
                    <a:pt x="3606" y="21107"/>
                    <a:pt x="3049" y="20928"/>
                    <a:pt x="2492" y="20838"/>
                  </a:cubicBezTo>
                  <a:cubicBezTo>
                    <a:pt x="2867" y="20794"/>
                    <a:pt x="3243" y="20726"/>
                    <a:pt x="3606" y="20636"/>
                  </a:cubicBezTo>
                  <a:close/>
                  <a:moveTo>
                    <a:pt x="16279" y="0"/>
                  </a:moveTo>
                  <a:cubicBezTo>
                    <a:pt x="16234" y="0"/>
                    <a:pt x="16206" y="20"/>
                    <a:pt x="16195" y="48"/>
                  </a:cubicBezTo>
                  <a:cubicBezTo>
                    <a:pt x="15936" y="59"/>
                    <a:pt x="15768" y="306"/>
                    <a:pt x="15625" y="440"/>
                  </a:cubicBezTo>
                  <a:cubicBezTo>
                    <a:pt x="15185" y="899"/>
                    <a:pt x="14757" y="1358"/>
                    <a:pt x="14317" y="1817"/>
                  </a:cubicBezTo>
                  <a:cubicBezTo>
                    <a:pt x="13424" y="2757"/>
                    <a:pt x="12491" y="3698"/>
                    <a:pt x="11675" y="4694"/>
                  </a:cubicBezTo>
                  <a:cubicBezTo>
                    <a:pt x="11636" y="4750"/>
                    <a:pt x="11636" y="4806"/>
                    <a:pt x="11662" y="4840"/>
                  </a:cubicBezTo>
                  <a:cubicBezTo>
                    <a:pt x="11636" y="4873"/>
                    <a:pt x="11623" y="4918"/>
                    <a:pt x="11636" y="4963"/>
                  </a:cubicBezTo>
                  <a:cubicBezTo>
                    <a:pt x="11559" y="5153"/>
                    <a:pt x="11844" y="5332"/>
                    <a:pt x="11973" y="5467"/>
                  </a:cubicBezTo>
                  <a:cubicBezTo>
                    <a:pt x="12219" y="5702"/>
                    <a:pt x="12465" y="6004"/>
                    <a:pt x="12789" y="6161"/>
                  </a:cubicBezTo>
                  <a:cubicBezTo>
                    <a:pt x="12801" y="6183"/>
                    <a:pt x="12828" y="6194"/>
                    <a:pt x="12867" y="6206"/>
                  </a:cubicBezTo>
                  <a:cubicBezTo>
                    <a:pt x="13086" y="6251"/>
                    <a:pt x="13319" y="6251"/>
                    <a:pt x="13553" y="6261"/>
                  </a:cubicBezTo>
                  <a:cubicBezTo>
                    <a:pt x="13709" y="6261"/>
                    <a:pt x="13864" y="6284"/>
                    <a:pt x="14019" y="6295"/>
                  </a:cubicBezTo>
                  <a:cubicBezTo>
                    <a:pt x="13631" y="8915"/>
                    <a:pt x="11947" y="11243"/>
                    <a:pt x="9694" y="13012"/>
                  </a:cubicBezTo>
                  <a:cubicBezTo>
                    <a:pt x="8385" y="14042"/>
                    <a:pt x="6896" y="14893"/>
                    <a:pt x="5341" y="15609"/>
                  </a:cubicBezTo>
                  <a:cubicBezTo>
                    <a:pt x="4565" y="15979"/>
                    <a:pt x="3761" y="16327"/>
                    <a:pt x="2945" y="16606"/>
                  </a:cubicBezTo>
                  <a:cubicBezTo>
                    <a:pt x="2052" y="16919"/>
                    <a:pt x="1145" y="17054"/>
                    <a:pt x="212" y="17233"/>
                  </a:cubicBezTo>
                  <a:cubicBezTo>
                    <a:pt x="199" y="17233"/>
                    <a:pt x="199" y="17233"/>
                    <a:pt x="199" y="17244"/>
                  </a:cubicBezTo>
                  <a:cubicBezTo>
                    <a:pt x="192" y="17244"/>
                    <a:pt x="185" y="17244"/>
                    <a:pt x="178" y="17244"/>
                  </a:cubicBezTo>
                  <a:cubicBezTo>
                    <a:pt x="57" y="17244"/>
                    <a:pt x="-43" y="17329"/>
                    <a:pt x="18" y="17446"/>
                  </a:cubicBezTo>
                  <a:cubicBezTo>
                    <a:pt x="601" y="18554"/>
                    <a:pt x="1041" y="19707"/>
                    <a:pt x="1611" y="20804"/>
                  </a:cubicBezTo>
                  <a:cubicBezTo>
                    <a:pt x="1637" y="20849"/>
                    <a:pt x="1676" y="20861"/>
                    <a:pt x="1715" y="20871"/>
                  </a:cubicBezTo>
                  <a:cubicBezTo>
                    <a:pt x="1728" y="20883"/>
                    <a:pt x="1741" y="20894"/>
                    <a:pt x="1753" y="20905"/>
                  </a:cubicBezTo>
                  <a:cubicBezTo>
                    <a:pt x="2103" y="21062"/>
                    <a:pt x="2479" y="21141"/>
                    <a:pt x="2842" y="21252"/>
                  </a:cubicBezTo>
                  <a:cubicBezTo>
                    <a:pt x="3204" y="21364"/>
                    <a:pt x="3567" y="21476"/>
                    <a:pt x="3942" y="21589"/>
                  </a:cubicBezTo>
                  <a:cubicBezTo>
                    <a:pt x="3965" y="21596"/>
                    <a:pt x="3990" y="21600"/>
                    <a:pt x="4014" y="21600"/>
                  </a:cubicBezTo>
                  <a:cubicBezTo>
                    <a:pt x="4057" y="21600"/>
                    <a:pt x="4099" y="21588"/>
                    <a:pt x="4124" y="21566"/>
                  </a:cubicBezTo>
                  <a:cubicBezTo>
                    <a:pt x="8062" y="21196"/>
                    <a:pt x="11520" y="18185"/>
                    <a:pt x="13799" y="15609"/>
                  </a:cubicBezTo>
                  <a:cubicBezTo>
                    <a:pt x="14071" y="15319"/>
                    <a:pt x="14330" y="15005"/>
                    <a:pt x="14576" y="14692"/>
                  </a:cubicBezTo>
                  <a:cubicBezTo>
                    <a:pt x="14615" y="14703"/>
                    <a:pt x="14654" y="14715"/>
                    <a:pt x="14693" y="14715"/>
                  </a:cubicBezTo>
                  <a:cubicBezTo>
                    <a:pt x="14697" y="14715"/>
                    <a:pt x="14700" y="14715"/>
                    <a:pt x="14704" y="14715"/>
                  </a:cubicBezTo>
                  <a:cubicBezTo>
                    <a:pt x="14748" y="14715"/>
                    <a:pt x="14766" y="14657"/>
                    <a:pt x="14718" y="14647"/>
                  </a:cubicBezTo>
                  <a:cubicBezTo>
                    <a:pt x="14693" y="14636"/>
                    <a:pt x="14654" y="14625"/>
                    <a:pt x="14628" y="14625"/>
                  </a:cubicBezTo>
                  <a:cubicBezTo>
                    <a:pt x="14757" y="14457"/>
                    <a:pt x="14887" y="14277"/>
                    <a:pt x="15003" y="14110"/>
                  </a:cubicBezTo>
                  <a:cubicBezTo>
                    <a:pt x="15029" y="14110"/>
                    <a:pt x="15056" y="14076"/>
                    <a:pt x="15042" y="14054"/>
                  </a:cubicBezTo>
                  <a:cubicBezTo>
                    <a:pt x="15625" y="13214"/>
                    <a:pt x="16117" y="12330"/>
                    <a:pt x="16454" y="11378"/>
                  </a:cubicBezTo>
                  <a:cubicBezTo>
                    <a:pt x="16739" y="10560"/>
                    <a:pt x="16921" y="9698"/>
                    <a:pt x="17128" y="8859"/>
                  </a:cubicBezTo>
                  <a:cubicBezTo>
                    <a:pt x="17309" y="8075"/>
                    <a:pt x="17568" y="7291"/>
                    <a:pt x="17516" y="6497"/>
                  </a:cubicBezTo>
                  <a:cubicBezTo>
                    <a:pt x="17788" y="6541"/>
                    <a:pt x="18060" y="6586"/>
                    <a:pt x="18332" y="6620"/>
                  </a:cubicBezTo>
                  <a:cubicBezTo>
                    <a:pt x="18345" y="6631"/>
                    <a:pt x="18345" y="6631"/>
                    <a:pt x="18358" y="6631"/>
                  </a:cubicBezTo>
                  <a:cubicBezTo>
                    <a:pt x="18900" y="6695"/>
                    <a:pt x="19454" y="6724"/>
                    <a:pt x="20003" y="6724"/>
                  </a:cubicBezTo>
                  <a:cubicBezTo>
                    <a:pt x="20229" y="6724"/>
                    <a:pt x="20454" y="6719"/>
                    <a:pt x="20676" y="6709"/>
                  </a:cubicBezTo>
                  <a:cubicBezTo>
                    <a:pt x="21350" y="6687"/>
                    <a:pt x="21557" y="6508"/>
                    <a:pt x="21311" y="5948"/>
                  </a:cubicBezTo>
                  <a:cubicBezTo>
                    <a:pt x="20470" y="4078"/>
                    <a:pt x="19252" y="2064"/>
                    <a:pt x="17853" y="462"/>
                  </a:cubicBezTo>
                  <a:cubicBezTo>
                    <a:pt x="17827" y="417"/>
                    <a:pt x="17763" y="406"/>
                    <a:pt x="17710" y="406"/>
                  </a:cubicBezTo>
                  <a:cubicBezTo>
                    <a:pt x="17542" y="306"/>
                    <a:pt x="17309" y="249"/>
                    <a:pt x="17140" y="194"/>
                  </a:cubicBezTo>
                  <a:cubicBezTo>
                    <a:pt x="16882" y="115"/>
                    <a:pt x="16583" y="26"/>
                    <a:pt x="16312" y="3"/>
                  </a:cubicBezTo>
                  <a:cubicBezTo>
                    <a:pt x="16300" y="1"/>
                    <a:pt x="16289" y="0"/>
                    <a:pt x="16279" y="0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646" name="تجميع"/>
            <p:cNvGrpSpPr/>
            <p:nvPr/>
          </p:nvGrpSpPr>
          <p:grpSpPr>
            <a:xfrm>
              <a:off x="3879380" y="-1"/>
              <a:ext cx="1704592" cy="1944721"/>
              <a:chOff x="0" y="0"/>
              <a:chExt cx="1704591" cy="1944719"/>
            </a:xfrm>
          </p:grpSpPr>
          <p:sp>
            <p:nvSpPr>
              <p:cNvPr id="2640" name="Google Shape;7310;p68"/>
              <p:cNvSpPr/>
              <p:nvPr/>
            </p:nvSpPr>
            <p:spPr>
              <a:xfrm>
                <a:off x="0" y="240445"/>
                <a:ext cx="1704592" cy="1704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10763" y="0"/>
                    </a:moveTo>
                    <a:cubicBezTo>
                      <a:pt x="10667" y="0"/>
                      <a:pt x="10571" y="37"/>
                      <a:pt x="10497" y="110"/>
                    </a:cubicBezTo>
                    <a:lnTo>
                      <a:pt x="6256" y="4366"/>
                    </a:lnTo>
                    <a:cubicBezTo>
                      <a:pt x="6185" y="4436"/>
                      <a:pt x="6090" y="4476"/>
                      <a:pt x="5990" y="4476"/>
                    </a:cubicBezTo>
                    <a:cubicBezTo>
                      <a:pt x="5889" y="4476"/>
                      <a:pt x="5794" y="4436"/>
                      <a:pt x="5725" y="4366"/>
                    </a:cubicBezTo>
                    <a:lnTo>
                      <a:pt x="5720" y="4362"/>
                    </a:lnTo>
                    <a:cubicBezTo>
                      <a:pt x="5574" y="4214"/>
                      <a:pt x="5438" y="3926"/>
                      <a:pt x="5419" y="3719"/>
                    </a:cubicBezTo>
                    <a:cubicBezTo>
                      <a:pt x="5419" y="3719"/>
                      <a:pt x="5362" y="3141"/>
                      <a:pt x="5005" y="2783"/>
                    </a:cubicBezTo>
                    <a:cubicBezTo>
                      <a:pt x="4695" y="2456"/>
                      <a:pt x="4279" y="2292"/>
                      <a:pt x="3863" y="2292"/>
                    </a:cubicBezTo>
                    <a:cubicBezTo>
                      <a:pt x="3460" y="2292"/>
                      <a:pt x="3056" y="2445"/>
                      <a:pt x="2748" y="2754"/>
                    </a:cubicBezTo>
                    <a:cubicBezTo>
                      <a:pt x="2121" y="3383"/>
                      <a:pt x="2133" y="4407"/>
                      <a:pt x="2773" y="5021"/>
                    </a:cubicBezTo>
                    <a:cubicBezTo>
                      <a:pt x="3132" y="5380"/>
                      <a:pt x="3706" y="5438"/>
                      <a:pt x="3706" y="5438"/>
                    </a:cubicBezTo>
                    <a:cubicBezTo>
                      <a:pt x="3911" y="5457"/>
                      <a:pt x="4199" y="5593"/>
                      <a:pt x="4346" y="5739"/>
                    </a:cubicBezTo>
                    <a:lnTo>
                      <a:pt x="4351" y="5744"/>
                    </a:lnTo>
                    <a:cubicBezTo>
                      <a:pt x="4497" y="5892"/>
                      <a:pt x="4497" y="6130"/>
                      <a:pt x="4351" y="6278"/>
                    </a:cubicBezTo>
                    <a:lnTo>
                      <a:pt x="109" y="10533"/>
                    </a:lnTo>
                    <a:cubicBezTo>
                      <a:pt x="-37" y="10680"/>
                      <a:pt x="-37" y="10919"/>
                      <a:pt x="109" y="11067"/>
                    </a:cubicBezTo>
                    <a:lnTo>
                      <a:pt x="4351" y="15323"/>
                    </a:lnTo>
                    <a:cubicBezTo>
                      <a:pt x="4378" y="15349"/>
                      <a:pt x="4410" y="15369"/>
                      <a:pt x="4444" y="15385"/>
                    </a:cubicBezTo>
                    <a:cubicBezTo>
                      <a:pt x="4498" y="15415"/>
                      <a:pt x="4556" y="15430"/>
                      <a:pt x="4616" y="15433"/>
                    </a:cubicBezTo>
                    <a:cubicBezTo>
                      <a:pt x="4717" y="15433"/>
                      <a:pt x="4812" y="15394"/>
                      <a:pt x="4883" y="15324"/>
                    </a:cubicBezTo>
                    <a:lnTo>
                      <a:pt x="4929" y="15277"/>
                    </a:lnTo>
                    <a:cubicBezTo>
                      <a:pt x="5075" y="15130"/>
                      <a:pt x="5211" y="14840"/>
                      <a:pt x="5233" y="14632"/>
                    </a:cubicBezTo>
                    <a:cubicBezTo>
                      <a:pt x="5233" y="14632"/>
                      <a:pt x="5288" y="14056"/>
                      <a:pt x="5644" y="13696"/>
                    </a:cubicBezTo>
                    <a:cubicBezTo>
                      <a:pt x="5781" y="13558"/>
                      <a:pt x="5942" y="13447"/>
                      <a:pt x="6119" y="13368"/>
                    </a:cubicBezTo>
                    <a:cubicBezTo>
                      <a:pt x="6329" y="13273"/>
                      <a:pt x="6550" y="13228"/>
                      <a:pt x="6768" y="13228"/>
                    </a:cubicBezTo>
                    <a:cubicBezTo>
                      <a:pt x="7274" y="13228"/>
                      <a:pt x="7766" y="13473"/>
                      <a:pt x="8068" y="13915"/>
                    </a:cubicBezTo>
                    <a:cubicBezTo>
                      <a:pt x="8500" y="14547"/>
                      <a:pt x="8419" y="15398"/>
                      <a:pt x="7876" y="15936"/>
                    </a:cubicBezTo>
                    <a:cubicBezTo>
                      <a:pt x="7641" y="16173"/>
                      <a:pt x="7312" y="16277"/>
                      <a:pt x="7115" y="16320"/>
                    </a:cubicBezTo>
                    <a:cubicBezTo>
                      <a:pt x="7032" y="16343"/>
                      <a:pt x="6947" y="16361"/>
                      <a:pt x="6861" y="16372"/>
                    </a:cubicBezTo>
                    <a:cubicBezTo>
                      <a:pt x="6825" y="16377"/>
                      <a:pt x="6790" y="16384"/>
                      <a:pt x="6756" y="16394"/>
                    </a:cubicBezTo>
                    <a:cubicBezTo>
                      <a:pt x="6588" y="16449"/>
                      <a:pt x="6408" y="16548"/>
                      <a:pt x="6304" y="16654"/>
                    </a:cubicBezTo>
                    <a:lnTo>
                      <a:pt x="6256" y="16700"/>
                    </a:lnTo>
                    <a:cubicBezTo>
                      <a:pt x="6108" y="16847"/>
                      <a:pt x="6108" y="17087"/>
                      <a:pt x="6256" y="17234"/>
                    </a:cubicBezTo>
                    <a:lnTo>
                      <a:pt x="7193" y="18174"/>
                    </a:lnTo>
                    <a:lnTo>
                      <a:pt x="10497" y="21489"/>
                    </a:lnTo>
                    <a:cubicBezTo>
                      <a:pt x="10567" y="21559"/>
                      <a:pt x="10663" y="21600"/>
                      <a:pt x="10761" y="21600"/>
                    </a:cubicBezTo>
                    <a:cubicBezTo>
                      <a:pt x="10860" y="21599"/>
                      <a:pt x="10954" y="21561"/>
                      <a:pt x="11025" y="21492"/>
                    </a:cubicBezTo>
                    <a:lnTo>
                      <a:pt x="13038" y="19473"/>
                    </a:lnTo>
                    <a:lnTo>
                      <a:pt x="15216" y="17287"/>
                    </a:lnTo>
                    <a:cubicBezTo>
                      <a:pt x="15360" y="17138"/>
                      <a:pt x="15360" y="16901"/>
                      <a:pt x="15216" y="16752"/>
                    </a:cubicBezTo>
                    <a:lnTo>
                      <a:pt x="15140" y="16678"/>
                    </a:lnTo>
                    <a:cubicBezTo>
                      <a:pt x="14993" y="16532"/>
                      <a:pt x="14705" y="16393"/>
                      <a:pt x="14499" y="16375"/>
                    </a:cubicBezTo>
                    <a:cubicBezTo>
                      <a:pt x="14499" y="16375"/>
                      <a:pt x="13923" y="16318"/>
                      <a:pt x="13567" y="15959"/>
                    </a:cubicBezTo>
                    <a:cubicBezTo>
                      <a:pt x="12970" y="15314"/>
                      <a:pt x="12996" y="14308"/>
                      <a:pt x="13624" y="13695"/>
                    </a:cubicBezTo>
                    <a:cubicBezTo>
                      <a:pt x="13938" y="13388"/>
                      <a:pt x="14345" y="13235"/>
                      <a:pt x="14751" y="13235"/>
                    </a:cubicBezTo>
                    <a:cubicBezTo>
                      <a:pt x="15160" y="13235"/>
                      <a:pt x="15568" y="13389"/>
                      <a:pt x="15882" y="13698"/>
                    </a:cubicBezTo>
                    <a:cubicBezTo>
                      <a:pt x="16239" y="14056"/>
                      <a:pt x="16294" y="14634"/>
                      <a:pt x="16294" y="14634"/>
                    </a:cubicBezTo>
                    <a:cubicBezTo>
                      <a:pt x="16315" y="14840"/>
                      <a:pt x="16450" y="15130"/>
                      <a:pt x="16597" y="15277"/>
                    </a:cubicBezTo>
                    <a:lnTo>
                      <a:pt x="16643" y="15324"/>
                    </a:lnTo>
                    <a:cubicBezTo>
                      <a:pt x="16716" y="15397"/>
                      <a:pt x="16812" y="15434"/>
                      <a:pt x="16908" y="15434"/>
                    </a:cubicBezTo>
                    <a:cubicBezTo>
                      <a:pt x="17001" y="15434"/>
                      <a:pt x="17095" y="15399"/>
                      <a:pt x="17167" y="15329"/>
                    </a:cubicBezTo>
                    <a:lnTo>
                      <a:pt x="18894" y="13596"/>
                    </a:lnTo>
                    <a:lnTo>
                      <a:pt x="21363" y="11118"/>
                    </a:lnTo>
                    <a:cubicBezTo>
                      <a:pt x="21366" y="11115"/>
                      <a:pt x="21370" y="11115"/>
                      <a:pt x="21374" y="11111"/>
                    </a:cubicBezTo>
                    <a:lnTo>
                      <a:pt x="21417" y="11068"/>
                    </a:lnTo>
                    <a:cubicBezTo>
                      <a:pt x="21563" y="10919"/>
                      <a:pt x="21563" y="10680"/>
                      <a:pt x="21417" y="10533"/>
                    </a:cubicBezTo>
                    <a:lnTo>
                      <a:pt x="17176" y="6278"/>
                    </a:lnTo>
                    <a:cubicBezTo>
                      <a:pt x="17029" y="6131"/>
                      <a:pt x="17029" y="5892"/>
                      <a:pt x="17176" y="5745"/>
                    </a:cubicBezTo>
                    <a:lnTo>
                      <a:pt x="17250" y="5667"/>
                    </a:lnTo>
                    <a:cubicBezTo>
                      <a:pt x="17396" y="5521"/>
                      <a:pt x="17687" y="5384"/>
                      <a:pt x="17892" y="5364"/>
                    </a:cubicBezTo>
                    <a:cubicBezTo>
                      <a:pt x="17892" y="5364"/>
                      <a:pt x="18466" y="5308"/>
                      <a:pt x="18826" y="4950"/>
                    </a:cubicBezTo>
                    <a:cubicBezTo>
                      <a:pt x="19459" y="4334"/>
                      <a:pt x="19467" y="3318"/>
                      <a:pt x="18844" y="2692"/>
                    </a:cubicBezTo>
                    <a:cubicBezTo>
                      <a:pt x="18535" y="2382"/>
                      <a:pt x="18131" y="2228"/>
                      <a:pt x="17727" y="2228"/>
                    </a:cubicBezTo>
                    <a:cubicBezTo>
                      <a:pt x="17314" y="2228"/>
                      <a:pt x="16903" y="2389"/>
                      <a:pt x="16593" y="2710"/>
                    </a:cubicBezTo>
                    <a:cubicBezTo>
                      <a:pt x="16237" y="3068"/>
                      <a:pt x="16180" y="3646"/>
                      <a:pt x="16180" y="3646"/>
                    </a:cubicBezTo>
                    <a:cubicBezTo>
                      <a:pt x="16160" y="3853"/>
                      <a:pt x="16025" y="4141"/>
                      <a:pt x="15879" y="4289"/>
                    </a:cubicBezTo>
                    <a:lnTo>
                      <a:pt x="15802" y="4365"/>
                    </a:lnTo>
                    <a:cubicBezTo>
                      <a:pt x="15729" y="4439"/>
                      <a:pt x="15633" y="4476"/>
                      <a:pt x="15536" y="4476"/>
                    </a:cubicBezTo>
                    <a:cubicBezTo>
                      <a:pt x="15440" y="4476"/>
                      <a:pt x="15344" y="4439"/>
                      <a:pt x="15270" y="4365"/>
                    </a:cubicBezTo>
                    <a:lnTo>
                      <a:pt x="11029" y="110"/>
                    </a:lnTo>
                    <a:cubicBezTo>
                      <a:pt x="10956" y="37"/>
                      <a:pt x="10860" y="0"/>
                      <a:pt x="10763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1C1C1E"/>
                    </a:solidFill>
                  </a:defRPr>
                </a:pPr>
              </a:p>
            </p:txBody>
          </p:sp>
          <p:sp>
            <p:nvSpPr>
              <p:cNvPr id="2641" name="Google Shape;2408;p57"/>
              <p:cNvSpPr txBox="1"/>
              <p:nvPr/>
            </p:nvSpPr>
            <p:spPr>
              <a:xfrm>
                <a:off x="396372" y="519833"/>
                <a:ext cx="911848" cy="842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rmAutofit fontScale="100000" lnSpcReduction="0"/>
              </a:bodyPr>
              <a:lstStyle>
                <a:lvl1pPr algn="ctr" defTabSz="484631">
                  <a:defRPr b="1" sz="1166">
                    <a:solidFill>
                      <a:srgbClr val="214888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كتابة عبارتي الوصل والفصل وتحديد قيم الصواب لها</a:t>
                </a:r>
              </a:p>
            </p:txBody>
          </p:sp>
          <p:grpSp>
            <p:nvGrpSpPr>
              <p:cNvPr id="2644" name="تجميع"/>
              <p:cNvGrpSpPr/>
              <p:nvPr/>
            </p:nvGrpSpPr>
            <p:grpSpPr>
              <a:xfrm>
                <a:off x="93404" y="0"/>
                <a:ext cx="361035" cy="403796"/>
                <a:chOff x="0" y="0"/>
                <a:chExt cx="361033" cy="403795"/>
              </a:xfrm>
            </p:grpSpPr>
            <p:sp>
              <p:nvSpPr>
                <p:cNvPr id="2642" name="Google Shape;2215;p52"/>
                <p:cNvSpPr/>
                <p:nvPr/>
              </p:nvSpPr>
              <p:spPr>
                <a:xfrm>
                  <a:off x="0" y="126023"/>
                  <a:ext cx="355192" cy="277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633" y="0"/>
                      </a:moveTo>
                      <a:cubicBezTo>
                        <a:pt x="470" y="0"/>
                        <a:pt x="299" y="124"/>
                        <a:pt x="288" y="365"/>
                      </a:cubicBezTo>
                      <a:cubicBezTo>
                        <a:pt x="-101" y="5082"/>
                        <a:pt x="-808" y="12550"/>
                        <a:pt x="3760" y="14869"/>
                      </a:cubicBezTo>
                      <a:cubicBezTo>
                        <a:pt x="6043" y="16026"/>
                        <a:pt x="8646" y="15677"/>
                        <a:pt x="11045" y="16133"/>
                      </a:cubicBezTo>
                      <a:cubicBezTo>
                        <a:pt x="13695" y="16648"/>
                        <a:pt x="18079" y="18075"/>
                        <a:pt x="19221" y="21336"/>
                      </a:cubicBezTo>
                      <a:cubicBezTo>
                        <a:pt x="19271" y="21496"/>
                        <a:pt x="19431" y="21600"/>
                        <a:pt x="19577" y="21600"/>
                      </a:cubicBezTo>
                      <a:cubicBezTo>
                        <a:pt x="19704" y="21600"/>
                        <a:pt x="19818" y="21525"/>
                        <a:pt x="19840" y="21336"/>
                      </a:cubicBezTo>
                      <a:cubicBezTo>
                        <a:pt x="20135" y="19235"/>
                        <a:pt x="20455" y="17104"/>
                        <a:pt x="20753" y="15003"/>
                      </a:cubicBezTo>
                      <a:cubicBezTo>
                        <a:pt x="20792" y="14726"/>
                        <a:pt x="20585" y="14540"/>
                        <a:pt x="20400" y="14540"/>
                      </a:cubicBezTo>
                      <a:cubicBezTo>
                        <a:pt x="20276" y="14540"/>
                        <a:pt x="20163" y="14622"/>
                        <a:pt x="20135" y="14814"/>
                      </a:cubicBezTo>
                      <a:cubicBezTo>
                        <a:pt x="19887" y="16576"/>
                        <a:pt x="19622" y="18339"/>
                        <a:pt x="19368" y="20101"/>
                      </a:cubicBezTo>
                      <a:cubicBezTo>
                        <a:pt x="18432" y="18508"/>
                        <a:pt x="16847" y="17580"/>
                        <a:pt x="15340" y="16837"/>
                      </a:cubicBezTo>
                      <a:cubicBezTo>
                        <a:pt x="12941" y="15648"/>
                        <a:pt x="10474" y="15244"/>
                        <a:pt x="7915" y="15029"/>
                      </a:cubicBezTo>
                      <a:cubicBezTo>
                        <a:pt x="4878" y="14788"/>
                        <a:pt x="2068" y="13924"/>
                        <a:pt x="1110" y="10096"/>
                      </a:cubicBezTo>
                      <a:cubicBezTo>
                        <a:pt x="357" y="7024"/>
                        <a:pt x="674" y="3492"/>
                        <a:pt x="928" y="365"/>
                      </a:cubicBezTo>
                      <a:cubicBezTo>
                        <a:pt x="950" y="124"/>
                        <a:pt x="796" y="0"/>
                        <a:pt x="633" y="0"/>
                      </a:cubicBezTo>
                      <a:close/>
                    </a:path>
                  </a:pathLst>
                </a:custGeom>
                <a:solidFill>
                  <a:srgbClr val="A3D7D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1">
                      <a:latin typeface="Itim"/>
                      <a:ea typeface="Itim"/>
                      <a:cs typeface="Itim"/>
                      <a:sym typeface="Itim"/>
                    </a:defRPr>
                  </a:pPr>
                </a:p>
              </p:txBody>
            </p:sp>
            <p:sp>
              <p:nvSpPr>
                <p:cNvPr id="2643" name="Google Shape;2216;p52"/>
                <p:cNvSpPr/>
                <p:nvPr/>
              </p:nvSpPr>
              <p:spPr>
                <a:xfrm>
                  <a:off x="6729" y="0"/>
                  <a:ext cx="354305" cy="3741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6" h="21600" fill="norm" stroke="1" extrusionOk="0">
                      <a:moveTo>
                        <a:pt x="9290" y="622"/>
                      </a:moveTo>
                      <a:cubicBezTo>
                        <a:pt x="12541" y="622"/>
                        <a:pt x="15847" y="2039"/>
                        <a:pt x="17354" y="4564"/>
                      </a:cubicBezTo>
                      <a:cubicBezTo>
                        <a:pt x="19758" y="8586"/>
                        <a:pt x="20521" y="13450"/>
                        <a:pt x="20244" y="17931"/>
                      </a:cubicBezTo>
                      <a:cubicBezTo>
                        <a:pt x="18441" y="15890"/>
                        <a:pt x="14763" y="15991"/>
                        <a:pt x="12035" y="15810"/>
                      </a:cubicBezTo>
                      <a:cubicBezTo>
                        <a:pt x="7686" y="15510"/>
                        <a:pt x="3222" y="14610"/>
                        <a:pt x="1372" y="10787"/>
                      </a:cubicBezTo>
                      <a:cubicBezTo>
                        <a:pt x="-361" y="7306"/>
                        <a:pt x="1280" y="3243"/>
                        <a:pt x="5165" y="1483"/>
                      </a:cubicBezTo>
                      <a:cubicBezTo>
                        <a:pt x="6423" y="900"/>
                        <a:pt x="7851" y="622"/>
                        <a:pt x="9290" y="622"/>
                      </a:cubicBezTo>
                      <a:close/>
                      <a:moveTo>
                        <a:pt x="9290" y="0"/>
                      </a:moveTo>
                      <a:cubicBezTo>
                        <a:pt x="8804" y="0"/>
                        <a:pt x="8312" y="34"/>
                        <a:pt x="7826" y="102"/>
                      </a:cubicBezTo>
                      <a:cubicBezTo>
                        <a:pt x="3963" y="622"/>
                        <a:pt x="609" y="3364"/>
                        <a:pt x="78" y="6745"/>
                      </a:cubicBezTo>
                      <a:cubicBezTo>
                        <a:pt x="-177" y="8467"/>
                        <a:pt x="192" y="10206"/>
                        <a:pt x="1165" y="11728"/>
                      </a:cubicBezTo>
                      <a:cubicBezTo>
                        <a:pt x="1719" y="13708"/>
                        <a:pt x="2367" y="15670"/>
                        <a:pt x="3108" y="17612"/>
                      </a:cubicBezTo>
                      <a:cubicBezTo>
                        <a:pt x="3124" y="17658"/>
                        <a:pt x="3169" y="17677"/>
                        <a:pt x="3211" y="17677"/>
                      </a:cubicBezTo>
                      <a:cubicBezTo>
                        <a:pt x="3278" y="17677"/>
                        <a:pt x="3342" y="17631"/>
                        <a:pt x="3314" y="17571"/>
                      </a:cubicBezTo>
                      <a:cubicBezTo>
                        <a:pt x="2644" y="15832"/>
                        <a:pt x="2068" y="14069"/>
                        <a:pt x="1559" y="12289"/>
                      </a:cubicBezTo>
                      <a:cubicBezTo>
                        <a:pt x="2068" y="12968"/>
                        <a:pt x="2669" y="13570"/>
                        <a:pt x="3384" y="14090"/>
                      </a:cubicBezTo>
                      <a:cubicBezTo>
                        <a:pt x="3616" y="15411"/>
                        <a:pt x="4010" y="16731"/>
                        <a:pt x="4589" y="17972"/>
                      </a:cubicBezTo>
                      <a:cubicBezTo>
                        <a:pt x="4606" y="18023"/>
                        <a:pt x="4656" y="18045"/>
                        <a:pt x="4701" y="18045"/>
                      </a:cubicBezTo>
                      <a:cubicBezTo>
                        <a:pt x="4762" y="18045"/>
                        <a:pt x="4824" y="18001"/>
                        <a:pt x="4796" y="17931"/>
                      </a:cubicBezTo>
                      <a:cubicBezTo>
                        <a:pt x="4265" y="16751"/>
                        <a:pt x="3871" y="15510"/>
                        <a:pt x="3639" y="14250"/>
                      </a:cubicBezTo>
                      <a:cubicBezTo>
                        <a:pt x="4010" y="14509"/>
                        <a:pt x="4427" y="14729"/>
                        <a:pt x="4843" y="14930"/>
                      </a:cubicBezTo>
                      <a:cubicBezTo>
                        <a:pt x="5352" y="16211"/>
                        <a:pt x="5998" y="17452"/>
                        <a:pt x="6786" y="18632"/>
                      </a:cubicBezTo>
                      <a:cubicBezTo>
                        <a:pt x="6805" y="18661"/>
                        <a:pt x="6836" y="18674"/>
                        <a:pt x="6867" y="18674"/>
                      </a:cubicBezTo>
                      <a:cubicBezTo>
                        <a:pt x="6940" y="18674"/>
                        <a:pt x="7018" y="18603"/>
                        <a:pt x="6970" y="18533"/>
                      </a:cubicBezTo>
                      <a:cubicBezTo>
                        <a:pt x="6230" y="17430"/>
                        <a:pt x="5606" y="16272"/>
                        <a:pt x="5120" y="15051"/>
                      </a:cubicBezTo>
                      <a:cubicBezTo>
                        <a:pt x="5813" y="15350"/>
                        <a:pt x="6532" y="15571"/>
                        <a:pt x="7247" y="15750"/>
                      </a:cubicBezTo>
                      <a:cubicBezTo>
                        <a:pt x="7641" y="16751"/>
                        <a:pt x="8080" y="17733"/>
                        <a:pt x="8541" y="18693"/>
                      </a:cubicBezTo>
                      <a:cubicBezTo>
                        <a:pt x="8564" y="18732"/>
                        <a:pt x="8600" y="18746"/>
                        <a:pt x="8633" y="18746"/>
                      </a:cubicBezTo>
                      <a:cubicBezTo>
                        <a:pt x="8706" y="18746"/>
                        <a:pt x="8773" y="18681"/>
                        <a:pt x="8728" y="18613"/>
                      </a:cubicBezTo>
                      <a:cubicBezTo>
                        <a:pt x="8287" y="17692"/>
                        <a:pt x="7870" y="16751"/>
                        <a:pt x="7501" y="15810"/>
                      </a:cubicBezTo>
                      <a:cubicBezTo>
                        <a:pt x="8058" y="15931"/>
                        <a:pt x="8611" y="16011"/>
                        <a:pt x="9167" y="16091"/>
                      </a:cubicBezTo>
                      <a:cubicBezTo>
                        <a:pt x="9444" y="17051"/>
                        <a:pt x="9746" y="17992"/>
                        <a:pt x="10092" y="18913"/>
                      </a:cubicBezTo>
                      <a:cubicBezTo>
                        <a:pt x="10101" y="18964"/>
                        <a:pt x="10148" y="18986"/>
                        <a:pt x="10196" y="18986"/>
                      </a:cubicBezTo>
                      <a:cubicBezTo>
                        <a:pt x="10260" y="18986"/>
                        <a:pt x="10327" y="18942"/>
                        <a:pt x="10299" y="18872"/>
                      </a:cubicBezTo>
                      <a:cubicBezTo>
                        <a:pt x="9953" y="17972"/>
                        <a:pt x="9676" y="17051"/>
                        <a:pt x="9399" y="16110"/>
                      </a:cubicBezTo>
                      <a:cubicBezTo>
                        <a:pt x="9908" y="16190"/>
                        <a:pt x="10417" y="16231"/>
                        <a:pt x="10925" y="16272"/>
                      </a:cubicBezTo>
                      <a:cubicBezTo>
                        <a:pt x="11247" y="17251"/>
                        <a:pt x="11619" y="18212"/>
                        <a:pt x="12035" y="19172"/>
                      </a:cubicBezTo>
                      <a:cubicBezTo>
                        <a:pt x="12052" y="19210"/>
                        <a:pt x="12099" y="19230"/>
                        <a:pt x="12144" y="19230"/>
                      </a:cubicBezTo>
                      <a:cubicBezTo>
                        <a:pt x="12217" y="19230"/>
                        <a:pt x="12284" y="19186"/>
                        <a:pt x="12242" y="19111"/>
                      </a:cubicBezTo>
                      <a:cubicBezTo>
                        <a:pt x="11850" y="18192"/>
                        <a:pt x="11479" y="17251"/>
                        <a:pt x="11155" y="16291"/>
                      </a:cubicBezTo>
                      <a:cubicBezTo>
                        <a:pt x="11526" y="16330"/>
                        <a:pt x="11895" y="16352"/>
                        <a:pt x="12267" y="16371"/>
                      </a:cubicBezTo>
                      <a:lnTo>
                        <a:pt x="12588" y="16390"/>
                      </a:lnTo>
                      <a:lnTo>
                        <a:pt x="14184" y="19793"/>
                      </a:lnTo>
                      <a:cubicBezTo>
                        <a:pt x="14204" y="19839"/>
                        <a:pt x="14246" y="19859"/>
                        <a:pt x="14291" y="19859"/>
                      </a:cubicBezTo>
                      <a:cubicBezTo>
                        <a:pt x="14355" y="19859"/>
                        <a:pt x="14422" y="19813"/>
                        <a:pt x="14394" y="19752"/>
                      </a:cubicBezTo>
                      <a:cubicBezTo>
                        <a:pt x="13860" y="18632"/>
                        <a:pt x="13329" y="17532"/>
                        <a:pt x="12820" y="16410"/>
                      </a:cubicBezTo>
                      <a:cubicBezTo>
                        <a:pt x="13237" y="16432"/>
                        <a:pt x="13676" y="16451"/>
                        <a:pt x="14114" y="16470"/>
                      </a:cubicBezTo>
                      <a:cubicBezTo>
                        <a:pt x="14763" y="17791"/>
                        <a:pt x="15411" y="19092"/>
                        <a:pt x="16035" y="20393"/>
                      </a:cubicBezTo>
                      <a:cubicBezTo>
                        <a:pt x="16057" y="20432"/>
                        <a:pt x="16091" y="20446"/>
                        <a:pt x="16124" y="20446"/>
                      </a:cubicBezTo>
                      <a:cubicBezTo>
                        <a:pt x="16197" y="20446"/>
                        <a:pt x="16267" y="20374"/>
                        <a:pt x="16219" y="20294"/>
                      </a:cubicBezTo>
                      <a:cubicBezTo>
                        <a:pt x="15596" y="19032"/>
                        <a:pt x="14973" y="17771"/>
                        <a:pt x="14369" y="16492"/>
                      </a:cubicBezTo>
                      <a:cubicBezTo>
                        <a:pt x="14880" y="16531"/>
                        <a:pt x="15434" y="16572"/>
                        <a:pt x="15942" y="16652"/>
                      </a:cubicBezTo>
                      <a:lnTo>
                        <a:pt x="17977" y="21474"/>
                      </a:lnTo>
                      <a:cubicBezTo>
                        <a:pt x="17997" y="21520"/>
                        <a:pt x="18039" y="21540"/>
                        <a:pt x="18083" y="21540"/>
                      </a:cubicBezTo>
                      <a:cubicBezTo>
                        <a:pt x="18148" y="21540"/>
                        <a:pt x="18215" y="21494"/>
                        <a:pt x="18187" y="21433"/>
                      </a:cubicBezTo>
                      <a:lnTo>
                        <a:pt x="16197" y="16671"/>
                      </a:lnTo>
                      <a:cubicBezTo>
                        <a:pt x="16728" y="16751"/>
                        <a:pt x="17237" y="16872"/>
                        <a:pt x="17748" y="17031"/>
                      </a:cubicBezTo>
                      <a:cubicBezTo>
                        <a:pt x="18349" y="18533"/>
                        <a:pt x="18950" y="20033"/>
                        <a:pt x="19551" y="21535"/>
                      </a:cubicBezTo>
                      <a:cubicBezTo>
                        <a:pt x="19568" y="21581"/>
                        <a:pt x="19612" y="21600"/>
                        <a:pt x="19654" y="21600"/>
                      </a:cubicBezTo>
                      <a:cubicBezTo>
                        <a:pt x="19721" y="21600"/>
                        <a:pt x="19786" y="21554"/>
                        <a:pt x="19758" y="21494"/>
                      </a:cubicBezTo>
                      <a:cubicBezTo>
                        <a:pt x="19182" y="20033"/>
                        <a:pt x="18603" y="18591"/>
                        <a:pt x="18002" y="17131"/>
                      </a:cubicBezTo>
                      <a:cubicBezTo>
                        <a:pt x="18880" y="17452"/>
                        <a:pt x="19621" y="18011"/>
                        <a:pt x="20082" y="18712"/>
                      </a:cubicBezTo>
                      <a:cubicBezTo>
                        <a:pt x="20146" y="18807"/>
                        <a:pt x="20247" y="18848"/>
                        <a:pt x="20347" y="18848"/>
                      </a:cubicBezTo>
                      <a:cubicBezTo>
                        <a:pt x="20509" y="18848"/>
                        <a:pt x="20669" y="18744"/>
                        <a:pt x="20683" y="18572"/>
                      </a:cubicBezTo>
                      <a:cubicBezTo>
                        <a:pt x="20800" y="18533"/>
                        <a:pt x="20892" y="18432"/>
                        <a:pt x="20892" y="18333"/>
                      </a:cubicBezTo>
                      <a:cubicBezTo>
                        <a:pt x="21239" y="13810"/>
                        <a:pt x="20361" y="9268"/>
                        <a:pt x="18324" y="5084"/>
                      </a:cubicBezTo>
                      <a:cubicBezTo>
                        <a:pt x="16806" y="2032"/>
                        <a:pt x="13122" y="0"/>
                        <a:pt x="9290" y="0"/>
                      </a:cubicBezTo>
                      <a:close/>
                    </a:path>
                  </a:pathLst>
                </a:custGeom>
                <a:solidFill>
                  <a:srgbClr val="A3D7D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1">
                      <a:latin typeface="Itim"/>
                      <a:ea typeface="Itim"/>
                      <a:cs typeface="Itim"/>
                      <a:sym typeface="Itim"/>
                    </a:defRPr>
                  </a:pPr>
                </a:p>
              </p:txBody>
            </p:sp>
          </p:grpSp>
          <p:sp>
            <p:nvSpPr>
              <p:cNvPr id="2645" name="Google Shape;904;p32"/>
              <p:cNvSpPr txBox="1"/>
              <p:nvPr/>
            </p:nvSpPr>
            <p:spPr>
              <a:xfrm>
                <a:off x="160038" y="35037"/>
                <a:ext cx="255645" cy="3009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rmAutofit fontScale="100000" lnSpcReduction="0"/>
              </a:bodyPr>
              <a:lstStyle>
                <a:lvl1pPr algn="ctr" defTabSz="365760" rtl="0">
                  <a:defRPr b="1" sz="2000"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</p:grpSp>
        <p:sp>
          <p:nvSpPr>
            <p:cNvPr id="2647" name="Google Shape;7304;p68"/>
            <p:cNvSpPr/>
            <p:nvPr/>
          </p:nvSpPr>
          <p:spPr>
            <a:xfrm>
              <a:off x="1966818" y="1690553"/>
              <a:ext cx="1650336" cy="1650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600" fill="norm" stroke="1" extrusionOk="0">
                  <a:moveTo>
                    <a:pt x="10763" y="0"/>
                  </a:moveTo>
                  <a:cubicBezTo>
                    <a:pt x="10667" y="0"/>
                    <a:pt x="10571" y="37"/>
                    <a:pt x="10497" y="110"/>
                  </a:cubicBezTo>
                  <a:lnTo>
                    <a:pt x="6256" y="4366"/>
                  </a:lnTo>
                  <a:cubicBezTo>
                    <a:pt x="6185" y="4436"/>
                    <a:pt x="6090" y="4476"/>
                    <a:pt x="5990" y="4476"/>
                  </a:cubicBezTo>
                  <a:cubicBezTo>
                    <a:pt x="5889" y="4476"/>
                    <a:pt x="5794" y="4436"/>
                    <a:pt x="5725" y="4366"/>
                  </a:cubicBezTo>
                  <a:lnTo>
                    <a:pt x="5720" y="4362"/>
                  </a:lnTo>
                  <a:cubicBezTo>
                    <a:pt x="5574" y="4214"/>
                    <a:pt x="5438" y="3926"/>
                    <a:pt x="5419" y="3719"/>
                  </a:cubicBezTo>
                  <a:cubicBezTo>
                    <a:pt x="5419" y="3719"/>
                    <a:pt x="5362" y="3141"/>
                    <a:pt x="5005" y="2783"/>
                  </a:cubicBezTo>
                  <a:cubicBezTo>
                    <a:pt x="4695" y="2456"/>
                    <a:pt x="4279" y="2292"/>
                    <a:pt x="3863" y="2292"/>
                  </a:cubicBezTo>
                  <a:cubicBezTo>
                    <a:pt x="3460" y="2292"/>
                    <a:pt x="3056" y="2445"/>
                    <a:pt x="2748" y="2754"/>
                  </a:cubicBezTo>
                  <a:cubicBezTo>
                    <a:pt x="2121" y="3383"/>
                    <a:pt x="2133" y="4407"/>
                    <a:pt x="2773" y="5021"/>
                  </a:cubicBezTo>
                  <a:cubicBezTo>
                    <a:pt x="3132" y="5380"/>
                    <a:pt x="3706" y="5438"/>
                    <a:pt x="3706" y="5438"/>
                  </a:cubicBezTo>
                  <a:cubicBezTo>
                    <a:pt x="3911" y="5457"/>
                    <a:pt x="4199" y="5593"/>
                    <a:pt x="4346" y="5739"/>
                  </a:cubicBezTo>
                  <a:lnTo>
                    <a:pt x="4351" y="5744"/>
                  </a:lnTo>
                  <a:cubicBezTo>
                    <a:pt x="4497" y="5892"/>
                    <a:pt x="4497" y="6130"/>
                    <a:pt x="4351" y="6278"/>
                  </a:cubicBezTo>
                  <a:lnTo>
                    <a:pt x="109" y="10533"/>
                  </a:lnTo>
                  <a:cubicBezTo>
                    <a:pt x="-37" y="10680"/>
                    <a:pt x="-37" y="10919"/>
                    <a:pt x="109" y="11067"/>
                  </a:cubicBezTo>
                  <a:lnTo>
                    <a:pt x="4351" y="15323"/>
                  </a:lnTo>
                  <a:cubicBezTo>
                    <a:pt x="4378" y="15349"/>
                    <a:pt x="4410" y="15369"/>
                    <a:pt x="4444" y="15385"/>
                  </a:cubicBezTo>
                  <a:cubicBezTo>
                    <a:pt x="4498" y="15415"/>
                    <a:pt x="4556" y="15430"/>
                    <a:pt x="4616" y="15433"/>
                  </a:cubicBezTo>
                  <a:cubicBezTo>
                    <a:pt x="4717" y="15433"/>
                    <a:pt x="4812" y="15394"/>
                    <a:pt x="4883" y="15324"/>
                  </a:cubicBezTo>
                  <a:lnTo>
                    <a:pt x="4929" y="15277"/>
                  </a:lnTo>
                  <a:cubicBezTo>
                    <a:pt x="5075" y="15130"/>
                    <a:pt x="5211" y="14840"/>
                    <a:pt x="5233" y="14632"/>
                  </a:cubicBezTo>
                  <a:cubicBezTo>
                    <a:pt x="5233" y="14632"/>
                    <a:pt x="5288" y="14056"/>
                    <a:pt x="5644" y="13696"/>
                  </a:cubicBezTo>
                  <a:cubicBezTo>
                    <a:pt x="5781" y="13558"/>
                    <a:pt x="5942" y="13447"/>
                    <a:pt x="6119" y="13368"/>
                  </a:cubicBezTo>
                  <a:cubicBezTo>
                    <a:pt x="6329" y="13273"/>
                    <a:pt x="6550" y="13228"/>
                    <a:pt x="6768" y="13228"/>
                  </a:cubicBezTo>
                  <a:cubicBezTo>
                    <a:pt x="7274" y="13228"/>
                    <a:pt x="7766" y="13473"/>
                    <a:pt x="8068" y="13915"/>
                  </a:cubicBezTo>
                  <a:cubicBezTo>
                    <a:pt x="8500" y="14547"/>
                    <a:pt x="8419" y="15398"/>
                    <a:pt x="7876" y="15936"/>
                  </a:cubicBezTo>
                  <a:cubicBezTo>
                    <a:pt x="7641" y="16173"/>
                    <a:pt x="7312" y="16277"/>
                    <a:pt x="7115" y="16320"/>
                  </a:cubicBezTo>
                  <a:cubicBezTo>
                    <a:pt x="7032" y="16343"/>
                    <a:pt x="6947" y="16361"/>
                    <a:pt x="6861" y="16372"/>
                  </a:cubicBezTo>
                  <a:cubicBezTo>
                    <a:pt x="6825" y="16377"/>
                    <a:pt x="6790" y="16384"/>
                    <a:pt x="6756" y="16394"/>
                  </a:cubicBezTo>
                  <a:cubicBezTo>
                    <a:pt x="6588" y="16449"/>
                    <a:pt x="6408" y="16548"/>
                    <a:pt x="6304" y="16654"/>
                  </a:cubicBezTo>
                  <a:lnTo>
                    <a:pt x="6256" y="16700"/>
                  </a:lnTo>
                  <a:cubicBezTo>
                    <a:pt x="6108" y="16847"/>
                    <a:pt x="6108" y="17087"/>
                    <a:pt x="6256" y="17234"/>
                  </a:cubicBezTo>
                  <a:lnTo>
                    <a:pt x="7193" y="18174"/>
                  </a:lnTo>
                  <a:lnTo>
                    <a:pt x="10497" y="21489"/>
                  </a:lnTo>
                  <a:cubicBezTo>
                    <a:pt x="10567" y="21559"/>
                    <a:pt x="10663" y="21600"/>
                    <a:pt x="10761" y="21600"/>
                  </a:cubicBezTo>
                  <a:cubicBezTo>
                    <a:pt x="10860" y="21599"/>
                    <a:pt x="10954" y="21561"/>
                    <a:pt x="11025" y="21492"/>
                  </a:cubicBezTo>
                  <a:lnTo>
                    <a:pt x="13038" y="19473"/>
                  </a:lnTo>
                  <a:lnTo>
                    <a:pt x="15216" y="17287"/>
                  </a:lnTo>
                  <a:cubicBezTo>
                    <a:pt x="15360" y="17138"/>
                    <a:pt x="15360" y="16901"/>
                    <a:pt x="15216" y="16752"/>
                  </a:cubicBezTo>
                  <a:lnTo>
                    <a:pt x="15140" y="16678"/>
                  </a:lnTo>
                  <a:cubicBezTo>
                    <a:pt x="14993" y="16532"/>
                    <a:pt x="14705" y="16393"/>
                    <a:pt x="14499" y="16375"/>
                  </a:cubicBezTo>
                  <a:cubicBezTo>
                    <a:pt x="14499" y="16375"/>
                    <a:pt x="13923" y="16318"/>
                    <a:pt x="13567" y="15959"/>
                  </a:cubicBezTo>
                  <a:cubicBezTo>
                    <a:pt x="12970" y="15314"/>
                    <a:pt x="12996" y="14308"/>
                    <a:pt x="13624" y="13695"/>
                  </a:cubicBezTo>
                  <a:cubicBezTo>
                    <a:pt x="13938" y="13388"/>
                    <a:pt x="14345" y="13235"/>
                    <a:pt x="14751" y="13235"/>
                  </a:cubicBezTo>
                  <a:cubicBezTo>
                    <a:pt x="15160" y="13235"/>
                    <a:pt x="15568" y="13389"/>
                    <a:pt x="15882" y="13698"/>
                  </a:cubicBezTo>
                  <a:cubicBezTo>
                    <a:pt x="16239" y="14056"/>
                    <a:pt x="16294" y="14634"/>
                    <a:pt x="16294" y="14634"/>
                  </a:cubicBezTo>
                  <a:cubicBezTo>
                    <a:pt x="16315" y="14840"/>
                    <a:pt x="16450" y="15130"/>
                    <a:pt x="16597" y="15277"/>
                  </a:cubicBezTo>
                  <a:lnTo>
                    <a:pt x="16643" y="15324"/>
                  </a:lnTo>
                  <a:cubicBezTo>
                    <a:pt x="16716" y="15397"/>
                    <a:pt x="16812" y="15434"/>
                    <a:pt x="16908" y="15434"/>
                  </a:cubicBezTo>
                  <a:cubicBezTo>
                    <a:pt x="17001" y="15434"/>
                    <a:pt x="17095" y="15399"/>
                    <a:pt x="17167" y="15329"/>
                  </a:cubicBezTo>
                  <a:lnTo>
                    <a:pt x="18894" y="13596"/>
                  </a:lnTo>
                  <a:lnTo>
                    <a:pt x="21363" y="11118"/>
                  </a:lnTo>
                  <a:cubicBezTo>
                    <a:pt x="21366" y="11115"/>
                    <a:pt x="21370" y="11115"/>
                    <a:pt x="21374" y="11111"/>
                  </a:cubicBezTo>
                  <a:lnTo>
                    <a:pt x="21417" y="11068"/>
                  </a:lnTo>
                  <a:cubicBezTo>
                    <a:pt x="21563" y="10919"/>
                    <a:pt x="21563" y="10680"/>
                    <a:pt x="21417" y="10533"/>
                  </a:cubicBezTo>
                  <a:lnTo>
                    <a:pt x="17176" y="6278"/>
                  </a:lnTo>
                  <a:cubicBezTo>
                    <a:pt x="17029" y="6131"/>
                    <a:pt x="17029" y="5892"/>
                    <a:pt x="17176" y="5745"/>
                  </a:cubicBezTo>
                  <a:lnTo>
                    <a:pt x="17250" y="5667"/>
                  </a:lnTo>
                  <a:cubicBezTo>
                    <a:pt x="17396" y="5521"/>
                    <a:pt x="17687" y="5384"/>
                    <a:pt x="17892" y="5364"/>
                  </a:cubicBezTo>
                  <a:cubicBezTo>
                    <a:pt x="17892" y="5364"/>
                    <a:pt x="18466" y="5308"/>
                    <a:pt x="18826" y="4950"/>
                  </a:cubicBezTo>
                  <a:cubicBezTo>
                    <a:pt x="19459" y="4334"/>
                    <a:pt x="19467" y="3318"/>
                    <a:pt x="18844" y="2692"/>
                  </a:cubicBezTo>
                  <a:cubicBezTo>
                    <a:pt x="18535" y="2382"/>
                    <a:pt x="18131" y="2228"/>
                    <a:pt x="17727" y="2228"/>
                  </a:cubicBezTo>
                  <a:cubicBezTo>
                    <a:pt x="17314" y="2228"/>
                    <a:pt x="16903" y="2389"/>
                    <a:pt x="16593" y="2710"/>
                  </a:cubicBezTo>
                  <a:cubicBezTo>
                    <a:pt x="16237" y="3068"/>
                    <a:pt x="16180" y="3646"/>
                    <a:pt x="16180" y="3646"/>
                  </a:cubicBezTo>
                  <a:cubicBezTo>
                    <a:pt x="16160" y="3853"/>
                    <a:pt x="16025" y="4141"/>
                    <a:pt x="15879" y="4289"/>
                  </a:cubicBezTo>
                  <a:lnTo>
                    <a:pt x="15802" y="4365"/>
                  </a:lnTo>
                  <a:cubicBezTo>
                    <a:pt x="15729" y="4439"/>
                    <a:pt x="15633" y="4476"/>
                    <a:pt x="15536" y="4476"/>
                  </a:cubicBezTo>
                  <a:cubicBezTo>
                    <a:pt x="15440" y="4476"/>
                    <a:pt x="15344" y="4439"/>
                    <a:pt x="15270" y="4365"/>
                  </a:cubicBezTo>
                  <a:lnTo>
                    <a:pt x="11029" y="110"/>
                  </a:lnTo>
                  <a:cubicBezTo>
                    <a:pt x="10956" y="37"/>
                    <a:pt x="10860" y="0"/>
                    <a:pt x="10763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chemeClr val="accent6"/>
                  </a:solidFill>
                </a:defRPr>
              </a:pPr>
            </a:p>
          </p:txBody>
        </p:sp>
        <p:sp>
          <p:nvSpPr>
            <p:cNvPr id="2648" name="Google Shape;2408;p57"/>
            <p:cNvSpPr txBox="1"/>
            <p:nvPr/>
          </p:nvSpPr>
          <p:spPr>
            <a:xfrm>
              <a:off x="2349333" y="1981545"/>
              <a:ext cx="913184" cy="779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749808" rtl="0">
                <a:defRPr b="1" sz="1230">
                  <a:solidFill>
                    <a:srgbClr val="214888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جدول صواب عبارتي الوصل والفصل</a:t>
              </a:r>
            </a:p>
          </p:txBody>
        </p:sp>
        <p:grpSp>
          <p:nvGrpSpPr>
            <p:cNvPr id="2651" name="تجميع"/>
            <p:cNvGrpSpPr/>
            <p:nvPr/>
          </p:nvGrpSpPr>
          <p:grpSpPr>
            <a:xfrm>
              <a:off x="2611468" y="1301748"/>
              <a:ext cx="361035" cy="403796"/>
              <a:chOff x="0" y="0"/>
              <a:chExt cx="361033" cy="403795"/>
            </a:xfrm>
          </p:grpSpPr>
          <p:sp>
            <p:nvSpPr>
              <p:cNvPr id="2649" name="Google Shape;2215;p52"/>
              <p:cNvSpPr/>
              <p:nvPr/>
            </p:nvSpPr>
            <p:spPr>
              <a:xfrm>
                <a:off x="0" y="126023"/>
                <a:ext cx="355192" cy="277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8" h="21600" fill="norm" stroke="1" extrusionOk="0">
                    <a:moveTo>
                      <a:pt x="633" y="0"/>
                    </a:moveTo>
                    <a:cubicBezTo>
                      <a:pt x="470" y="0"/>
                      <a:pt x="299" y="124"/>
                      <a:pt x="288" y="365"/>
                    </a:cubicBezTo>
                    <a:cubicBezTo>
                      <a:pt x="-101" y="5082"/>
                      <a:pt x="-808" y="12550"/>
                      <a:pt x="3760" y="14869"/>
                    </a:cubicBezTo>
                    <a:cubicBezTo>
                      <a:pt x="6043" y="16026"/>
                      <a:pt x="8646" y="15677"/>
                      <a:pt x="11045" y="16133"/>
                    </a:cubicBezTo>
                    <a:cubicBezTo>
                      <a:pt x="13695" y="16648"/>
                      <a:pt x="18079" y="18075"/>
                      <a:pt x="19221" y="21336"/>
                    </a:cubicBezTo>
                    <a:cubicBezTo>
                      <a:pt x="19271" y="21496"/>
                      <a:pt x="19431" y="21600"/>
                      <a:pt x="19577" y="21600"/>
                    </a:cubicBezTo>
                    <a:cubicBezTo>
                      <a:pt x="19704" y="21600"/>
                      <a:pt x="19818" y="21525"/>
                      <a:pt x="19840" y="21336"/>
                    </a:cubicBezTo>
                    <a:cubicBezTo>
                      <a:pt x="20135" y="19235"/>
                      <a:pt x="20455" y="17104"/>
                      <a:pt x="20753" y="15003"/>
                    </a:cubicBezTo>
                    <a:cubicBezTo>
                      <a:pt x="20792" y="14726"/>
                      <a:pt x="20585" y="14540"/>
                      <a:pt x="20400" y="14540"/>
                    </a:cubicBezTo>
                    <a:cubicBezTo>
                      <a:pt x="20276" y="14540"/>
                      <a:pt x="20163" y="14622"/>
                      <a:pt x="20135" y="14814"/>
                    </a:cubicBezTo>
                    <a:cubicBezTo>
                      <a:pt x="19887" y="16576"/>
                      <a:pt x="19622" y="18339"/>
                      <a:pt x="19368" y="20101"/>
                    </a:cubicBezTo>
                    <a:cubicBezTo>
                      <a:pt x="18432" y="18508"/>
                      <a:pt x="16847" y="17580"/>
                      <a:pt x="15340" y="16837"/>
                    </a:cubicBezTo>
                    <a:cubicBezTo>
                      <a:pt x="12941" y="15648"/>
                      <a:pt x="10474" y="15244"/>
                      <a:pt x="7915" y="15029"/>
                    </a:cubicBezTo>
                    <a:cubicBezTo>
                      <a:pt x="4878" y="14788"/>
                      <a:pt x="2068" y="13924"/>
                      <a:pt x="1110" y="10096"/>
                    </a:cubicBezTo>
                    <a:cubicBezTo>
                      <a:pt x="357" y="7024"/>
                      <a:pt x="674" y="3492"/>
                      <a:pt x="928" y="365"/>
                    </a:cubicBezTo>
                    <a:cubicBezTo>
                      <a:pt x="950" y="124"/>
                      <a:pt x="796" y="0"/>
                      <a:pt x="633" y="0"/>
                    </a:cubicBez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1">
                    <a:latin typeface="Itim"/>
                    <a:ea typeface="Itim"/>
                    <a:cs typeface="Itim"/>
                    <a:sym typeface="Itim"/>
                  </a:defRPr>
                </a:pPr>
              </a:p>
            </p:txBody>
          </p:sp>
          <p:sp>
            <p:nvSpPr>
              <p:cNvPr id="2650" name="Google Shape;2216;p52"/>
              <p:cNvSpPr/>
              <p:nvPr/>
            </p:nvSpPr>
            <p:spPr>
              <a:xfrm>
                <a:off x="6729" y="0"/>
                <a:ext cx="354305" cy="374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9290" y="622"/>
                    </a:moveTo>
                    <a:cubicBezTo>
                      <a:pt x="12541" y="622"/>
                      <a:pt x="15847" y="2039"/>
                      <a:pt x="17354" y="4564"/>
                    </a:cubicBezTo>
                    <a:cubicBezTo>
                      <a:pt x="19758" y="8586"/>
                      <a:pt x="20521" y="13450"/>
                      <a:pt x="20244" y="17931"/>
                    </a:cubicBezTo>
                    <a:cubicBezTo>
                      <a:pt x="18441" y="15890"/>
                      <a:pt x="14763" y="15991"/>
                      <a:pt x="12035" y="15810"/>
                    </a:cubicBezTo>
                    <a:cubicBezTo>
                      <a:pt x="7686" y="15510"/>
                      <a:pt x="3222" y="14610"/>
                      <a:pt x="1372" y="10787"/>
                    </a:cubicBezTo>
                    <a:cubicBezTo>
                      <a:pt x="-361" y="7306"/>
                      <a:pt x="1280" y="3243"/>
                      <a:pt x="5165" y="1483"/>
                    </a:cubicBezTo>
                    <a:cubicBezTo>
                      <a:pt x="6423" y="900"/>
                      <a:pt x="7851" y="622"/>
                      <a:pt x="9290" y="622"/>
                    </a:cubicBezTo>
                    <a:close/>
                    <a:moveTo>
                      <a:pt x="9290" y="0"/>
                    </a:moveTo>
                    <a:cubicBezTo>
                      <a:pt x="8804" y="0"/>
                      <a:pt x="8312" y="34"/>
                      <a:pt x="7826" y="102"/>
                    </a:cubicBezTo>
                    <a:cubicBezTo>
                      <a:pt x="3963" y="622"/>
                      <a:pt x="609" y="3364"/>
                      <a:pt x="78" y="6745"/>
                    </a:cubicBezTo>
                    <a:cubicBezTo>
                      <a:pt x="-177" y="8467"/>
                      <a:pt x="192" y="10206"/>
                      <a:pt x="1165" y="11728"/>
                    </a:cubicBezTo>
                    <a:cubicBezTo>
                      <a:pt x="1719" y="13708"/>
                      <a:pt x="2367" y="15670"/>
                      <a:pt x="3108" y="17612"/>
                    </a:cubicBezTo>
                    <a:cubicBezTo>
                      <a:pt x="3124" y="17658"/>
                      <a:pt x="3169" y="17677"/>
                      <a:pt x="3211" y="17677"/>
                    </a:cubicBezTo>
                    <a:cubicBezTo>
                      <a:pt x="3278" y="17677"/>
                      <a:pt x="3342" y="17631"/>
                      <a:pt x="3314" y="17571"/>
                    </a:cubicBezTo>
                    <a:cubicBezTo>
                      <a:pt x="2644" y="15832"/>
                      <a:pt x="2068" y="14069"/>
                      <a:pt x="1559" y="12289"/>
                    </a:cubicBezTo>
                    <a:cubicBezTo>
                      <a:pt x="2068" y="12968"/>
                      <a:pt x="2669" y="13570"/>
                      <a:pt x="3384" y="14090"/>
                    </a:cubicBezTo>
                    <a:cubicBezTo>
                      <a:pt x="3616" y="15411"/>
                      <a:pt x="4010" y="16731"/>
                      <a:pt x="4589" y="17972"/>
                    </a:cubicBezTo>
                    <a:cubicBezTo>
                      <a:pt x="4606" y="18023"/>
                      <a:pt x="4656" y="18045"/>
                      <a:pt x="4701" y="18045"/>
                    </a:cubicBezTo>
                    <a:cubicBezTo>
                      <a:pt x="4762" y="18045"/>
                      <a:pt x="4824" y="18001"/>
                      <a:pt x="4796" y="17931"/>
                    </a:cubicBezTo>
                    <a:cubicBezTo>
                      <a:pt x="4265" y="16751"/>
                      <a:pt x="3871" y="15510"/>
                      <a:pt x="3639" y="14250"/>
                    </a:cubicBezTo>
                    <a:cubicBezTo>
                      <a:pt x="4010" y="14509"/>
                      <a:pt x="4427" y="14729"/>
                      <a:pt x="4843" y="14930"/>
                    </a:cubicBezTo>
                    <a:cubicBezTo>
                      <a:pt x="5352" y="16211"/>
                      <a:pt x="5998" y="17452"/>
                      <a:pt x="6786" y="18632"/>
                    </a:cubicBezTo>
                    <a:cubicBezTo>
                      <a:pt x="6805" y="18661"/>
                      <a:pt x="6836" y="18674"/>
                      <a:pt x="6867" y="18674"/>
                    </a:cubicBezTo>
                    <a:cubicBezTo>
                      <a:pt x="6940" y="18674"/>
                      <a:pt x="7018" y="18603"/>
                      <a:pt x="6970" y="18533"/>
                    </a:cubicBezTo>
                    <a:cubicBezTo>
                      <a:pt x="6230" y="17430"/>
                      <a:pt x="5606" y="16272"/>
                      <a:pt x="5120" y="15051"/>
                    </a:cubicBezTo>
                    <a:cubicBezTo>
                      <a:pt x="5813" y="15350"/>
                      <a:pt x="6532" y="15571"/>
                      <a:pt x="7247" y="15750"/>
                    </a:cubicBezTo>
                    <a:cubicBezTo>
                      <a:pt x="7641" y="16751"/>
                      <a:pt x="8080" y="17733"/>
                      <a:pt x="8541" y="18693"/>
                    </a:cubicBezTo>
                    <a:cubicBezTo>
                      <a:pt x="8564" y="18732"/>
                      <a:pt x="8600" y="18746"/>
                      <a:pt x="8633" y="18746"/>
                    </a:cubicBezTo>
                    <a:cubicBezTo>
                      <a:pt x="8706" y="18746"/>
                      <a:pt x="8773" y="18681"/>
                      <a:pt x="8728" y="18613"/>
                    </a:cubicBezTo>
                    <a:cubicBezTo>
                      <a:pt x="8287" y="17692"/>
                      <a:pt x="7870" y="16751"/>
                      <a:pt x="7501" y="15810"/>
                    </a:cubicBezTo>
                    <a:cubicBezTo>
                      <a:pt x="8058" y="15931"/>
                      <a:pt x="8611" y="16011"/>
                      <a:pt x="9167" y="16091"/>
                    </a:cubicBezTo>
                    <a:cubicBezTo>
                      <a:pt x="9444" y="17051"/>
                      <a:pt x="9746" y="17992"/>
                      <a:pt x="10092" y="18913"/>
                    </a:cubicBezTo>
                    <a:cubicBezTo>
                      <a:pt x="10101" y="18964"/>
                      <a:pt x="10148" y="18986"/>
                      <a:pt x="10196" y="18986"/>
                    </a:cubicBezTo>
                    <a:cubicBezTo>
                      <a:pt x="10260" y="18986"/>
                      <a:pt x="10327" y="18942"/>
                      <a:pt x="10299" y="18872"/>
                    </a:cubicBezTo>
                    <a:cubicBezTo>
                      <a:pt x="9953" y="17972"/>
                      <a:pt x="9676" y="17051"/>
                      <a:pt x="9399" y="16110"/>
                    </a:cubicBezTo>
                    <a:cubicBezTo>
                      <a:pt x="9908" y="16190"/>
                      <a:pt x="10417" y="16231"/>
                      <a:pt x="10925" y="16272"/>
                    </a:cubicBezTo>
                    <a:cubicBezTo>
                      <a:pt x="11247" y="17251"/>
                      <a:pt x="11619" y="18212"/>
                      <a:pt x="12035" y="19172"/>
                    </a:cubicBezTo>
                    <a:cubicBezTo>
                      <a:pt x="12052" y="19210"/>
                      <a:pt x="12099" y="19230"/>
                      <a:pt x="12144" y="19230"/>
                    </a:cubicBezTo>
                    <a:cubicBezTo>
                      <a:pt x="12217" y="19230"/>
                      <a:pt x="12284" y="19186"/>
                      <a:pt x="12242" y="19111"/>
                    </a:cubicBezTo>
                    <a:cubicBezTo>
                      <a:pt x="11850" y="18192"/>
                      <a:pt x="11479" y="17251"/>
                      <a:pt x="11155" y="16291"/>
                    </a:cubicBezTo>
                    <a:cubicBezTo>
                      <a:pt x="11526" y="16330"/>
                      <a:pt x="11895" y="16352"/>
                      <a:pt x="12267" y="16371"/>
                    </a:cubicBezTo>
                    <a:lnTo>
                      <a:pt x="12588" y="16390"/>
                    </a:lnTo>
                    <a:lnTo>
                      <a:pt x="14184" y="19793"/>
                    </a:lnTo>
                    <a:cubicBezTo>
                      <a:pt x="14204" y="19839"/>
                      <a:pt x="14246" y="19859"/>
                      <a:pt x="14291" y="19859"/>
                    </a:cubicBezTo>
                    <a:cubicBezTo>
                      <a:pt x="14355" y="19859"/>
                      <a:pt x="14422" y="19813"/>
                      <a:pt x="14394" y="19752"/>
                    </a:cubicBezTo>
                    <a:cubicBezTo>
                      <a:pt x="13860" y="18632"/>
                      <a:pt x="13329" y="17532"/>
                      <a:pt x="12820" y="16410"/>
                    </a:cubicBezTo>
                    <a:cubicBezTo>
                      <a:pt x="13237" y="16432"/>
                      <a:pt x="13676" y="16451"/>
                      <a:pt x="14114" y="16470"/>
                    </a:cubicBezTo>
                    <a:cubicBezTo>
                      <a:pt x="14763" y="17791"/>
                      <a:pt x="15411" y="19092"/>
                      <a:pt x="16035" y="20393"/>
                    </a:cubicBezTo>
                    <a:cubicBezTo>
                      <a:pt x="16057" y="20432"/>
                      <a:pt x="16091" y="20446"/>
                      <a:pt x="16124" y="20446"/>
                    </a:cubicBezTo>
                    <a:cubicBezTo>
                      <a:pt x="16197" y="20446"/>
                      <a:pt x="16267" y="20374"/>
                      <a:pt x="16219" y="20294"/>
                    </a:cubicBezTo>
                    <a:cubicBezTo>
                      <a:pt x="15596" y="19032"/>
                      <a:pt x="14973" y="17771"/>
                      <a:pt x="14369" y="16492"/>
                    </a:cubicBezTo>
                    <a:cubicBezTo>
                      <a:pt x="14880" y="16531"/>
                      <a:pt x="15434" y="16572"/>
                      <a:pt x="15942" y="16652"/>
                    </a:cubicBezTo>
                    <a:lnTo>
                      <a:pt x="17977" y="21474"/>
                    </a:lnTo>
                    <a:cubicBezTo>
                      <a:pt x="17997" y="21520"/>
                      <a:pt x="18039" y="21540"/>
                      <a:pt x="18083" y="21540"/>
                    </a:cubicBezTo>
                    <a:cubicBezTo>
                      <a:pt x="18148" y="21540"/>
                      <a:pt x="18215" y="21494"/>
                      <a:pt x="18187" y="21433"/>
                    </a:cubicBezTo>
                    <a:lnTo>
                      <a:pt x="16197" y="16671"/>
                    </a:lnTo>
                    <a:cubicBezTo>
                      <a:pt x="16728" y="16751"/>
                      <a:pt x="17237" y="16872"/>
                      <a:pt x="17748" y="17031"/>
                    </a:cubicBezTo>
                    <a:cubicBezTo>
                      <a:pt x="18349" y="18533"/>
                      <a:pt x="18950" y="20033"/>
                      <a:pt x="19551" y="21535"/>
                    </a:cubicBezTo>
                    <a:cubicBezTo>
                      <a:pt x="19568" y="21581"/>
                      <a:pt x="19612" y="21600"/>
                      <a:pt x="19654" y="21600"/>
                    </a:cubicBezTo>
                    <a:cubicBezTo>
                      <a:pt x="19721" y="21600"/>
                      <a:pt x="19786" y="21554"/>
                      <a:pt x="19758" y="21494"/>
                    </a:cubicBezTo>
                    <a:cubicBezTo>
                      <a:pt x="19182" y="20033"/>
                      <a:pt x="18603" y="18591"/>
                      <a:pt x="18002" y="17131"/>
                    </a:cubicBezTo>
                    <a:cubicBezTo>
                      <a:pt x="18880" y="17452"/>
                      <a:pt x="19621" y="18011"/>
                      <a:pt x="20082" y="18712"/>
                    </a:cubicBezTo>
                    <a:cubicBezTo>
                      <a:pt x="20146" y="18807"/>
                      <a:pt x="20247" y="18848"/>
                      <a:pt x="20347" y="18848"/>
                    </a:cubicBezTo>
                    <a:cubicBezTo>
                      <a:pt x="20509" y="18848"/>
                      <a:pt x="20669" y="18744"/>
                      <a:pt x="20683" y="18572"/>
                    </a:cubicBezTo>
                    <a:cubicBezTo>
                      <a:pt x="20800" y="18533"/>
                      <a:pt x="20892" y="18432"/>
                      <a:pt x="20892" y="18333"/>
                    </a:cubicBezTo>
                    <a:cubicBezTo>
                      <a:pt x="21239" y="13810"/>
                      <a:pt x="20361" y="9268"/>
                      <a:pt x="18324" y="5084"/>
                    </a:cubicBezTo>
                    <a:cubicBezTo>
                      <a:pt x="16806" y="2032"/>
                      <a:pt x="13122" y="0"/>
                      <a:pt x="9290" y="0"/>
                    </a:cubicBez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1">
                    <a:latin typeface="Itim"/>
                    <a:ea typeface="Itim"/>
                    <a:cs typeface="Itim"/>
                    <a:sym typeface="Itim"/>
                  </a:defRPr>
                </a:pPr>
              </a:p>
            </p:txBody>
          </p:sp>
        </p:grpSp>
        <p:sp>
          <p:nvSpPr>
            <p:cNvPr id="2652" name="Google Shape;904;p32"/>
            <p:cNvSpPr txBox="1"/>
            <p:nvPr/>
          </p:nvSpPr>
          <p:spPr>
            <a:xfrm>
              <a:off x="2678102" y="1336785"/>
              <a:ext cx="255646" cy="30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365760" rtl="0">
                <a:defRPr b="1" sz="20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٢</a:t>
              </a:r>
            </a:p>
          </p:txBody>
        </p:sp>
        <p:sp>
          <p:nvSpPr>
            <p:cNvPr id="2653" name="Google Shape;7310;p68"/>
            <p:cNvSpPr/>
            <p:nvPr/>
          </p:nvSpPr>
          <p:spPr>
            <a:xfrm>
              <a:off x="0" y="585570"/>
              <a:ext cx="1704592" cy="1704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600" fill="norm" stroke="1" extrusionOk="0">
                  <a:moveTo>
                    <a:pt x="10763" y="0"/>
                  </a:moveTo>
                  <a:cubicBezTo>
                    <a:pt x="10667" y="0"/>
                    <a:pt x="10571" y="37"/>
                    <a:pt x="10497" y="110"/>
                  </a:cubicBezTo>
                  <a:lnTo>
                    <a:pt x="6256" y="4366"/>
                  </a:lnTo>
                  <a:cubicBezTo>
                    <a:pt x="6185" y="4436"/>
                    <a:pt x="6090" y="4476"/>
                    <a:pt x="5990" y="4476"/>
                  </a:cubicBezTo>
                  <a:cubicBezTo>
                    <a:pt x="5889" y="4476"/>
                    <a:pt x="5794" y="4436"/>
                    <a:pt x="5725" y="4366"/>
                  </a:cubicBezTo>
                  <a:lnTo>
                    <a:pt x="5720" y="4362"/>
                  </a:lnTo>
                  <a:cubicBezTo>
                    <a:pt x="5574" y="4214"/>
                    <a:pt x="5438" y="3926"/>
                    <a:pt x="5419" y="3719"/>
                  </a:cubicBezTo>
                  <a:cubicBezTo>
                    <a:pt x="5419" y="3719"/>
                    <a:pt x="5362" y="3141"/>
                    <a:pt x="5005" y="2783"/>
                  </a:cubicBezTo>
                  <a:cubicBezTo>
                    <a:pt x="4695" y="2456"/>
                    <a:pt x="4279" y="2292"/>
                    <a:pt x="3863" y="2292"/>
                  </a:cubicBezTo>
                  <a:cubicBezTo>
                    <a:pt x="3460" y="2292"/>
                    <a:pt x="3056" y="2445"/>
                    <a:pt x="2748" y="2754"/>
                  </a:cubicBezTo>
                  <a:cubicBezTo>
                    <a:pt x="2121" y="3383"/>
                    <a:pt x="2133" y="4407"/>
                    <a:pt x="2773" y="5021"/>
                  </a:cubicBezTo>
                  <a:cubicBezTo>
                    <a:pt x="3132" y="5380"/>
                    <a:pt x="3706" y="5438"/>
                    <a:pt x="3706" y="5438"/>
                  </a:cubicBezTo>
                  <a:cubicBezTo>
                    <a:pt x="3911" y="5457"/>
                    <a:pt x="4199" y="5593"/>
                    <a:pt x="4346" y="5739"/>
                  </a:cubicBezTo>
                  <a:lnTo>
                    <a:pt x="4351" y="5744"/>
                  </a:lnTo>
                  <a:cubicBezTo>
                    <a:pt x="4497" y="5892"/>
                    <a:pt x="4497" y="6130"/>
                    <a:pt x="4351" y="6278"/>
                  </a:cubicBezTo>
                  <a:lnTo>
                    <a:pt x="109" y="10533"/>
                  </a:lnTo>
                  <a:cubicBezTo>
                    <a:pt x="-37" y="10680"/>
                    <a:pt x="-37" y="10919"/>
                    <a:pt x="109" y="11067"/>
                  </a:cubicBezTo>
                  <a:lnTo>
                    <a:pt x="4351" y="15323"/>
                  </a:lnTo>
                  <a:cubicBezTo>
                    <a:pt x="4378" y="15349"/>
                    <a:pt x="4410" y="15369"/>
                    <a:pt x="4444" y="15385"/>
                  </a:cubicBezTo>
                  <a:cubicBezTo>
                    <a:pt x="4498" y="15415"/>
                    <a:pt x="4556" y="15430"/>
                    <a:pt x="4616" y="15433"/>
                  </a:cubicBezTo>
                  <a:cubicBezTo>
                    <a:pt x="4717" y="15433"/>
                    <a:pt x="4812" y="15394"/>
                    <a:pt x="4883" y="15324"/>
                  </a:cubicBezTo>
                  <a:lnTo>
                    <a:pt x="4929" y="15277"/>
                  </a:lnTo>
                  <a:cubicBezTo>
                    <a:pt x="5075" y="15130"/>
                    <a:pt x="5211" y="14840"/>
                    <a:pt x="5233" y="14632"/>
                  </a:cubicBezTo>
                  <a:cubicBezTo>
                    <a:pt x="5233" y="14632"/>
                    <a:pt x="5288" y="14056"/>
                    <a:pt x="5644" y="13696"/>
                  </a:cubicBezTo>
                  <a:cubicBezTo>
                    <a:pt x="5781" y="13558"/>
                    <a:pt x="5942" y="13447"/>
                    <a:pt x="6119" y="13368"/>
                  </a:cubicBezTo>
                  <a:cubicBezTo>
                    <a:pt x="6329" y="13273"/>
                    <a:pt x="6550" y="13228"/>
                    <a:pt x="6768" y="13228"/>
                  </a:cubicBezTo>
                  <a:cubicBezTo>
                    <a:pt x="7274" y="13228"/>
                    <a:pt x="7766" y="13473"/>
                    <a:pt x="8068" y="13915"/>
                  </a:cubicBezTo>
                  <a:cubicBezTo>
                    <a:pt x="8500" y="14547"/>
                    <a:pt x="8419" y="15398"/>
                    <a:pt x="7876" y="15936"/>
                  </a:cubicBezTo>
                  <a:cubicBezTo>
                    <a:pt x="7641" y="16173"/>
                    <a:pt x="7312" y="16277"/>
                    <a:pt x="7115" y="16320"/>
                  </a:cubicBezTo>
                  <a:cubicBezTo>
                    <a:pt x="7032" y="16343"/>
                    <a:pt x="6947" y="16361"/>
                    <a:pt x="6861" y="16372"/>
                  </a:cubicBezTo>
                  <a:cubicBezTo>
                    <a:pt x="6825" y="16377"/>
                    <a:pt x="6790" y="16384"/>
                    <a:pt x="6756" y="16394"/>
                  </a:cubicBezTo>
                  <a:cubicBezTo>
                    <a:pt x="6588" y="16449"/>
                    <a:pt x="6408" y="16548"/>
                    <a:pt x="6304" y="16654"/>
                  </a:cubicBezTo>
                  <a:lnTo>
                    <a:pt x="6256" y="16700"/>
                  </a:lnTo>
                  <a:cubicBezTo>
                    <a:pt x="6108" y="16847"/>
                    <a:pt x="6108" y="17087"/>
                    <a:pt x="6256" y="17234"/>
                  </a:cubicBezTo>
                  <a:lnTo>
                    <a:pt x="7193" y="18174"/>
                  </a:lnTo>
                  <a:lnTo>
                    <a:pt x="10497" y="21489"/>
                  </a:lnTo>
                  <a:cubicBezTo>
                    <a:pt x="10567" y="21559"/>
                    <a:pt x="10663" y="21600"/>
                    <a:pt x="10761" y="21600"/>
                  </a:cubicBezTo>
                  <a:cubicBezTo>
                    <a:pt x="10860" y="21599"/>
                    <a:pt x="10954" y="21561"/>
                    <a:pt x="11025" y="21492"/>
                  </a:cubicBezTo>
                  <a:lnTo>
                    <a:pt x="13038" y="19473"/>
                  </a:lnTo>
                  <a:lnTo>
                    <a:pt x="15216" y="17287"/>
                  </a:lnTo>
                  <a:cubicBezTo>
                    <a:pt x="15360" y="17138"/>
                    <a:pt x="15360" y="16901"/>
                    <a:pt x="15216" y="16752"/>
                  </a:cubicBezTo>
                  <a:lnTo>
                    <a:pt x="15140" y="16678"/>
                  </a:lnTo>
                  <a:cubicBezTo>
                    <a:pt x="14993" y="16532"/>
                    <a:pt x="14705" y="16393"/>
                    <a:pt x="14499" y="16375"/>
                  </a:cubicBezTo>
                  <a:cubicBezTo>
                    <a:pt x="14499" y="16375"/>
                    <a:pt x="13923" y="16318"/>
                    <a:pt x="13567" y="15959"/>
                  </a:cubicBezTo>
                  <a:cubicBezTo>
                    <a:pt x="12970" y="15314"/>
                    <a:pt x="12996" y="14308"/>
                    <a:pt x="13624" y="13695"/>
                  </a:cubicBezTo>
                  <a:cubicBezTo>
                    <a:pt x="13938" y="13388"/>
                    <a:pt x="14345" y="13235"/>
                    <a:pt x="14751" y="13235"/>
                  </a:cubicBezTo>
                  <a:cubicBezTo>
                    <a:pt x="15160" y="13235"/>
                    <a:pt x="15568" y="13389"/>
                    <a:pt x="15882" y="13698"/>
                  </a:cubicBezTo>
                  <a:cubicBezTo>
                    <a:pt x="16239" y="14056"/>
                    <a:pt x="16294" y="14634"/>
                    <a:pt x="16294" y="14634"/>
                  </a:cubicBezTo>
                  <a:cubicBezTo>
                    <a:pt x="16315" y="14840"/>
                    <a:pt x="16450" y="15130"/>
                    <a:pt x="16597" y="15277"/>
                  </a:cubicBezTo>
                  <a:lnTo>
                    <a:pt x="16643" y="15324"/>
                  </a:lnTo>
                  <a:cubicBezTo>
                    <a:pt x="16716" y="15397"/>
                    <a:pt x="16812" y="15434"/>
                    <a:pt x="16908" y="15434"/>
                  </a:cubicBezTo>
                  <a:cubicBezTo>
                    <a:pt x="17001" y="15434"/>
                    <a:pt x="17095" y="15399"/>
                    <a:pt x="17167" y="15329"/>
                  </a:cubicBezTo>
                  <a:lnTo>
                    <a:pt x="18894" y="13596"/>
                  </a:lnTo>
                  <a:lnTo>
                    <a:pt x="21363" y="11118"/>
                  </a:lnTo>
                  <a:cubicBezTo>
                    <a:pt x="21366" y="11115"/>
                    <a:pt x="21370" y="11115"/>
                    <a:pt x="21374" y="11111"/>
                  </a:cubicBezTo>
                  <a:lnTo>
                    <a:pt x="21417" y="11068"/>
                  </a:lnTo>
                  <a:cubicBezTo>
                    <a:pt x="21563" y="10919"/>
                    <a:pt x="21563" y="10680"/>
                    <a:pt x="21417" y="10533"/>
                  </a:cubicBezTo>
                  <a:lnTo>
                    <a:pt x="17176" y="6278"/>
                  </a:lnTo>
                  <a:cubicBezTo>
                    <a:pt x="17029" y="6131"/>
                    <a:pt x="17029" y="5892"/>
                    <a:pt x="17176" y="5745"/>
                  </a:cubicBezTo>
                  <a:lnTo>
                    <a:pt x="17250" y="5667"/>
                  </a:lnTo>
                  <a:cubicBezTo>
                    <a:pt x="17396" y="5521"/>
                    <a:pt x="17687" y="5384"/>
                    <a:pt x="17892" y="5364"/>
                  </a:cubicBezTo>
                  <a:cubicBezTo>
                    <a:pt x="17892" y="5364"/>
                    <a:pt x="18466" y="5308"/>
                    <a:pt x="18826" y="4950"/>
                  </a:cubicBezTo>
                  <a:cubicBezTo>
                    <a:pt x="19459" y="4334"/>
                    <a:pt x="19467" y="3318"/>
                    <a:pt x="18844" y="2692"/>
                  </a:cubicBezTo>
                  <a:cubicBezTo>
                    <a:pt x="18535" y="2382"/>
                    <a:pt x="18131" y="2228"/>
                    <a:pt x="17727" y="2228"/>
                  </a:cubicBezTo>
                  <a:cubicBezTo>
                    <a:pt x="17314" y="2228"/>
                    <a:pt x="16903" y="2389"/>
                    <a:pt x="16593" y="2710"/>
                  </a:cubicBezTo>
                  <a:cubicBezTo>
                    <a:pt x="16237" y="3068"/>
                    <a:pt x="16180" y="3646"/>
                    <a:pt x="16180" y="3646"/>
                  </a:cubicBezTo>
                  <a:cubicBezTo>
                    <a:pt x="16160" y="3853"/>
                    <a:pt x="16025" y="4141"/>
                    <a:pt x="15879" y="4289"/>
                  </a:cubicBezTo>
                  <a:lnTo>
                    <a:pt x="15802" y="4365"/>
                  </a:lnTo>
                  <a:cubicBezTo>
                    <a:pt x="15729" y="4439"/>
                    <a:pt x="15633" y="4476"/>
                    <a:pt x="15536" y="4476"/>
                  </a:cubicBezTo>
                  <a:cubicBezTo>
                    <a:pt x="15440" y="4476"/>
                    <a:pt x="15344" y="4439"/>
                    <a:pt x="15270" y="4365"/>
                  </a:cubicBezTo>
                  <a:lnTo>
                    <a:pt x="11029" y="110"/>
                  </a:lnTo>
                  <a:cubicBezTo>
                    <a:pt x="10956" y="37"/>
                    <a:pt x="10860" y="0"/>
                    <a:pt x="10763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2654" name="Google Shape;2408;p57"/>
            <p:cNvSpPr txBox="1"/>
            <p:nvPr/>
          </p:nvSpPr>
          <p:spPr>
            <a:xfrm>
              <a:off x="402936" y="972192"/>
              <a:ext cx="898720" cy="729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640079" rtl="0">
                <a:defRPr b="1" sz="1050">
                  <a:solidFill>
                    <a:srgbClr val="214888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تمثيل عبارتي الوصل والفصل باستعمال أشكال ڤن</a:t>
              </a:r>
            </a:p>
          </p:txBody>
        </p:sp>
        <p:grpSp>
          <p:nvGrpSpPr>
            <p:cNvPr id="2657" name="تجميع"/>
            <p:cNvGrpSpPr/>
            <p:nvPr/>
          </p:nvGrpSpPr>
          <p:grpSpPr>
            <a:xfrm>
              <a:off x="230855" y="345124"/>
              <a:ext cx="361035" cy="403797"/>
              <a:chOff x="0" y="0"/>
              <a:chExt cx="361033" cy="403795"/>
            </a:xfrm>
          </p:grpSpPr>
          <p:sp>
            <p:nvSpPr>
              <p:cNvPr id="2655" name="Google Shape;2215;p52"/>
              <p:cNvSpPr/>
              <p:nvPr/>
            </p:nvSpPr>
            <p:spPr>
              <a:xfrm>
                <a:off x="0" y="126023"/>
                <a:ext cx="355192" cy="277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8" h="21600" fill="norm" stroke="1" extrusionOk="0">
                    <a:moveTo>
                      <a:pt x="633" y="0"/>
                    </a:moveTo>
                    <a:cubicBezTo>
                      <a:pt x="470" y="0"/>
                      <a:pt x="299" y="124"/>
                      <a:pt x="288" y="365"/>
                    </a:cubicBezTo>
                    <a:cubicBezTo>
                      <a:pt x="-101" y="5082"/>
                      <a:pt x="-808" y="12550"/>
                      <a:pt x="3760" y="14869"/>
                    </a:cubicBezTo>
                    <a:cubicBezTo>
                      <a:pt x="6043" y="16026"/>
                      <a:pt x="8646" y="15677"/>
                      <a:pt x="11045" y="16133"/>
                    </a:cubicBezTo>
                    <a:cubicBezTo>
                      <a:pt x="13695" y="16648"/>
                      <a:pt x="18079" y="18075"/>
                      <a:pt x="19221" y="21336"/>
                    </a:cubicBezTo>
                    <a:cubicBezTo>
                      <a:pt x="19271" y="21496"/>
                      <a:pt x="19431" y="21600"/>
                      <a:pt x="19577" y="21600"/>
                    </a:cubicBezTo>
                    <a:cubicBezTo>
                      <a:pt x="19704" y="21600"/>
                      <a:pt x="19818" y="21525"/>
                      <a:pt x="19840" y="21336"/>
                    </a:cubicBezTo>
                    <a:cubicBezTo>
                      <a:pt x="20135" y="19235"/>
                      <a:pt x="20455" y="17104"/>
                      <a:pt x="20753" y="15003"/>
                    </a:cubicBezTo>
                    <a:cubicBezTo>
                      <a:pt x="20792" y="14726"/>
                      <a:pt x="20585" y="14540"/>
                      <a:pt x="20400" y="14540"/>
                    </a:cubicBezTo>
                    <a:cubicBezTo>
                      <a:pt x="20276" y="14540"/>
                      <a:pt x="20163" y="14622"/>
                      <a:pt x="20135" y="14814"/>
                    </a:cubicBezTo>
                    <a:cubicBezTo>
                      <a:pt x="19887" y="16576"/>
                      <a:pt x="19622" y="18339"/>
                      <a:pt x="19368" y="20101"/>
                    </a:cubicBezTo>
                    <a:cubicBezTo>
                      <a:pt x="18432" y="18508"/>
                      <a:pt x="16847" y="17580"/>
                      <a:pt x="15340" y="16837"/>
                    </a:cubicBezTo>
                    <a:cubicBezTo>
                      <a:pt x="12941" y="15648"/>
                      <a:pt x="10474" y="15244"/>
                      <a:pt x="7915" y="15029"/>
                    </a:cubicBezTo>
                    <a:cubicBezTo>
                      <a:pt x="4878" y="14788"/>
                      <a:pt x="2068" y="13924"/>
                      <a:pt x="1110" y="10096"/>
                    </a:cubicBezTo>
                    <a:cubicBezTo>
                      <a:pt x="357" y="7024"/>
                      <a:pt x="674" y="3492"/>
                      <a:pt x="928" y="365"/>
                    </a:cubicBezTo>
                    <a:cubicBezTo>
                      <a:pt x="950" y="124"/>
                      <a:pt x="796" y="0"/>
                      <a:pt x="633" y="0"/>
                    </a:cubicBez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1">
                    <a:latin typeface="Itim"/>
                    <a:ea typeface="Itim"/>
                    <a:cs typeface="Itim"/>
                    <a:sym typeface="Itim"/>
                  </a:defRPr>
                </a:pPr>
              </a:p>
            </p:txBody>
          </p:sp>
          <p:sp>
            <p:nvSpPr>
              <p:cNvPr id="2656" name="Google Shape;2216;p52"/>
              <p:cNvSpPr/>
              <p:nvPr/>
            </p:nvSpPr>
            <p:spPr>
              <a:xfrm>
                <a:off x="6729" y="0"/>
                <a:ext cx="354305" cy="374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9290" y="622"/>
                    </a:moveTo>
                    <a:cubicBezTo>
                      <a:pt x="12541" y="622"/>
                      <a:pt x="15847" y="2039"/>
                      <a:pt x="17354" y="4564"/>
                    </a:cubicBezTo>
                    <a:cubicBezTo>
                      <a:pt x="19758" y="8586"/>
                      <a:pt x="20521" y="13450"/>
                      <a:pt x="20244" y="17931"/>
                    </a:cubicBezTo>
                    <a:cubicBezTo>
                      <a:pt x="18441" y="15890"/>
                      <a:pt x="14763" y="15991"/>
                      <a:pt x="12035" y="15810"/>
                    </a:cubicBezTo>
                    <a:cubicBezTo>
                      <a:pt x="7686" y="15510"/>
                      <a:pt x="3222" y="14610"/>
                      <a:pt x="1372" y="10787"/>
                    </a:cubicBezTo>
                    <a:cubicBezTo>
                      <a:pt x="-361" y="7306"/>
                      <a:pt x="1280" y="3243"/>
                      <a:pt x="5165" y="1483"/>
                    </a:cubicBezTo>
                    <a:cubicBezTo>
                      <a:pt x="6423" y="900"/>
                      <a:pt x="7851" y="622"/>
                      <a:pt x="9290" y="622"/>
                    </a:cubicBezTo>
                    <a:close/>
                    <a:moveTo>
                      <a:pt x="9290" y="0"/>
                    </a:moveTo>
                    <a:cubicBezTo>
                      <a:pt x="8804" y="0"/>
                      <a:pt x="8312" y="34"/>
                      <a:pt x="7826" y="102"/>
                    </a:cubicBezTo>
                    <a:cubicBezTo>
                      <a:pt x="3963" y="622"/>
                      <a:pt x="609" y="3364"/>
                      <a:pt x="78" y="6745"/>
                    </a:cubicBezTo>
                    <a:cubicBezTo>
                      <a:pt x="-177" y="8467"/>
                      <a:pt x="192" y="10206"/>
                      <a:pt x="1165" y="11728"/>
                    </a:cubicBezTo>
                    <a:cubicBezTo>
                      <a:pt x="1719" y="13708"/>
                      <a:pt x="2367" y="15670"/>
                      <a:pt x="3108" y="17612"/>
                    </a:cubicBezTo>
                    <a:cubicBezTo>
                      <a:pt x="3124" y="17658"/>
                      <a:pt x="3169" y="17677"/>
                      <a:pt x="3211" y="17677"/>
                    </a:cubicBezTo>
                    <a:cubicBezTo>
                      <a:pt x="3278" y="17677"/>
                      <a:pt x="3342" y="17631"/>
                      <a:pt x="3314" y="17571"/>
                    </a:cubicBezTo>
                    <a:cubicBezTo>
                      <a:pt x="2644" y="15832"/>
                      <a:pt x="2068" y="14069"/>
                      <a:pt x="1559" y="12289"/>
                    </a:cubicBezTo>
                    <a:cubicBezTo>
                      <a:pt x="2068" y="12968"/>
                      <a:pt x="2669" y="13570"/>
                      <a:pt x="3384" y="14090"/>
                    </a:cubicBezTo>
                    <a:cubicBezTo>
                      <a:pt x="3616" y="15411"/>
                      <a:pt x="4010" y="16731"/>
                      <a:pt x="4589" y="17972"/>
                    </a:cubicBezTo>
                    <a:cubicBezTo>
                      <a:pt x="4606" y="18023"/>
                      <a:pt x="4656" y="18045"/>
                      <a:pt x="4701" y="18045"/>
                    </a:cubicBezTo>
                    <a:cubicBezTo>
                      <a:pt x="4762" y="18045"/>
                      <a:pt x="4824" y="18001"/>
                      <a:pt x="4796" y="17931"/>
                    </a:cubicBezTo>
                    <a:cubicBezTo>
                      <a:pt x="4265" y="16751"/>
                      <a:pt x="3871" y="15510"/>
                      <a:pt x="3639" y="14250"/>
                    </a:cubicBezTo>
                    <a:cubicBezTo>
                      <a:pt x="4010" y="14509"/>
                      <a:pt x="4427" y="14729"/>
                      <a:pt x="4843" y="14930"/>
                    </a:cubicBezTo>
                    <a:cubicBezTo>
                      <a:pt x="5352" y="16211"/>
                      <a:pt x="5998" y="17452"/>
                      <a:pt x="6786" y="18632"/>
                    </a:cubicBezTo>
                    <a:cubicBezTo>
                      <a:pt x="6805" y="18661"/>
                      <a:pt x="6836" y="18674"/>
                      <a:pt x="6867" y="18674"/>
                    </a:cubicBezTo>
                    <a:cubicBezTo>
                      <a:pt x="6940" y="18674"/>
                      <a:pt x="7018" y="18603"/>
                      <a:pt x="6970" y="18533"/>
                    </a:cubicBezTo>
                    <a:cubicBezTo>
                      <a:pt x="6230" y="17430"/>
                      <a:pt x="5606" y="16272"/>
                      <a:pt x="5120" y="15051"/>
                    </a:cubicBezTo>
                    <a:cubicBezTo>
                      <a:pt x="5813" y="15350"/>
                      <a:pt x="6532" y="15571"/>
                      <a:pt x="7247" y="15750"/>
                    </a:cubicBezTo>
                    <a:cubicBezTo>
                      <a:pt x="7641" y="16751"/>
                      <a:pt x="8080" y="17733"/>
                      <a:pt x="8541" y="18693"/>
                    </a:cubicBezTo>
                    <a:cubicBezTo>
                      <a:pt x="8564" y="18732"/>
                      <a:pt x="8600" y="18746"/>
                      <a:pt x="8633" y="18746"/>
                    </a:cubicBezTo>
                    <a:cubicBezTo>
                      <a:pt x="8706" y="18746"/>
                      <a:pt x="8773" y="18681"/>
                      <a:pt x="8728" y="18613"/>
                    </a:cubicBezTo>
                    <a:cubicBezTo>
                      <a:pt x="8287" y="17692"/>
                      <a:pt x="7870" y="16751"/>
                      <a:pt x="7501" y="15810"/>
                    </a:cubicBezTo>
                    <a:cubicBezTo>
                      <a:pt x="8058" y="15931"/>
                      <a:pt x="8611" y="16011"/>
                      <a:pt x="9167" y="16091"/>
                    </a:cubicBezTo>
                    <a:cubicBezTo>
                      <a:pt x="9444" y="17051"/>
                      <a:pt x="9746" y="17992"/>
                      <a:pt x="10092" y="18913"/>
                    </a:cubicBezTo>
                    <a:cubicBezTo>
                      <a:pt x="10101" y="18964"/>
                      <a:pt x="10148" y="18986"/>
                      <a:pt x="10196" y="18986"/>
                    </a:cubicBezTo>
                    <a:cubicBezTo>
                      <a:pt x="10260" y="18986"/>
                      <a:pt x="10327" y="18942"/>
                      <a:pt x="10299" y="18872"/>
                    </a:cubicBezTo>
                    <a:cubicBezTo>
                      <a:pt x="9953" y="17972"/>
                      <a:pt x="9676" y="17051"/>
                      <a:pt x="9399" y="16110"/>
                    </a:cubicBezTo>
                    <a:cubicBezTo>
                      <a:pt x="9908" y="16190"/>
                      <a:pt x="10417" y="16231"/>
                      <a:pt x="10925" y="16272"/>
                    </a:cubicBezTo>
                    <a:cubicBezTo>
                      <a:pt x="11247" y="17251"/>
                      <a:pt x="11619" y="18212"/>
                      <a:pt x="12035" y="19172"/>
                    </a:cubicBezTo>
                    <a:cubicBezTo>
                      <a:pt x="12052" y="19210"/>
                      <a:pt x="12099" y="19230"/>
                      <a:pt x="12144" y="19230"/>
                    </a:cubicBezTo>
                    <a:cubicBezTo>
                      <a:pt x="12217" y="19230"/>
                      <a:pt x="12284" y="19186"/>
                      <a:pt x="12242" y="19111"/>
                    </a:cubicBezTo>
                    <a:cubicBezTo>
                      <a:pt x="11850" y="18192"/>
                      <a:pt x="11479" y="17251"/>
                      <a:pt x="11155" y="16291"/>
                    </a:cubicBezTo>
                    <a:cubicBezTo>
                      <a:pt x="11526" y="16330"/>
                      <a:pt x="11895" y="16352"/>
                      <a:pt x="12267" y="16371"/>
                    </a:cubicBezTo>
                    <a:lnTo>
                      <a:pt x="12588" y="16390"/>
                    </a:lnTo>
                    <a:lnTo>
                      <a:pt x="14184" y="19793"/>
                    </a:lnTo>
                    <a:cubicBezTo>
                      <a:pt x="14204" y="19839"/>
                      <a:pt x="14246" y="19859"/>
                      <a:pt x="14291" y="19859"/>
                    </a:cubicBezTo>
                    <a:cubicBezTo>
                      <a:pt x="14355" y="19859"/>
                      <a:pt x="14422" y="19813"/>
                      <a:pt x="14394" y="19752"/>
                    </a:cubicBezTo>
                    <a:cubicBezTo>
                      <a:pt x="13860" y="18632"/>
                      <a:pt x="13329" y="17532"/>
                      <a:pt x="12820" y="16410"/>
                    </a:cubicBezTo>
                    <a:cubicBezTo>
                      <a:pt x="13237" y="16432"/>
                      <a:pt x="13676" y="16451"/>
                      <a:pt x="14114" y="16470"/>
                    </a:cubicBezTo>
                    <a:cubicBezTo>
                      <a:pt x="14763" y="17791"/>
                      <a:pt x="15411" y="19092"/>
                      <a:pt x="16035" y="20393"/>
                    </a:cubicBezTo>
                    <a:cubicBezTo>
                      <a:pt x="16057" y="20432"/>
                      <a:pt x="16091" y="20446"/>
                      <a:pt x="16124" y="20446"/>
                    </a:cubicBezTo>
                    <a:cubicBezTo>
                      <a:pt x="16197" y="20446"/>
                      <a:pt x="16267" y="20374"/>
                      <a:pt x="16219" y="20294"/>
                    </a:cubicBezTo>
                    <a:cubicBezTo>
                      <a:pt x="15596" y="19032"/>
                      <a:pt x="14973" y="17771"/>
                      <a:pt x="14369" y="16492"/>
                    </a:cubicBezTo>
                    <a:cubicBezTo>
                      <a:pt x="14880" y="16531"/>
                      <a:pt x="15434" y="16572"/>
                      <a:pt x="15942" y="16652"/>
                    </a:cubicBezTo>
                    <a:lnTo>
                      <a:pt x="17977" y="21474"/>
                    </a:lnTo>
                    <a:cubicBezTo>
                      <a:pt x="17997" y="21520"/>
                      <a:pt x="18039" y="21540"/>
                      <a:pt x="18083" y="21540"/>
                    </a:cubicBezTo>
                    <a:cubicBezTo>
                      <a:pt x="18148" y="21540"/>
                      <a:pt x="18215" y="21494"/>
                      <a:pt x="18187" y="21433"/>
                    </a:cubicBezTo>
                    <a:lnTo>
                      <a:pt x="16197" y="16671"/>
                    </a:lnTo>
                    <a:cubicBezTo>
                      <a:pt x="16728" y="16751"/>
                      <a:pt x="17237" y="16872"/>
                      <a:pt x="17748" y="17031"/>
                    </a:cubicBezTo>
                    <a:cubicBezTo>
                      <a:pt x="18349" y="18533"/>
                      <a:pt x="18950" y="20033"/>
                      <a:pt x="19551" y="21535"/>
                    </a:cubicBezTo>
                    <a:cubicBezTo>
                      <a:pt x="19568" y="21581"/>
                      <a:pt x="19612" y="21600"/>
                      <a:pt x="19654" y="21600"/>
                    </a:cubicBezTo>
                    <a:cubicBezTo>
                      <a:pt x="19721" y="21600"/>
                      <a:pt x="19786" y="21554"/>
                      <a:pt x="19758" y="21494"/>
                    </a:cubicBezTo>
                    <a:cubicBezTo>
                      <a:pt x="19182" y="20033"/>
                      <a:pt x="18603" y="18591"/>
                      <a:pt x="18002" y="17131"/>
                    </a:cubicBezTo>
                    <a:cubicBezTo>
                      <a:pt x="18880" y="17452"/>
                      <a:pt x="19621" y="18011"/>
                      <a:pt x="20082" y="18712"/>
                    </a:cubicBezTo>
                    <a:cubicBezTo>
                      <a:pt x="20146" y="18807"/>
                      <a:pt x="20247" y="18848"/>
                      <a:pt x="20347" y="18848"/>
                    </a:cubicBezTo>
                    <a:cubicBezTo>
                      <a:pt x="20509" y="18848"/>
                      <a:pt x="20669" y="18744"/>
                      <a:pt x="20683" y="18572"/>
                    </a:cubicBezTo>
                    <a:cubicBezTo>
                      <a:pt x="20800" y="18533"/>
                      <a:pt x="20892" y="18432"/>
                      <a:pt x="20892" y="18333"/>
                    </a:cubicBezTo>
                    <a:cubicBezTo>
                      <a:pt x="21239" y="13810"/>
                      <a:pt x="20361" y="9268"/>
                      <a:pt x="18324" y="5084"/>
                    </a:cubicBezTo>
                    <a:cubicBezTo>
                      <a:pt x="16806" y="2032"/>
                      <a:pt x="13122" y="0"/>
                      <a:pt x="9290" y="0"/>
                    </a:cubicBez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1">
                    <a:latin typeface="Itim"/>
                    <a:ea typeface="Itim"/>
                    <a:cs typeface="Itim"/>
                    <a:sym typeface="Itim"/>
                  </a:defRPr>
                </a:pPr>
              </a:p>
            </p:txBody>
          </p:sp>
        </p:grpSp>
        <p:sp>
          <p:nvSpPr>
            <p:cNvPr id="2658" name="Google Shape;904;p32"/>
            <p:cNvSpPr txBox="1"/>
            <p:nvPr/>
          </p:nvSpPr>
          <p:spPr>
            <a:xfrm>
              <a:off x="283550" y="239713"/>
              <a:ext cx="255646" cy="30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365760" rtl="0">
                <a:defRPr b="1" sz="20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٣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3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66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664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7985695" y="3911975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7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2665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666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68" name="IMG_1988.jpeg" descr="IMG_198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667" y="254650"/>
            <a:ext cx="1494920" cy="657109"/>
          </a:xfrm>
          <a:prstGeom prst="rect">
            <a:avLst/>
          </a:prstGeom>
          <a:ln w="12700">
            <a:miter lim="400000"/>
          </a:ln>
        </p:spPr>
      </p:pic>
      <p:sp>
        <p:nvSpPr>
          <p:cNvPr id="2669" name="Google Shape;792;p29"/>
          <p:cNvSpPr txBox="1"/>
          <p:nvPr/>
        </p:nvSpPr>
        <p:spPr>
          <a:xfrm>
            <a:off x="3506863" y="334109"/>
            <a:ext cx="2130274" cy="498192"/>
          </a:xfrm>
          <a:prstGeom prst="rect">
            <a:avLst/>
          </a:prstGeom>
          <a:solidFill>
            <a:srgbClr val="F0BFD8"/>
          </a:solidFill>
          <a:ln w="12700">
            <a:solidFill>
              <a:srgbClr val="1C4688"/>
            </a:solidFill>
            <a:prstDash val="sysDot"/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365760" rtl="0">
              <a:defRPr b="1" sz="2000">
                <a:solidFill>
                  <a:srgbClr val="1C46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نهاية الدرس</a:t>
            </a:r>
          </a:p>
        </p:txBody>
      </p:sp>
      <p:sp>
        <p:nvSpPr>
          <p:cNvPr id="2670" name="تجميع"/>
          <p:cNvSpPr/>
          <p:nvPr/>
        </p:nvSpPr>
        <p:spPr>
          <a:xfrm flipH="1" rot="5400000">
            <a:off x="7272070" y="-370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71" name="ما الذي تعلمت من هذا الدرس؟"/>
          <p:cNvSpPr txBox="1"/>
          <p:nvPr/>
        </p:nvSpPr>
        <p:spPr>
          <a:xfrm>
            <a:off x="6099856" y="1314366"/>
            <a:ext cx="2765838" cy="346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ما الذي تعلمت من هذا الدرس؟</a:t>
            </a:r>
          </a:p>
        </p:txBody>
      </p:sp>
      <p:sp>
        <p:nvSpPr>
          <p:cNvPr id="2672" name="تجميع"/>
          <p:cNvSpPr/>
          <p:nvPr/>
        </p:nvSpPr>
        <p:spPr>
          <a:xfrm flipH="1" rot="5400000">
            <a:off x="5588539" y="810778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73" name="ماهي وجهة نظرك فيما تعلمت ؟"/>
          <p:cNvSpPr txBox="1"/>
          <p:nvPr/>
        </p:nvSpPr>
        <p:spPr>
          <a:xfrm>
            <a:off x="4256361" y="2145438"/>
            <a:ext cx="3085768" cy="30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ماهي وجهة نظرك فيما تعلمت ؟</a:t>
            </a:r>
          </a:p>
        </p:txBody>
      </p:sp>
      <p:sp>
        <p:nvSpPr>
          <p:cNvPr id="2674" name="تجميع"/>
          <p:cNvSpPr/>
          <p:nvPr/>
        </p:nvSpPr>
        <p:spPr>
          <a:xfrm flipH="1" rot="5400000">
            <a:off x="3701736" y="1659365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75" name="تساؤل لم تتم الإجابة عليه ؟"/>
          <p:cNvSpPr txBox="1"/>
          <p:nvPr/>
        </p:nvSpPr>
        <p:spPr>
          <a:xfrm>
            <a:off x="2685524" y="3011928"/>
            <a:ext cx="2453835" cy="366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تساؤل لم تتم الإجابة عليه ؟</a:t>
            </a:r>
          </a:p>
        </p:txBody>
      </p:sp>
      <p:sp>
        <p:nvSpPr>
          <p:cNvPr id="2676" name="تجميع"/>
          <p:cNvSpPr/>
          <p:nvPr/>
        </p:nvSpPr>
        <p:spPr>
          <a:xfrm flipH="1" rot="5400000">
            <a:off x="2242822" y="2565313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77" name="احتاج للتدريب أكثر على .."/>
          <p:cNvSpPr txBox="1"/>
          <p:nvPr/>
        </p:nvSpPr>
        <p:spPr>
          <a:xfrm>
            <a:off x="974676" y="3874894"/>
            <a:ext cx="2957702" cy="356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احتاج للتدريب أكثر على 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IMG_4357.jpeg" descr="IMG_4357.jpeg"/>
          <p:cNvPicPr>
            <a:picLocks noChangeAspect="1"/>
          </p:cNvPicPr>
          <p:nvPr/>
        </p:nvPicPr>
        <p:blipFill>
          <a:blip r:embed="rId2">
            <a:alphaModFix amt="17602"/>
            <a:extLst/>
          </a:blip>
          <a:srcRect l="0" t="0" r="0" b="9080"/>
          <a:stretch>
            <a:fillRect/>
          </a:stretch>
        </p:blipFill>
        <p:spPr>
          <a:xfrm>
            <a:off x="7685003" y="3608080"/>
            <a:ext cx="1479424" cy="13450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2" name="تعلمنا في الدرس السابق"/>
          <p:cNvGrpSpPr/>
          <p:nvPr/>
        </p:nvGrpSpPr>
        <p:grpSpPr>
          <a:xfrm>
            <a:off x="4936778" y="1152577"/>
            <a:ext cx="2603759" cy="512086"/>
            <a:chOff x="0" y="0"/>
            <a:chExt cx="2603758" cy="512085"/>
          </a:xfrm>
        </p:grpSpPr>
        <p:sp>
          <p:nvSpPr>
            <p:cNvPr id="961" name="تعلمنا في الدرس السابق"/>
            <p:cNvSpPr txBox="1"/>
            <p:nvPr/>
          </p:nvSpPr>
          <p:spPr>
            <a:xfrm>
              <a:off x="50799" y="50800"/>
              <a:ext cx="2502160" cy="410486"/>
            </a:xfrm>
            <a:prstGeom prst="rect">
              <a:avLst/>
            </a:prstGeom>
            <a:solidFill>
              <a:srgbClr val="F0BF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3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تعلمنا في الدرس السابق</a:t>
              </a:r>
            </a:p>
          </p:txBody>
        </p:sp>
        <p:pic>
          <p:nvPicPr>
            <p:cNvPr id="960" name="تعلمنا في الدرس السابق تعلمنا في الدرس السابق" descr="تعلمنا في الدرس السابق تعلمنا في الدرس السابق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603760" cy="512086"/>
            </a:xfrm>
            <a:prstGeom prst="rect">
              <a:avLst/>
            </a:prstGeom>
            <a:effectLst/>
          </p:spPr>
        </p:pic>
      </p:grpSp>
      <p:pic>
        <p:nvPicPr>
          <p:cNvPr id="963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0123" y="2919115"/>
            <a:ext cx="2045264" cy="1808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تجميع" descr="تجميع"/>
          <p:cNvPicPr>
            <a:picLocks noChangeAspect="1"/>
          </p:cNvPicPr>
          <p:nvPr/>
        </p:nvPicPr>
        <p:blipFill>
          <a:blip r:embed="rId5">
            <a:extLst/>
          </a:blip>
          <a:srcRect l="0" t="0" r="23607" b="0"/>
          <a:stretch>
            <a:fillRect/>
          </a:stretch>
        </p:blipFill>
        <p:spPr>
          <a:xfrm>
            <a:off x="2385010" y="1352188"/>
            <a:ext cx="5313241" cy="2610867"/>
          </a:xfrm>
          <a:prstGeom prst="rect">
            <a:avLst/>
          </a:prstGeom>
          <a:ln w="12700">
            <a:miter lim="400000"/>
          </a:ln>
        </p:spPr>
      </p:pic>
      <p:sp>
        <p:nvSpPr>
          <p:cNvPr id="965" name="كتابة تخمين"/>
          <p:cNvSpPr txBox="1"/>
          <p:nvPr/>
        </p:nvSpPr>
        <p:spPr>
          <a:xfrm>
            <a:off x="4125879" y="2229738"/>
            <a:ext cx="1489882" cy="3850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A3D7D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كتابة تخمين</a:t>
            </a:r>
          </a:p>
        </p:txBody>
      </p:sp>
      <p:sp>
        <p:nvSpPr>
          <p:cNvPr id="966" name="Google Shape;2408;p57"/>
          <p:cNvSpPr txBox="1"/>
          <p:nvPr/>
        </p:nvSpPr>
        <p:spPr>
          <a:xfrm rot="228038">
            <a:off x="5924715" y="2639868"/>
            <a:ext cx="1236719" cy="8209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877823" rtl="0">
              <a:defRPr b="1" sz="2400">
                <a:solidFill>
                  <a:srgbClr val="A3D7D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المثال المضاد</a:t>
            </a:r>
          </a:p>
        </p:txBody>
      </p:sp>
      <p:sp>
        <p:nvSpPr>
          <p:cNvPr id="967" name="Google Shape;2408;p57"/>
          <p:cNvSpPr txBox="1"/>
          <p:nvPr/>
        </p:nvSpPr>
        <p:spPr>
          <a:xfrm>
            <a:off x="2632553" y="1770299"/>
            <a:ext cx="1337918" cy="8723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813816" rtl="0">
              <a:defRPr b="1" sz="2403">
                <a:solidFill>
                  <a:srgbClr val="A3D7D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التبرير الاستقرائي</a:t>
            </a:r>
          </a:p>
        </p:txBody>
      </p:sp>
      <p:pic>
        <p:nvPicPr>
          <p:cNvPr id="968" name="IMG_5090.png" descr="IMG_509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6381" y="416213"/>
            <a:ext cx="869307" cy="869307"/>
          </a:xfrm>
          <a:prstGeom prst="rect">
            <a:avLst/>
          </a:prstGeom>
          <a:ln w="12700">
            <a:miter lim="400000"/>
          </a:ln>
        </p:spPr>
      </p:pic>
      <p:sp>
        <p:nvSpPr>
          <p:cNvPr id="969" name="شريط الذكريات"/>
          <p:cNvSpPr txBox="1"/>
          <p:nvPr/>
        </p:nvSpPr>
        <p:spPr>
          <a:xfrm>
            <a:off x="132795" y="40266"/>
            <a:ext cx="1396479" cy="508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1700">
                <a:solidFill>
                  <a:srgbClr val="49447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972" name="تجميع"/>
          <p:cNvGrpSpPr/>
          <p:nvPr/>
        </p:nvGrpSpPr>
        <p:grpSpPr>
          <a:xfrm rot="16200000">
            <a:off x="-496077" y="3820995"/>
            <a:ext cx="1867273" cy="512726"/>
            <a:chOff x="0" y="0"/>
            <a:chExt cx="1867271" cy="512725"/>
          </a:xfrm>
        </p:grpSpPr>
        <p:sp>
          <p:nvSpPr>
            <p:cNvPr id="970" name="تجميع"/>
            <p:cNvSpPr txBox="1"/>
            <p:nvPr/>
          </p:nvSpPr>
          <p:spPr>
            <a:xfrm rot="21600000">
              <a:off x="232897" y="131169"/>
              <a:ext cx="1634375" cy="3815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971" name="sweet_twitter.png" descr="sweet_twitter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70945" cy="489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75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973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74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79" name="تجميع"/>
          <p:cNvGrpSpPr/>
          <p:nvPr/>
        </p:nvGrpSpPr>
        <p:grpSpPr>
          <a:xfrm>
            <a:off x="7464469" y="123164"/>
            <a:ext cx="1564779" cy="342901"/>
            <a:chOff x="0" y="0"/>
            <a:chExt cx="1564778" cy="342900"/>
          </a:xfrm>
        </p:grpSpPr>
        <p:sp>
          <p:nvSpPr>
            <p:cNvPr id="976" name="Google Shape;7539;p69"/>
            <p:cNvSpPr/>
            <p:nvPr/>
          </p:nvSpPr>
          <p:spPr>
            <a:xfrm flipH="1" rot="5400000">
              <a:off x="619766" y="-610842"/>
              <a:ext cx="325246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7" name="Google Shape;7540;p69"/>
            <p:cNvSpPr/>
            <p:nvPr/>
          </p:nvSpPr>
          <p:spPr>
            <a:xfrm flipH="1" rot="5400000">
              <a:off x="385557" y="-377104"/>
              <a:ext cx="326126" cy="109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8" name="التاريخ:"/>
            <p:cNvSpPr txBox="1"/>
            <p:nvPr/>
          </p:nvSpPr>
          <p:spPr>
            <a:xfrm>
              <a:off x="875293" y="0"/>
              <a:ext cx="629559" cy="34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التاريخ</a:t>
              </a:r>
              <a:r>
                <a:t>:</a:t>
              </a:r>
            </a:p>
          </p:txBody>
        </p:sp>
      </p:grpSp>
      <p:sp>
        <p:nvSpPr>
          <p:cNvPr id="980" name="Google Shape;7539;p69"/>
          <p:cNvSpPr/>
          <p:nvPr/>
        </p:nvSpPr>
        <p:spPr>
          <a:xfrm flipH="1" rot="5400000">
            <a:off x="8084236" y="-84332"/>
            <a:ext cx="325245" cy="1564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81" name="Google Shape;7540;p69"/>
          <p:cNvSpPr/>
          <p:nvPr/>
        </p:nvSpPr>
        <p:spPr>
          <a:xfrm flipH="1" rot="5400000">
            <a:off x="7850027" y="149406"/>
            <a:ext cx="326125" cy="109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753"/>
                  <a:pt x="21600" y="1682"/>
                </a:cubicBezTo>
                <a:lnTo>
                  <a:pt x="21600" y="19918"/>
                </a:lnTo>
                <a:cubicBezTo>
                  <a:pt x="21600" y="20847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20847"/>
                  <a:pt x="0" y="19918"/>
                </a:cubicBezTo>
                <a:lnTo>
                  <a:pt x="0" y="1682"/>
                </a:lnTo>
                <a:cubicBezTo>
                  <a:pt x="0" y="753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82" name="اليوم:"/>
          <p:cNvSpPr txBox="1"/>
          <p:nvPr/>
        </p:nvSpPr>
        <p:spPr>
          <a:xfrm>
            <a:off x="8339762" y="526509"/>
            <a:ext cx="62955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1500">
                <a:solidFill>
                  <a:schemeClr val="accent5">
                    <a:lumOff val="44000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900"/>
              <a:t>اليوم</a:t>
            </a:r>
            <a:r>
              <a:t>:</a:t>
            </a:r>
          </a:p>
        </p:txBody>
      </p:sp>
      <p:grpSp>
        <p:nvGrpSpPr>
          <p:cNvPr id="986" name="تجميع"/>
          <p:cNvGrpSpPr/>
          <p:nvPr/>
        </p:nvGrpSpPr>
        <p:grpSpPr>
          <a:xfrm>
            <a:off x="2594278" y="134031"/>
            <a:ext cx="3693872" cy="422109"/>
            <a:chOff x="0" y="0"/>
            <a:chExt cx="3693871" cy="422107"/>
          </a:xfrm>
        </p:grpSpPr>
        <p:sp>
          <p:nvSpPr>
            <p:cNvPr id="983" name="Google Shape;7539;p69"/>
            <p:cNvSpPr/>
            <p:nvPr/>
          </p:nvSpPr>
          <p:spPr>
            <a:xfrm flipH="1" rot="5400000">
              <a:off x="1636230" y="-1635534"/>
              <a:ext cx="421411" cy="369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4" name="Google Shape;7540;p69"/>
            <p:cNvSpPr/>
            <p:nvPr/>
          </p:nvSpPr>
          <p:spPr>
            <a:xfrm flipH="1" rot="5400000">
              <a:off x="1264563" y="-1264405"/>
              <a:ext cx="417573" cy="2946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5" name="الموضوع:"/>
            <p:cNvSpPr txBox="1"/>
            <p:nvPr/>
          </p:nvSpPr>
          <p:spPr>
            <a:xfrm>
              <a:off x="2845315" y="4919"/>
              <a:ext cx="824484" cy="412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24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الموضوع: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5" grpId="2"/>
      <p:bldP build="whole" bldLvl="1" animBg="1" rev="0" advAuto="0" spid="966" grpId="3"/>
      <p:bldP build="whole" bldLvl="1" animBg="1" rev="0" advAuto="0" spid="96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7717010" y="3572573"/>
            <a:ext cx="1617935" cy="16179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1" name="تجميع"/>
          <p:cNvGrpSpPr/>
          <p:nvPr/>
        </p:nvGrpSpPr>
        <p:grpSpPr>
          <a:xfrm>
            <a:off x="4123930" y="4576793"/>
            <a:ext cx="2060016" cy="565651"/>
            <a:chOff x="0" y="0"/>
            <a:chExt cx="2060015" cy="565649"/>
          </a:xfrm>
        </p:grpSpPr>
        <p:sp>
          <p:nvSpPr>
            <p:cNvPr id="989" name="تجميع"/>
            <p:cNvSpPr txBox="1"/>
            <p:nvPr/>
          </p:nvSpPr>
          <p:spPr>
            <a:xfrm rot="21600000">
              <a:off x="256938" y="144709"/>
              <a:ext cx="1803078" cy="420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990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19557" cy="539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92" name="تجميع"/>
          <p:cNvGrpSpPr/>
          <p:nvPr/>
        </p:nvGrpSpPr>
        <p:grpSpPr>
          <a:xfrm>
            <a:off x="6250368" y="1049957"/>
            <a:ext cx="2812207" cy="2339690"/>
            <a:chOff x="0" y="0"/>
            <a:chExt cx="2812205" cy="2339689"/>
          </a:xfrm>
        </p:grpSpPr>
        <p:grpSp>
          <p:nvGrpSpPr>
            <p:cNvPr id="1039" name="تجميع"/>
            <p:cNvGrpSpPr/>
            <p:nvPr/>
          </p:nvGrpSpPr>
          <p:grpSpPr>
            <a:xfrm>
              <a:off x="762652" y="927322"/>
              <a:ext cx="1286901" cy="1286901"/>
              <a:chOff x="0" y="0"/>
              <a:chExt cx="1286899" cy="1286899"/>
            </a:xfrm>
          </p:grpSpPr>
          <p:sp>
            <p:nvSpPr>
              <p:cNvPr id="992" name="مستطيل مستدير الزوايا"/>
              <p:cNvSpPr/>
              <p:nvPr/>
            </p:nvSpPr>
            <p:spPr>
              <a:xfrm>
                <a:off x="0" y="0"/>
                <a:ext cx="1286900" cy="1286900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Off val="44000"/>
                </a:scheme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1038" name="تجميع"/>
              <p:cNvGrpSpPr/>
              <p:nvPr/>
            </p:nvGrpSpPr>
            <p:grpSpPr>
              <a:xfrm>
                <a:off x="193024" y="70134"/>
                <a:ext cx="900851" cy="1088446"/>
                <a:chOff x="0" y="0"/>
                <a:chExt cx="900850" cy="1088445"/>
              </a:xfrm>
            </p:grpSpPr>
            <p:sp>
              <p:nvSpPr>
                <p:cNvPr id="993" name="شكل"/>
                <p:cNvSpPr/>
                <p:nvPr/>
              </p:nvSpPr>
              <p:spPr>
                <a:xfrm>
                  <a:off x="827349" y="49052"/>
                  <a:ext cx="43154" cy="396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4"/>
                      </a:moveTo>
                      <a:cubicBezTo>
                        <a:pt x="-3905" y="7829"/>
                        <a:pt x="4957" y="16129"/>
                        <a:pt x="10635" y="13456"/>
                      </a:cubicBezTo>
                      <a:cubicBezTo>
                        <a:pt x="17695" y="10133"/>
                        <a:pt x="9322" y="-5471"/>
                        <a:pt x="1888" y="2004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grpSp>
              <p:nvGrpSpPr>
                <p:cNvPr id="1037" name="تجميع"/>
                <p:cNvGrpSpPr/>
                <p:nvPr/>
              </p:nvGrpSpPr>
              <p:grpSpPr>
                <a:xfrm>
                  <a:off x="0" y="0"/>
                  <a:ext cx="900851" cy="1088446"/>
                  <a:chOff x="0" y="0"/>
                  <a:chExt cx="900850" cy="1088445"/>
                </a:xfrm>
              </p:grpSpPr>
              <p:sp>
                <p:nvSpPr>
                  <p:cNvPr id="994" name="شكل"/>
                  <p:cNvSpPr/>
                  <p:nvPr/>
                </p:nvSpPr>
                <p:spPr>
                  <a:xfrm>
                    <a:off x="608249" y="575547"/>
                    <a:ext cx="124074" cy="2217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5" h="21600" fill="norm" stroke="1" extrusionOk="0">
                        <a:moveTo>
                          <a:pt x="18045" y="6369"/>
                        </a:moveTo>
                        <a:cubicBezTo>
                          <a:pt x="16068" y="7006"/>
                          <a:pt x="14373" y="8121"/>
                          <a:pt x="13243" y="9395"/>
                        </a:cubicBezTo>
                        <a:cubicBezTo>
                          <a:pt x="11831" y="10669"/>
                          <a:pt x="10701" y="11943"/>
                          <a:pt x="9289" y="13217"/>
                        </a:cubicBezTo>
                        <a:cubicBezTo>
                          <a:pt x="9154" y="13369"/>
                          <a:pt x="8970" y="13548"/>
                          <a:pt x="8773" y="13742"/>
                        </a:cubicBezTo>
                        <a:cubicBezTo>
                          <a:pt x="8945" y="13355"/>
                          <a:pt x="9117" y="12967"/>
                          <a:pt x="9289" y="12580"/>
                        </a:cubicBezTo>
                        <a:cubicBezTo>
                          <a:pt x="9854" y="11306"/>
                          <a:pt x="10418" y="10032"/>
                          <a:pt x="10701" y="8758"/>
                        </a:cubicBezTo>
                        <a:cubicBezTo>
                          <a:pt x="11266" y="7006"/>
                          <a:pt x="10983" y="4936"/>
                          <a:pt x="10701" y="3185"/>
                        </a:cubicBezTo>
                        <a:cubicBezTo>
                          <a:pt x="10418" y="2389"/>
                          <a:pt x="10136" y="1752"/>
                          <a:pt x="9571" y="955"/>
                        </a:cubicBezTo>
                        <a:cubicBezTo>
                          <a:pt x="9571" y="637"/>
                          <a:pt x="9289" y="159"/>
                          <a:pt x="8724" y="0"/>
                        </a:cubicBezTo>
                        <a:cubicBezTo>
                          <a:pt x="8159" y="318"/>
                          <a:pt x="8159" y="637"/>
                          <a:pt x="7594" y="955"/>
                        </a:cubicBezTo>
                        <a:cubicBezTo>
                          <a:pt x="7029" y="1433"/>
                          <a:pt x="6464" y="2070"/>
                          <a:pt x="5899" y="2707"/>
                        </a:cubicBezTo>
                        <a:cubicBezTo>
                          <a:pt x="5334" y="3662"/>
                          <a:pt x="5051" y="4618"/>
                          <a:pt x="4204" y="5573"/>
                        </a:cubicBezTo>
                        <a:cubicBezTo>
                          <a:pt x="3639" y="6688"/>
                          <a:pt x="2792" y="7803"/>
                          <a:pt x="2227" y="8917"/>
                        </a:cubicBezTo>
                        <a:cubicBezTo>
                          <a:pt x="684" y="11179"/>
                          <a:pt x="1551" y="13363"/>
                          <a:pt x="1399" y="15687"/>
                        </a:cubicBezTo>
                        <a:cubicBezTo>
                          <a:pt x="1270" y="17651"/>
                          <a:pt x="-165" y="19606"/>
                          <a:pt x="16" y="21600"/>
                        </a:cubicBezTo>
                        <a:cubicBezTo>
                          <a:pt x="-8" y="21334"/>
                          <a:pt x="7308" y="18074"/>
                          <a:pt x="8159" y="17834"/>
                        </a:cubicBezTo>
                        <a:cubicBezTo>
                          <a:pt x="9289" y="17197"/>
                          <a:pt x="10136" y="16401"/>
                          <a:pt x="11266" y="15764"/>
                        </a:cubicBezTo>
                        <a:cubicBezTo>
                          <a:pt x="12113" y="14968"/>
                          <a:pt x="13526" y="14172"/>
                          <a:pt x="14656" y="13376"/>
                        </a:cubicBezTo>
                        <a:cubicBezTo>
                          <a:pt x="16068" y="12420"/>
                          <a:pt x="16915" y="11146"/>
                          <a:pt x="18045" y="10032"/>
                        </a:cubicBezTo>
                        <a:cubicBezTo>
                          <a:pt x="18893" y="8917"/>
                          <a:pt x="19458" y="7643"/>
                          <a:pt x="20305" y="6529"/>
                        </a:cubicBezTo>
                        <a:cubicBezTo>
                          <a:pt x="20588" y="6051"/>
                          <a:pt x="21153" y="5573"/>
                          <a:pt x="21435" y="5096"/>
                        </a:cubicBezTo>
                        <a:cubicBezTo>
                          <a:pt x="20588" y="5573"/>
                          <a:pt x="19175" y="5892"/>
                          <a:pt x="18045" y="6369"/>
                        </a:cubicBezTo>
                        <a:close/>
                      </a:path>
                    </a:pathLst>
                  </a:custGeom>
                  <a:solidFill>
                    <a:srgbClr val="CCD5E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5" name="شكل"/>
                  <p:cNvSpPr/>
                  <p:nvPr/>
                </p:nvSpPr>
                <p:spPr>
                  <a:xfrm>
                    <a:off x="634410" y="640950"/>
                    <a:ext cx="72542" cy="124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5" h="21364" fill="norm" stroke="1" extrusionOk="0">
                        <a:moveTo>
                          <a:pt x="18658" y="3160"/>
                        </a:moveTo>
                        <a:cubicBezTo>
                          <a:pt x="16210" y="6614"/>
                          <a:pt x="13391" y="9697"/>
                          <a:pt x="9668" y="12714"/>
                        </a:cubicBezTo>
                        <a:cubicBezTo>
                          <a:pt x="7476" y="14490"/>
                          <a:pt x="5436" y="17711"/>
                          <a:pt x="2372" y="19408"/>
                        </a:cubicBezTo>
                        <a:cubicBezTo>
                          <a:pt x="2812" y="16804"/>
                          <a:pt x="2653" y="14213"/>
                          <a:pt x="2501" y="11579"/>
                        </a:cubicBezTo>
                        <a:cubicBezTo>
                          <a:pt x="2275" y="7657"/>
                          <a:pt x="4199" y="4024"/>
                          <a:pt x="4603" y="177"/>
                        </a:cubicBezTo>
                        <a:cubicBezTo>
                          <a:pt x="4622" y="-3"/>
                          <a:pt x="4158" y="-70"/>
                          <a:pt x="4037" y="93"/>
                        </a:cubicBezTo>
                        <a:cubicBezTo>
                          <a:pt x="-898" y="6728"/>
                          <a:pt x="1856" y="13689"/>
                          <a:pt x="18" y="20590"/>
                        </a:cubicBezTo>
                        <a:cubicBezTo>
                          <a:pt x="-136" y="21174"/>
                          <a:pt x="739" y="21530"/>
                          <a:pt x="1590" y="21288"/>
                        </a:cubicBezTo>
                        <a:cubicBezTo>
                          <a:pt x="5931" y="20051"/>
                          <a:pt x="8700" y="15855"/>
                          <a:pt x="11342" y="13681"/>
                        </a:cubicBezTo>
                        <a:cubicBezTo>
                          <a:pt x="15266" y="10453"/>
                          <a:pt x="18377" y="7430"/>
                          <a:pt x="20385" y="3572"/>
                        </a:cubicBezTo>
                        <a:cubicBezTo>
                          <a:pt x="20702" y="2961"/>
                          <a:pt x="19078" y="2568"/>
                          <a:pt x="18658" y="3160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6" name="شكل"/>
                  <p:cNvSpPr/>
                  <p:nvPr/>
                </p:nvSpPr>
                <p:spPr>
                  <a:xfrm>
                    <a:off x="349906" y="1036639"/>
                    <a:ext cx="49559" cy="201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84" h="20412" fill="norm" stroke="1" extrusionOk="0">
                        <a:moveTo>
                          <a:pt x="20" y="3723"/>
                        </a:moveTo>
                        <a:cubicBezTo>
                          <a:pt x="-408" y="14309"/>
                          <a:pt x="6294" y="20552"/>
                          <a:pt x="9879" y="20410"/>
                        </a:cubicBezTo>
                        <a:cubicBezTo>
                          <a:pt x="14398" y="20232"/>
                          <a:pt x="19262" y="14416"/>
                          <a:pt x="20825" y="3823"/>
                        </a:cubicBezTo>
                        <a:cubicBezTo>
                          <a:pt x="21192" y="1334"/>
                          <a:pt x="19792" y="-1048"/>
                          <a:pt x="18924" y="483"/>
                        </a:cubicBezTo>
                        <a:cubicBezTo>
                          <a:pt x="16437" y="4865"/>
                          <a:pt x="14524" y="8561"/>
                          <a:pt x="11627" y="11348"/>
                        </a:cubicBezTo>
                        <a:cubicBezTo>
                          <a:pt x="7555" y="15264"/>
                          <a:pt x="4251" y="5629"/>
                          <a:pt x="1043" y="2231"/>
                        </a:cubicBezTo>
                        <a:cubicBezTo>
                          <a:pt x="529" y="1687"/>
                          <a:pt x="72" y="2425"/>
                          <a:pt x="20" y="3723"/>
                        </a:cubicBezTo>
                        <a:cubicBezTo>
                          <a:pt x="20" y="3723"/>
                          <a:pt x="20" y="3723"/>
                          <a:pt x="20" y="3723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7" name="شكل"/>
                  <p:cNvSpPr/>
                  <p:nvPr/>
                </p:nvSpPr>
                <p:spPr>
                  <a:xfrm>
                    <a:off x="245261" y="1017018"/>
                    <a:ext cx="50078" cy="189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29" h="20198" fill="norm" stroke="1" extrusionOk="0">
                        <a:moveTo>
                          <a:pt x="602" y="15027"/>
                        </a:moveTo>
                        <a:cubicBezTo>
                          <a:pt x="2690" y="16762"/>
                          <a:pt x="4628" y="19388"/>
                          <a:pt x="6843" y="19950"/>
                        </a:cubicBezTo>
                        <a:cubicBezTo>
                          <a:pt x="9716" y="20681"/>
                          <a:pt x="12342" y="19715"/>
                          <a:pt x="15142" y="18160"/>
                        </a:cubicBezTo>
                        <a:cubicBezTo>
                          <a:pt x="17978" y="16585"/>
                          <a:pt x="21306" y="10247"/>
                          <a:pt x="21227" y="2507"/>
                        </a:cubicBezTo>
                        <a:cubicBezTo>
                          <a:pt x="21206" y="353"/>
                          <a:pt x="20065" y="-919"/>
                          <a:pt x="19472" y="802"/>
                        </a:cubicBezTo>
                        <a:cubicBezTo>
                          <a:pt x="17368" y="6916"/>
                          <a:pt x="14503" y="10128"/>
                          <a:pt x="11431" y="11955"/>
                        </a:cubicBezTo>
                        <a:cubicBezTo>
                          <a:pt x="7703" y="14176"/>
                          <a:pt x="4370" y="10015"/>
                          <a:pt x="781" y="10951"/>
                        </a:cubicBezTo>
                        <a:cubicBezTo>
                          <a:pt x="-153" y="11196"/>
                          <a:pt x="-294" y="14282"/>
                          <a:pt x="602" y="15027"/>
                        </a:cubicBezTo>
                        <a:cubicBezTo>
                          <a:pt x="602" y="15027"/>
                          <a:pt x="602" y="15027"/>
                          <a:pt x="602" y="15027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8" name="شكل"/>
                  <p:cNvSpPr/>
                  <p:nvPr/>
                </p:nvSpPr>
                <p:spPr>
                  <a:xfrm>
                    <a:off x="346636" y="931994"/>
                    <a:ext cx="57351" cy="1490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2" h="21139" fill="norm" stroke="1" extrusionOk="0">
                        <a:moveTo>
                          <a:pt x="11873" y="20087"/>
                        </a:moveTo>
                        <a:cubicBezTo>
                          <a:pt x="7780" y="21394"/>
                          <a:pt x="3901" y="16375"/>
                          <a:pt x="3308" y="15418"/>
                        </a:cubicBezTo>
                        <a:cubicBezTo>
                          <a:pt x="3162" y="15182"/>
                          <a:pt x="3040" y="14944"/>
                          <a:pt x="2929" y="14704"/>
                        </a:cubicBezTo>
                        <a:cubicBezTo>
                          <a:pt x="4911" y="15193"/>
                          <a:pt x="7887" y="15344"/>
                          <a:pt x="9923" y="15428"/>
                        </a:cubicBezTo>
                        <a:cubicBezTo>
                          <a:pt x="12612" y="15541"/>
                          <a:pt x="15452" y="15204"/>
                          <a:pt x="17472" y="14497"/>
                        </a:cubicBezTo>
                        <a:cubicBezTo>
                          <a:pt x="17024" y="16712"/>
                          <a:pt x="15618" y="18891"/>
                          <a:pt x="11873" y="20087"/>
                        </a:cubicBezTo>
                        <a:close/>
                        <a:moveTo>
                          <a:pt x="19438" y="384"/>
                        </a:moveTo>
                        <a:cubicBezTo>
                          <a:pt x="19483" y="-66"/>
                          <a:pt x="17621" y="-153"/>
                          <a:pt x="17458" y="297"/>
                        </a:cubicBezTo>
                        <a:cubicBezTo>
                          <a:pt x="16332" y="3404"/>
                          <a:pt x="17018" y="6489"/>
                          <a:pt x="17411" y="9610"/>
                        </a:cubicBezTo>
                        <a:cubicBezTo>
                          <a:pt x="17538" y="10614"/>
                          <a:pt x="17706" y="11876"/>
                          <a:pt x="17633" y="13191"/>
                        </a:cubicBezTo>
                        <a:cubicBezTo>
                          <a:pt x="17267" y="13200"/>
                          <a:pt x="16905" y="13266"/>
                          <a:pt x="16649" y="13415"/>
                        </a:cubicBezTo>
                        <a:cubicBezTo>
                          <a:pt x="15128" y="14299"/>
                          <a:pt x="12360" y="14484"/>
                          <a:pt x="9866" y="14483"/>
                        </a:cubicBezTo>
                        <a:cubicBezTo>
                          <a:pt x="7848" y="14481"/>
                          <a:pt x="4847" y="14495"/>
                          <a:pt x="2733" y="14241"/>
                        </a:cubicBezTo>
                        <a:cubicBezTo>
                          <a:pt x="2264" y="12991"/>
                          <a:pt x="2184" y="11705"/>
                          <a:pt x="2094" y="10456"/>
                        </a:cubicBezTo>
                        <a:cubicBezTo>
                          <a:pt x="1882" y="7539"/>
                          <a:pt x="2252" y="4653"/>
                          <a:pt x="836" y="1772"/>
                        </a:cubicBezTo>
                        <a:cubicBezTo>
                          <a:pt x="744" y="1584"/>
                          <a:pt x="-60" y="1635"/>
                          <a:pt x="4" y="1825"/>
                        </a:cubicBezTo>
                        <a:cubicBezTo>
                          <a:pt x="1377" y="5910"/>
                          <a:pt x="-236" y="10041"/>
                          <a:pt x="826" y="14135"/>
                        </a:cubicBezTo>
                        <a:cubicBezTo>
                          <a:pt x="1257" y="15797"/>
                          <a:pt x="4098" y="21447"/>
                          <a:pt x="10671" y="21126"/>
                        </a:cubicBezTo>
                        <a:cubicBezTo>
                          <a:pt x="17393" y="20797"/>
                          <a:pt x="19015" y="16798"/>
                          <a:pt x="19742" y="14684"/>
                        </a:cubicBezTo>
                        <a:cubicBezTo>
                          <a:pt x="21364" y="9971"/>
                          <a:pt x="18962" y="5125"/>
                          <a:pt x="19438" y="384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9" name="شكل"/>
                  <p:cNvSpPr/>
                  <p:nvPr/>
                </p:nvSpPr>
                <p:spPr>
                  <a:xfrm>
                    <a:off x="248532" y="896022"/>
                    <a:ext cx="57189" cy="1685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54" h="20417" fill="norm" stroke="1" extrusionOk="0">
                        <a:moveTo>
                          <a:pt x="13910" y="17919"/>
                        </a:moveTo>
                        <a:cubicBezTo>
                          <a:pt x="12876" y="19171"/>
                          <a:pt x="10615" y="20095"/>
                          <a:pt x="6518" y="19398"/>
                        </a:cubicBezTo>
                        <a:cubicBezTo>
                          <a:pt x="1984" y="18626"/>
                          <a:pt x="1847" y="16556"/>
                          <a:pt x="1996" y="14934"/>
                        </a:cubicBezTo>
                        <a:cubicBezTo>
                          <a:pt x="6543" y="15352"/>
                          <a:pt x="11790" y="15494"/>
                          <a:pt x="15441" y="14488"/>
                        </a:cubicBezTo>
                        <a:cubicBezTo>
                          <a:pt x="15250" y="15651"/>
                          <a:pt x="14831" y="16806"/>
                          <a:pt x="13910" y="17919"/>
                        </a:cubicBezTo>
                        <a:close/>
                        <a:moveTo>
                          <a:pt x="21105" y="250"/>
                        </a:moveTo>
                        <a:cubicBezTo>
                          <a:pt x="21053" y="-100"/>
                          <a:pt x="19567" y="-72"/>
                          <a:pt x="19479" y="263"/>
                        </a:cubicBezTo>
                        <a:cubicBezTo>
                          <a:pt x="18535" y="3883"/>
                          <a:pt x="15586" y="7450"/>
                          <a:pt x="15595" y="11091"/>
                        </a:cubicBezTo>
                        <a:cubicBezTo>
                          <a:pt x="15596" y="11871"/>
                          <a:pt x="15608" y="12663"/>
                          <a:pt x="15555" y="13456"/>
                        </a:cubicBezTo>
                        <a:cubicBezTo>
                          <a:pt x="13261" y="13924"/>
                          <a:pt x="11464" y="14464"/>
                          <a:pt x="8531" y="14535"/>
                        </a:cubicBezTo>
                        <a:cubicBezTo>
                          <a:pt x="6275" y="14589"/>
                          <a:pt x="4205" y="14392"/>
                          <a:pt x="2063" y="14280"/>
                        </a:cubicBezTo>
                        <a:cubicBezTo>
                          <a:pt x="2068" y="14223"/>
                          <a:pt x="2075" y="14164"/>
                          <a:pt x="2080" y="14110"/>
                        </a:cubicBezTo>
                        <a:cubicBezTo>
                          <a:pt x="2231" y="12354"/>
                          <a:pt x="1814" y="10631"/>
                          <a:pt x="1659" y="8876"/>
                        </a:cubicBezTo>
                        <a:cubicBezTo>
                          <a:pt x="1415" y="6097"/>
                          <a:pt x="2650" y="3296"/>
                          <a:pt x="3595" y="540"/>
                        </a:cubicBezTo>
                        <a:cubicBezTo>
                          <a:pt x="3630" y="440"/>
                          <a:pt x="3169" y="397"/>
                          <a:pt x="3118" y="501"/>
                        </a:cubicBezTo>
                        <a:cubicBezTo>
                          <a:pt x="858" y="5118"/>
                          <a:pt x="305" y="9671"/>
                          <a:pt x="185" y="14314"/>
                        </a:cubicBezTo>
                        <a:cubicBezTo>
                          <a:pt x="100" y="14384"/>
                          <a:pt x="30" y="14448"/>
                          <a:pt x="3" y="14528"/>
                        </a:cubicBezTo>
                        <a:cubicBezTo>
                          <a:pt x="-17" y="14590"/>
                          <a:pt x="60" y="14646"/>
                          <a:pt x="177" y="14692"/>
                        </a:cubicBezTo>
                        <a:cubicBezTo>
                          <a:pt x="170" y="14988"/>
                          <a:pt x="160" y="15283"/>
                          <a:pt x="157" y="15581"/>
                        </a:cubicBezTo>
                        <a:cubicBezTo>
                          <a:pt x="134" y="17496"/>
                          <a:pt x="3601" y="21500"/>
                          <a:pt x="12007" y="20140"/>
                        </a:cubicBezTo>
                        <a:cubicBezTo>
                          <a:pt x="18051" y="19163"/>
                          <a:pt x="17717" y="15032"/>
                          <a:pt x="17915" y="13239"/>
                        </a:cubicBezTo>
                        <a:cubicBezTo>
                          <a:pt x="18040" y="12104"/>
                          <a:pt x="17928" y="10968"/>
                          <a:pt x="18066" y="9834"/>
                        </a:cubicBezTo>
                        <a:cubicBezTo>
                          <a:pt x="18460" y="6599"/>
                          <a:pt x="21583" y="3513"/>
                          <a:pt x="21105" y="250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0" name="خط"/>
                  <p:cNvSpPr/>
                  <p:nvPr/>
                </p:nvSpPr>
                <p:spPr>
                  <a:xfrm>
                    <a:off x="225640" y="539575"/>
                    <a:ext cx="194360" cy="443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99" h="21387" fill="norm" stroke="1" extrusionOk="0">
                        <a:moveTo>
                          <a:pt x="4782" y="2208"/>
                        </a:moveTo>
                        <a:cubicBezTo>
                          <a:pt x="3593" y="3679"/>
                          <a:pt x="3117" y="5151"/>
                          <a:pt x="2167" y="6728"/>
                        </a:cubicBezTo>
                        <a:cubicBezTo>
                          <a:pt x="1928" y="7569"/>
                          <a:pt x="1453" y="8305"/>
                          <a:pt x="1215" y="9146"/>
                        </a:cubicBezTo>
                        <a:cubicBezTo>
                          <a:pt x="1215" y="9987"/>
                          <a:pt x="1215" y="10933"/>
                          <a:pt x="977" y="11879"/>
                        </a:cubicBezTo>
                        <a:cubicBezTo>
                          <a:pt x="535" y="14424"/>
                          <a:pt x="742" y="17397"/>
                          <a:pt x="0" y="19943"/>
                        </a:cubicBezTo>
                        <a:cubicBezTo>
                          <a:pt x="2164" y="21212"/>
                          <a:pt x="6865" y="20988"/>
                          <a:pt x="9394" y="20162"/>
                        </a:cubicBezTo>
                        <a:cubicBezTo>
                          <a:pt x="10594" y="19770"/>
                          <a:pt x="10317" y="17645"/>
                          <a:pt x="10362" y="17029"/>
                        </a:cubicBezTo>
                        <a:cubicBezTo>
                          <a:pt x="10443" y="15928"/>
                          <a:pt x="10301" y="14848"/>
                          <a:pt x="10301" y="13747"/>
                        </a:cubicBezTo>
                        <a:cubicBezTo>
                          <a:pt x="10301" y="12662"/>
                          <a:pt x="10370" y="11575"/>
                          <a:pt x="10826" y="10525"/>
                        </a:cubicBezTo>
                        <a:cubicBezTo>
                          <a:pt x="11170" y="11073"/>
                          <a:pt x="11177" y="11731"/>
                          <a:pt x="11232" y="12330"/>
                        </a:cubicBezTo>
                        <a:cubicBezTo>
                          <a:pt x="11346" y="13566"/>
                          <a:pt x="11632" y="14772"/>
                          <a:pt x="11623" y="16000"/>
                        </a:cubicBezTo>
                        <a:cubicBezTo>
                          <a:pt x="11617" y="16884"/>
                          <a:pt x="11535" y="17767"/>
                          <a:pt x="11629" y="18651"/>
                        </a:cubicBezTo>
                        <a:cubicBezTo>
                          <a:pt x="11675" y="19093"/>
                          <a:pt x="11122" y="20464"/>
                          <a:pt x="11685" y="20815"/>
                        </a:cubicBezTo>
                        <a:cubicBezTo>
                          <a:pt x="12941" y="21600"/>
                          <a:pt x="18588" y="21497"/>
                          <a:pt x="20181" y="20986"/>
                        </a:cubicBezTo>
                        <a:cubicBezTo>
                          <a:pt x="21600" y="20530"/>
                          <a:pt x="21122" y="19785"/>
                          <a:pt x="21120" y="19014"/>
                        </a:cubicBezTo>
                        <a:cubicBezTo>
                          <a:pt x="21109" y="14316"/>
                          <a:pt x="20714" y="9634"/>
                          <a:pt x="20714" y="4941"/>
                        </a:cubicBezTo>
                        <a:cubicBezTo>
                          <a:pt x="20714" y="3995"/>
                          <a:pt x="20238" y="3154"/>
                          <a:pt x="19762" y="2208"/>
                        </a:cubicBezTo>
                        <a:cubicBezTo>
                          <a:pt x="19525" y="1787"/>
                          <a:pt x="19287" y="1366"/>
                          <a:pt x="18574" y="1051"/>
                        </a:cubicBezTo>
                        <a:cubicBezTo>
                          <a:pt x="18098" y="631"/>
                          <a:pt x="16671" y="526"/>
                          <a:pt x="15720" y="315"/>
                        </a:cubicBezTo>
                        <a:cubicBezTo>
                          <a:pt x="14531" y="105"/>
                          <a:pt x="13104" y="105"/>
                          <a:pt x="11915" y="0"/>
                        </a:cubicBezTo>
                        <a:cubicBezTo>
                          <a:pt x="11440" y="0"/>
                          <a:pt x="10727" y="0"/>
                          <a:pt x="10251" y="0"/>
                        </a:cubicBezTo>
                        <a:cubicBezTo>
                          <a:pt x="9538" y="105"/>
                          <a:pt x="9062" y="315"/>
                          <a:pt x="8587" y="526"/>
                        </a:cubicBezTo>
                        <a:cubicBezTo>
                          <a:pt x="7635" y="841"/>
                          <a:pt x="6447" y="1051"/>
                          <a:pt x="5733" y="1472"/>
                        </a:cubicBezTo>
                        <a:cubicBezTo>
                          <a:pt x="4782" y="1997"/>
                          <a:pt x="4544" y="2523"/>
                          <a:pt x="4068" y="3049"/>
                        </a:cubicBezTo>
                      </a:path>
                    </a:pathLst>
                  </a:custGeom>
                  <a:solidFill>
                    <a:srgbClr val="A9B4D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1" name="شكل"/>
                  <p:cNvSpPr/>
                  <p:nvPr/>
                </p:nvSpPr>
                <p:spPr>
                  <a:xfrm>
                    <a:off x="402229" y="464362"/>
                    <a:ext cx="94940" cy="1975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94" h="21435" fill="norm" stroke="1" extrusionOk="0">
                        <a:moveTo>
                          <a:pt x="5619" y="6275"/>
                        </a:moveTo>
                        <a:cubicBezTo>
                          <a:pt x="4930" y="5732"/>
                          <a:pt x="4373" y="5135"/>
                          <a:pt x="4058" y="4413"/>
                        </a:cubicBezTo>
                        <a:cubicBezTo>
                          <a:pt x="3379" y="2857"/>
                          <a:pt x="2748" y="-147"/>
                          <a:pt x="7416" y="6"/>
                        </a:cubicBezTo>
                        <a:cubicBezTo>
                          <a:pt x="10098" y="94"/>
                          <a:pt x="12542" y="2034"/>
                          <a:pt x="13847" y="3023"/>
                        </a:cubicBezTo>
                        <a:cubicBezTo>
                          <a:pt x="16530" y="5054"/>
                          <a:pt x="21219" y="9065"/>
                          <a:pt x="19994" y="11672"/>
                        </a:cubicBezTo>
                        <a:cubicBezTo>
                          <a:pt x="19231" y="13296"/>
                          <a:pt x="15787" y="14725"/>
                          <a:pt x="13162" y="15569"/>
                        </a:cubicBezTo>
                        <a:cubicBezTo>
                          <a:pt x="11144" y="16218"/>
                          <a:pt x="5603" y="16941"/>
                          <a:pt x="5423" y="18406"/>
                        </a:cubicBezTo>
                        <a:cubicBezTo>
                          <a:pt x="5342" y="19084"/>
                          <a:pt x="7643" y="19259"/>
                          <a:pt x="7837" y="19985"/>
                        </a:cubicBezTo>
                        <a:cubicBezTo>
                          <a:pt x="6775" y="19964"/>
                          <a:pt x="6127" y="20071"/>
                          <a:pt x="5154" y="19776"/>
                        </a:cubicBezTo>
                        <a:cubicBezTo>
                          <a:pt x="7024" y="20000"/>
                          <a:pt x="7781" y="21453"/>
                          <a:pt x="4752" y="21435"/>
                        </a:cubicBezTo>
                        <a:cubicBezTo>
                          <a:pt x="2242" y="21421"/>
                          <a:pt x="391" y="19968"/>
                          <a:pt x="75" y="18884"/>
                        </a:cubicBezTo>
                        <a:cubicBezTo>
                          <a:pt x="-381" y="17318"/>
                          <a:pt x="1293" y="16633"/>
                          <a:pt x="3402" y="15668"/>
                        </a:cubicBezTo>
                        <a:cubicBezTo>
                          <a:pt x="6353" y="14318"/>
                          <a:pt x="13656" y="12008"/>
                          <a:pt x="10575" y="9536"/>
                        </a:cubicBezTo>
                        <a:cubicBezTo>
                          <a:pt x="8998" y="8271"/>
                          <a:pt x="7031" y="7387"/>
                          <a:pt x="5619" y="6275"/>
                        </a:cubicBezTo>
                        <a:close/>
                      </a:path>
                    </a:pathLst>
                  </a:custGeom>
                  <a:solidFill>
                    <a:srgbClr val="B1767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2" name="خط"/>
                  <p:cNvSpPr/>
                  <p:nvPr/>
                </p:nvSpPr>
                <p:spPr>
                  <a:xfrm>
                    <a:off x="621329" y="686732"/>
                    <a:ext cx="259059" cy="195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43" fill="norm" stroke="1" extrusionOk="0">
                        <a:moveTo>
                          <a:pt x="11838" y="4814"/>
                        </a:moveTo>
                        <a:cubicBezTo>
                          <a:pt x="15087" y="2047"/>
                          <a:pt x="17638" y="1431"/>
                          <a:pt x="21600" y="1684"/>
                        </a:cubicBezTo>
                        <a:cubicBezTo>
                          <a:pt x="20749" y="5006"/>
                          <a:pt x="16264" y="5923"/>
                          <a:pt x="13986" y="7927"/>
                        </a:cubicBezTo>
                        <a:cubicBezTo>
                          <a:pt x="16165" y="7390"/>
                          <a:pt x="19505" y="6699"/>
                          <a:pt x="21313" y="8544"/>
                        </a:cubicBezTo>
                        <a:cubicBezTo>
                          <a:pt x="19505" y="11426"/>
                          <a:pt x="15811" y="10984"/>
                          <a:pt x="13168" y="11782"/>
                        </a:cubicBezTo>
                        <a:cubicBezTo>
                          <a:pt x="14987" y="12151"/>
                          <a:pt x="20696" y="12433"/>
                          <a:pt x="18501" y="15937"/>
                        </a:cubicBezTo>
                        <a:cubicBezTo>
                          <a:pt x="17422" y="17659"/>
                          <a:pt x="10902" y="16917"/>
                          <a:pt x="9828" y="16689"/>
                        </a:cubicBezTo>
                        <a:cubicBezTo>
                          <a:pt x="11685" y="16832"/>
                          <a:pt x="13453" y="18803"/>
                          <a:pt x="13411" y="21315"/>
                        </a:cubicBezTo>
                        <a:cubicBezTo>
                          <a:pt x="10905" y="21600"/>
                          <a:pt x="9044" y="19668"/>
                          <a:pt x="6544" y="19227"/>
                        </a:cubicBezTo>
                        <a:cubicBezTo>
                          <a:pt x="4184" y="18810"/>
                          <a:pt x="2050" y="19325"/>
                          <a:pt x="0" y="18877"/>
                        </a:cubicBezTo>
                        <a:cubicBezTo>
                          <a:pt x="6716" y="13695"/>
                          <a:pt x="10727" y="4112"/>
                          <a:pt x="17973" y="0"/>
                        </a:cubicBezTo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3" name="خط"/>
                  <p:cNvSpPr/>
                  <p:nvPr/>
                </p:nvSpPr>
                <p:spPr>
                  <a:xfrm>
                    <a:off x="627870" y="0"/>
                    <a:ext cx="205863" cy="2182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6" h="21094" fill="norm" stroke="1" extrusionOk="0">
                        <a:moveTo>
                          <a:pt x="159" y="14773"/>
                        </a:moveTo>
                        <a:cubicBezTo>
                          <a:pt x="925" y="13016"/>
                          <a:pt x="1250" y="11433"/>
                          <a:pt x="1889" y="9968"/>
                        </a:cubicBezTo>
                        <a:cubicBezTo>
                          <a:pt x="3796" y="7277"/>
                          <a:pt x="6204" y="5117"/>
                          <a:pt x="9113" y="3488"/>
                        </a:cubicBezTo>
                        <a:cubicBezTo>
                          <a:pt x="11453" y="2325"/>
                          <a:pt x="13478" y="1044"/>
                          <a:pt x="16132" y="0"/>
                        </a:cubicBezTo>
                        <a:cubicBezTo>
                          <a:pt x="16005" y="293"/>
                          <a:pt x="15877" y="586"/>
                          <a:pt x="15621" y="1172"/>
                        </a:cubicBezTo>
                        <a:cubicBezTo>
                          <a:pt x="14982" y="2636"/>
                          <a:pt x="14973" y="4338"/>
                          <a:pt x="14521" y="6214"/>
                        </a:cubicBezTo>
                        <a:cubicBezTo>
                          <a:pt x="14069" y="8090"/>
                          <a:pt x="13047" y="10433"/>
                          <a:pt x="11651" y="11953"/>
                        </a:cubicBezTo>
                        <a:cubicBezTo>
                          <a:pt x="11268" y="12831"/>
                          <a:pt x="10698" y="13298"/>
                          <a:pt x="10000" y="14058"/>
                        </a:cubicBezTo>
                        <a:cubicBezTo>
                          <a:pt x="9430" y="14525"/>
                          <a:pt x="8732" y="15284"/>
                          <a:pt x="7719" y="15925"/>
                        </a:cubicBezTo>
                        <a:cubicBezTo>
                          <a:pt x="8103" y="15047"/>
                          <a:pt x="9617" y="14937"/>
                          <a:pt x="10501" y="14589"/>
                        </a:cubicBezTo>
                        <a:cubicBezTo>
                          <a:pt x="13321" y="12804"/>
                          <a:pt x="17917" y="10552"/>
                          <a:pt x="21376" y="11708"/>
                        </a:cubicBezTo>
                        <a:cubicBezTo>
                          <a:pt x="19909" y="14120"/>
                          <a:pt x="16711" y="17485"/>
                          <a:pt x="13883" y="18597"/>
                        </a:cubicBezTo>
                        <a:cubicBezTo>
                          <a:pt x="11672" y="19467"/>
                          <a:pt x="9588" y="20043"/>
                          <a:pt x="7504" y="20620"/>
                        </a:cubicBezTo>
                        <a:cubicBezTo>
                          <a:pt x="5547" y="20904"/>
                          <a:pt x="3778" y="21600"/>
                          <a:pt x="1703" y="20475"/>
                        </a:cubicBezTo>
                        <a:cubicBezTo>
                          <a:pt x="445" y="19999"/>
                          <a:pt x="455" y="18297"/>
                          <a:pt x="209" y="17180"/>
                        </a:cubicBezTo>
                        <a:cubicBezTo>
                          <a:pt x="-224" y="15652"/>
                          <a:pt x="100" y="14069"/>
                          <a:pt x="424" y="12485"/>
                        </a:cubicBezTo>
                      </a:path>
                    </a:pathLst>
                  </a:custGeom>
                  <a:solidFill>
                    <a:srgbClr val="CAD4E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4" name="شكل"/>
                  <p:cNvSpPr/>
                  <p:nvPr/>
                </p:nvSpPr>
                <p:spPr>
                  <a:xfrm>
                    <a:off x="657301" y="58862"/>
                    <a:ext cx="130359" cy="1446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9" h="21015" fill="norm" stroke="1" extrusionOk="0">
                        <a:moveTo>
                          <a:pt x="19998" y="11963"/>
                        </a:moveTo>
                        <a:cubicBezTo>
                          <a:pt x="18818" y="12918"/>
                          <a:pt x="17454" y="13286"/>
                          <a:pt x="16082" y="13933"/>
                        </a:cubicBezTo>
                        <a:cubicBezTo>
                          <a:pt x="16008" y="13968"/>
                          <a:pt x="15936" y="14007"/>
                          <a:pt x="15862" y="14043"/>
                        </a:cubicBezTo>
                        <a:cubicBezTo>
                          <a:pt x="16018" y="13457"/>
                          <a:pt x="16180" y="12867"/>
                          <a:pt x="16183" y="12751"/>
                        </a:cubicBezTo>
                        <a:cubicBezTo>
                          <a:pt x="16186" y="12534"/>
                          <a:pt x="15844" y="12467"/>
                          <a:pt x="15734" y="12652"/>
                        </a:cubicBezTo>
                        <a:cubicBezTo>
                          <a:pt x="15417" y="13184"/>
                          <a:pt x="15309" y="13830"/>
                          <a:pt x="15147" y="14419"/>
                        </a:cubicBezTo>
                        <a:cubicBezTo>
                          <a:pt x="13809" y="15163"/>
                          <a:pt x="12554" y="16057"/>
                          <a:pt x="11172" y="16743"/>
                        </a:cubicBezTo>
                        <a:cubicBezTo>
                          <a:pt x="9453" y="17596"/>
                          <a:pt x="7548" y="18037"/>
                          <a:pt x="5766" y="18759"/>
                        </a:cubicBezTo>
                        <a:cubicBezTo>
                          <a:pt x="4830" y="19137"/>
                          <a:pt x="1083" y="20933"/>
                          <a:pt x="975" y="19382"/>
                        </a:cubicBezTo>
                        <a:cubicBezTo>
                          <a:pt x="873" y="17909"/>
                          <a:pt x="1730" y="16325"/>
                          <a:pt x="2161" y="14931"/>
                        </a:cubicBezTo>
                        <a:cubicBezTo>
                          <a:pt x="2794" y="12881"/>
                          <a:pt x="3296" y="10816"/>
                          <a:pt x="4698" y="9053"/>
                        </a:cubicBezTo>
                        <a:cubicBezTo>
                          <a:pt x="5350" y="8234"/>
                          <a:pt x="6002" y="7411"/>
                          <a:pt x="6671" y="6602"/>
                        </a:cubicBezTo>
                        <a:cubicBezTo>
                          <a:pt x="8030" y="6294"/>
                          <a:pt x="9428" y="6167"/>
                          <a:pt x="10775" y="5820"/>
                        </a:cubicBezTo>
                        <a:cubicBezTo>
                          <a:pt x="10831" y="5859"/>
                          <a:pt x="10911" y="5874"/>
                          <a:pt x="10998" y="5839"/>
                        </a:cubicBezTo>
                        <a:cubicBezTo>
                          <a:pt x="11225" y="5745"/>
                          <a:pt x="11452" y="5651"/>
                          <a:pt x="11675" y="5548"/>
                        </a:cubicBezTo>
                        <a:cubicBezTo>
                          <a:pt x="11950" y="5421"/>
                          <a:pt x="11738" y="5056"/>
                          <a:pt x="11460" y="5120"/>
                        </a:cubicBezTo>
                        <a:cubicBezTo>
                          <a:pt x="10129" y="5428"/>
                          <a:pt x="8755" y="5527"/>
                          <a:pt x="7403" y="5736"/>
                        </a:cubicBezTo>
                        <a:cubicBezTo>
                          <a:pt x="9077" y="3792"/>
                          <a:pt x="10902" y="1969"/>
                          <a:pt x="13164" y="535"/>
                        </a:cubicBezTo>
                        <a:cubicBezTo>
                          <a:pt x="13502" y="320"/>
                          <a:pt x="13191" y="-140"/>
                          <a:pt x="12826" y="42"/>
                        </a:cubicBezTo>
                        <a:cubicBezTo>
                          <a:pt x="10143" y="1382"/>
                          <a:pt x="8119" y="3344"/>
                          <a:pt x="6315" y="5493"/>
                        </a:cubicBezTo>
                        <a:cubicBezTo>
                          <a:pt x="6397" y="4239"/>
                          <a:pt x="6174" y="2973"/>
                          <a:pt x="6379" y="1723"/>
                        </a:cubicBezTo>
                        <a:cubicBezTo>
                          <a:pt x="6440" y="1349"/>
                          <a:pt x="5860" y="1206"/>
                          <a:pt x="5739" y="1579"/>
                        </a:cubicBezTo>
                        <a:cubicBezTo>
                          <a:pt x="5232" y="3147"/>
                          <a:pt x="5737" y="4782"/>
                          <a:pt x="5368" y="6363"/>
                        </a:cubicBezTo>
                        <a:cubicBezTo>
                          <a:pt x="5348" y="6450"/>
                          <a:pt x="5366" y="6535"/>
                          <a:pt x="5405" y="6610"/>
                        </a:cubicBezTo>
                        <a:cubicBezTo>
                          <a:pt x="4723" y="7472"/>
                          <a:pt x="4063" y="8353"/>
                          <a:pt x="3399" y="9226"/>
                        </a:cubicBezTo>
                        <a:cubicBezTo>
                          <a:pt x="2004" y="11058"/>
                          <a:pt x="1688" y="13621"/>
                          <a:pt x="932" y="15689"/>
                        </a:cubicBezTo>
                        <a:cubicBezTo>
                          <a:pt x="342" y="17306"/>
                          <a:pt x="-283" y="18897"/>
                          <a:pt x="138" y="20603"/>
                        </a:cubicBezTo>
                        <a:cubicBezTo>
                          <a:pt x="175" y="20752"/>
                          <a:pt x="344" y="20892"/>
                          <a:pt x="509" y="20920"/>
                        </a:cubicBezTo>
                        <a:cubicBezTo>
                          <a:pt x="3623" y="21460"/>
                          <a:pt x="7608" y="19572"/>
                          <a:pt x="10390" y="18434"/>
                        </a:cubicBezTo>
                        <a:cubicBezTo>
                          <a:pt x="12113" y="17728"/>
                          <a:pt x="13638" y="16691"/>
                          <a:pt x="15237" y="15807"/>
                        </a:cubicBezTo>
                        <a:cubicBezTo>
                          <a:pt x="15529" y="15951"/>
                          <a:pt x="15978" y="15983"/>
                          <a:pt x="16221" y="16008"/>
                        </a:cubicBezTo>
                        <a:cubicBezTo>
                          <a:pt x="17012" y="16092"/>
                          <a:pt x="17791" y="16108"/>
                          <a:pt x="18582" y="16220"/>
                        </a:cubicBezTo>
                        <a:cubicBezTo>
                          <a:pt x="18901" y="16265"/>
                          <a:pt x="19000" y="15886"/>
                          <a:pt x="18702" y="15788"/>
                        </a:cubicBezTo>
                        <a:cubicBezTo>
                          <a:pt x="17800" y="15491"/>
                          <a:pt x="16892" y="15570"/>
                          <a:pt x="15984" y="15414"/>
                        </a:cubicBezTo>
                        <a:cubicBezTo>
                          <a:pt x="16396" y="15206"/>
                          <a:pt x="16814" y="15007"/>
                          <a:pt x="17246" y="14836"/>
                        </a:cubicBezTo>
                        <a:cubicBezTo>
                          <a:pt x="18686" y="14266"/>
                          <a:pt x="20098" y="13850"/>
                          <a:pt x="20948" y="12590"/>
                        </a:cubicBezTo>
                        <a:cubicBezTo>
                          <a:pt x="21317" y="12042"/>
                          <a:pt x="20476" y="11576"/>
                          <a:pt x="19998" y="11963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5" name="شكل"/>
                  <p:cNvSpPr/>
                  <p:nvPr/>
                </p:nvSpPr>
                <p:spPr>
                  <a:xfrm>
                    <a:off x="493793" y="317205"/>
                    <a:ext cx="119037" cy="2167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45" h="21600" fill="norm" stroke="1" extrusionOk="0">
                        <a:moveTo>
                          <a:pt x="15335" y="20320"/>
                        </a:moveTo>
                        <a:cubicBezTo>
                          <a:pt x="21581" y="13090"/>
                          <a:pt x="15852" y="6233"/>
                          <a:pt x="10014" y="0"/>
                        </a:cubicBezTo>
                        <a:cubicBezTo>
                          <a:pt x="6759" y="3321"/>
                          <a:pt x="3291" y="7096"/>
                          <a:pt x="1430" y="10893"/>
                        </a:cubicBezTo>
                        <a:cubicBezTo>
                          <a:pt x="520" y="12750"/>
                          <a:pt x="-19" y="14669"/>
                          <a:pt x="0" y="16625"/>
                        </a:cubicBezTo>
                        <a:cubicBezTo>
                          <a:pt x="10" y="17622"/>
                          <a:pt x="1685" y="20918"/>
                          <a:pt x="1174" y="21600"/>
                        </a:cubicBezTo>
                        <a:cubicBezTo>
                          <a:pt x="4607" y="17013"/>
                          <a:pt x="9188" y="13378"/>
                          <a:pt x="9658" y="7914"/>
                        </a:cubicBezTo>
                        <a:cubicBezTo>
                          <a:pt x="9467" y="11441"/>
                          <a:pt x="12274" y="16911"/>
                          <a:pt x="15335" y="20320"/>
                        </a:cubicBezTo>
                        <a:close/>
                      </a:path>
                    </a:pathLst>
                  </a:custGeom>
                  <a:solidFill>
                    <a:srgbClr val="CCD5E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6" name="شكل"/>
                  <p:cNvSpPr/>
                  <p:nvPr/>
                </p:nvSpPr>
                <p:spPr>
                  <a:xfrm>
                    <a:off x="261612" y="258342"/>
                    <a:ext cx="346974" cy="2033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97" h="19255" fill="norm" stroke="1" extrusionOk="0">
                        <a:moveTo>
                          <a:pt x="20435" y="1696"/>
                        </a:moveTo>
                        <a:cubicBezTo>
                          <a:pt x="19448" y="-61"/>
                          <a:pt x="17692" y="-770"/>
                          <a:pt x="16332" y="1127"/>
                        </a:cubicBezTo>
                        <a:cubicBezTo>
                          <a:pt x="14397" y="3827"/>
                          <a:pt x="15469" y="2735"/>
                          <a:pt x="12999" y="2659"/>
                        </a:cubicBezTo>
                        <a:cubicBezTo>
                          <a:pt x="10635" y="2586"/>
                          <a:pt x="11036" y="5167"/>
                          <a:pt x="10355" y="7678"/>
                        </a:cubicBezTo>
                        <a:cubicBezTo>
                          <a:pt x="9665" y="10223"/>
                          <a:pt x="9199" y="9433"/>
                          <a:pt x="7317" y="9033"/>
                        </a:cubicBezTo>
                        <a:cubicBezTo>
                          <a:pt x="5236" y="8592"/>
                          <a:pt x="4815" y="8943"/>
                          <a:pt x="4091" y="11980"/>
                        </a:cubicBezTo>
                        <a:cubicBezTo>
                          <a:pt x="2838" y="11748"/>
                          <a:pt x="-111" y="15654"/>
                          <a:pt x="3" y="17837"/>
                        </a:cubicBezTo>
                        <a:cubicBezTo>
                          <a:pt x="160" y="20830"/>
                          <a:pt x="1947" y="18236"/>
                          <a:pt x="2760" y="17724"/>
                        </a:cubicBezTo>
                        <a:cubicBezTo>
                          <a:pt x="4611" y="16558"/>
                          <a:pt x="4840" y="17720"/>
                          <a:pt x="6740" y="18027"/>
                        </a:cubicBezTo>
                        <a:cubicBezTo>
                          <a:pt x="8613" y="18329"/>
                          <a:pt x="8739" y="15753"/>
                          <a:pt x="10094" y="14410"/>
                        </a:cubicBezTo>
                        <a:cubicBezTo>
                          <a:pt x="11927" y="12594"/>
                          <a:pt x="12774" y="15082"/>
                          <a:pt x="14632" y="14365"/>
                        </a:cubicBezTo>
                        <a:cubicBezTo>
                          <a:pt x="16492" y="13647"/>
                          <a:pt x="16082" y="10411"/>
                          <a:pt x="17313" y="9020"/>
                        </a:cubicBezTo>
                        <a:cubicBezTo>
                          <a:pt x="18544" y="7629"/>
                          <a:pt x="19982" y="9351"/>
                          <a:pt x="20853" y="6807"/>
                        </a:cubicBezTo>
                        <a:cubicBezTo>
                          <a:pt x="21489" y="4953"/>
                          <a:pt x="21181" y="3025"/>
                          <a:pt x="20435" y="1696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7" name="شكل"/>
                  <p:cNvSpPr/>
                  <p:nvPr/>
                </p:nvSpPr>
                <p:spPr>
                  <a:xfrm>
                    <a:off x="245261" y="225640"/>
                    <a:ext cx="310669" cy="958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4147" fill="norm" stroke="1" extrusionOk="0">
                        <a:moveTo>
                          <a:pt x="0" y="6148"/>
                        </a:moveTo>
                        <a:cubicBezTo>
                          <a:pt x="2950" y="11114"/>
                          <a:pt x="6945" y="13578"/>
                          <a:pt x="10659" y="14069"/>
                        </a:cubicBezTo>
                        <a:cubicBezTo>
                          <a:pt x="12636" y="14330"/>
                          <a:pt x="14564" y="13941"/>
                          <a:pt x="16474" y="12841"/>
                        </a:cubicBezTo>
                        <a:cubicBezTo>
                          <a:pt x="17611" y="12188"/>
                          <a:pt x="20612" y="8277"/>
                          <a:pt x="21600" y="9216"/>
                        </a:cubicBezTo>
                        <a:cubicBezTo>
                          <a:pt x="16966" y="4807"/>
                          <a:pt x="3872" y="-7270"/>
                          <a:pt x="0" y="6148"/>
                        </a:cubicBezTo>
                        <a:close/>
                      </a:path>
                    </a:pathLst>
                  </a:custGeom>
                  <a:solidFill>
                    <a:srgbClr val="CCD5E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8" name="شكل"/>
                  <p:cNvSpPr/>
                  <p:nvPr/>
                </p:nvSpPr>
                <p:spPr>
                  <a:xfrm>
                    <a:off x="320475" y="310664"/>
                    <a:ext cx="259896" cy="1165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17" h="21263" fill="norm" stroke="1" extrusionOk="0">
                        <a:moveTo>
                          <a:pt x="21133" y="89"/>
                        </a:moveTo>
                        <a:cubicBezTo>
                          <a:pt x="19628" y="2863"/>
                          <a:pt x="17911" y="4880"/>
                          <a:pt x="16167" y="6810"/>
                        </a:cubicBezTo>
                        <a:cubicBezTo>
                          <a:pt x="15875" y="7133"/>
                          <a:pt x="15578" y="7431"/>
                          <a:pt x="15280" y="7720"/>
                        </a:cubicBezTo>
                        <a:cubicBezTo>
                          <a:pt x="15108" y="7116"/>
                          <a:pt x="14533" y="7148"/>
                          <a:pt x="14270" y="7103"/>
                        </a:cubicBezTo>
                        <a:cubicBezTo>
                          <a:pt x="13551" y="6979"/>
                          <a:pt x="13037" y="6837"/>
                          <a:pt x="12391" y="5934"/>
                        </a:cubicBezTo>
                        <a:cubicBezTo>
                          <a:pt x="12122" y="5559"/>
                          <a:pt x="11894" y="6503"/>
                          <a:pt x="12155" y="6881"/>
                        </a:cubicBezTo>
                        <a:cubicBezTo>
                          <a:pt x="12548" y="7453"/>
                          <a:pt x="12998" y="7656"/>
                          <a:pt x="13400" y="8166"/>
                        </a:cubicBezTo>
                        <a:cubicBezTo>
                          <a:pt x="13627" y="8453"/>
                          <a:pt x="14189" y="8171"/>
                          <a:pt x="14454" y="8209"/>
                        </a:cubicBezTo>
                        <a:cubicBezTo>
                          <a:pt x="14542" y="8222"/>
                          <a:pt x="14611" y="8252"/>
                          <a:pt x="14671" y="8293"/>
                        </a:cubicBezTo>
                        <a:cubicBezTo>
                          <a:pt x="13361" y="9479"/>
                          <a:pt x="12020" y="10473"/>
                          <a:pt x="10726" y="11757"/>
                        </a:cubicBezTo>
                        <a:cubicBezTo>
                          <a:pt x="9140" y="13332"/>
                          <a:pt x="7343" y="13731"/>
                          <a:pt x="5722" y="15176"/>
                        </a:cubicBezTo>
                        <a:cubicBezTo>
                          <a:pt x="3827" y="16865"/>
                          <a:pt x="1969" y="18783"/>
                          <a:pt x="98" y="20593"/>
                        </a:cubicBezTo>
                        <a:cubicBezTo>
                          <a:pt x="-78" y="20763"/>
                          <a:pt x="3" y="21402"/>
                          <a:pt x="185" y="21237"/>
                        </a:cubicBezTo>
                        <a:cubicBezTo>
                          <a:pt x="2215" y="19391"/>
                          <a:pt x="4234" y="17459"/>
                          <a:pt x="6287" y="15746"/>
                        </a:cubicBezTo>
                        <a:cubicBezTo>
                          <a:pt x="8021" y="14299"/>
                          <a:pt x="9861" y="13421"/>
                          <a:pt x="11625" y="12154"/>
                        </a:cubicBezTo>
                        <a:cubicBezTo>
                          <a:pt x="12713" y="11373"/>
                          <a:pt x="13809" y="10459"/>
                          <a:pt x="14886" y="9408"/>
                        </a:cubicBezTo>
                        <a:cubicBezTo>
                          <a:pt x="14819" y="9921"/>
                          <a:pt x="14669" y="10513"/>
                          <a:pt x="14604" y="11011"/>
                        </a:cubicBezTo>
                        <a:cubicBezTo>
                          <a:pt x="14449" y="12203"/>
                          <a:pt x="14160" y="13158"/>
                          <a:pt x="13869" y="14197"/>
                        </a:cubicBezTo>
                        <a:cubicBezTo>
                          <a:pt x="13783" y="14503"/>
                          <a:pt x="13993" y="14845"/>
                          <a:pt x="14098" y="14569"/>
                        </a:cubicBezTo>
                        <a:cubicBezTo>
                          <a:pt x="14486" y="13551"/>
                          <a:pt x="14808" y="12497"/>
                          <a:pt x="15019" y="11240"/>
                        </a:cubicBezTo>
                        <a:cubicBezTo>
                          <a:pt x="15175" y="10310"/>
                          <a:pt x="15384" y="9707"/>
                          <a:pt x="15398" y="8896"/>
                        </a:cubicBezTo>
                        <a:cubicBezTo>
                          <a:pt x="17554" y="6694"/>
                          <a:pt x="19617" y="3935"/>
                          <a:pt x="21365" y="578"/>
                        </a:cubicBezTo>
                        <a:cubicBezTo>
                          <a:pt x="21522" y="276"/>
                          <a:pt x="21289" y="-198"/>
                          <a:pt x="21133" y="89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Off val="44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9" name="شكل"/>
                  <p:cNvSpPr/>
                  <p:nvPr/>
                </p:nvSpPr>
                <p:spPr>
                  <a:xfrm>
                    <a:off x="552656" y="192939"/>
                    <a:ext cx="297496" cy="261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42" fill="norm" stroke="1" extrusionOk="0">
                        <a:moveTo>
                          <a:pt x="21600" y="119"/>
                        </a:moveTo>
                        <a:cubicBezTo>
                          <a:pt x="21600" y="51"/>
                          <a:pt x="3651" y="-158"/>
                          <a:pt x="1559" y="222"/>
                        </a:cubicBezTo>
                        <a:cubicBezTo>
                          <a:pt x="964" y="3157"/>
                          <a:pt x="1413" y="6285"/>
                          <a:pt x="1136" y="9287"/>
                        </a:cubicBezTo>
                        <a:cubicBezTo>
                          <a:pt x="803" y="12891"/>
                          <a:pt x="126" y="16482"/>
                          <a:pt x="0" y="20094"/>
                        </a:cubicBezTo>
                        <a:cubicBezTo>
                          <a:pt x="4064" y="20427"/>
                          <a:pt x="8228" y="20037"/>
                          <a:pt x="12279" y="20496"/>
                        </a:cubicBezTo>
                        <a:cubicBezTo>
                          <a:pt x="14864" y="20790"/>
                          <a:pt x="18195" y="20121"/>
                          <a:pt x="20477" y="21442"/>
                        </a:cubicBezTo>
                        <a:cubicBezTo>
                          <a:pt x="20328" y="14613"/>
                          <a:pt x="21540" y="7059"/>
                          <a:pt x="21600" y="119"/>
                        </a:cubicBezTo>
                        <a:close/>
                      </a:path>
                    </a:pathLst>
                  </a:custGeom>
                  <a:solidFill>
                    <a:srgbClr val="FFD59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10" name="شكل"/>
                  <p:cNvSpPr/>
                  <p:nvPr/>
                </p:nvSpPr>
                <p:spPr>
                  <a:xfrm>
                    <a:off x="261612" y="153697"/>
                    <a:ext cx="27411" cy="252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295" h="14012" fill="norm" stroke="1" extrusionOk="0">
                        <a:moveTo>
                          <a:pt x="1916" y="1974"/>
                        </a:moveTo>
                        <a:cubicBezTo>
                          <a:pt x="-3917" y="7762"/>
                          <a:pt x="4903" y="16146"/>
                          <a:pt x="10600" y="13515"/>
                        </a:cubicBezTo>
                        <a:cubicBezTo>
                          <a:pt x="17683" y="10244"/>
                          <a:pt x="9402" y="-5454"/>
                          <a:pt x="1916" y="1974"/>
                        </a:cubicBezTo>
                        <a:close/>
                      </a:path>
                    </a:pathLst>
                  </a:custGeom>
                  <a:solidFill>
                    <a:srgbClr val="AAB0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11" name="شكل"/>
                  <p:cNvSpPr/>
                  <p:nvPr/>
                </p:nvSpPr>
                <p:spPr>
                  <a:xfrm>
                    <a:off x="562467" y="572277"/>
                    <a:ext cx="23556" cy="283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138" h="16730" fill="norm" stroke="1" extrusionOk="0">
                        <a:moveTo>
                          <a:pt x="7330" y="91"/>
                        </a:moveTo>
                        <a:cubicBezTo>
                          <a:pt x="-2131" y="-1255"/>
                          <a:pt x="-1870" y="12686"/>
                          <a:pt x="4894" y="16100"/>
                        </a:cubicBezTo>
                        <a:cubicBezTo>
                          <a:pt x="13301" y="20345"/>
                          <a:pt x="19469" y="1818"/>
                          <a:pt x="7330" y="91"/>
                        </a:cubicBezTo>
                        <a:close/>
                      </a:path>
                    </a:pathLst>
                  </a:custGeom>
                  <a:solidFill>
                    <a:srgbClr val="AAB0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12" name="شكل"/>
                  <p:cNvSpPr/>
                  <p:nvPr/>
                </p:nvSpPr>
                <p:spPr>
                  <a:xfrm>
                    <a:off x="637680" y="925453"/>
                    <a:ext cx="43154" cy="396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302" h="13972" fill="norm" stroke="1" extrusionOk="0">
                        <a:moveTo>
                          <a:pt x="1888" y="2004"/>
                        </a:moveTo>
                        <a:cubicBezTo>
                          <a:pt x="-3905" y="7829"/>
                          <a:pt x="4957" y="16129"/>
                          <a:pt x="10635" y="13456"/>
                        </a:cubicBezTo>
                        <a:cubicBezTo>
                          <a:pt x="17695" y="10133"/>
                          <a:pt x="9322" y="-5471"/>
                          <a:pt x="1888" y="2004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13" name="شكل"/>
                  <p:cNvSpPr/>
                  <p:nvPr/>
                </p:nvSpPr>
                <p:spPr>
                  <a:xfrm>
                    <a:off x="75213" y="595168"/>
                    <a:ext cx="80561" cy="595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18525" fill="norm" stroke="1" extrusionOk="0">
                        <a:moveTo>
                          <a:pt x="5893" y="7561"/>
                        </a:moveTo>
                        <a:cubicBezTo>
                          <a:pt x="3096" y="9553"/>
                          <a:pt x="641" y="11218"/>
                          <a:pt x="0" y="11457"/>
                        </a:cubicBezTo>
                        <a:cubicBezTo>
                          <a:pt x="1117" y="12574"/>
                          <a:pt x="21600" y="21600"/>
                          <a:pt x="20359" y="17434"/>
                        </a:cubicBezTo>
                        <a:cubicBezTo>
                          <a:pt x="18666" y="11752"/>
                          <a:pt x="17385" y="5764"/>
                          <a:pt x="15891" y="0"/>
                        </a:cubicBezTo>
                        <a:cubicBezTo>
                          <a:pt x="15940" y="186"/>
                          <a:pt x="10461" y="4308"/>
                          <a:pt x="5893" y="7561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14" name="شكل"/>
                  <p:cNvSpPr/>
                  <p:nvPr/>
                </p:nvSpPr>
                <p:spPr>
                  <a:xfrm>
                    <a:off x="343366" y="32701"/>
                    <a:ext cx="297496" cy="261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42" fill="norm" stroke="1" extrusionOk="0">
                        <a:moveTo>
                          <a:pt x="21600" y="119"/>
                        </a:moveTo>
                        <a:cubicBezTo>
                          <a:pt x="21600" y="51"/>
                          <a:pt x="3651" y="-158"/>
                          <a:pt x="1559" y="222"/>
                        </a:cubicBezTo>
                        <a:cubicBezTo>
                          <a:pt x="964" y="3157"/>
                          <a:pt x="1413" y="6285"/>
                          <a:pt x="1136" y="9287"/>
                        </a:cubicBezTo>
                        <a:cubicBezTo>
                          <a:pt x="803" y="12891"/>
                          <a:pt x="126" y="16482"/>
                          <a:pt x="0" y="20094"/>
                        </a:cubicBezTo>
                        <a:cubicBezTo>
                          <a:pt x="4064" y="20427"/>
                          <a:pt x="8228" y="20037"/>
                          <a:pt x="12279" y="20496"/>
                        </a:cubicBezTo>
                        <a:cubicBezTo>
                          <a:pt x="14864" y="20790"/>
                          <a:pt x="18195" y="20121"/>
                          <a:pt x="20477" y="21442"/>
                        </a:cubicBezTo>
                        <a:cubicBezTo>
                          <a:pt x="20328" y="14613"/>
                          <a:pt x="21540" y="7059"/>
                          <a:pt x="21600" y="119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15" name="شكل"/>
                  <p:cNvSpPr/>
                  <p:nvPr/>
                </p:nvSpPr>
                <p:spPr>
                  <a:xfrm>
                    <a:off x="428390" y="78483"/>
                    <a:ext cx="153262" cy="189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3" h="19385" fill="norm" stroke="1" extrusionOk="0">
                        <a:moveTo>
                          <a:pt x="19712" y="2654"/>
                        </a:moveTo>
                        <a:cubicBezTo>
                          <a:pt x="18481" y="3033"/>
                          <a:pt x="18297" y="17707"/>
                          <a:pt x="19559" y="19252"/>
                        </a:cubicBezTo>
                        <a:cubicBezTo>
                          <a:pt x="21100" y="21144"/>
                          <a:pt x="21201" y="2190"/>
                          <a:pt x="19712" y="2654"/>
                        </a:cubicBezTo>
                        <a:close/>
                        <a:moveTo>
                          <a:pt x="16359" y="2654"/>
                        </a:moveTo>
                        <a:cubicBezTo>
                          <a:pt x="15129" y="3037"/>
                          <a:pt x="14944" y="17707"/>
                          <a:pt x="16206" y="19252"/>
                        </a:cubicBezTo>
                        <a:cubicBezTo>
                          <a:pt x="17748" y="21144"/>
                          <a:pt x="17849" y="2194"/>
                          <a:pt x="16359" y="2654"/>
                        </a:cubicBezTo>
                        <a:close/>
                        <a:moveTo>
                          <a:pt x="12047" y="2135"/>
                        </a:moveTo>
                        <a:cubicBezTo>
                          <a:pt x="10815" y="2517"/>
                          <a:pt x="10631" y="17187"/>
                          <a:pt x="11893" y="18736"/>
                        </a:cubicBezTo>
                        <a:cubicBezTo>
                          <a:pt x="13435" y="20625"/>
                          <a:pt x="13536" y="1671"/>
                          <a:pt x="12047" y="2135"/>
                        </a:cubicBezTo>
                        <a:close/>
                        <a:moveTo>
                          <a:pt x="8238" y="527"/>
                        </a:moveTo>
                        <a:cubicBezTo>
                          <a:pt x="7007" y="906"/>
                          <a:pt x="6823" y="15580"/>
                          <a:pt x="8085" y="17125"/>
                        </a:cubicBezTo>
                        <a:cubicBezTo>
                          <a:pt x="9626" y="19017"/>
                          <a:pt x="9727" y="63"/>
                          <a:pt x="8238" y="527"/>
                        </a:cubicBezTo>
                        <a:close/>
                        <a:moveTo>
                          <a:pt x="4886" y="527"/>
                        </a:moveTo>
                        <a:cubicBezTo>
                          <a:pt x="3655" y="910"/>
                          <a:pt x="3471" y="15580"/>
                          <a:pt x="4733" y="17125"/>
                        </a:cubicBezTo>
                        <a:cubicBezTo>
                          <a:pt x="6274" y="19017"/>
                          <a:pt x="6375" y="67"/>
                          <a:pt x="4886" y="527"/>
                        </a:cubicBezTo>
                        <a:close/>
                        <a:moveTo>
                          <a:pt x="863" y="16609"/>
                        </a:moveTo>
                        <a:cubicBezTo>
                          <a:pt x="-399" y="15060"/>
                          <a:pt x="-215" y="390"/>
                          <a:pt x="1016" y="8"/>
                        </a:cubicBezTo>
                        <a:cubicBezTo>
                          <a:pt x="2505" y="-456"/>
                          <a:pt x="2405" y="18498"/>
                          <a:pt x="863" y="16609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Off val="44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16" name="شكل"/>
                  <p:cNvSpPr/>
                  <p:nvPr/>
                </p:nvSpPr>
                <p:spPr>
                  <a:xfrm>
                    <a:off x="415309" y="137346"/>
                    <a:ext cx="156482" cy="815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1" h="20535" fill="norm" stroke="1" extrusionOk="0">
                        <a:moveTo>
                          <a:pt x="20628" y="15389"/>
                        </a:moveTo>
                        <a:cubicBezTo>
                          <a:pt x="20073" y="15804"/>
                          <a:pt x="18571" y="17535"/>
                          <a:pt x="18011" y="16296"/>
                        </a:cubicBezTo>
                        <a:cubicBezTo>
                          <a:pt x="17833" y="15903"/>
                          <a:pt x="17495" y="15493"/>
                          <a:pt x="17203" y="15506"/>
                        </a:cubicBezTo>
                        <a:cubicBezTo>
                          <a:pt x="16713" y="15528"/>
                          <a:pt x="16349" y="16070"/>
                          <a:pt x="15918" y="16396"/>
                        </a:cubicBezTo>
                        <a:cubicBezTo>
                          <a:pt x="15328" y="16898"/>
                          <a:pt x="14718" y="17310"/>
                          <a:pt x="14089" y="17631"/>
                        </a:cubicBezTo>
                        <a:cubicBezTo>
                          <a:pt x="13346" y="17856"/>
                          <a:pt x="12949" y="16987"/>
                          <a:pt x="12896" y="15023"/>
                        </a:cubicBezTo>
                        <a:cubicBezTo>
                          <a:pt x="13100" y="14306"/>
                          <a:pt x="12541" y="13472"/>
                          <a:pt x="12258" y="14158"/>
                        </a:cubicBezTo>
                        <a:cubicBezTo>
                          <a:pt x="12236" y="14211"/>
                          <a:pt x="12222" y="14260"/>
                          <a:pt x="12201" y="14313"/>
                        </a:cubicBezTo>
                        <a:cubicBezTo>
                          <a:pt x="12200" y="14312"/>
                          <a:pt x="12199" y="14310"/>
                          <a:pt x="12198" y="14309"/>
                        </a:cubicBezTo>
                        <a:cubicBezTo>
                          <a:pt x="12188" y="14342"/>
                          <a:pt x="12177" y="14373"/>
                          <a:pt x="12167" y="14405"/>
                        </a:cubicBezTo>
                        <a:cubicBezTo>
                          <a:pt x="12085" y="14621"/>
                          <a:pt x="12010" y="14831"/>
                          <a:pt x="11948" y="15035"/>
                        </a:cubicBezTo>
                        <a:cubicBezTo>
                          <a:pt x="10647" y="18422"/>
                          <a:pt x="7712" y="20867"/>
                          <a:pt x="6514" y="15666"/>
                        </a:cubicBezTo>
                        <a:cubicBezTo>
                          <a:pt x="6181" y="14221"/>
                          <a:pt x="5747" y="12812"/>
                          <a:pt x="4864" y="12406"/>
                        </a:cubicBezTo>
                        <a:cubicBezTo>
                          <a:pt x="2753" y="11435"/>
                          <a:pt x="525" y="15179"/>
                          <a:pt x="14" y="18646"/>
                        </a:cubicBezTo>
                        <a:cubicBezTo>
                          <a:pt x="-93" y="19369"/>
                          <a:pt x="471" y="19580"/>
                          <a:pt x="607" y="18919"/>
                        </a:cubicBezTo>
                        <a:cubicBezTo>
                          <a:pt x="1132" y="16392"/>
                          <a:pt x="2146" y="15073"/>
                          <a:pt x="3441" y="14176"/>
                        </a:cubicBezTo>
                        <a:cubicBezTo>
                          <a:pt x="5475" y="12767"/>
                          <a:pt x="5534" y="16086"/>
                          <a:pt x="6084" y="17922"/>
                        </a:cubicBezTo>
                        <a:cubicBezTo>
                          <a:pt x="6472" y="19218"/>
                          <a:pt x="6955" y="19882"/>
                          <a:pt x="7719" y="20316"/>
                        </a:cubicBezTo>
                        <a:cubicBezTo>
                          <a:pt x="9097" y="21097"/>
                          <a:pt x="10645" y="19677"/>
                          <a:pt x="11747" y="17745"/>
                        </a:cubicBezTo>
                        <a:cubicBezTo>
                          <a:pt x="12109" y="19335"/>
                          <a:pt x="13439" y="20045"/>
                          <a:pt x="14787" y="19824"/>
                        </a:cubicBezTo>
                        <a:cubicBezTo>
                          <a:pt x="15480" y="19710"/>
                          <a:pt x="15960" y="18942"/>
                          <a:pt x="16583" y="18490"/>
                        </a:cubicBezTo>
                        <a:cubicBezTo>
                          <a:pt x="17189" y="18051"/>
                          <a:pt x="17270" y="19070"/>
                          <a:pt x="17722" y="19175"/>
                        </a:cubicBezTo>
                        <a:cubicBezTo>
                          <a:pt x="19114" y="19495"/>
                          <a:pt x="20165" y="18825"/>
                          <a:pt x="21156" y="16978"/>
                        </a:cubicBezTo>
                        <a:cubicBezTo>
                          <a:pt x="21507" y="16322"/>
                          <a:pt x="21123" y="15018"/>
                          <a:pt x="20628" y="15389"/>
                        </a:cubicBezTo>
                        <a:close/>
                        <a:moveTo>
                          <a:pt x="1691" y="8815"/>
                        </a:moveTo>
                        <a:cubicBezTo>
                          <a:pt x="2614" y="5850"/>
                          <a:pt x="3970" y="1049"/>
                          <a:pt x="5884" y="70"/>
                        </a:cubicBezTo>
                        <a:cubicBezTo>
                          <a:pt x="7005" y="-503"/>
                          <a:pt x="7004" y="2559"/>
                          <a:pt x="7010" y="4416"/>
                        </a:cubicBezTo>
                        <a:cubicBezTo>
                          <a:pt x="7858" y="3458"/>
                          <a:pt x="8537" y="1797"/>
                          <a:pt x="9553" y="2020"/>
                        </a:cubicBezTo>
                        <a:cubicBezTo>
                          <a:pt x="9727" y="2058"/>
                          <a:pt x="9923" y="2416"/>
                          <a:pt x="9956" y="2730"/>
                        </a:cubicBezTo>
                        <a:cubicBezTo>
                          <a:pt x="10057" y="3681"/>
                          <a:pt x="9627" y="5324"/>
                          <a:pt x="10163" y="4682"/>
                        </a:cubicBezTo>
                        <a:cubicBezTo>
                          <a:pt x="10688" y="4054"/>
                          <a:pt x="11168" y="3304"/>
                          <a:pt x="11696" y="2689"/>
                        </a:cubicBezTo>
                        <a:cubicBezTo>
                          <a:pt x="12088" y="2232"/>
                          <a:pt x="12678" y="2599"/>
                          <a:pt x="12795" y="3459"/>
                        </a:cubicBezTo>
                        <a:cubicBezTo>
                          <a:pt x="13272" y="6953"/>
                          <a:pt x="15121" y="4047"/>
                          <a:pt x="16128" y="3550"/>
                        </a:cubicBezTo>
                        <a:cubicBezTo>
                          <a:pt x="16483" y="3375"/>
                          <a:pt x="16795" y="3723"/>
                          <a:pt x="16923" y="4338"/>
                        </a:cubicBezTo>
                        <a:cubicBezTo>
                          <a:pt x="17637" y="7782"/>
                          <a:pt x="19248" y="6073"/>
                          <a:pt x="20618" y="5027"/>
                        </a:cubicBezTo>
                        <a:cubicBezTo>
                          <a:pt x="21187" y="4592"/>
                          <a:pt x="21431" y="6107"/>
                          <a:pt x="21025" y="6702"/>
                        </a:cubicBezTo>
                        <a:cubicBezTo>
                          <a:pt x="20011" y="8190"/>
                          <a:pt x="18691" y="9754"/>
                          <a:pt x="17320" y="9122"/>
                        </a:cubicBezTo>
                        <a:cubicBezTo>
                          <a:pt x="16264" y="8635"/>
                          <a:pt x="16144" y="7646"/>
                          <a:pt x="15936" y="6303"/>
                        </a:cubicBezTo>
                        <a:cubicBezTo>
                          <a:pt x="15088" y="7191"/>
                          <a:pt x="14399" y="8438"/>
                          <a:pt x="13240" y="8073"/>
                        </a:cubicBezTo>
                        <a:cubicBezTo>
                          <a:pt x="12413" y="7813"/>
                          <a:pt x="11985" y="7106"/>
                          <a:pt x="11705" y="6039"/>
                        </a:cubicBezTo>
                        <a:cubicBezTo>
                          <a:pt x="10803" y="7276"/>
                          <a:pt x="9738" y="8628"/>
                          <a:pt x="8801" y="7187"/>
                        </a:cubicBezTo>
                        <a:cubicBezTo>
                          <a:pt x="8484" y="6701"/>
                          <a:pt x="8464" y="5879"/>
                          <a:pt x="8547" y="5112"/>
                        </a:cubicBezTo>
                        <a:cubicBezTo>
                          <a:pt x="8404" y="5292"/>
                          <a:pt x="8258" y="5461"/>
                          <a:pt x="8123" y="5661"/>
                        </a:cubicBezTo>
                        <a:cubicBezTo>
                          <a:pt x="7640" y="6281"/>
                          <a:pt x="7253" y="6689"/>
                          <a:pt x="6682" y="6879"/>
                        </a:cubicBezTo>
                        <a:cubicBezTo>
                          <a:pt x="6416" y="6969"/>
                          <a:pt x="6061" y="6789"/>
                          <a:pt x="6002" y="6206"/>
                        </a:cubicBezTo>
                        <a:cubicBezTo>
                          <a:pt x="5972" y="5906"/>
                          <a:pt x="5963" y="1452"/>
                          <a:pt x="4983" y="3304"/>
                        </a:cubicBezTo>
                        <a:cubicBezTo>
                          <a:pt x="3978" y="5202"/>
                          <a:pt x="3191" y="7321"/>
                          <a:pt x="2458" y="9598"/>
                        </a:cubicBezTo>
                        <a:cubicBezTo>
                          <a:pt x="2170" y="10493"/>
                          <a:pt x="1408" y="9725"/>
                          <a:pt x="1691" y="8815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17" name="شكل"/>
                  <p:cNvSpPr/>
                  <p:nvPr/>
                </p:nvSpPr>
                <p:spPr>
                  <a:xfrm>
                    <a:off x="104644" y="722704"/>
                    <a:ext cx="87842" cy="842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257" fill="norm" stroke="1" extrusionOk="0">
                        <a:moveTo>
                          <a:pt x="9981" y="20257"/>
                        </a:moveTo>
                        <a:cubicBezTo>
                          <a:pt x="6426" y="13860"/>
                          <a:pt x="2408" y="7367"/>
                          <a:pt x="0" y="543"/>
                        </a:cubicBezTo>
                        <a:cubicBezTo>
                          <a:pt x="6105" y="-1343"/>
                          <a:pt x="14998" y="2165"/>
                          <a:pt x="21600" y="3801"/>
                        </a:cubicBezTo>
                        <a:cubicBezTo>
                          <a:pt x="18379" y="4963"/>
                          <a:pt x="7694" y="16143"/>
                          <a:pt x="9981" y="20257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18" name="شكل"/>
                  <p:cNvSpPr/>
                  <p:nvPr/>
                </p:nvSpPr>
                <p:spPr>
                  <a:xfrm>
                    <a:off x="670382" y="483983"/>
                    <a:ext cx="81167" cy="831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cubicBezTo>
                          <a:pt x="14316" y="18241"/>
                          <a:pt x="6563" y="15088"/>
                          <a:pt x="0" y="10641"/>
                        </a:cubicBezTo>
                        <a:cubicBezTo>
                          <a:pt x="4097" y="5187"/>
                          <a:pt x="14157" y="2694"/>
                          <a:pt x="20991" y="0"/>
                        </a:cubicBezTo>
                        <a:cubicBezTo>
                          <a:pt x="18937" y="3023"/>
                          <a:pt x="16916" y="19441"/>
                          <a:pt x="21600" y="21600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19" name="شكل"/>
                  <p:cNvSpPr/>
                  <p:nvPr/>
                </p:nvSpPr>
                <p:spPr>
                  <a:xfrm>
                    <a:off x="598438" y="264882"/>
                    <a:ext cx="207948" cy="1299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3" h="20205" fill="norm" stroke="1" extrusionOk="0">
                        <a:moveTo>
                          <a:pt x="11237" y="19995"/>
                        </a:moveTo>
                        <a:cubicBezTo>
                          <a:pt x="11742" y="19089"/>
                          <a:pt x="12370" y="18626"/>
                          <a:pt x="12861" y="19676"/>
                        </a:cubicBezTo>
                        <a:cubicBezTo>
                          <a:pt x="12961" y="19890"/>
                          <a:pt x="13207" y="20212"/>
                          <a:pt x="13407" y="20204"/>
                        </a:cubicBezTo>
                        <a:cubicBezTo>
                          <a:pt x="14162" y="20177"/>
                          <a:pt x="14672" y="17751"/>
                          <a:pt x="15116" y="18979"/>
                        </a:cubicBezTo>
                        <a:cubicBezTo>
                          <a:pt x="15496" y="20028"/>
                          <a:pt x="16052" y="20300"/>
                          <a:pt x="16729" y="19763"/>
                        </a:cubicBezTo>
                        <a:cubicBezTo>
                          <a:pt x="17470" y="19175"/>
                          <a:pt x="17862" y="18952"/>
                          <a:pt x="18682" y="19432"/>
                        </a:cubicBezTo>
                        <a:cubicBezTo>
                          <a:pt x="19172" y="19719"/>
                          <a:pt x="19564" y="19494"/>
                          <a:pt x="19995" y="19153"/>
                        </a:cubicBezTo>
                        <a:cubicBezTo>
                          <a:pt x="20353" y="18869"/>
                          <a:pt x="20081" y="17954"/>
                          <a:pt x="19702" y="18176"/>
                        </a:cubicBezTo>
                        <a:cubicBezTo>
                          <a:pt x="18833" y="18685"/>
                          <a:pt x="18568" y="17771"/>
                          <a:pt x="17805" y="17838"/>
                        </a:cubicBezTo>
                        <a:cubicBezTo>
                          <a:pt x="17328" y="17880"/>
                          <a:pt x="17001" y="18114"/>
                          <a:pt x="16591" y="18475"/>
                        </a:cubicBezTo>
                        <a:cubicBezTo>
                          <a:pt x="15693" y="19268"/>
                          <a:pt x="15521" y="16570"/>
                          <a:pt x="14584" y="17276"/>
                        </a:cubicBezTo>
                        <a:cubicBezTo>
                          <a:pt x="14303" y="17487"/>
                          <a:pt x="14172" y="17852"/>
                          <a:pt x="14008" y="18243"/>
                        </a:cubicBezTo>
                        <a:cubicBezTo>
                          <a:pt x="13259" y="20021"/>
                          <a:pt x="13267" y="18393"/>
                          <a:pt x="12850" y="18058"/>
                        </a:cubicBezTo>
                        <a:cubicBezTo>
                          <a:pt x="11860" y="17264"/>
                          <a:pt x="11417" y="18318"/>
                          <a:pt x="10840" y="19425"/>
                        </a:cubicBezTo>
                        <a:cubicBezTo>
                          <a:pt x="10626" y="19838"/>
                          <a:pt x="11008" y="20407"/>
                          <a:pt x="11237" y="19995"/>
                        </a:cubicBezTo>
                        <a:cubicBezTo>
                          <a:pt x="11237" y="19995"/>
                          <a:pt x="11237" y="19995"/>
                          <a:pt x="11237" y="19995"/>
                        </a:cubicBezTo>
                        <a:close/>
                        <a:moveTo>
                          <a:pt x="496" y="18684"/>
                        </a:moveTo>
                        <a:cubicBezTo>
                          <a:pt x="564" y="16867"/>
                          <a:pt x="1543" y="17472"/>
                          <a:pt x="2138" y="18041"/>
                        </a:cubicBezTo>
                        <a:cubicBezTo>
                          <a:pt x="2302" y="18198"/>
                          <a:pt x="2613" y="18005"/>
                          <a:pt x="2743" y="17884"/>
                        </a:cubicBezTo>
                        <a:cubicBezTo>
                          <a:pt x="2891" y="17745"/>
                          <a:pt x="3069" y="17518"/>
                          <a:pt x="3120" y="17252"/>
                        </a:cubicBezTo>
                        <a:cubicBezTo>
                          <a:pt x="3168" y="17002"/>
                          <a:pt x="3906" y="18177"/>
                          <a:pt x="3991" y="18258"/>
                        </a:cubicBezTo>
                        <a:cubicBezTo>
                          <a:pt x="4694" y="18932"/>
                          <a:pt x="5414" y="18415"/>
                          <a:pt x="6183" y="18571"/>
                        </a:cubicBezTo>
                        <a:cubicBezTo>
                          <a:pt x="7002" y="18738"/>
                          <a:pt x="7611" y="18310"/>
                          <a:pt x="8221" y="17480"/>
                        </a:cubicBezTo>
                        <a:cubicBezTo>
                          <a:pt x="8474" y="17136"/>
                          <a:pt x="8122" y="16481"/>
                          <a:pt x="7846" y="16783"/>
                        </a:cubicBezTo>
                        <a:cubicBezTo>
                          <a:pt x="7087" y="17614"/>
                          <a:pt x="6773" y="17616"/>
                          <a:pt x="5926" y="17291"/>
                        </a:cubicBezTo>
                        <a:cubicBezTo>
                          <a:pt x="5552" y="17147"/>
                          <a:pt x="5247" y="17225"/>
                          <a:pt x="4878" y="17370"/>
                        </a:cubicBezTo>
                        <a:cubicBezTo>
                          <a:pt x="3922" y="17746"/>
                          <a:pt x="3679" y="15870"/>
                          <a:pt x="2866" y="16258"/>
                        </a:cubicBezTo>
                        <a:cubicBezTo>
                          <a:pt x="2562" y="16403"/>
                          <a:pt x="2614" y="17504"/>
                          <a:pt x="2033" y="16972"/>
                        </a:cubicBezTo>
                        <a:cubicBezTo>
                          <a:pt x="1593" y="16568"/>
                          <a:pt x="1446" y="16348"/>
                          <a:pt x="949" y="16386"/>
                        </a:cubicBezTo>
                        <a:cubicBezTo>
                          <a:pt x="261" y="16440"/>
                          <a:pt x="20" y="17930"/>
                          <a:pt x="1" y="18702"/>
                        </a:cubicBezTo>
                        <a:cubicBezTo>
                          <a:pt x="-12" y="19186"/>
                          <a:pt x="478" y="19159"/>
                          <a:pt x="496" y="18684"/>
                        </a:cubicBezTo>
                        <a:cubicBezTo>
                          <a:pt x="496" y="18684"/>
                          <a:pt x="496" y="18684"/>
                          <a:pt x="496" y="18684"/>
                        </a:cubicBezTo>
                        <a:close/>
                        <a:moveTo>
                          <a:pt x="386" y="11772"/>
                        </a:moveTo>
                        <a:cubicBezTo>
                          <a:pt x="1157" y="10643"/>
                          <a:pt x="1938" y="9549"/>
                          <a:pt x="2939" y="8901"/>
                        </a:cubicBezTo>
                        <a:cubicBezTo>
                          <a:pt x="4412" y="7947"/>
                          <a:pt x="4847" y="10533"/>
                          <a:pt x="5918" y="10935"/>
                        </a:cubicBezTo>
                        <a:cubicBezTo>
                          <a:pt x="6392" y="11113"/>
                          <a:pt x="6963" y="10576"/>
                          <a:pt x="7353" y="10255"/>
                        </a:cubicBezTo>
                        <a:cubicBezTo>
                          <a:pt x="8929" y="8955"/>
                          <a:pt x="9512" y="11226"/>
                          <a:pt x="10660" y="12164"/>
                        </a:cubicBezTo>
                        <a:cubicBezTo>
                          <a:pt x="11970" y="13236"/>
                          <a:pt x="13696" y="9996"/>
                          <a:pt x="14580" y="11518"/>
                        </a:cubicBezTo>
                        <a:cubicBezTo>
                          <a:pt x="15624" y="13314"/>
                          <a:pt x="17294" y="11130"/>
                          <a:pt x="18085" y="9975"/>
                        </a:cubicBezTo>
                        <a:cubicBezTo>
                          <a:pt x="17866" y="9940"/>
                          <a:pt x="17647" y="9906"/>
                          <a:pt x="17429" y="9872"/>
                        </a:cubicBezTo>
                        <a:cubicBezTo>
                          <a:pt x="18252" y="11641"/>
                          <a:pt x="19114" y="12627"/>
                          <a:pt x="20371" y="11113"/>
                        </a:cubicBezTo>
                        <a:cubicBezTo>
                          <a:pt x="20858" y="10525"/>
                          <a:pt x="20315" y="9513"/>
                          <a:pt x="19831" y="10109"/>
                        </a:cubicBezTo>
                        <a:cubicBezTo>
                          <a:pt x="19009" y="10671"/>
                          <a:pt x="18445" y="10372"/>
                          <a:pt x="18137" y="9212"/>
                        </a:cubicBezTo>
                        <a:cubicBezTo>
                          <a:pt x="17972" y="8863"/>
                          <a:pt x="17691" y="8830"/>
                          <a:pt x="17481" y="9109"/>
                        </a:cubicBezTo>
                        <a:cubicBezTo>
                          <a:pt x="17083" y="9637"/>
                          <a:pt x="15817" y="11397"/>
                          <a:pt x="15159" y="10600"/>
                        </a:cubicBezTo>
                        <a:cubicBezTo>
                          <a:pt x="14970" y="10372"/>
                          <a:pt x="14848" y="10069"/>
                          <a:pt x="14650" y="9848"/>
                        </a:cubicBezTo>
                        <a:cubicBezTo>
                          <a:pt x="14226" y="9374"/>
                          <a:pt x="13711" y="9702"/>
                          <a:pt x="13282" y="9976"/>
                        </a:cubicBezTo>
                        <a:cubicBezTo>
                          <a:pt x="12958" y="10183"/>
                          <a:pt x="12646" y="10518"/>
                          <a:pt x="12335" y="10771"/>
                        </a:cubicBezTo>
                        <a:cubicBezTo>
                          <a:pt x="11183" y="11711"/>
                          <a:pt x="10680" y="10779"/>
                          <a:pt x="9887" y="9739"/>
                        </a:cubicBezTo>
                        <a:cubicBezTo>
                          <a:pt x="9433" y="9144"/>
                          <a:pt x="9095" y="8810"/>
                          <a:pt x="8484" y="8811"/>
                        </a:cubicBezTo>
                        <a:cubicBezTo>
                          <a:pt x="7570" y="8812"/>
                          <a:pt x="6373" y="10748"/>
                          <a:pt x="5481" y="9520"/>
                        </a:cubicBezTo>
                        <a:cubicBezTo>
                          <a:pt x="4942" y="8779"/>
                          <a:pt x="4398" y="8149"/>
                          <a:pt x="3669" y="8005"/>
                        </a:cubicBezTo>
                        <a:cubicBezTo>
                          <a:pt x="2307" y="7735"/>
                          <a:pt x="950" y="10087"/>
                          <a:pt x="111" y="11378"/>
                        </a:cubicBezTo>
                        <a:cubicBezTo>
                          <a:pt x="-61" y="11643"/>
                          <a:pt x="211" y="12029"/>
                          <a:pt x="386" y="11772"/>
                        </a:cubicBezTo>
                        <a:cubicBezTo>
                          <a:pt x="386" y="11772"/>
                          <a:pt x="386" y="11772"/>
                          <a:pt x="386" y="11772"/>
                        </a:cubicBezTo>
                        <a:close/>
                        <a:moveTo>
                          <a:pt x="5665" y="2022"/>
                        </a:moveTo>
                        <a:cubicBezTo>
                          <a:pt x="5588" y="2069"/>
                          <a:pt x="5529" y="1873"/>
                          <a:pt x="5605" y="1821"/>
                        </a:cubicBezTo>
                        <a:cubicBezTo>
                          <a:pt x="6247" y="1375"/>
                          <a:pt x="8258" y="-1193"/>
                          <a:pt x="8974" y="669"/>
                        </a:cubicBezTo>
                        <a:cubicBezTo>
                          <a:pt x="9175" y="1192"/>
                          <a:pt x="9310" y="1754"/>
                          <a:pt x="9536" y="2253"/>
                        </a:cubicBezTo>
                        <a:cubicBezTo>
                          <a:pt x="10151" y="3615"/>
                          <a:pt x="10954" y="2185"/>
                          <a:pt x="11436" y="1612"/>
                        </a:cubicBezTo>
                        <a:cubicBezTo>
                          <a:pt x="11758" y="1229"/>
                          <a:pt x="12361" y="351"/>
                          <a:pt x="12845" y="517"/>
                        </a:cubicBezTo>
                        <a:cubicBezTo>
                          <a:pt x="13420" y="716"/>
                          <a:pt x="13463" y="1104"/>
                          <a:pt x="13662" y="1900"/>
                        </a:cubicBezTo>
                        <a:cubicBezTo>
                          <a:pt x="14459" y="5074"/>
                          <a:pt x="15826" y="1402"/>
                          <a:pt x="16691" y="1008"/>
                        </a:cubicBezTo>
                        <a:cubicBezTo>
                          <a:pt x="17058" y="842"/>
                          <a:pt x="17409" y="1427"/>
                          <a:pt x="17577" y="1825"/>
                        </a:cubicBezTo>
                        <a:cubicBezTo>
                          <a:pt x="18392" y="3754"/>
                          <a:pt x="20039" y="2105"/>
                          <a:pt x="21148" y="1971"/>
                        </a:cubicBezTo>
                        <a:cubicBezTo>
                          <a:pt x="21539" y="1924"/>
                          <a:pt x="21539" y="2804"/>
                          <a:pt x="21162" y="2877"/>
                        </a:cubicBezTo>
                        <a:cubicBezTo>
                          <a:pt x="19321" y="3232"/>
                          <a:pt x="18335" y="4914"/>
                          <a:pt x="17092" y="2277"/>
                        </a:cubicBezTo>
                        <a:cubicBezTo>
                          <a:pt x="16760" y="1573"/>
                          <a:pt x="14452" y="5564"/>
                          <a:pt x="13527" y="3127"/>
                        </a:cubicBezTo>
                        <a:cubicBezTo>
                          <a:pt x="13331" y="2608"/>
                          <a:pt x="13294" y="2108"/>
                          <a:pt x="13148" y="1559"/>
                        </a:cubicBezTo>
                        <a:cubicBezTo>
                          <a:pt x="12841" y="397"/>
                          <a:pt x="11602" y="2415"/>
                          <a:pt x="11395" y="2659"/>
                        </a:cubicBezTo>
                        <a:cubicBezTo>
                          <a:pt x="11056" y="3061"/>
                          <a:pt x="10449" y="3797"/>
                          <a:pt x="9973" y="3629"/>
                        </a:cubicBezTo>
                        <a:cubicBezTo>
                          <a:pt x="9481" y="3455"/>
                          <a:pt x="9189" y="2912"/>
                          <a:pt x="9011" y="2187"/>
                        </a:cubicBezTo>
                        <a:cubicBezTo>
                          <a:pt x="8306" y="-669"/>
                          <a:pt x="6902" y="1263"/>
                          <a:pt x="5665" y="2022"/>
                        </a:cubicBezTo>
                        <a:cubicBezTo>
                          <a:pt x="5665" y="2022"/>
                          <a:pt x="5665" y="2022"/>
                          <a:pt x="5665" y="2022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20" name="خط"/>
                  <p:cNvSpPr/>
                  <p:nvPr/>
                </p:nvSpPr>
                <p:spPr>
                  <a:xfrm>
                    <a:off x="621329" y="192939"/>
                    <a:ext cx="11878" cy="879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213" h="21600" fill="norm" stroke="1" extrusionOk="0">
                        <a:moveTo>
                          <a:pt x="8902" y="0"/>
                        </a:moveTo>
                        <a:cubicBezTo>
                          <a:pt x="13897" y="2199"/>
                          <a:pt x="6112" y="6693"/>
                          <a:pt x="3704" y="9099"/>
                        </a:cubicBezTo>
                        <a:cubicBezTo>
                          <a:pt x="-439" y="13237"/>
                          <a:pt x="444" y="17343"/>
                          <a:pt x="0" y="21600"/>
                        </a:cubicBezTo>
                        <a:cubicBezTo>
                          <a:pt x="5988" y="20516"/>
                          <a:pt x="10617" y="19259"/>
                          <a:pt x="19213" y="18695"/>
                        </a:cubicBezTo>
                        <a:cubicBezTo>
                          <a:pt x="13784" y="15786"/>
                          <a:pt x="15953" y="12020"/>
                          <a:pt x="15953" y="8832"/>
                        </a:cubicBezTo>
                        <a:cubicBezTo>
                          <a:pt x="15953" y="6355"/>
                          <a:pt x="21161" y="1735"/>
                          <a:pt x="10663" y="0"/>
                        </a:cubicBezTo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21" name="شكل"/>
                  <p:cNvSpPr/>
                  <p:nvPr/>
                </p:nvSpPr>
                <p:spPr>
                  <a:xfrm>
                    <a:off x="0" y="297584"/>
                    <a:ext cx="293178" cy="263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50" h="21352" fill="norm" stroke="1" extrusionOk="0">
                        <a:moveTo>
                          <a:pt x="15300" y="14718"/>
                        </a:moveTo>
                        <a:cubicBezTo>
                          <a:pt x="14572" y="15790"/>
                          <a:pt x="13301" y="15328"/>
                          <a:pt x="12823" y="14300"/>
                        </a:cubicBezTo>
                        <a:cubicBezTo>
                          <a:pt x="12531" y="14598"/>
                          <a:pt x="12200" y="14885"/>
                          <a:pt x="11842" y="14991"/>
                        </a:cubicBezTo>
                        <a:cubicBezTo>
                          <a:pt x="11262" y="15163"/>
                          <a:pt x="11078" y="14947"/>
                          <a:pt x="10576" y="14741"/>
                        </a:cubicBezTo>
                        <a:cubicBezTo>
                          <a:pt x="10300" y="14628"/>
                          <a:pt x="10202" y="14216"/>
                          <a:pt x="10183" y="13927"/>
                        </a:cubicBezTo>
                        <a:cubicBezTo>
                          <a:pt x="10159" y="13542"/>
                          <a:pt x="9157" y="14584"/>
                          <a:pt x="8964" y="14762"/>
                        </a:cubicBezTo>
                        <a:cubicBezTo>
                          <a:pt x="8794" y="14919"/>
                          <a:pt x="8620" y="15046"/>
                          <a:pt x="8432" y="15173"/>
                        </a:cubicBezTo>
                        <a:cubicBezTo>
                          <a:pt x="8254" y="15294"/>
                          <a:pt x="7989" y="15156"/>
                          <a:pt x="7995" y="14912"/>
                        </a:cubicBezTo>
                        <a:cubicBezTo>
                          <a:pt x="8009" y="14322"/>
                          <a:pt x="8102" y="13588"/>
                          <a:pt x="7914" y="13023"/>
                        </a:cubicBezTo>
                        <a:cubicBezTo>
                          <a:pt x="7769" y="12589"/>
                          <a:pt x="7142" y="12916"/>
                          <a:pt x="6902" y="12995"/>
                        </a:cubicBezTo>
                        <a:cubicBezTo>
                          <a:pt x="5886" y="13331"/>
                          <a:pt x="5311" y="13970"/>
                          <a:pt x="4833" y="14990"/>
                        </a:cubicBezTo>
                        <a:cubicBezTo>
                          <a:pt x="4738" y="15194"/>
                          <a:pt x="4460" y="15023"/>
                          <a:pt x="4552" y="14818"/>
                        </a:cubicBezTo>
                        <a:cubicBezTo>
                          <a:pt x="5195" y="13377"/>
                          <a:pt x="6085" y="12719"/>
                          <a:pt x="7489" y="12372"/>
                        </a:cubicBezTo>
                        <a:cubicBezTo>
                          <a:pt x="8442" y="12136"/>
                          <a:pt x="8542" y="13362"/>
                          <a:pt x="8560" y="14306"/>
                        </a:cubicBezTo>
                        <a:cubicBezTo>
                          <a:pt x="9148" y="13806"/>
                          <a:pt x="9723" y="13200"/>
                          <a:pt x="10498" y="13433"/>
                        </a:cubicBezTo>
                        <a:cubicBezTo>
                          <a:pt x="10613" y="13467"/>
                          <a:pt x="10690" y="13575"/>
                          <a:pt x="10696" y="13707"/>
                        </a:cubicBezTo>
                        <a:cubicBezTo>
                          <a:pt x="10755" y="15065"/>
                          <a:pt x="12274" y="13993"/>
                          <a:pt x="12732" y="13487"/>
                        </a:cubicBezTo>
                        <a:cubicBezTo>
                          <a:pt x="12872" y="13333"/>
                          <a:pt x="13194" y="13361"/>
                          <a:pt x="13231" y="13619"/>
                        </a:cubicBezTo>
                        <a:cubicBezTo>
                          <a:pt x="13346" y="14415"/>
                          <a:pt x="14266" y="15016"/>
                          <a:pt x="14899" y="14296"/>
                        </a:cubicBezTo>
                        <a:cubicBezTo>
                          <a:pt x="15155" y="14006"/>
                          <a:pt x="15509" y="14410"/>
                          <a:pt x="15300" y="14718"/>
                        </a:cubicBezTo>
                        <a:close/>
                        <a:moveTo>
                          <a:pt x="15737" y="7932"/>
                        </a:moveTo>
                        <a:cubicBezTo>
                          <a:pt x="15364" y="8622"/>
                          <a:pt x="14488" y="9669"/>
                          <a:pt x="13666" y="9553"/>
                        </a:cubicBezTo>
                        <a:cubicBezTo>
                          <a:pt x="13393" y="9515"/>
                          <a:pt x="13107" y="9370"/>
                          <a:pt x="13019" y="9048"/>
                        </a:cubicBezTo>
                        <a:cubicBezTo>
                          <a:pt x="12980" y="8904"/>
                          <a:pt x="13136" y="7666"/>
                          <a:pt x="12743" y="8096"/>
                        </a:cubicBezTo>
                        <a:cubicBezTo>
                          <a:pt x="12160" y="8734"/>
                          <a:pt x="11628" y="9466"/>
                          <a:pt x="10729" y="9238"/>
                        </a:cubicBezTo>
                        <a:cubicBezTo>
                          <a:pt x="10123" y="9084"/>
                          <a:pt x="10095" y="8436"/>
                          <a:pt x="10150" y="7861"/>
                        </a:cubicBezTo>
                        <a:cubicBezTo>
                          <a:pt x="9436" y="8411"/>
                          <a:pt x="8829" y="9130"/>
                          <a:pt x="8062" y="9598"/>
                        </a:cubicBezTo>
                        <a:cubicBezTo>
                          <a:pt x="7901" y="9696"/>
                          <a:pt x="7645" y="9591"/>
                          <a:pt x="7658" y="9356"/>
                        </a:cubicBezTo>
                        <a:cubicBezTo>
                          <a:pt x="7698" y="8662"/>
                          <a:pt x="7814" y="7969"/>
                          <a:pt x="7808" y="7272"/>
                        </a:cubicBezTo>
                        <a:cubicBezTo>
                          <a:pt x="7803" y="6830"/>
                          <a:pt x="7829" y="5509"/>
                          <a:pt x="6898" y="5960"/>
                        </a:cubicBezTo>
                        <a:cubicBezTo>
                          <a:pt x="6485" y="6160"/>
                          <a:pt x="6139" y="6427"/>
                          <a:pt x="5809" y="6766"/>
                        </a:cubicBezTo>
                        <a:cubicBezTo>
                          <a:pt x="5320" y="7268"/>
                          <a:pt x="4909" y="7726"/>
                          <a:pt x="4544" y="8357"/>
                        </a:cubicBezTo>
                        <a:cubicBezTo>
                          <a:pt x="4296" y="8785"/>
                          <a:pt x="4061" y="9168"/>
                          <a:pt x="3669" y="9444"/>
                        </a:cubicBezTo>
                        <a:cubicBezTo>
                          <a:pt x="3559" y="9521"/>
                          <a:pt x="3456" y="9334"/>
                          <a:pt x="3563" y="9254"/>
                        </a:cubicBezTo>
                        <a:cubicBezTo>
                          <a:pt x="4327" y="8683"/>
                          <a:pt x="4757" y="7455"/>
                          <a:pt x="5435" y="6719"/>
                        </a:cubicBezTo>
                        <a:cubicBezTo>
                          <a:pt x="5968" y="6141"/>
                          <a:pt x="6555" y="5549"/>
                          <a:pt x="7335" y="5513"/>
                        </a:cubicBezTo>
                        <a:cubicBezTo>
                          <a:pt x="8423" y="5464"/>
                          <a:pt x="8284" y="7643"/>
                          <a:pt x="8212" y="8799"/>
                        </a:cubicBezTo>
                        <a:cubicBezTo>
                          <a:pt x="8923" y="8266"/>
                          <a:pt x="9567" y="7627"/>
                          <a:pt x="10317" y="7154"/>
                        </a:cubicBezTo>
                        <a:cubicBezTo>
                          <a:pt x="10451" y="7069"/>
                          <a:pt x="10672" y="7161"/>
                          <a:pt x="10659" y="7359"/>
                        </a:cubicBezTo>
                        <a:cubicBezTo>
                          <a:pt x="10647" y="7537"/>
                          <a:pt x="10586" y="7889"/>
                          <a:pt x="10590" y="8025"/>
                        </a:cubicBezTo>
                        <a:cubicBezTo>
                          <a:pt x="11023" y="8676"/>
                          <a:pt x="11422" y="8774"/>
                          <a:pt x="11786" y="8321"/>
                        </a:cubicBezTo>
                        <a:cubicBezTo>
                          <a:pt x="11979" y="8118"/>
                          <a:pt x="12154" y="7879"/>
                          <a:pt x="12359" y="7692"/>
                        </a:cubicBezTo>
                        <a:cubicBezTo>
                          <a:pt x="12521" y="7545"/>
                          <a:pt x="12766" y="7317"/>
                          <a:pt x="12992" y="7457"/>
                        </a:cubicBezTo>
                        <a:cubicBezTo>
                          <a:pt x="13411" y="7715"/>
                          <a:pt x="13646" y="7668"/>
                          <a:pt x="13669" y="8310"/>
                        </a:cubicBezTo>
                        <a:cubicBezTo>
                          <a:pt x="13713" y="9493"/>
                          <a:pt x="14916" y="8083"/>
                          <a:pt x="15181" y="7592"/>
                        </a:cubicBezTo>
                        <a:cubicBezTo>
                          <a:pt x="15390" y="7204"/>
                          <a:pt x="15948" y="7542"/>
                          <a:pt x="15737" y="7932"/>
                        </a:cubicBezTo>
                        <a:close/>
                        <a:moveTo>
                          <a:pt x="20630" y="4274"/>
                        </a:moveTo>
                        <a:cubicBezTo>
                          <a:pt x="20508" y="6521"/>
                          <a:pt x="20426" y="8772"/>
                          <a:pt x="20304" y="11019"/>
                        </a:cubicBezTo>
                        <a:cubicBezTo>
                          <a:pt x="20180" y="13298"/>
                          <a:pt x="20052" y="15577"/>
                          <a:pt x="19870" y="17852"/>
                        </a:cubicBezTo>
                        <a:cubicBezTo>
                          <a:pt x="19806" y="18652"/>
                          <a:pt x="19748" y="19453"/>
                          <a:pt x="19641" y="20248"/>
                        </a:cubicBezTo>
                        <a:cubicBezTo>
                          <a:pt x="19575" y="20739"/>
                          <a:pt x="19526" y="20865"/>
                          <a:pt x="19004" y="20902"/>
                        </a:cubicBezTo>
                        <a:cubicBezTo>
                          <a:pt x="18258" y="20955"/>
                          <a:pt x="17490" y="20851"/>
                          <a:pt x="16745" y="20761"/>
                        </a:cubicBezTo>
                        <a:cubicBezTo>
                          <a:pt x="16718" y="20670"/>
                          <a:pt x="16659" y="20593"/>
                          <a:pt x="16557" y="20570"/>
                        </a:cubicBezTo>
                        <a:cubicBezTo>
                          <a:pt x="13679" y="19939"/>
                          <a:pt x="10753" y="19501"/>
                          <a:pt x="7858" y="18955"/>
                        </a:cubicBezTo>
                        <a:cubicBezTo>
                          <a:pt x="5485" y="18508"/>
                          <a:pt x="3173" y="18540"/>
                          <a:pt x="772" y="18543"/>
                        </a:cubicBezTo>
                        <a:cubicBezTo>
                          <a:pt x="856" y="17260"/>
                          <a:pt x="1094" y="16004"/>
                          <a:pt x="1131" y="14704"/>
                        </a:cubicBezTo>
                        <a:cubicBezTo>
                          <a:pt x="1180" y="13001"/>
                          <a:pt x="1322" y="11297"/>
                          <a:pt x="1509" y="9606"/>
                        </a:cubicBezTo>
                        <a:cubicBezTo>
                          <a:pt x="1833" y="6685"/>
                          <a:pt x="2340" y="3734"/>
                          <a:pt x="3245" y="957"/>
                        </a:cubicBezTo>
                        <a:cubicBezTo>
                          <a:pt x="9042" y="1720"/>
                          <a:pt x="14870" y="1946"/>
                          <a:pt x="20696" y="2293"/>
                        </a:cubicBezTo>
                        <a:cubicBezTo>
                          <a:pt x="20578" y="2959"/>
                          <a:pt x="20649" y="3936"/>
                          <a:pt x="20630" y="4274"/>
                        </a:cubicBezTo>
                        <a:close/>
                        <a:moveTo>
                          <a:pt x="21301" y="2268"/>
                        </a:moveTo>
                        <a:cubicBezTo>
                          <a:pt x="21592" y="2083"/>
                          <a:pt x="21416" y="1656"/>
                          <a:pt x="21129" y="1632"/>
                        </a:cubicBezTo>
                        <a:cubicBezTo>
                          <a:pt x="15106" y="1120"/>
                          <a:pt x="9060" y="839"/>
                          <a:pt x="3062" y="6"/>
                        </a:cubicBezTo>
                        <a:cubicBezTo>
                          <a:pt x="2812" y="-29"/>
                          <a:pt x="2641" y="85"/>
                          <a:pt x="2551" y="345"/>
                        </a:cubicBezTo>
                        <a:cubicBezTo>
                          <a:pt x="1508" y="3375"/>
                          <a:pt x="1003" y="6598"/>
                          <a:pt x="666" y="9807"/>
                        </a:cubicBezTo>
                        <a:cubicBezTo>
                          <a:pt x="507" y="11318"/>
                          <a:pt x="412" y="12833"/>
                          <a:pt x="371" y="14353"/>
                        </a:cubicBezTo>
                        <a:cubicBezTo>
                          <a:pt x="329" y="15912"/>
                          <a:pt x="55" y="17420"/>
                          <a:pt x="0" y="18968"/>
                        </a:cubicBezTo>
                        <a:cubicBezTo>
                          <a:pt x="-8" y="19198"/>
                          <a:pt x="190" y="19372"/>
                          <a:pt x="384" y="19372"/>
                        </a:cubicBezTo>
                        <a:cubicBezTo>
                          <a:pt x="2964" y="19370"/>
                          <a:pt x="5413" y="19324"/>
                          <a:pt x="7951" y="19798"/>
                        </a:cubicBezTo>
                        <a:cubicBezTo>
                          <a:pt x="10770" y="20324"/>
                          <a:pt x="13637" y="21021"/>
                          <a:pt x="16497" y="21181"/>
                        </a:cubicBezTo>
                        <a:cubicBezTo>
                          <a:pt x="16599" y="21187"/>
                          <a:pt x="16671" y="21130"/>
                          <a:pt x="16715" y="21051"/>
                        </a:cubicBezTo>
                        <a:cubicBezTo>
                          <a:pt x="17598" y="21214"/>
                          <a:pt x="18897" y="21571"/>
                          <a:pt x="19650" y="21163"/>
                        </a:cubicBezTo>
                        <a:cubicBezTo>
                          <a:pt x="20005" y="20970"/>
                          <a:pt x="19996" y="20315"/>
                          <a:pt x="20050" y="19938"/>
                        </a:cubicBezTo>
                        <a:cubicBezTo>
                          <a:pt x="20341" y="17914"/>
                          <a:pt x="20447" y="15853"/>
                          <a:pt x="20582" y="13812"/>
                        </a:cubicBezTo>
                        <a:cubicBezTo>
                          <a:pt x="20749" y="11278"/>
                          <a:pt x="20880" y="8742"/>
                          <a:pt x="21049" y="6209"/>
                        </a:cubicBezTo>
                        <a:cubicBezTo>
                          <a:pt x="21112" y="5267"/>
                          <a:pt x="21198" y="4327"/>
                          <a:pt x="21274" y="3386"/>
                        </a:cubicBezTo>
                        <a:cubicBezTo>
                          <a:pt x="21298" y="3082"/>
                          <a:pt x="21324" y="2779"/>
                          <a:pt x="21358" y="2476"/>
                        </a:cubicBezTo>
                        <a:cubicBezTo>
                          <a:pt x="21393" y="2158"/>
                          <a:pt x="21507" y="2137"/>
                          <a:pt x="21301" y="2268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22" name="شكل"/>
                  <p:cNvSpPr/>
                  <p:nvPr/>
                </p:nvSpPr>
                <p:spPr>
                  <a:xfrm>
                    <a:off x="323745" y="297584"/>
                    <a:ext cx="66092" cy="656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18844" fill="norm" stroke="1" extrusionOk="0">
                        <a:moveTo>
                          <a:pt x="20014" y="5958"/>
                        </a:moveTo>
                        <a:cubicBezTo>
                          <a:pt x="17489" y="3155"/>
                          <a:pt x="13444" y="2551"/>
                          <a:pt x="9884" y="1833"/>
                        </a:cubicBezTo>
                        <a:cubicBezTo>
                          <a:pt x="7590" y="1371"/>
                          <a:pt x="3245" y="-1691"/>
                          <a:pt x="1796" y="1285"/>
                        </a:cubicBezTo>
                        <a:cubicBezTo>
                          <a:pt x="994" y="2933"/>
                          <a:pt x="1775" y="4745"/>
                          <a:pt x="1504" y="6453"/>
                        </a:cubicBezTo>
                        <a:cubicBezTo>
                          <a:pt x="1270" y="7923"/>
                          <a:pt x="545" y="9171"/>
                          <a:pt x="304" y="10705"/>
                        </a:cubicBezTo>
                        <a:cubicBezTo>
                          <a:pt x="-6" y="12673"/>
                          <a:pt x="-615" y="17360"/>
                          <a:pt x="1782" y="18568"/>
                        </a:cubicBezTo>
                        <a:cubicBezTo>
                          <a:pt x="4440" y="19909"/>
                          <a:pt x="9122" y="15994"/>
                          <a:pt x="10982" y="14651"/>
                        </a:cubicBezTo>
                        <a:cubicBezTo>
                          <a:pt x="13770" y="12640"/>
                          <a:pt x="18238" y="11299"/>
                          <a:pt x="20302" y="8612"/>
                        </a:cubicBezTo>
                        <a:cubicBezTo>
                          <a:pt x="20985" y="7719"/>
                          <a:pt x="20793" y="6822"/>
                          <a:pt x="20014" y="5958"/>
                        </a:cubicBezTo>
                        <a:close/>
                      </a:path>
                    </a:pathLst>
                  </a:custGeom>
                  <a:solidFill>
                    <a:srgbClr val="AAB0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23" name="شكل"/>
                  <p:cNvSpPr/>
                  <p:nvPr/>
                </p:nvSpPr>
                <p:spPr>
                  <a:xfrm>
                    <a:off x="323745" y="277963"/>
                    <a:ext cx="93494" cy="1076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88" h="20285" fill="norm" stroke="1" extrusionOk="0">
                        <a:moveTo>
                          <a:pt x="18873" y="9582"/>
                        </a:moveTo>
                        <a:cubicBezTo>
                          <a:pt x="19742" y="10401"/>
                          <a:pt x="21454" y="10717"/>
                          <a:pt x="20702" y="12009"/>
                        </a:cubicBezTo>
                        <a:cubicBezTo>
                          <a:pt x="20046" y="13138"/>
                          <a:pt x="18619" y="13440"/>
                          <a:pt x="18246" y="14691"/>
                        </a:cubicBezTo>
                        <a:cubicBezTo>
                          <a:pt x="17878" y="15931"/>
                          <a:pt x="18356" y="17897"/>
                          <a:pt x="17185" y="18994"/>
                        </a:cubicBezTo>
                        <a:cubicBezTo>
                          <a:pt x="14403" y="21600"/>
                          <a:pt x="6965" y="19919"/>
                          <a:pt x="5445" y="16978"/>
                        </a:cubicBezTo>
                        <a:cubicBezTo>
                          <a:pt x="4704" y="15544"/>
                          <a:pt x="4370" y="14010"/>
                          <a:pt x="3775" y="12545"/>
                        </a:cubicBezTo>
                        <a:cubicBezTo>
                          <a:pt x="2762" y="13305"/>
                          <a:pt x="2318" y="14411"/>
                          <a:pt x="896" y="13386"/>
                        </a:cubicBezTo>
                        <a:cubicBezTo>
                          <a:pt x="302" y="12959"/>
                          <a:pt x="79" y="12075"/>
                          <a:pt x="16" y="11456"/>
                        </a:cubicBezTo>
                        <a:cubicBezTo>
                          <a:pt x="-146" y="9872"/>
                          <a:pt x="948" y="8648"/>
                          <a:pt x="2865" y="9349"/>
                        </a:cubicBezTo>
                        <a:cubicBezTo>
                          <a:pt x="2443" y="7756"/>
                          <a:pt x="1832" y="7473"/>
                          <a:pt x="3704" y="6713"/>
                        </a:cubicBezTo>
                        <a:cubicBezTo>
                          <a:pt x="4960" y="6205"/>
                          <a:pt x="6280" y="5939"/>
                          <a:pt x="7503" y="5313"/>
                        </a:cubicBezTo>
                        <a:cubicBezTo>
                          <a:pt x="9557" y="4260"/>
                          <a:pt x="13149" y="2430"/>
                          <a:pt x="12766" y="0"/>
                        </a:cubicBezTo>
                        <a:cubicBezTo>
                          <a:pt x="14102" y="1449"/>
                          <a:pt x="15660" y="2603"/>
                          <a:pt x="16486" y="4359"/>
                        </a:cubicBezTo>
                        <a:cubicBezTo>
                          <a:pt x="17267" y="6018"/>
                          <a:pt x="17433" y="8053"/>
                          <a:pt x="18778" y="9488"/>
                        </a:cubicBezTo>
                        <a:cubicBezTo>
                          <a:pt x="18808" y="9520"/>
                          <a:pt x="18840" y="9551"/>
                          <a:pt x="18873" y="9582"/>
                        </a:cubicBezTo>
                        <a:close/>
                      </a:path>
                    </a:pathLst>
                  </a:custGeom>
                  <a:solidFill>
                    <a:srgbClr val="B1767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24" name="شكل"/>
                  <p:cNvSpPr/>
                  <p:nvPr/>
                </p:nvSpPr>
                <p:spPr>
                  <a:xfrm>
                    <a:off x="330285" y="366257"/>
                    <a:ext cx="44830" cy="527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26" h="19696" fill="norm" stroke="1" extrusionOk="0">
                        <a:moveTo>
                          <a:pt x="19091" y="3910"/>
                        </a:moveTo>
                        <a:cubicBezTo>
                          <a:pt x="16048" y="-914"/>
                          <a:pt x="4601" y="-1558"/>
                          <a:pt x="2720" y="3581"/>
                        </a:cubicBezTo>
                        <a:cubicBezTo>
                          <a:pt x="1399" y="7194"/>
                          <a:pt x="4187" y="12577"/>
                          <a:pt x="0" y="15690"/>
                        </a:cubicBezTo>
                        <a:cubicBezTo>
                          <a:pt x="6897" y="18949"/>
                          <a:pt x="13288" y="20042"/>
                          <a:pt x="21113" y="19603"/>
                        </a:cubicBezTo>
                        <a:cubicBezTo>
                          <a:pt x="21600" y="16783"/>
                          <a:pt x="20381" y="13729"/>
                          <a:pt x="19854" y="10922"/>
                        </a:cubicBezTo>
                        <a:cubicBezTo>
                          <a:pt x="19447" y="8755"/>
                          <a:pt x="20348" y="5899"/>
                          <a:pt x="19091" y="3910"/>
                        </a:cubicBezTo>
                        <a:close/>
                      </a:path>
                    </a:pathLst>
                  </a:custGeom>
                  <a:solidFill>
                    <a:srgbClr val="B1767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25" name="شكل"/>
                  <p:cNvSpPr/>
                  <p:nvPr/>
                </p:nvSpPr>
                <p:spPr>
                  <a:xfrm>
                    <a:off x="196209" y="457821"/>
                    <a:ext cx="78926" cy="1728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96" h="20054" fill="norm" stroke="1" extrusionOk="0">
                        <a:moveTo>
                          <a:pt x="17150" y="5017"/>
                        </a:moveTo>
                        <a:cubicBezTo>
                          <a:pt x="19611" y="4045"/>
                          <a:pt x="21279" y="2852"/>
                          <a:pt x="21193" y="1396"/>
                        </a:cubicBezTo>
                        <a:cubicBezTo>
                          <a:pt x="21039" y="-1241"/>
                          <a:pt x="13461" y="522"/>
                          <a:pt x="11219" y="1320"/>
                        </a:cubicBezTo>
                        <a:cubicBezTo>
                          <a:pt x="6963" y="2832"/>
                          <a:pt x="899" y="4695"/>
                          <a:pt x="251" y="7194"/>
                        </a:cubicBezTo>
                        <a:cubicBezTo>
                          <a:pt x="-42" y="8323"/>
                          <a:pt x="-321" y="9328"/>
                          <a:pt x="919" y="10313"/>
                        </a:cubicBezTo>
                        <a:cubicBezTo>
                          <a:pt x="2942" y="11923"/>
                          <a:pt x="5087" y="13120"/>
                          <a:pt x="8435" y="14205"/>
                        </a:cubicBezTo>
                        <a:cubicBezTo>
                          <a:pt x="16148" y="16704"/>
                          <a:pt x="12578" y="16792"/>
                          <a:pt x="10027" y="19893"/>
                        </a:cubicBezTo>
                        <a:cubicBezTo>
                          <a:pt x="9643" y="20359"/>
                          <a:pt x="15902" y="19682"/>
                          <a:pt x="16438" y="19532"/>
                        </a:cubicBezTo>
                        <a:cubicBezTo>
                          <a:pt x="18408" y="18977"/>
                          <a:pt x="19715" y="17858"/>
                          <a:pt x="20017" y="16872"/>
                        </a:cubicBezTo>
                        <a:cubicBezTo>
                          <a:pt x="20893" y="14008"/>
                          <a:pt x="13655" y="12702"/>
                          <a:pt x="10347" y="10559"/>
                        </a:cubicBezTo>
                        <a:cubicBezTo>
                          <a:pt x="6692" y="8190"/>
                          <a:pt x="11394" y="7338"/>
                          <a:pt x="15022" y="5852"/>
                        </a:cubicBezTo>
                        <a:cubicBezTo>
                          <a:pt x="15657" y="5592"/>
                          <a:pt x="16398" y="5314"/>
                          <a:pt x="17150" y="5017"/>
                        </a:cubicBezTo>
                        <a:close/>
                      </a:path>
                    </a:pathLst>
                  </a:custGeom>
                  <a:solidFill>
                    <a:srgbClr val="B1767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26" name="خط"/>
                  <p:cNvSpPr/>
                  <p:nvPr/>
                </p:nvSpPr>
                <p:spPr>
                  <a:xfrm>
                    <a:off x="343366" y="369527"/>
                    <a:ext cx="28762" cy="175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5242" fill="norm" stroke="1" extrusionOk="0">
                        <a:moveTo>
                          <a:pt x="729" y="0"/>
                        </a:moveTo>
                        <a:cubicBezTo>
                          <a:pt x="3655" y="2537"/>
                          <a:pt x="7310" y="5071"/>
                          <a:pt x="10236" y="7606"/>
                        </a:cubicBezTo>
                        <a:cubicBezTo>
                          <a:pt x="13971" y="9769"/>
                          <a:pt x="17580" y="11981"/>
                          <a:pt x="21600" y="12896"/>
                        </a:cubicBezTo>
                        <a:cubicBezTo>
                          <a:pt x="14347" y="21600"/>
                          <a:pt x="6020" y="3474"/>
                          <a:pt x="0" y="846"/>
                        </a:cubicBezTo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27" name="شكل"/>
                  <p:cNvSpPr/>
                  <p:nvPr/>
                </p:nvSpPr>
                <p:spPr>
                  <a:xfrm>
                    <a:off x="304124" y="258342"/>
                    <a:ext cx="121627" cy="1178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35" h="20155" fill="norm" stroke="1" extrusionOk="0">
                        <a:moveTo>
                          <a:pt x="12214" y="2648"/>
                        </a:moveTo>
                        <a:cubicBezTo>
                          <a:pt x="12085" y="1401"/>
                          <a:pt x="10810" y="1385"/>
                          <a:pt x="9902" y="1848"/>
                        </a:cubicBezTo>
                        <a:cubicBezTo>
                          <a:pt x="8800" y="2411"/>
                          <a:pt x="8144" y="3762"/>
                          <a:pt x="7585" y="4817"/>
                        </a:cubicBezTo>
                        <a:cubicBezTo>
                          <a:pt x="7657" y="3124"/>
                          <a:pt x="6128" y="2695"/>
                          <a:pt x="5009" y="3139"/>
                        </a:cubicBezTo>
                        <a:cubicBezTo>
                          <a:pt x="457" y="4950"/>
                          <a:pt x="-1248" y="13088"/>
                          <a:pt x="958" y="17574"/>
                        </a:cubicBezTo>
                        <a:cubicBezTo>
                          <a:pt x="1733" y="19150"/>
                          <a:pt x="2918" y="20330"/>
                          <a:pt x="4546" y="20134"/>
                        </a:cubicBezTo>
                        <a:cubicBezTo>
                          <a:pt x="5415" y="20030"/>
                          <a:pt x="6510" y="19399"/>
                          <a:pt x="7110" y="18663"/>
                        </a:cubicBezTo>
                        <a:cubicBezTo>
                          <a:pt x="7916" y="17675"/>
                          <a:pt x="7657" y="15951"/>
                          <a:pt x="8277" y="15105"/>
                        </a:cubicBezTo>
                        <a:cubicBezTo>
                          <a:pt x="7378" y="16331"/>
                          <a:pt x="6051" y="16024"/>
                          <a:pt x="5801" y="14526"/>
                        </a:cubicBezTo>
                        <a:cubicBezTo>
                          <a:pt x="5714" y="14003"/>
                          <a:pt x="5964" y="12688"/>
                          <a:pt x="6309" y="12290"/>
                        </a:cubicBezTo>
                        <a:cubicBezTo>
                          <a:pt x="7246" y="11212"/>
                          <a:pt x="8164" y="12270"/>
                          <a:pt x="9127" y="12676"/>
                        </a:cubicBezTo>
                        <a:cubicBezTo>
                          <a:pt x="10188" y="10567"/>
                          <a:pt x="20352" y="4273"/>
                          <a:pt x="17093" y="580"/>
                        </a:cubicBezTo>
                        <a:cubicBezTo>
                          <a:pt x="15460" y="-1270"/>
                          <a:pt x="12909" y="1762"/>
                          <a:pt x="12191" y="3283"/>
                        </a:cubicBezTo>
                        <a:cubicBezTo>
                          <a:pt x="12227" y="3043"/>
                          <a:pt x="12233" y="2832"/>
                          <a:pt x="12214" y="2648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28" name="شكل"/>
                  <p:cNvSpPr/>
                  <p:nvPr/>
                </p:nvSpPr>
                <p:spPr>
                  <a:xfrm>
                    <a:off x="395688" y="323745"/>
                    <a:ext cx="6159" cy="72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93" h="18356" fill="norm" stroke="1" extrusionOk="0">
                        <a:moveTo>
                          <a:pt x="4163" y="4888"/>
                        </a:moveTo>
                        <a:cubicBezTo>
                          <a:pt x="3156" y="7257"/>
                          <a:pt x="3146" y="9700"/>
                          <a:pt x="3012" y="12199"/>
                        </a:cubicBezTo>
                        <a:cubicBezTo>
                          <a:pt x="8172" y="12093"/>
                          <a:pt x="13313" y="11980"/>
                          <a:pt x="18474" y="11874"/>
                        </a:cubicBezTo>
                        <a:cubicBezTo>
                          <a:pt x="18781" y="5480"/>
                          <a:pt x="15558" y="214"/>
                          <a:pt x="7280" y="3"/>
                        </a:cubicBezTo>
                        <a:cubicBezTo>
                          <a:pt x="-1515" y="-224"/>
                          <a:pt x="-2666" y="11071"/>
                          <a:pt x="5611" y="12791"/>
                        </a:cubicBezTo>
                        <a:cubicBezTo>
                          <a:pt x="5592" y="12799"/>
                          <a:pt x="5563" y="12807"/>
                          <a:pt x="5544" y="12807"/>
                        </a:cubicBezTo>
                        <a:cubicBezTo>
                          <a:pt x="4585" y="12036"/>
                          <a:pt x="3616" y="11257"/>
                          <a:pt x="2648" y="10478"/>
                        </a:cubicBezTo>
                        <a:cubicBezTo>
                          <a:pt x="3281" y="11355"/>
                          <a:pt x="3357" y="11249"/>
                          <a:pt x="2859" y="10162"/>
                        </a:cubicBezTo>
                        <a:cubicBezTo>
                          <a:pt x="2935" y="10844"/>
                          <a:pt x="2983" y="11517"/>
                          <a:pt x="3012" y="12199"/>
                        </a:cubicBezTo>
                        <a:cubicBezTo>
                          <a:pt x="3521" y="20605"/>
                          <a:pt x="18934" y="20313"/>
                          <a:pt x="18474" y="11874"/>
                        </a:cubicBezTo>
                        <a:cubicBezTo>
                          <a:pt x="18339" y="9383"/>
                          <a:pt x="18243" y="6997"/>
                          <a:pt x="17246" y="4612"/>
                        </a:cubicBezTo>
                        <a:cubicBezTo>
                          <a:pt x="14867" y="-995"/>
                          <a:pt x="6388" y="-411"/>
                          <a:pt x="4163" y="4888"/>
                        </a:cubicBezTo>
                        <a:cubicBezTo>
                          <a:pt x="4163" y="4888"/>
                          <a:pt x="4163" y="4888"/>
                          <a:pt x="4163" y="4888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29" name="شكل"/>
                  <p:cNvSpPr/>
                  <p:nvPr/>
                </p:nvSpPr>
                <p:spPr>
                  <a:xfrm>
                    <a:off x="258342" y="585357"/>
                    <a:ext cx="134381" cy="458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43" fill="norm" stroke="1" extrusionOk="0">
                        <a:moveTo>
                          <a:pt x="21600" y="15132"/>
                        </a:moveTo>
                        <a:cubicBezTo>
                          <a:pt x="18468" y="12127"/>
                          <a:pt x="14847" y="11283"/>
                          <a:pt x="11507" y="8870"/>
                        </a:cubicBezTo>
                        <a:cubicBezTo>
                          <a:pt x="8116" y="6421"/>
                          <a:pt x="4859" y="2719"/>
                          <a:pt x="1495" y="0"/>
                        </a:cubicBezTo>
                        <a:cubicBezTo>
                          <a:pt x="1641" y="6636"/>
                          <a:pt x="655" y="11399"/>
                          <a:pt x="0" y="17323"/>
                        </a:cubicBezTo>
                        <a:cubicBezTo>
                          <a:pt x="2927" y="20879"/>
                          <a:pt x="7651" y="20102"/>
                          <a:pt x="10929" y="20949"/>
                        </a:cubicBezTo>
                        <a:cubicBezTo>
                          <a:pt x="12707" y="21408"/>
                          <a:pt x="14503" y="21600"/>
                          <a:pt x="16274" y="20773"/>
                        </a:cubicBezTo>
                        <a:cubicBezTo>
                          <a:pt x="17270" y="20308"/>
                          <a:pt x="21017" y="14573"/>
                          <a:pt x="21600" y="15132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30" name="شكل"/>
                  <p:cNvSpPr/>
                  <p:nvPr/>
                </p:nvSpPr>
                <p:spPr>
                  <a:xfrm>
                    <a:off x="225640" y="405499"/>
                    <a:ext cx="255511" cy="2182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39" h="21213" fill="norm" stroke="1" extrusionOk="0">
                        <a:moveTo>
                          <a:pt x="7116" y="482"/>
                        </a:moveTo>
                        <a:cubicBezTo>
                          <a:pt x="7824" y="325"/>
                          <a:pt x="8350" y="567"/>
                          <a:pt x="8956" y="0"/>
                        </a:cubicBezTo>
                        <a:cubicBezTo>
                          <a:pt x="9368" y="1031"/>
                          <a:pt x="10767" y="1029"/>
                          <a:pt x="11574" y="833"/>
                        </a:cubicBezTo>
                        <a:cubicBezTo>
                          <a:pt x="11871" y="762"/>
                          <a:pt x="12362" y="319"/>
                          <a:pt x="12592" y="302"/>
                        </a:cubicBezTo>
                        <a:cubicBezTo>
                          <a:pt x="15199" y="113"/>
                          <a:pt x="17830" y="3595"/>
                          <a:pt x="19362" y="5651"/>
                        </a:cubicBezTo>
                        <a:cubicBezTo>
                          <a:pt x="20087" y="6624"/>
                          <a:pt x="21059" y="8177"/>
                          <a:pt x="21308" y="9454"/>
                        </a:cubicBezTo>
                        <a:cubicBezTo>
                          <a:pt x="21600" y="10955"/>
                          <a:pt x="19798" y="13671"/>
                          <a:pt x="18421" y="13603"/>
                        </a:cubicBezTo>
                        <a:cubicBezTo>
                          <a:pt x="18331" y="13599"/>
                          <a:pt x="16475" y="11873"/>
                          <a:pt x="16327" y="12485"/>
                        </a:cubicBezTo>
                        <a:cubicBezTo>
                          <a:pt x="15584" y="15557"/>
                          <a:pt x="17082" y="20050"/>
                          <a:pt x="13487" y="20940"/>
                        </a:cubicBezTo>
                        <a:cubicBezTo>
                          <a:pt x="10820" y="21600"/>
                          <a:pt x="4883" y="21105"/>
                          <a:pt x="2621" y="19017"/>
                        </a:cubicBezTo>
                        <a:cubicBezTo>
                          <a:pt x="1885" y="18334"/>
                          <a:pt x="2186" y="18785"/>
                          <a:pt x="2069" y="17774"/>
                        </a:cubicBezTo>
                        <a:cubicBezTo>
                          <a:pt x="1906" y="16351"/>
                          <a:pt x="2937" y="13206"/>
                          <a:pt x="3141" y="10965"/>
                        </a:cubicBezTo>
                        <a:cubicBezTo>
                          <a:pt x="1764" y="10359"/>
                          <a:pt x="0" y="7695"/>
                          <a:pt x="0" y="5700"/>
                        </a:cubicBezTo>
                        <a:cubicBezTo>
                          <a:pt x="922" y="3883"/>
                          <a:pt x="2549" y="2791"/>
                          <a:pt x="4707" y="1471"/>
                        </a:cubicBezTo>
                        <a:cubicBezTo>
                          <a:pt x="5545" y="957"/>
                          <a:pt x="6335" y="655"/>
                          <a:pt x="7116" y="482"/>
                        </a:cubicBezTo>
                        <a:close/>
                      </a:path>
                    </a:pathLst>
                  </a:custGeom>
                  <a:solidFill>
                    <a:srgbClr val="D5866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31" name="شكل"/>
                  <p:cNvSpPr/>
                  <p:nvPr/>
                </p:nvSpPr>
                <p:spPr>
                  <a:xfrm>
                    <a:off x="304124" y="657301"/>
                    <a:ext cx="25274" cy="9379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88" h="21028" fill="norm" stroke="1" extrusionOk="0">
                        <a:moveTo>
                          <a:pt x="55" y="603"/>
                        </a:moveTo>
                        <a:cubicBezTo>
                          <a:pt x="-168" y="7599"/>
                          <a:pt x="-491" y="15181"/>
                          <a:pt x="16181" y="20840"/>
                        </a:cubicBezTo>
                        <a:cubicBezTo>
                          <a:pt x="17798" y="21388"/>
                          <a:pt x="21109" y="20624"/>
                          <a:pt x="19606" y="20052"/>
                        </a:cubicBezTo>
                        <a:cubicBezTo>
                          <a:pt x="4843" y="14441"/>
                          <a:pt x="4581" y="7291"/>
                          <a:pt x="4338" y="573"/>
                        </a:cubicBezTo>
                        <a:cubicBezTo>
                          <a:pt x="4308" y="-212"/>
                          <a:pt x="80" y="-178"/>
                          <a:pt x="55" y="603"/>
                        </a:cubicBezTo>
                        <a:cubicBezTo>
                          <a:pt x="55" y="603"/>
                          <a:pt x="55" y="603"/>
                          <a:pt x="55" y="603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32" name="شكل"/>
                  <p:cNvSpPr/>
                  <p:nvPr/>
                </p:nvSpPr>
                <p:spPr>
                  <a:xfrm>
                    <a:off x="493793" y="575547"/>
                    <a:ext cx="407058" cy="3626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82" h="21448" fill="norm" stroke="1" extrusionOk="0">
                        <a:moveTo>
                          <a:pt x="20902" y="2031"/>
                        </a:moveTo>
                        <a:cubicBezTo>
                          <a:pt x="20853" y="2528"/>
                          <a:pt x="20614" y="2716"/>
                          <a:pt x="20285" y="2856"/>
                        </a:cubicBezTo>
                        <a:cubicBezTo>
                          <a:pt x="20219" y="2693"/>
                          <a:pt x="20135" y="2540"/>
                          <a:pt x="20014" y="2393"/>
                        </a:cubicBezTo>
                        <a:cubicBezTo>
                          <a:pt x="19680" y="1986"/>
                          <a:pt x="19020" y="1635"/>
                          <a:pt x="18805" y="1087"/>
                        </a:cubicBezTo>
                        <a:cubicBezTo>
                          <a:pt x="18869" y="1071"/>
                          <a:pt x="18934" y="1052"/>
                          <a:pt x="19000" y="1024"/>
                        </a:cubicBezTo>
                        <a:cubicBezTo>
                          <a:pt x="19500" y="817"/>
                          <a:pt x="19967" y="233"/>
                          <a:pt x="20498" y="700"/>
                        </a:cubicBezTo>
                        <a:cubicBezTo>
                          <a:pt x="20831" y="994"/>
                          <a:pt x="20947" y="1580"/>
                          <a:pt x="20902" y="2031"/>
                        </a:cubicBezTo>
                        <a:close/>
                        <a:moveTo>
                          <a:pt x="19581" y="3959"/>
                        </a:moveTo>
                        <a:cubicBezTo>
                          <a:pt x="19060" y="4232"/>
                          <a:pt x="18615" y="4807"/>
                          <a:pt x="18204" y="5248"/>
                        </a:cubicBezTo>
                        <a:cubicBezTo>
                          <a:pt x="17187" y="6339"/>
                          <a:pt x="16229" y="7391"/>
                          <a:pt x="15102" y="8340"/>
                        </a:cubicBezTo>
                        <a:cubicBezTo>
                          <a:pt x="14158" y="9134"/>
                          <a:pt x="13228" y="10120"/>
                          <a:pt x="12389" y="11048"/>
                        </a:cubicBezTo>
                        <a:cubicBezTo>
                          <a:pt x="10380" y="13269"/>
                          <a:pt x="8175" y="15333"/>
                          <a:pt x="6002" y="17346"/>
                        </a:cubicBezTo>
                        <a:cubicBezTo>
                          <a:pt x="5651" y="17671"/>
                          <a:pt x="5330" y="18034"/>
                          <a:pt x="4980" y="18359"/>
                        </a:cubicBezTo>
                        <a:cubicBezTo>
                          <a:pt x="4958" y="18187"/>
                          <a:pt x="4918" y="18018"/>
                          <a:pt x="4861" y="17847"/>
                        </a:cubicBezTo>
                        <a:cubicBezTo>
                          <a:pt x="4764" y="17559"/>
                          <a:pt x="4564" y="17371"/>
                          <a:pt x="4430" y="17111"/>
                        </a:cubicBezTo>
                        <a:cubicBezTo>
                          <a:pt x="4382" y="17018"/>
                          <a:pt x="4325" y="16926"/>
                          <a:pt x="4262" y="16836"/>
                        </a:cubicBezTo>
                        <a:cubicBezTo>
                          <a:pt x="7066" y="14157"/>
                          <a:pt x="9551" y="11100"/>
                          <a:pt x="12463" y="8556"/>
                        </a:cubicBezTo>
                        <a:cubicBezTo>
                          <a:pt x="13877" y="7321"/>
                          <a:pt x="15200" y="6007"/>
                          <a:pt x="16552" y="4687"/>
                        </a:cubicBezTo>
                        <a:cubicBezTo>
                          <a:pt x="17126" y="4127"/>
                          <a:pt x="17739" y="3829"/>
                          <a:pt x="18357" y="3357"/>
                        </a:cubicBezTo>
                        <a:cubicBezTo>
                          <a:pt x="18736" y="3067"/>
                          <a:pt x="18981" y="2695"/>
                          <a:pt x="19014" y="2178"/>
                        </a:cubicBezTo>
                        <a:cubicBezTo>
                          <a:pt x="19027" y="1977"/>
                          <a:pt x="18734" y="1943"/>
                          <a:pt x="18702" y="2139"/>
                        </a:cubicBezTo>
                        <a:cubicBezTo>
                          <a:pt x="18583" y="2880"/>
                          <a:pt x="17821" y="3236"/>
                          <a:pt x="17278" y="3527"/>
                        </a:cubicBezTo>
                        <a:cubicBezTo>
                          <a:pt x="16624" y="3877"/>
                          <a:pt x="16093" y="4529"/>
                          <a:pt x="15556" y="5067"/>
                        </a:cubicBezTo>
                        <a:cubicBezTo>
                          <a:pt x="14234" y="6394"/>
                          <a:pt x="12856" y="7598"/>
                          <a:pt x="11487" y="8857"/>
                        </a:cubicBezTo>
                        <a:cubicBezTo>
                          <a:pt x="8881" y="11253"/>
                          <a:pt x="6485" y="13959"/>
                          <a:pt x="4110" y="16639"/>
                        </a:cubicBezTo>
                        <a:cubicBezTo>
                          <a:pt x="3980" y="16490"/>
                          <a:pt x="3831" y="16360"/>
                          <a:pt x="3672" y="16264"/>
                        </a:cubicBezTo>
                        <a:cubicBezTo>
                          <a:pt x="4289" y="15524"/>
                          <a:pt x="4952" y="14835"/>
                          <a:pt x="5589" y="14104"/>
                        </a:cubicBezTo>
                        <a:cubicBezTo>
                          <a:pt x="5666" y="14015"/>
                          <a:pt x="5676" y="13914"/>
                          <a:pt x="5647" y="13827"/>
                        </a:cubicBezTo>
                        <a:cubicBezTo>
                          <a:pt x="6576" y="12834"/>
                          <a:pt x="7602" y="11964"/>
                          <a:pt x="8509" y="10953"/>
                        </a:cubicBezTo>
                        <a:cubicBezTo>
                          <a:pt x="9614" y="9720"/>
                          <a:pt x="10774" y="8582"/>
                          <a:pt x="11972" y="7465"/>
                        </a:cubicBezTo>
                        <a:cubicBezTo>
                          <a:pt x="13142" y="6373"/>
                          <a:pt x="14304" y="5268"/>
                          <a:pt x="15410" y="4092"/>
                        </a:cubicBezTo>
                        <a:cubicBezTo>
                          <a:pt x="16243" y="3207"/>
                          <a:pt x="17003" y="1851"/>
                          <a:pt x="18088" y="1352"/>
                        </a:cubicBezTo>
                        <a:cubicBezTo>
                          <a:pt x="18171" y="1314"/>
                          <a:pt x="18226" y="1242"/>
                          <a:pt x="18226" y="1137"/>
                        </a:cubicBezTo>
                        <a:cubicBezTo>
                          <a:pt x="18226" y="1115"/>
                          <a:pt x="18226" y="1094"/>
                          <a:pt x="18226" y="1072"/>
                        </a:cubicBezTo>
                        <a:cubicBezTo>
                          <a:pt x="18241" y="1072"/>
                          <a:pt x="18255" y="1072"/>
                          <a:pt x="18270" y="1072"/>
                        </a:cubicBezTo>
                        <a:cubicBezTo>
                          <a:pt x="18314" y="1085"/>
                          <a:pt x="18358" y="1096"/>
                          <a:pt x="18402" y="1103"/>
                        </a:cubicBezTo>
                        <a:cubicBezTo>
                          <a:pt x="18587" y="1750"/>
                          <a:pt x="19137" y="2129"/>
                          <a:pt x="19595" y="2571"/>
                        </a:cubicBezTo>
                        <a:cubicBezTo>
                          <a:pt x="19739" y="2709"/>
                          <a:pt x="19832" y="2916"/>
                          <a:pt x="19868" y="3130"/>
                        </a:cubicBezTo>
                        <a:cubicBezTo>
                          <a:pt x="19854" y="3190"/>
                          <a:pt x="19861" y="3255"/>
                          <a:pt x="19886" y="3310"/>
                        </a:cubicBezTo>
                        <a:cubicBezTo>
                          <a:pt x="19890" y="3587"/>
                          <a:pt x="19794" y="3847"/>
                          <a:pt x="19581" y="3959"/>
                        </a:cubicBezTo>
                        <a:close/>
                        <a:moveTo>
                          <a:pt x="2780" y="19263"/>
                        </a:moveTo>
                        <a:cubicBezTo>
                          <a:pt x="2629" y="19302"/>
                          <a:pt x="2495" y="19355"/>
                          <a:pt x="2371" y="19417"/>
                        </a:cubicBezTo>
                        <a:cubicBezTo>
                          <a:pt x="2170" y="19310"/>
                          <a:pt x="2000" y="19073"/>
                          <a:pt x="1820" y="18891"/>
                        </a:cubicBezTo>
                        <a:cubicBezTo>
                          <a:pt x="2066" y="18539"/>
                          <a:pt x="2311" y="18188"/>
                          <a:pt x="2538" y="17819"/>
                        </a:cubicBezTo>
                        <a:cubicBezTo>
                          <a:pt x="2843" y="17321"/>
                          <a:pt x="3184" y="16863"/>
                          <a:pt x="3541" y="16424"/>
                        </a:cubicBezTo>
                        <a:cubicBezTo>
                          <a:pt x="3852" y="16630"/>
                          <a:pt x="4092" y="16951"/>
                          <a:pt x="4229" y="17334"/>
                        </a:cubicBezTo>
                        <a:cubicBezTo>
                          <a:pt x="4297" y="17525"/>
                          <a:pt x="4410" y="17680"/>
                          <a:pt x="4505" y="17859"/>
                        </a:cubicBezTo>
                        <a:cubicBezTo>
                          <a:pt x="4616" y="18066"/>
                          <a:pt x="4655" y="18311"/>
                          <a:pt x="4681" y="18552"/>
                        </a:cubicBezTo>
                        <a:cubicBezTo>
                          <a:pt x="4647" y="18576"/>
                          <a:pt x="4622" y="18619"/>
                          <a:pt x="4618" y="18664"/>
                        </a:cubicBezTo>
                        <a:cubicBezTo>
                          <a:pt x="4101" y="19044"/>
                          <a:pt x="3367" y="19114"/>
                          <a:pt x="2780" y="19263"/>
                        </a:cubicBezTo>
                        <a:close/>
                        <a:moveTo>
                          <a:pt x="1366" y="20013"/>
                        </a:moveTo>
                        <a:cubicBezTo>
                          <a:pt x="1409" y="19973"/>
                          <a:pt x="1454" y="19940"/>
                          <a:pt x="1501" y="19919"/>
                        </a:cubicBezTo>
                        <a:cubicBezTo>
                          <a:pt x="1466" y="19958"/>
                          <a:pt x="1420" y="19988"/>
                          <a:pt x="1366" y="20013"/>
                        </a:cubicBezTo>
                        <a:close/>
                        <a:moveTo>
                          <a:pt x="2026" y="19619"/>
                        </a:moveTo>
                        <a:cubicBezTo>
                          <a:pt x="2015" y="19624"/>
                          <a:pt x="2005" y="19629"/>
                          <a:pt x="1995" y="19634"/>
                        </a:cubicBezTo>
                        <a:cubicBezTo>
                          <a:pt x="1974" y="19564"/>
                          <a:pt x="1928" y="19511"/>
                          <a:pt x="1853" y="19478"/>
                        </a:cubicBezTo>
                        <a:cubicBezTo>
                          <a:pt x="1698" y="19410"/>
                          <a:pt x="1561" y="19409"/>
                          <a:pt x="1435" y="19451"/>
                        </a:cubicBezTo>
                        <a:cubicBezTo>
                          <a:pt x="1509" y="19341"/>
                          <a:pt x="1582" y="19231"/>
                          <a:pt x="1658" y="19123"/>
                        </a:cubicBezTo>
                        <a:cubicBezTo>
                          <a:pt x="1795" y="19277"/>
                          <a:pt x="1901" y="19463"/>
                          <a:pt x="2026" y="19619"/>
                        </a:cubicBezTo>
                        <a:close/>
                        <a:moveTo>
                          <a:pt x="21191" y="782"/>
                        </a:moveTo>
                        <a:cubicBezTo>
                          <a:pt x="20931" y="182"/>
                          <a:pt x="20379" y="-101"/>
                          <a:pt x="19807" y="32"/>
                        </a:cubicBezTo>
                        <a:cubicBezTo>
                          <a:pt x="19429" y="120"/>
                          <a:pt x="19124" y="466"/>
                          <a:pt x="18779" y="640"/>
                        </a:cubicBezTo>
                        <a:cubicBezTo>
                          <a:pt x="18740" y="659"/>
                          <a:pt x="18703" y="672"/>
                          <a:pt x="18665" y="683"/>
                        </a:cubicBezTo>
                        <a:cubicBezTo>
                          <a:pt x="18633" y="652"/>
                          <a:pt x="18593" y="632"/>
                          <a:pt x="18542" y="632"/>
                        </a:cubicBezTo>
                        <a:cubicBezTo>
                          <a:pt x="18370" y="632"/>
                          <a:pt x="18198" y="633"/>
                          <a:pt x="18027" y="633"/>
                        </a:cubicBezTo>
                        <a:cubicBezTo>
                          <a:pt x="17919" y="633"/>
                          <a:pt x="17836" y="740"/>
                          <a:pt x="17836" y="858"/>
                        </a:cubicBezTo>
                        <a:cubicBezTo>
                          <a:pt x="17837" y="1128"/>
                          <a:pt x="17519" y="1164"/>
                          <a:pt x="17233" y="1433"/>
                        </a:cubicBezTo>
                        <a:cubicBezTo>
                          <a:pt x="16764" y="1874"/>
                          <a:pt x="16351" y="2373"/>
                          <a:pt x="15939" y="2879"/>
                        </a:cubicBezTo>
                        <a:cubicBezTo>
                          <a:pt x="14882" y="4179"/>
                          <a:pt x="13678" y="5329"/>
                          <a:pt x="12489" y="6471"/>
                        </a:cubicBezTo>
                        <a:cubicBezTo>
                          <a:pt x="10091" y="8772"/>
                          <a:pt x="7690" y="11115"/>
                          <a:pt x="5479" y="13646"/>
                        </a:cubicBezTo>
                        <a:cubicBezTo>
                          <a:pt x="5398" y="13614"/>
                          <a:pt x="5304" y="13626"/>
                          <a:pt x="5224" y="13712"/>
                        </a:cubicBezTo>
                        <a:cubicBezTo>
                          <a:pt x="4108" y="14921"/>
                          <a:pt x="2975" y="16098"/>
                          <a:pt x="2091" y="17541"/>
                        </a:cubicBezTo>
                        <a:cubicBezTo>
                          <a:pt x="1660" y="18245"/>
                          <a:pt x="1148" y="18879"/>
                          <a:pt x="718" y="19582"/>
                        </a:cubicBezTo>
                        <a:cubicBezTo>
                          <a:pt x="459" y="20004"/>
                          <a:pt x="109" y="20588"/>
                          <a:pt x="6" y="21092"/>
                        </a:cubicBezTo>
                        <a:cubicBezTo>
                          <a:pt x="-37" y="21305"/>
                          <a:pt x="139" y="21499"/>
                          <a:pt x="328" y="21436"/>
                        </a:cubicBezTo>
                        <a:cubicBezTo>
                          <a:pt x="660" y="21325"/>
                          <a:pt x="852" y="21000"/>
                          <a:pt x="1161" y="20825"/>
                        </a:cubicBezTo>
                        <a:cubicBezTo>
                          <a:pt x="1589" y="20583"/>
                          <a:pt x="2026" y="20184"/>
                          <a:pt x="2477" y="19968"/>
                        </a:cubicBezTo>
                        <a:cubicBezTo>
                          <a:pt x="2511" y="19959"/>
                          <a:pt x="2544" y="19949"/>
                          <a:pt x="2580" y="19944"/>
                        </a:cubicBezTo>
                        <a:cubicBezTo>
                          <a:pt x="2634" y="19936"/>
                          <a:pt x="2674" y="19910"/>
                          <a:pt x="2706" y="19877"/>
                        </a:cubicBezTo>
                        <a:cubicBezTo>
                          <a:pt x="3279" y="19685"/>
                          <a:pt x="3879" y="19612"/>
                          <a:pt x="4454" y="19421"/>
                        </a:cubicBezTo>
                        <a:cubicBezTo>
                          <a:pt x="4982" y="19246"/>
                          <a:pt x="5408" y="18795"/>
                          <a:pt x="5807" y="18391"/>
                        </a:cubicBezTo>
                        <a:cubicBezTo>
                          <a:pt x="8035" y="16138"/>
                          <a:pt x="10437" y="14135"/>
                          <a:pt x="12615" y="11809"/>
                        </a:cubicBezTo>
                        <a:cubicBezTo>
                          <a:pt x="13589" y="10769"/>
                          <a:pt x="14595" y="9671"/>
                          <a:pt x="15668" y="8765"/>
                        </a:cubicBezTo>
                        <a:cubicBezTo>
                          <a:pt x="16836" y="7779"/>
                          <a:pt x="17825" y="6631"/>
                          <a:pt x="18876" y="5490"/>
                        </a:cubicBezTo>
                        <a:cubicBezTo>
                          <a:pt x="19305" y="5025"/>
                          <a:pt x="19788" y="4708"/>
                          <a:pt x="20245" y="4301"/>
                        </a:cubicBezTo>
                        <a:cubicBezTo>
                          <a:pt x="20443" y="4124"/>
                          <a:pt x="20526" y="3819"/>
                          <a:pt x="20471" y="3542"/>
                        </a:cubicBezTo>
                        <a:cubicBezTo>
                          <a:pt x="20466" y="3516"/>
                          <a:pt x="20461" y="3491"/>
                          <a:pt x="20455" y="3466"/>
                        </a:cubicBezTo>
                        <a:cubicBezTo>
                          <a:pt x="21426" y="3329"/>
                          <a:pt x="21563" y="1640"/>
                          <a:pt x="21191" y="782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33" name="خط"/>
                  <p:cNvSpPr/>
                  <p:nvPr/>
                </p:nvSpPr>
                <p:spPr>
                  <a:xfrm>
                    <a:off x="261612" y="464362"/>
                    <a:ext cx="15400" cy="515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45" h="21600" fill="norm" stroke="1" extrusionOk="0">
                        <a:moveTo>
                          <a:pt x="2832" y="18860"/>
                        </a:moveTo>
                        <a:cubicBezTo>
                          <a:pt x="5574" y="12973"/>
                          <a:pt x="14324" y="6147"/>
                          <a:pt x="19645" y="0"/>
                        </a:cubicBezTo>
                        <a:cubicBezTo>
                          <a:pt x="-1955" y="6000"/>
                          <a:pt x="49" y="12985"/>
                          <a:pt x="49" y="21600"/>
                        </a:cubicBezTo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34" name="شكل"/>
                  <p:cNvSpPr/>
                  <p:nvPr/>
                </p:nvSpPr>
                <p:spPr>
                  <a:xfrm>
                    <a:off x="412039" y="480712"/>
                    <a:ext cx="6015" cy="531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77" h="20862" fill="norm" stroke="1" extrusionOk="0">
                        <a:moveTo>
                          <a:pt x="18397" y="19888"/>
                        </a:moveTo>
                        <a:cubicBezTo>
                          <a:pt x="19708" y="13601"/>
                          <a:pt x="20838" y="7329"/>
                          <a:pt x="19420" y="1040"/>
                        </a:cubicBezTo>
                        <a:cubicBezTo>
                          <a:pt x="19090" y="-390"/>
                          <a:pt x="976" y="-320"/>
                          <a:pt x="656" y="1096"/>
                        </a:cubicBezTo>
                        <a:cubicBezTo>
                          <a:pt x="-762" y="7381"/>
                          <a:pt x="368" y="13651"/>
                          <a:pt x="1679" y="19935"/>
                        </a:cubicBezTo>
                        <a:cubicBezTo>
                          <a:pt x="1946" y="21210"/>
                          <a:pt x="18130" y="21149"/>
                          <a:pt x="18397" y="19888"/>
                        </a:cubicBezTo>
                        <a:cubicBezTo>
                          <a:pt x="18397" y="19888"/>
                          <a:pt x="18397" y="19888"/>
                          <a:pt x="18397" y="19888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35" name="شكل"/>
                  <p:cNvSpPr/>
                  <p:nvPr/>
                </p:nvSpPr>
                <p:spPr>
                  <a:xfrm>
                    <a:off x="353177" y="1036639"/>
                    <a:ext cx="97522" cy="518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0326" fill="norm" stroke="1" extrusionOk="0">
                        <a:moveTo>
                          <a:pt x="20827" y="6155"/>
                        </a:moveTo>
                        <a:cubicBezTo>
                          <a:pt x="20775" y="5379"/>
                          <a:pt x="20613" y="4575"/>
                          <a:pt x="20322" y="3748"/>
                        </a:cubicBezTo>
                        <a:cubicBezTo>
                          <a:pt x="19494" y="1387"/>
                          <a:pt x="11897" y="-858"/>
                          <a:pt x="10619" y="327"/>
                        </a:cubicBezTo>
                        <a:cubicBezTo>
                          <a:pt x="9552" y="1318"/>
                          <a:pt x="8807" y="4483"/>
                          <a:pt x="7474" y="5689"/>
                        </a:cubicBezTo>
                        <a:cubicBezTo>
                          <a:pt x="4717" y="8182"/>
                          <a:pt x="1941" y="6689"/>
                          <a:pt x="201" y="2140"/>
                        </a:cubicBezTo>
                        <a:cubicBezTo>
                          <a:pt x="-220" y="5084"/>
                          <a:pt x="44" y="13336"/>
                          <a:pt x="758" y="16345"/>
                        </a:cubicBezTo>
                        <a:cubicBezTo>
                          <a:pt x="1802" y="20742"/>
                          <a:pt x="4461" y="20498"/>
                          <a:pt x="6767" y="20164"/>
                        </a:cubicBezTo>
                        <a:cubicBezTo>
                          <a:pt x="9377" y="19787"/>
                          <a:pt x="21380" y="14452"/>
                          <a:pt x="20827" y="6155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36" name="شكل"/>
                  <p:cNvSpPr/>
                  <p:nvPr/>
                </p:nvSpPr>
                <p:spPr>
                  <a:xfrm>
                    <a:off x="245261" y="1020288"/>
                    <a:ext cx="94561" cy="506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83" h="20835" fill="norm" stroke="1" extrusionOk="0">
                        <a:moveTo>
                          <a:pt x="20467" y="7751"/>
                        </a:moveTo>
                        <a:cubicBezTo>
                          <a:pt x="20241" y="6616"/>
                          <a:pt x="19672" y="5580"/>
                          <a:pt x="18636" y="4820"/>
                        </a:cubicBezTo>
                        <a:cubicBezTo>
                          <a:pt x="17012" y="3628"/>
                          <a:pt x="13625" y="-48"/>
                          <a:pt x="11988" y="1"/>
                        </a:cubicBezTo>
                        <a:cubicBezTo>
                          <a:pt x="10502" y="44"/>
                          <a:pt x="9961" y="3007"/>
                          <a:pt x="8335" y="4401"/>
                        </a:cubicBezTo>
                        <a:cubicBezTo>
                          <a:pt x="7357" y="5240"/>
                          <a:pt x="-545" y="4841"/>
                          <a:pt x="665" y="383"/>
                        </a:cubicBezTo>
                        <a:cubicBezTo>
                          <a:pt x="-431" y="4422"/>
                          <a:pt x="-74" y="12831"/>
                          <a:pt x="1022" y="16939"/>
                        </a:cubicBezTo>
                        <a:cubicBezTo>
                          <a:pt x="2252" y="21552"/>
                          <a:pt x="4843" y="21072"/>
                          <a:pt x="7291" y="20428"/>
                        </a:cubicBezTo>
                        <a:cubicBezTo>
                          <a:pt x="10563" y="19567"/>
                          <a:pt x="14342" y="17673"/>
                          <a:pt x="17406" y="15630"/>
                        </a:cubicBezTo>
                        <a:cubicBezTo>
                          <a:pt x="19311" y="14359"/>
                          <a:pt x="21055" y="10711"/>
                          <a:pt x="20467" y="7751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</p:grpSp>
          </p:grpSp>
        </p:grpSp>
        <p:grpSp>
          <p:nvGrpSpPr>
            <p:cNvPr id="1044" name="تجميع"/>
            <p:cNvGrpSpPr/>
            <p:nvPr/>
          </p:nvGrpSpPr>
          <p:grpSpPr>
            <a:xfrm>
              <a:off x="0" y="216725"/>
              <a:ext cx="2812206" cy="2122965"/>
              <a:chOff x="0" y="0"/>
              <a:chExt cx="2812205" cy="2122963"/>
            </a:xfrm>
          </p:grpSpPr>
          <p:sp>
            <p:nvSpPr>
              <p:cNvPr id="1040" name="شكل"/>
              <p:cNvSpPr/>
              <p:nvPr/>
            </p:nvSpPr>
            <p:spPr>
              <a:xfrm>
                <a:off x="-1" y="435313"/>
                <a:ext cx="2812207" cy="1687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043" name="تجميع"/>
              <p:cNvGrpSpPr/>
              <p:nvPr/>
            </p:nvGrpSpPr>
            <p:grpSpPr>
              <a:xfrm>
                <a:off x="562615" y="0"/>
                <a:ext cx="1585589" cy="664439"/>
                <a:chOff x="0" y="0"/>
                <a:chExt cx="1585588" cy="664438"/>
              </a:xfrm>
            </p:grpSpPr>
            <p:pic>
              <p:nvPicPr>
                <p:cNvPr id="1041" name="sweet_cloud.png" descr="sweet_cloud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585589" cy="6644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042" name="فيما سبق"/>
                <p:cNvSpPr txBox="1"/>
                <p:nvPr/>
              </p:nvSpPr>
              <p:spPr>
                <a:xfrm>
                  <a:off x="300546" y="99512"/>
                  <a:ext cx="984496" cy="4294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 rtl="0">
                    <a:defRPr sz="1600">
                      <a:solidFill>
                        <a:srgbClr val="4E577E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/>
                  <a:r>
                    <a:t>فيما سبق</a:t>
                  </a:r>
                </a:p>
              </p:txBody>
            </p:sp>
          </p:grpSp>
        </p:grpSp>
        <p:sp>
          <p:nvSpPr>
            <p:cNvPr id="1045" name="إيجاد أمثلة مضادة لتخمينات خاطئة"/>
            <p:cNvSpPr txBox="1"/>
            <p:nvPr/>
          </p:nvSpPr>
          <p:spPr>
            <a:xfrm>
              <a:off x="169514" y="1124464"/>
              <a:ext cx="2473178" cy="10878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إيجاد أمثلة مضادة لتخمينات خاطئة</a:t>
              </a:r>
            </a:p>
          </p:txBody>
        </p:sp>
        <p:grpSp>
          <p:nvGrpSpPr>
            <p:cNvPr id="1091" name="تجميع"/>
            <p:cNvGrpSpPr/>
            <p:nvPr/>
          </p:nvGrpSpPr>
          <p:grpSpPr>
            <a:xfrm flipH="1">
              <a:off x="2096410" y="0"/>
              <a:ext cx="510010" cy="616216"/>
              <a:chOff x="0" y="0"/>
              <a:chExt cx="510009" cy="616215"/>
            </a:xfrm>
          </p:grpSpPr>
          <p:sp>
            <p:nvSpPr>
              <p:cNvPr id="1046" name="شكل"/>
              <p:cNvSpPr/>
              <p:nvPr/>
            </p:nvSpPr>
            <p:spPr>
              <a:xfrm>
                <a:off x="468397" y="27770"/>
                <a:ext cx="24432" cy="22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02" h="13972" fill="norm" stroke="1" extrusionOk="0">
                    <a:moveTo>
                      <a:pt x="1888" y="2004"/>
                    </a:moveTo>
                    <a:cubicBezTo>
                      <a:pt x="-3905" y="7829"/>
                      <a:pt x="4957" y="16129"/>
                      <a:pt x="10635" y="13456"/>
                    </a:cubicBezTo>
                    <a:cubicBezTo>
                      <a:pt x="17695" y="10133"/>
                      <a:pt x="9322" y="-5471"/>
                      <a:pt x="1888" y="2004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grpSp>
            <p:nvGrpSpPr>
              <p:cNvPr id="1090" name="تجميع"/>
              <p:cNvGrpSpPr/>
              <p:nvPr/>
            </p:nvGrpSpPr>
            <p:grpSpPr>
              <a:xfrm>
                <a:off x="0" y="0"/>
                <a:ext cx="510010" cy="616216"/>
                <a:chOff x="0" y="0"/>
                <a:chExt cx="510009" cy="616215"/>
              </a:xfrm>
            </p:grpSpPr>
            <p:sp>
              <p:nvSpPr>
                <p:cNvPr id="1047" name="شكل"/>
                <p:cNvSpPr/>
                <p:nvPr/>
              </p:nvSpPr>
              <p:spPr>
                <a:xfrm>
                  <a:off x="344355" y="325841"/>
                  <a:ext cx="70244" cy="1255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35" h="21600" fill="norm" stroke="1" extrusionOk="0">
                      <a:moveTo>
                        <a:pt x="18045" y="6369"/>
                      </a:moveTo>
                      <a:cubicBezTo>
                        <a:pt x="16068" y="7006"/>
                        <a:pt x="14373" y="8121"/>
                        <a:pt x="13243" y="9395"/>
                      </a:cubicBezTo>
                      <a:cubicBezTo>
                        <a:pt x="11831" y="10669"/>
                        <a:pt x="10701" y="11943"/>
                        <a:pt x="9289" y="13217"/>
                      </a:cubicBezTo>
                      <a:cubicBezTo>
                        <a:pt x="9154" y="13369"/>
                        <a:pt x="8970" y="13548"/>
                        <a:pt x="8773" y="13742"/>
                      </a:cubicBezTo>
                      <a:cubicBezTo>
                        <a:pt x="8945" y="13355"/>
                        <a:pt x="9117" y="12967"/>
                        <a:pt x="9289" y="12580"/>
                      </a:cubicBezTo>
                      <a:cubicBezTo>
                        <a:pt x="9854" y="11306"/>
                        <a:pt x="10418" y="10032"/>
                        <a:pt x="10701" y="8758"/>
                      </a:cubicBezTo>
                      <a:cubicBezTo>
                        <a:pt x="11266" y="7006"/>
                        <a:pt x="10983" y="4936"/>
                        <a:pt x="10701" y="3185"/>
                      </a:cubicBezTo>
                      <a:cubicBezTo>
                        <a:pt x="10418" y="2389"/>
                        <a:pt x="10136" y="1752"/>
                        <a:pt x="9571" y="955"/>
                      </a:cubicBezTo>
                      <a:cubicBezTo>
                        <a:pt x="9571" y="637"/>
                        <a:pt x="9289" y="159"/>
                        <a:pt x="8724" y="0"/>
                      </a:cubicBezTo>
                      <a:cubicBezTo>
                        <a:pt x="8159" y="318"/>
                        <a:pt x="8159" y="637"/>
                        <a:pt x="7594" y="955"/>
                      </a:cubicBezTo>
                      <a:cubicBezTo>
                        <a:pt x="7029" y="1433"/>
                        <a:pt x="6464" y="2070"/>
                        <a:pt x="5899" y="2707"/>
                      </a:cubicBezTo>
                      <a:cubicBezTo>
                        <a:pt x="5334" y="3662"/>
                        <a:pt x="5051" y="4618"/>
                        <a:pt x="4204" y="5573"/>
                      </a:cubicBezTo>
                      <a:cubicBezTo>
                        <a:pt x="3639" y="6688"/>
                        <a:pt x="2792" y="7803"/>
                        <a:pt x="2227" y="8917"/>
                      </a:cubicBezTo>
                      <a:cubicBezTo>
                        <a:pt x="684" y="11179"/>
                        <a:pt x="1551" y="13363"/>
                        <a:pt x="1399" y="15687"/>
                      </a:cubicBezTo>
                      <a:cubicBezTo>
                        <a:pt x="1270" y="17651"/>
                        <a:pt x="-165" y="19606"/>
                        <a:pt x="16" y="21600"/>
                      </a:cubicBezTo>
                      <a:cubicBezTo>
                        <a:pt x="-8" y="21334"/>
                        <a:pt x="7308" y="18074"/>
                        <a:pt x="8159" y="17834"/>
                      </a:cubicBezTo>
                      <a:cubicBezTo>
                        <a:pt x="9289" y="17197"/>
                        <a:pt x="10136" y="16401"/>
                        <a:pt x="11266" y="15764"/>
                      </a:cubicBezTo>
                      <a:cubicBezTo>
                        <a:pt x="12113" y="14968"/>
                        <a:pt x="13526" y="14172"/>
                        <a:pt x="14656" y="13376"/>
                      </a:cubicBezTo>
                      <a:cubicBezTo>
                        <a:pt x="16068" y="12420"/>
                        <a:pt x="16915" y="11146"/>
                        <a:pt x="18045" y="10032"/>
                      </a:cubicBezTo>
                      <a:cubicBezTo>
                        <a:pt x="18893" y="8917"/>
                        <a:pt x="19458" y="7643"/>
                        <a:pt x="20305" y="6529"/>
                      </a:cubicBezTo>
                      <a:cubicBezTo>
                        <a:pt x="20588" y="6051"/>
                        <a:pt x="21153" y="5573"/>
                        <a:pt x="21435" y="5096"/>
                      </a:cubicBezTo>
                      <a:cubicBezTo>
                        <a:pt x="20588" y="5573"/>
                        <a:pt x="19175" y="5892"/>
                        <a:pt x="18045" y="6369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8" name="شكل"/>
                <p:cNvSpPr/>
                <p:nvPr/>
              </p:nvSpPr>
              <p:spPr>
                <a:xfrm>
                  <a:off x="359166" y="362869"/>
                  <a:ext cx="41070" cy="70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5" h="21364" fill="norm" stroke="1" extrusionOk="0">
                      <a:moveTo>
                        <a:pt x="18658" y="3160"/>
                      </a:moveTo>
                      <a:cubicBezTo>
                        <a:pt x="16210" y="6614"/>
                        <a:pt x="13391" y="9697"/>
                        <a:pt x="9668" y="12714"/>
                      </a:cubicBezTo>
                      <a:cubicBezTo>
                        <a:pt x="7476" y="14490"/>
                        <a:pt x="5436" y="17711"/>
                        <a:pt x="2372" y="19408"/>
                      </a:cubicBezTo>
                      <a:cubicBezTo>
                        <a:pt x="2812" y="16804"/>
                        <a:pt x="2653" y="14213"/>
                        <a:pt x="2501" y="11579"/>
                      </a:cubicBezTo>
                      <a:cubicBezTo>
                        <a:pt x="2275" y="7657"/>
                        <a:pt x="4199" y="4024"/>
                        <a:pt x="4603" y="177"/>
                      </a:cubicBezTo>
                      <a:cubicBezTo>
                        <a:pt x="4622" y="-3"/>
                        <a:pt x="4158" y="-70"/>
                        <a:pt x="4037" y="93"/>
                      </a:cubicBezTo>
                      <a:cubicBezTo>
                        <a:pt x="-898" y="6728"/>
                        <a:pt x="1856" y="13689"/>
                        <a:pt x="18" y="20590"/>
                      </a:cubicBezTo>
                      <a:cubicBezTo>
                        <a:pt x="-136" y="21174"/>
                        <a:pt x="739" y="21530"/>
                        <a:pt x="1590" y="21288"/>
                      </a:cubicBezTo>
                      <a:cubicBezTo>
                        <a:pt x="5931" y="20051"/>
                        <a:pt x="8700" y="15855"/>
                        <a:pt x="11342" y="13681"/>
                      </a:cubicBezTo>
                      <a:cubicBezTo>
                        <a:pt x="15266" y="10453"/>
                        <a:pt x="18377" y="7430"/>
                        <a:pt x="20385" y="3572"/>
                      </a:cubicBezTo>
                      <a:cubicBezTo>
                        <a:pt x="20702" y="2961"/>
                        <a:pt x="19078" y="2568"/>
                        <a:pt x="18658" y="3160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9" name="شكل"/>
                <p:cNvSpPr/>
                <p:nvPr/>
              </p:nvSpPr>
              <p:spPr>
                <a:xfrm>
                  <a:off x="198096" y="586885"/>
                  <a:ext cx="28058" cy="11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84" h="20412" fill="norm" stroke="1" extrusionOk="0">
                      <a:moveTo>
                        <a:pt x="20" y="3723"/>
                      </a:moveTo>
                      <a:cubicBezTo>
                        <a:pt x="-408" y="14309"/>
                        <a:pt x="6294" y="20552"/>
                        <a:pt x="9879" y="20410"/>
                      </a:cubicBezTo>
                      <a:cubicBezTo>
                        <a:pt x="14398" y="20232"/>
                        <a:pt x="19262" y="14416"/>
                        <a:pt x="20825" y="3823"/>
                      </a:cubicBezTo>
                      <a:cubicBezTo>
                        <a:pt x="21192" y="1334"/>
                        <a:pt x="19792" y="-1048"/>
                        <a:pt x="18924" y="483"/>
                      </a:cubicBezTo>
                      <a:cubicBezTo>
                        <a:pt x="16437" y="4865"/>
                        <a:pt x="14524" y="8561"/>
                        <a:pt x="11627" y="11348"/>
                      </a:cubicBezTo>
                      <a:cubicBezTo>
                        <a:pt x="7555" y="15264"/>
                        <a:pt x="4251" y="5629"/>
                        <a:pt x="1043" y="2231"/>
                      </a:cubicBezTo>
                      <a:cubicBezTo>
                        <a:pt x="529" y="1687"/>
                        <a:pt x="72" y="2425"/>
                        <a:pt x="20" y="3723"/>
                      </a:cubicBezTo>
                      <a:cubicBezTo>
                        <a:pt x="20" y="3723"/>
                        <a:pt x="20" y="3723"/>
                        <a:pt x="20" y="372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0" name="شكل"/>
                <p:cNvSpPr/>
                <p:nvPr/>
              </p:nvSpPr>
              <p:spPr>
                <a:xfrm>
                  <a:off x="138853" y="575777"/>
                  <a:ext cx="28351" cy="10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9" h="20198" fill="norm" stroke="1" extrusionOk="0">
                      <a:moveTo>
                        <a:pt x="602" y="15027"/>
                      </a:moveTo>
                      <a:cubicBezTo>
                        <a:pt x="2690" y="16762"/>
                        <a:pt x="4628" y="19388"/>
                        <a:pt x="6843" y="19950"/>
                      </a:cubicBezTo>
                      <a:cubicBezTo>
                        <a:pt x="9716" y="20681"/>
                        <a:pt x="12342" y="19715"/>
                        <a:pt x="15142" y="18160"/>
                      </a:cubicBezTo>
                      <a:cubicBezTo>
                        <a:pt x="17978" y="16585"/>
                        <a:pt x="21306" y="10247"/>
                        <a:pt x="21227" y="2507"/>
                      </a:cubicBezTo>
                      <a:cubicBezTo>
                        <a:pt x="21206" y="353"/>
                        <a:pt x="20065" y="-919"/>
                        <a:pt x="19472" y="802"/>
                      </a:cubicBezTo>
                      <a:cubicBezTo>
                        <a:pt x="17368" y="6916"/>
                        <a:pt x="14503" y="10128"/>
                        <a:pt x="11431" y="11955"/>
                      </a:cubicBezTo>
                      <a:cubicBezTo>
                        <a:pt x="7703" y="14176"/>
                        <a:pt x="4370" y="10015"/>
                        <a:pt x="781" y="10951"/>
                      </a:cubicBezTo>
                      <a:cubicBezTo>
                        <a:pt x="-153" y="11196"/>
                        <a:pt x="-294" y="14282"/>
                        <a:pt x="602" y="15027"/>
                      </a:cubicBezTo>
                      <a:cubicBezTo>
                        <a:pt x="602" y="15027"/>
                        <a:pt x="602" y="15027"/>
                        <a:pt x="602" y="1502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1" name="شكل"/>
                <p:cNvSpPr/>
                <p:nvPr/>
              </p:nvSpPr>
              <p:spPr>
                <a:xfrm>
                  <a:off x="196245" y="527641"/>
                  <a:ext cx="32470" cy="84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2" h="21139" fill="norm" stroke="1" extrusionOk="0">
                      <a:moveTo>
                        <a:pt x="11873" y="20087"/>
                      </a:moveTo>
                      <a:cubicBezTo>
                        <a:pt x="7780" y="21394"/>
                        <a:pt x="3901" y="16375"/>
                        <a:pt x="3308" y="15418"/>
                      </a:cubicBezTo>
                      <a:cubicBezTo>
                        <a:pt x="3162" y="15182"/>
                        <a:pt x="3040" y="14944"/>
                        <a:pt x="2929" y="14704"/>
                      </a:cubicBezTo>
                      <a:cubicBezTo>
                        <a:pt x="4911" y="15193"/>
                        <a:pt x="7887" y="15344"/>
                        <a:pt x="9923" y="15428"/>
                      </a:cubicBezTo>
                      <a:cubicBezTo>
                        <a:pt x="12612" y="15541"/>
                        <a:pt x="15452" y="15204"/>
                        <a:pt x="17472" y="14497"/>
                      </a:cubicBezTo>
                      <a:cubicBezTo>
                        <a:pt x="17024" y="16712"/>
                        <a:pt x="15618" y="18891"/>
                        <a:pt x="11873" y="20087"/>
                      </a:cubicBezTo>
                      <a:close/>
                      <a:moveTo>
                        <a:pt x="19438" y="384"/>
                      </a:moveTo>
                      <a:cubicBezTo>
                        <a:pt x="19483" y="-66"/>
                        <a:pt x="17621" y="-153"/>
                        <a:pt x="17458" y="297"/>
                      </a:cubicBezTo>
                      <a:cubicBezTo>
                        <a:pt x="16332" y="3404"/>
                        <a:pt x="17018" y="6489"/>
                        <a:pt x="17411" y="9610"/>
                      </a:cubicBezTo>
                      <a:cubicBezTo>
                        <a:pt x="17538" y="10614"/>
                        <a:pt x="17706" y="11876"/>
                        <a:pt x="17633" y="13191"/>
                      </a:cubicBezTo>
                      <a:cubicBezTo>
                        <a:pt x="17267" y="13200"/>
                        <a:pt x="16905" y="13266"/>
                        <a:pt x="16649" y="13415"/>
                      </a:cubicBezTo>
                      <a:cubicBezTo>
                        <a:pt x="15128" y="14299"/>
                        <a:pt x="12360" y="14484"/>
                        <a:pt x="9866" y="14483"/>
                      </a:cubicBezTo>
                      <a:cubicBezTo>
                        <a:pt x="7848" y="14481"/>
                        <a:pt x="4847" y="14495"/>
                        <a:pt x="2733" y="14241"/>
                      </a:cubicBezTo>
                      <a:cubicBezTo>
                        <a:pt x="2264" y="12991"/>
                        <a:pt x="2184" y="11705"/>
                        <a:pt x="2094" y="10456"/>
                      </a:cubicBezTo>
                      <a:cubicBezTo>
                        <a:pt x="1882" y="7539"/>
                        <a:pt x="2252" y="4653"/>
                        <a:pt x="836" y="1772"/>
                      </a:cubicBezTo>
                      <a:cubicBezTo>
                        <a:pt x="744" y="1584"/>
                        <a:pt x="-60" y="1635"/>
                        <a:pt x="4" y="1825"/>
                      </a:cubicBezTo>
                      <a:cubicBezTo>
                        <a:pt x="1377" y="5910"/>
                        <a:pt x="-236" y="10041"/>
                        <a:pt x="826" y="14135"/>
                      </a:cubicBezTo>
                      <a:cubicBezTo>
                        <a:pt x="1257" y="15797"/>
                        <a:pt x="4098" y="21447"/>
                        <a:pt x="10671" y="21126"/>
                      </a:cubicBezTo>
                      <a:cubicBezTo>
                        <a:pt x="17393" y="20797"/>
                        <a:pt x="19015" y="16798"/>
                        <a:pt x="19742" y="14684"/>
                      </a:cubicBezTo>
                      <a:cubicBezTo>
                        <a:pt x="21364" y="9971"/>
                        <a:pt x="18962" y="5125"/>
                        <a:pt x="19438" y="38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2" name="شكل"/>
                <p:cNvSpPr/>
                <p:nvPr/>
              </p:nvSpPr>
              <p:spPr>
                <a:xfrm>
                  <a:off x="140704" y="507276"/>
                  <a:ext cx="32378" cy="95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4" h="20417" fill="norm" stroke="1" extrusionOk="0">
                      <a:moveTo>
                        <a:pt x="13910" y="17919"/>
                      </a:moveTo>
                      <a:cubicBezTo>
                        <a:pt x="12876" y="19171"/>
                        <a:pt x="10615" y="20095"/>
                        <a:pt x="6518" y="19398"/>
                      </a:cubicBezTo>
                      <a:cubicBezTo>
                        <a:pt x="1984" y="18626"/>
                        <a:pt x="1847" y="16556"/>
                        <a:pt x="1996" y="14934"/>
                      </a:cubicBezTo>
                      <a:cubicBezTo>
                        <a:pt x="6543" y="15352"/>
                        <a:pt x="11790" y="15494"/>
                        <a:pt x="15441" y="14488"/>
                      </a:cubicBezTo>
                      <a:cubicBezTo>
                        <a:pt x="15250" y="15651"/>
                        <a:pt x="14831" y="16806"/>
                        <a:pt x="13910" y="17919"/>
                      </a:cubicBezTo>
                      <a:close/>
                      <a:moveTo>
                        <a:pt x="21105" y="250"/>
                      </a:moveTo>
                      <a:cubicBezTo>
                        <a:pt x="21053" y="-100"/>
                        <a:pt x="19567" y="-72"/>
                        <a:pt x="19479" y="263"/>
                      </a:cubicBezTo>
                      <a:cubicBezTo>
                        <a:pt x="18535" y="3883"/>
                        <a:pt x="15586" y="7450"/>
                        <a:pt x="15595" y="11091"/>
                      </a:cubicBezTo>
                      <a:cubicBezTo>
                        <a:pt x="15596" y="11871"/>
                        <a:pt x="15608" y="12663"/>
                        <a:pt x="15555" y="13456"/>
                      </a:cubicBezTo>
                      <a:cubicBezTo>
                        <a:pt x="13261" y="13924"/>
                        <a:pt x="11464" y="14464"/>
                        <a:pt x="8531" y="14535"/>
                      </a:cubicBezTo>
                      <a:cubicBezTo>
                        <a:pt x="6275" y="14589"/>
                        <a:pt x="4205" y="14392"/>
                        <a:pt x="2063" y="14280"/>
                      </a:cubicBezTo>
                      <a:cubicBezTo>
                        <a:pt x="2068" y="14223"/>
                        <a:pt x="2075" y="14164"/>
                        <a:pt x="2080" y="14110"/>
                      </a:cubicBezTo>
                      <a:cubicBezTo>
                        <a:pt x="2231" y="12354"/>
                        <a:pt x="1814" y="10631"/>
                        <a:pt x="1659" y="8876"/>
                      </a:cubicBezTo>
                      <a:cubicBezTo>
                        <a:pt x="1415" y="6097"/>
                        <a:pt x="2650" y="3296"/>
                        <a:pt x="3595" y="540"/>
                      </a:cubicBezTo>
                      <a:cubicBezTo>
                        <a:pt x="3630" y="440"/>
                        <a:pt x="3169" y="397"/>
                        <a:pt x="3118" y="501"/>
                      </a:cubicBezTo>
                      <a:cubicBezTo>
                        <a:pt x="858" y="5118"/>
                        <a:pt x="305" y="9671"/>
                        <a:pt x="185" y="14314"/>
                      </a:cubicBezTo>
                      <a:cubicBezTo>
                        <a:pt x="100" y="14384"/>
                        <a:pt x="30" y="14448"/>
                        <a:pt x="3" y="14528"/>
                      </a:cubicBezTo>
                      <a:cubicBezTo>
                        <a:pt x="-17" y="14590"/>
                        <a:pt x="60" y="14646"/>
                        <a:pt x="177" y="14692"/>
                      </a:cubicBezTo>
                      <a:cubicBezTo>
                        <a:pt x="170" y="14988"/>
                        <a:pt x="160" y="15283"/>
                        <a:pt x="157" y="15581"/>
                      </a:cubicBezTo>
                      <a:cubicBezTo>
                        <a:pt x="134" y="17496"/>
                        <a:pt x="3601" y="21500"/>
                        <a:pt x="12007" y="20140"/>
                      </a:cubicBezTo>
                      <a:cubicBezTo>
                        <a:pt x="18051" y="19163"/>
                        <a:pt x="17717" y="15032"/>
                        <a:pt x="17915" y="13239"/>
                      </a:cubicBezTo>
                      <a:cubicBezTo>
                        <a:pt x="18040" y="12104"/>
                        <a:pt x="17928" y="10968"/>
                        <a:pt x="18066" y="9834"/>
                      </a:cubicBezTo>
                      <a:cubicBezTo>
                        <a:pt x="18460" y="6599"/>
                        <a:pt x="21583" y="3513"/>
                        <a:pt x="21105" y="25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3" name="خط"/>
                <p:cNvSpPr/>
                <p:nvPr/>
              </p:nvSpPr>
              <p:spPr>
                <a:xfrm>
                  <a:off x="127744" y="305476"/>
                  <a:ext cx="110036" cy="25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9" h="21387" fill="norm" stroke="1" extrusionOk="0">
                      <a:moveTo>
                        <a:pt x="4782" y="2208"/>
                      </a:moveTo>
                      <a:cubicBezTo>
                        <a:pt x="3593" y="3679"/>
                        <a:pt x="3117" y="5151"/>
                        <a:pt x="2167" y="6728"/>
                      </a:cubicBezTo>
                      <a:cubicBezTo>
                        <a:pt x="1928" y="7569"/>
                        <a:pt x="1453" y="8305"/>
                        <a:pt x="1215" y="9146"/>
                      </a:cubicBezTo>
                      <a:cubicBezTo>
                        <a:pt x="1215" y="9987"/>
                        <a:pt x="1215" y="10933"/>
                        <a:pt x="977" y="11879"/>
                      </a:cubicBezTo>
                      <a:cubicBezTo>
                        <a:pt x="535" y="14424"/>
                        <a:pt x="742" y="17397"/>
                        <a:pt x="0" y="19943"/>
                      </a:cubicBezTo>
                      <a:cubicBezTo>
                        <a:pt x="2164" y="21212"/>
                        <a:pt x="6865" y="20988"/>
                        <a:pt x="9394" y="20162"/>
                      </a:cubicBezTo>
                      <a:cubicBezTo>
                        <a:pt x="10594" y="19770"/>
                        <a:pt x="10317" y="17645"/>
                        <a:pt x="10362" y="17029"/>
                      </a:cubicBezTo>
                      <a:cubicBezTo>
                        <a:pt x="10443" y="15928"/>
                        <a:pt x="10301" y="14848"/>
                        <a:pt x="10301" y="13747"/>
                      </a:cubicBezTo>
                      <a:cubicBezTo>
                        <a:pt x="10301" y="12662"/>
                        <a:pt x="10370" y="11575"/>
                        <a:pt x="10826" y="10525"/>
                      </a:cubicBezTo>
                      <a:cubicBezTo>
                        <a:pt x="11170" y="11073"/>
                        <a:pt x="11177" y="11731"/>
                        <a:pt x="11232" y="12330"/>
                      </a:cubicBezTo>
                      <a:cubicBezTo>
                        <a:pt x="11346" y="13566"/>
                        <a:pt x="11632" y="14772"/>
                        <a:pt x="11623" y="16000"/>
                      </a:cubicBezTo>
                      <a:cubicBezTo>
                        <a:pt x="11617" y="16884"/>
                        <a:pt x="11535" y="17767"/>
                        <a:pt x="11629" y="18651"/>
                      </a:cubicBezTo>
                      <a:cubicBezTo>
                        <a:pt x="11675" y="19093"/>
                        <a:pt x="11122" y="20464"/>
                        <a:pt x="11685" y="20815"/>
                      </a:cubicBezTo>
                      <a:cubicBezTo>
                        <a:pt x="12941" y="21600"/>
                        <a:pt x="18588" y="21497"/>
                        <a:pt x="20181" y="20986"/>
                      </a:cubicBezTo>
                      <a:cubicBezTo>
                        <a:pt x="21600" y="20530"/>
                        <a:pt x="21122" y="19785"/>
                        <a:pt x="21120" y="19014"/>
                      </a:cubicBezTo>
                      <a:cubicBezTo>
                        <a:pt x="21109" y="14316"/>
                        <a:pt x="20714" y="9634"/>
                        <a:pt x="20714" y="4941"/>
                      </a:cubicBezTo>
                      <a:cubicBezTo>
                        <a:pt x="20714" y="3995"/>
                        <a:pt x="20238" y="3154"/>
                        <a:pt x="19762" y="2208"/>
                      </a:cubicBezTo>
                      <a:cubicBezTo>
                        <a:pt x="19525" y="1787"/>
                        <a:pt x="19287" y="1366"/>
                        <a:pt x="18574" y="1051"/>
                      </a:cubicBezTo>
                      <a:cubicBezTo>
                        <a:pt x="18098" y="631"/>
                        <a:pt x="16671" y="526"/>
                        <a:pt x="15720" y="315"/>
                      </a:cubicBezTo>
                      <a:cubicBezTo>
                        <a:pt x="14531" y="105"/>
                        <a:pt x="13104" y="105"/>
                        <a:pt x="11915" y="0"/>
                      </a:cubicBezTo>
                      <a:cubicBezTo>
                        <a:pt x="11440" y="0"/>
                        <a:pt x="10727" y="0"/>
                        <a:pt x="10251" y="0"/>
                      </a:cubicBezTo>
                      <a:cubicBezTo>
                        <a:pt x="9538" y="105"/>
                        <a:pt x="9062" y="315"/>
                        <a:pt x="8587" y="526"/>
                      </a:cubicBezTo>
                      <a:cubicBezTo>
                        <a:pt x="7635" y="841"/>
                        <a:pt x="6447" y="1051"/>
                        <a:pt x="5733" y="1472"/>
                      </a:cubicBezTo>
                      <a:cubicBezTo>
                        <a:pt x="4782" y="1997"/>
                        <a:pt x="4544" y="2523"/>
                        <a:pt x="4068" y="3049"/>
                      </a:cubicBezTo>
                    </a:path>
                  </a:pathLst>
                </a:custGeom>
                <a:solidFill>
                  <a:srgbClr val="A9B4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4" name="شكل"/>
                <p:cNvSpPr/>
                <p:nvPr/>
              </p:nvSpPr>
              <p:spPr>
                <a:xfrm>
                  <a:off x="227719" y="262895"/>
                  <a:ext cx="53750" cy="111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94" h="21435" fill="norm" stroke="1" extrusionOk="0">
                      <a:moveTo>
                        <a:pt x="5619" y="6275"/>
                      </a:moveTo>
                      <a:cubicBezTo>
                        <a:pt x="4930" y="5732"/>
                        <a:pt x="4373" y="5135"/>
                        <a:pt x="4058" y="4413"/>
                      </a:cubicBezTo>
                      <a:cubicBezTo>
                        <a:pt x="3379" y="2857"/>
                        <a:pt x="2748" y="-147"/>
                        <a:pt x="7416" y="6"/>
                      </a:cubicBezTo>
                      <a:cubicBezTo>
                        <a:pt x="10098" y="94"/>
                        <a:pt x="12542" y="2034"/>
                        <a:pt x="13847" y="3023"/>
                      </a:cubicBezTo>
                      <a:cubicBezTo>
                        <a:pt x="16530" y="5054"/>
                        <a:pt x="21219" y="9065"/>
                        <a:pt x="19994" y="11672"/>
                      </a:cubicBezTo>
                      <a:cubicBezTo>
                        <a:pt x="19231" y="13296"/>
                        <a:pt x="15787" y="14725"/>
                        <a:pt x="13162" y="15569"/>
                      </a:cubicBezTo>
                      <a:cubicBezTo>
                        <a:pt x="11144" y="16218"/>
                        <a:pt x="5603" y="16941"/>
                        <a:pt x="5423" y="18406"/>
                      </a:cubicBezTo>
                      <a:cubicBezTo>
                        <a:pt x="5342" y="19085"/>
                        <a:pt x="7643" y="19259"/>
                        <a:pt x="7837" y="19985"/>
                      </a:cubicBezTo>
                      <a:cubicBezTo>
                        <a:pt x="6775" y="19964"/>
                        <a:pt x="6127" y="20071"/>
                        <a:pt x="5154" y="19776"/>
                      </a:cubicBezTo>
                      <a:cubicBezTo>
                        <a:pt x="7024" y="20000"/>
                        <a:pt x="7781" y="21453"/>
                        <a:pt x="4752" y="21435"/>
                      </a:cubicBezTo>
                      <a:cubicBezTo>
                        <a:pt x="2242" y="21421"/>
                        <a:pt x="391" y="19968"/>
                        <a:pt x="75" y="18884"/>
                      </a:cubicBezTo>
                      <a:cubicBezTo>
                        <a:pt x="-381" y="17318"/>
                        <a:pt x="1293" y="16633"/>
                        <a:pt x="3402" y="15668"/>
                      </a:cubicBezTo>
                      <a:cubicBezTo>
                        <a:pt x="6353" y="14318"/>
                        <a:pt x="13656" y="12008"/>
                        <a:pt x="10575" y="9536"/>
                      </a:cubicBezTo>
                      <a:cubicBezTo>
                        <a:pt x="8998" y="8271"/>
                        <a:pt x="7031" y="7387"/>
                        <a:pt x="5619" y="6275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5" name="خط"/>
                <p:cNvSpPr/>
                <p:nvPr/>
              </p:nvSpPr>
              <p:spPr>
                <a:xfrm>
                  <a:off x="351761" y="388788"/>
                  <a:ext cx="146664" cy="110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43" fill="norm" stroke="1" extrusionOk="0">
                      <a:moveTo>
                        <a:pt x="11838" y="4814"/>
                      </a:moveTo>
                      <a:cubicBezTo>
                        <a:pt x="15087" y="2047"/>
                        <a:pt x="17638" y="1431"/>
                        <a:pt x="21600" y="1684"/>
                      </a:cubicBezTo>
                      <a:cubicBezTo>
                        <a:pt x="20749" y="5006"/>
                        <a:pt x="16264" y="5923"/>
                        <a:pt x="13986" y="7927"/>
                      </a:cubicBezTo>
                      <a:cubicBezTo>
                        <a:pt x="16165" y="7390"/>
                        <a:pt x="19505" y="6699"/>
                        <a:pt x="21313" y="8544"/>
                      </a:cubicBezTo>
                      <a:cubicBezTo>
                        <a:pt x="19505" y="11426"/>
                        <a:pt x="15811" y="10984"/>
                        <a:pt x="13168" y="11782"/>
                      </a:cubicBezTo>
                      <a:cubicBezTo>
                        <a:pt x="14987" y="12151"/>
                        <a:pt x="20696" y="12433"/>
                        <a:pt x="18501" y="15937"/>
                      </a:cubicBezTo>
                      <a:cubicBezTo>
                        <a:pt x="17422" y="17659"/>
                        <a:pt x="10902" y="16917"/>
                        <a:pt x="9828" y="16689"/>
                      </a:cubicBezTo>
                      <a:cubicBezTo>
                        <a:pt x="11685" y="16832"/>
                        <a:pt x="13453" y="18803"/>
                        <a:pt x="13411" y="21315"/>
                      </a:cubicBezTo>
                      <a:cubicBezTo>
                        <a:pt x="10905" y="21600"/>
                        <a:pt x="9044" y="19668"/>
                        <a:pt x="6544" y="19227"/>
                      </a:cubicBezTo>
                      <a:cubicBezTo>
                        <a:pt x="4184" y="18810"/>
                        <a:pt x="2050" y="19325"/>
                        <a:pt x="0" y="18877"/>
                      </a:cubicBezTo>
                      <a:cubicBezTo>
                        <a:pt x="6716" y="13695"/>
                        <a:pt x="10727" y="4112"/>
                        <a:pt x="17973" y="0"/>
                      </a:cubicBezTo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6" name="خط"/>
                <p:cNvSpPr/>
                <p:nvPr/>
              </p:nvSpPr>
              <p:spPr>
                <a:xfrm>
                  <a:off x="355464" y="0"/>
                  <a:ext cx="116548" cy="123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094" fill="norm" stroke="1" extrusionOk="0">
                      <a:moveTo>
                        <a:pt x="159" y="14773"/>
                      </a:moveTo>
                      <a:cubicBezTo>
                        <a:pt x="925" y="13016"/>
                        <a:pt x="1250" y="11433"/>
                        <a:pt x="1889" y="9968"/>
                      </a:cubicBezTo>
                      <a:cubicBezTo>
                        <a:pt x="3796" y="7277"/>
                        <a:pt x="6204" y="5117"/>
                        <a:pt x="9113" y="3488"/>
                      </a:cubicBezTo>
                      <a:cubicBezTo>
                        <a:pt x="11453" y="2325"/>
                        <a:pt x="13478" y="1044"/>
                        <a:pt x="16132" y="0"/>
                      </a:cubicBezTo>
                      <a:cubicBezTo>
                        <a:pt x="16005" y="293"/>
                        <a:pt x="15877" y="586"/>
                        <a:pt x="15621" y="1172"/>
                      </a:cubicBezTo>
                      <a:cubicBezTo>
                        <a:pt x="14982" y="2636"/>
                        <a:pt x="14973" y="4338"/>
                        <a:pt x="14521" y="6214"/>
                      </a:cubicBezTo>
                      <a:cubicBezTo>
                        <a:pt x="14069" y="8090"/>
                        <a:pt x="13047" y="10433"/>
                        <a:pt x="11651" y="11953"/>
                      </a:cubicBezTo>
                      <a:cubicBezTo>
                        <a:pt x="11268" y="12831"/>
                        <a:pt x="10698" y="13298"/>
                        <a:pt x="10000" y="14058"/>
                      </a:cubicBezTo>
                      <a:cubicBezTo>
                        <a:pt x="9430" y="14525"/>
                        <a:pt x="8732" y="15284"/>
                        <a:pt x="7719" y="15925"/>
                      </a:cubicBezTo>
                      <a:cubicBezTo>
                        <a:pt x="8103" y="15047"/>
                        <a:pt x="9617" y="14937"/>
                        <a:pt x="10501" y="14589"/>
                      </a:cubicBezTo>
                      <a:cubicBezTo>
                        <a:pt x="13321" y="12804"/>
                        <a:pt x="17917" y="10552"/>
                        <a:pt x="21376" y="11708"/>
                      </a:cubicBezTo>
                      <a:cubicBezTo>
                        <a:pt x="19909" y="14120"/>
                        <a:pt x="16711" y="17485"/>
                        <a:pt x="13883" y="18597"/>
                      </a:cubicBezTo>
                      <a:cubicBezTo>
                        <a:pt x="11672" y="19467"/>
                        <a:pt x="9588" y="20043"/>
                        <a:pt x="7504" y="20620"/>
                      </a:cubicBezTo>
                      <a:cubicBezTo>
                        <a:pt x="5547" y="20904"/>
                        <a:pt x="3778" y="21600"/>
                        <a:pt x="1703" y="20475"/>
                      </a:cubicBezTo>
                      <a:cubicBezTo>
                        <a:pt x="445" y="19999"/>
                        <a:pt x="455" y="18297"/>
                        <a:pt x="209" y="17180"/>
                      </a:cubicBezTo>
                      <a:cubicBezTo>
                        <a:pt x="-224" y="15652"/>
                        <a:pt x="100" y="14069"/>
                        <a:pt x="424" y="12485"/>
                      </a:cubicBezTo>
                    </a:path>
                  </a:pathLst>
                </a:custGeom>
                <a:solidFill>
                  <a:srgbClr val="CAD4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7" name="شكل"/>
                <p:cNvSpPr/>
                <p:nvPr/>
              </p:nvSpPr>
              <p:spPr>
                <a:xfrm>
                  <a:off x="372126" y="33324"/>
                  <a:ext cx="73802" cy="81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9" h="21015" fill="norm" stroke="1" extrusionOk="0">
                      <a:moveTo>
                        <a:pt x="19998" y="11963"/>
                      </a:moveTo>
                      <a:cubicBezTo>
                        <a:pt x="18818" y="12918"/>
                        <a:pt x="17454" y="13286"/>
                        <a:pt x="16082" y="13933"/>
                      </a:cubicBezTo>
                      <a:cubicBezTo>
                        <a:pt x="16008" y="13968"/>
                        <a:pt x="15936" y="14007"/>
                        <a:pt x="15862" y="14043"/>
                      </a:cubicBezTo>
                      <a:cubicBezTo>
                        <a:pt x="16018" y="13457"/>
                        <a:pt x="16180" y="12867"/>
                        <a:pt x="16183" y="12751"/>
                      </a:cubicBezTo>
                      <a:cubicBezTo>
                        <a:pt x="16186" y="12534"/>
                        <a:pt x="15844" y="12467"/>
                        <a:pt x="15734" y="12652"/>
                      </a:cubicBezTo>
                      <a:cubicBezTo>
                        <a:pt x="15417" y="13184"/>
                        <a:pt x="15309" y="13830"/>
                        <a:pt x="15147" y="14419"/>
                      </a:cubicBezTo>
                      <a:cubicBezTo>
                        <a:pt x="13809" y="15163"/>
                        <a:pt x="12554" y="16057"/>
                        <a:pt x="11172" y="16743"/>
                      </a:cubicBezTo>
                      <a:cubicBezTo>
                        <a:pt x="9453" y="17596"/>
                        <a:pt x="7548" y="18037"/>
                        <a:pt x="5766" y="18759"/>
                      </a:cubicBezTo>
                      <a:cubicBezTo>
                        <a:pt x="4830" y="19137"/>
                        <a:pt x="1083" y="20933"/>
                        <a:pt x="975" y="19382"/>
                      </a:cubicBezTo>
                      <a:cubicBezTo>
                        <a:pt x="873" y="17909"/>
                        <a:pt x="1730" y="16325"/>
                        <a:pt x="2161" y="14931"/>
                      </a:cubicBezTo>
                      <a:cubicBezTo>
                        <a:pt x="2794" y="12881"/>
                        <a:pt x="3296" y="10816"/>
                        <a:pt x="4698" y="9053"/>
                      </a:cubicBezTo>
                      <a:cubicBezTo>
                        <a:pt x="5350" y="8234"/>
                        <a:pt x="6002" y="7411"/>
                        <a:pt x="6671" y="6602"/>
                      </a:cubicBezTo>
                      <a:cubicBezTo>
                        <a:pt x="8030" y="6294"/>
                        <a:pt x="9428" y="6167"/>
                        <a:pt x="10775" y="5820"/>
                      </a:cubicBezTo>
                      <a:cubicBezTo>
                        <a:pt x="10831" y="5859"/>
                        <a:pt x="10911" y="5874"/>
                        <a:pt x="10998" y="5839"/>
                      </a:cubicBezTo>
                      <a:cubicBezTo>
                        <a:pt x="11225" y="5745"/>
                        <a:pt x="11452" y="5651"/>
                        <a:pt x="11675" y="5548"/>
                      </a:cubicBezTo>
                      <a:cubicBezTo>
                        <a:pt x="11950" y="5421"/>
                        <a:pt x="11738" y="5056"/>
                        <a:pt x="11460" y="5120"/>
                      </a:cubicBezTo>
                      <a:cubicBezTo>
                        <a:pt x="10129" y="5428"/>
                        <a:pt x="8755" y="5527"/>
                        <a:pt x="7403" y="5736"/>
                      </a:cubicBezTo>
                      <a:cubicBezTo>
                        <a:pt x="9077" y="3792"/>
                        <a:pt x="10902" y="1969"/>
                        <a:pt x="13164" y="535"/>
                      </a:cubicBezTo>
                      <a:cubicBezTo>
                        <a:pt x="13502" y="320"/>
                        <a:pt x="13191" y="-140"/>
                        <a:pt x="12826" y="42"/>
                      </a:cubicBezTo>
                      <a:cubicBezTo>
                        <a:pt x="10143" y="1382"/>
                        <a:pt x="8119" y="3344"/>
                        <a:pt x="6315" y="5493"/>
                      </a:cubicBezTo>
                      <a:cubicBezTo>
                        <a:pt x="6397" y="4239"/>
                        <a:pt x="6174" y="2973"/>
                        <a:pt x="6379" y="1723"/>
                      </a:cubicBezTo>
                      <a:cubicBezTo>
                        <a:pt x="6440" y="1349"/>
                        <a:pt x="5860" y="1206"/>
                        <a:pt x="5739" y="1579"/>
                      </a:cubicBezTo>
                      <a:cubicBezTo>
                        <a:pt x="5232" y="3147"/>
                        <a:pt x="5737" y="4782"/>
                        <a:pt x="5368" y="6363"/>
                      </a:cubicBezTo>
                      <a:cubicBezTo>
                        <a:pt x="5348" y="6450"/>
                        <a:pt x="5366" y="6535"/>
                        <a:pt x="5405" y="6610"/>
                      </a:cubicBezTo>
                      <a:cubicBezTo>
                        <a:pt x="4723" y="7472"/>
                        <a:pt x="4063" y="8353"/>
                        <a:pt x="3399" y="9226"/>
                      </a:cubicBezTo>
                      <a:cubicBezTo>
                        <a:pt x="2004" y="11058"/>
                        <a:pt x="1688" y="13621"/>
                        <a:pt x="932" y="15689"/>
                      </a:cubicBezTo>
                      <a:cubicBezTo>
                        <a:pt x="342" y="17306"/>
                        <a:pt x="-283" y="18897"/>
                        <a:pt x="138" y="20603"/>
                      </a:cubicBezTo>
                      <a:cubicBezTo>
                        <a:pt x="175" y="20752"/>
                        <a:pt x="344" y="20892"/>
                        <a:pt x="509" y="20920"/>
                      </a:cubicBezTo>
                      <a:cubicBezTo>
                        <a:pt x="3623" y="21460"/>
                        <a:pt x="7608" y="19572"/>
                        <a:pt x="10390" y="18434"/>
                      </a:cubicBezTo>
                      <a:cubicBezTo>
                        <a:pt x="12113" y="17728"/>
                        <a:pt x="13638" y="16691"/>
                        <a:pt x="15237" y="15807"/>
                      </a:cubicBezTo>
                      <a:cubicBezTo>
                        <a:pt x="15529" y="15951"/>
                        <a:pt x="15978" y="15983"/>
                        <a:pt x="16221" y="16008"/>
                      </a:cubicBezTo>
                      <a:cubicBezTo>
                        <a:pt x="17012" y="16092"/>
                        <a:pt x="17791" y="16108"/>
                        <a:pt x="18582" y="16220"/>
                      </a:cubicBezTo>
                      <a:cubicBezTo>
                        <a:pt x="18901" y="16265"/>
                        <a:pt x="19000" y="15886"/>
                        <a:pt x="18702" y="15788"/>
                      </a:cubicBezTo>
                      <a:cubicBezTo>
                        <a:pt x="17800" y="15491"/>
                        <a:pt x="16892" y="15570"/>
                        <a:pt x="15984" y="15414"/>
                      </a:cubicBezTo>
                      <a:cubicBezTo>
                        <a:pt x="16396" y="15206"/>
                        <a:pt x="16814" y="15007"/>
                        <a:pt x="17246" y="14836"/>
                      </a:cubicBezTo>
                      <a:cubicBezTo>
                        <a:pt x="18686" y="14266"/>
                        <a:pt x="20098" y="13850"/>
                        <a:pt x="20948" y="12590"/>
                      </a:cubicBezTo>
                      <a:cubicBezTo>
                        <a:pt x="21317" y="12042"/>
                        <a:pt x="20476" y="11576"/>
                        <a:pt x="19998" y="11963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8" name="شكل"/>
                <p:cNvSpPr/>
                <p:nvPr/>
              </p:nvSpPr>
              <p:spPr>
                <a:xfrm>
                  <a:off x="279557" y="179583"/>
                  <a:ext cx="67393" cy="12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45" h="21600" fill="norm" stroke="1" extrusionOk="0">
                      <a:moveTo>
                        <a:pt x="15335" y="20320"/>
                      </a:moveTo>
                      <a:cubicBezTo>
                        <a:pt x="21581" y="13090"/>
                        <a:pt x="15852" y="6233"/>
                        <a:pt x="10014" y="0"/>
                      </a:cubicBezTo>
                      <a:cubicBezTo>
                        <a:pt x="6759" y="3321"/>
                        <a:pt x="3291" y="7096"/>
                        <a:pt x="1430" y="10893"/>
                      </a:cubicBezTo>
                      <a:cubicBezTo>
                        <a:pt x="520" y="12750"/>
                        <a:pt x="-19" y="14669"/>
                        <a:pt x="0" y="16625"/>
                      </a:cubicBezTo>
                      <a:cubicBezTo>
                        <a:pt x="10" y="17622"/>
                        <a:pt x="1685" y="20918"/>
                        <a:pt x="1174" y="21600"/>
                      </a:cubicBezTo>
                      <a:cubicBezTo>
                        <a:pt x="4607" y="17013"/>
                        <a:pt x="9188" y="13378"/>
                        <a:pt x="9658" y="7914"/>
                      </a:cubicBezTo>
                      <a:cubicBezTo>
                        <a:pt x="9467" y="11441"/>
                        <a:pt x="12274" y="16911"/>
                        <a:pt x="15335" y="20320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9" name="شكل"/>
                <p:cNvSpPr/>
                <p:nvPr/>
              </p:nvSpPr>
              <p:spPr>
                <a:xfrm>
                  <a:off x="148109" y="146258"/>
                  <a:ext cx="196437" cy="115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7" h="19255" fill="norm" stroke="1" extrusionOk="0">
                      <a:moveTo>
                        <a:pt x="20435" y="1696"/>
                      </a:moveTo>
                      <a:cubicBezTo>
                        <a:pt x="19448" y="-61"/>
                        <a:pt x="17692" y="-770"/>
                        <a:pt x="16332" y="1127"/>
                      </a:cubicBezTo>
                      <a:cubicBezTo>
                        <a:pt x="14397" y="3827"/>
                        <a:pt x="15469" y="2735"/>
                        <a:pt x="12999" y="2659"/>
                      </a:cubicBezTo>
                      <a:cubicBezTo>
                        <a:pt x="10635" y="2586"/>
                        <a:pt x="11036" y="5167"/>
                        <a:pt x="10355" y="7678"/>
                      </a:cubicBezTo>
                      <a:cubicBezTo>
                        <a:pt x="9665" y="10223"/>
                        <a:pt x="9199" y="9433"/>
                        <a:pt x="7317" y="9033"/>
                      </a:cubicBezTo>
                      <a:cubicBezTo>
                        <a:pt x="5236" y="8592"/>
                        <a:pt x="4815" y="8943"/>
                        <a:pt x="4091" y="11980"/>
                      </a:cubicBezTo>
                      <a:cubicBezTo>
                        <a:pt x="2838" y="11748"/>
                        <a:pt x="-111" y="15654"/>
                        <a:pt x="3" y="17837"/>
                      </a:cubicBezTo>
                      <a:cubicBezTo>
                        <a:pt x="160" y="20830"/>
                        <a:pt x="1947" y="18236"/>
                        <a:pt x="2760" y="17724"/>
                      </a:cubicBezTo>
                      <a:cubicBezTo>
                        <a:pt x="4611" y="16558"/>
                        <a:pt x="4840" y="17720"/>
                        <a:pt x="6740" y="18027"/>
                      </a:cubicBezTo>
                      <a:cubicBezTo>
                        <a:pt x="8613" y="18329"/>
                        <a:pt x="8739" y="15753"/>
                        <a:pt x="10094" y="14410"/>
                      </a:cubicBezTo>
                      <a:cubicBezTo>
                        <a:pt x="11927" y="12594"/>
                        <a:pt x="12774" y="15082"/>
                        <a:pt x="14632" y="14365"/>
                      </a:cubicBezTo>
                      <a:cubicBezTo>
                        <a:pt x="16492" y="13647"/>
                        <a:pt x="16082" y="10411"/>
                        <a:pt x="17313" y="9020"/>
                      </a:cubicBezTo>
                      <a:cubicBezTo>
                        <a:pt x="18544" y="7629"/>
                        <a:pt x="19982" y="9351"/>
                        <a:pt x="20853" y="6807"/>
                      </a:cubicBezTo>
                      <a:cubicBezTo>
                        <a:pt x="21489" y="4953"/>
                        <a:pt x="21181" y="3025"/>
                        <a:pt x="20435" y="1696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0" name="شكل"/>
                <p:cNvSpPr/>
                <p:nvPr/>
              </p:nvSpPr>
              <p:spPr>
                <a:xfrm>
                  <a:off x="138853" y="127744"/>
                  <a:ext cx="175883" cy="54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4147" fill="norm" stroke="1" extrusionOk="0">
                      <a:moveTo>
                        <a:pt x="0" y="6148"/>
                      </a:moveTo>
                      <a:cubicBezTo>
                        <a:pt x="2950" y="11114"/>
                        <a:pt x="6945" y="13578"/>
                        <a:pt x="10659" y="14069"/>
                      </a:cubicBezTo>
                      <a:cubicBezTo>
                        <a:pt x="12636" y="14330"/>
                        <a:pt x="14564" y="13941"/>
                        <a:pt x="16474" y="12841"/>
                      </a:cubicBezTo>
                      <a:cubicBezTo>
                        <a:pt x="17611" y="12188"/>
                        <a:pt x="20612" y="8277"/>
                        <a:pt x="21600" y="9216"/>
                      </a:cubicBezTo>
                      <a:cubicBezTo>
                        <a:pt x="16966" y="4807"/>
                        <a:pt x="3872" y="-7270"/>
                        <a:pt x="0" y="6148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1" name="شكل"/>
                <p:cNvSpPr/>
                <p:nvPr/>
              </p:nvSpPr>
              <p:spPr>
                <a:xfrm>
                  <a:off x="181434" y="175880"/>
                  <a:ext cx="147139" cy="65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7" h="21263" fill="norm" stroke="1" extrusionOk="0">
                      <a:moveTo>
                        <a:pt x="21133" y="89"/>
                      </a:moveTo>
                      <a:cubicBezTo>
                        <a:pt x="19628" y="2863"/>
                        <a:pt x="17911" y="4880"/>
                        <a:pt x="16167" y="6810"/>
                      </a:cubicBezTo>
                      <a:cubicBezTo>
                        <a:pt x="15875" y="7133"/>
                        <a:pt x="15578" y="7431"/>
                        <a:pt x="15280" y="7720"/>
                      </a:cubicBezTo>
                      <a:cubicBezTo>
                        <a:pt x="15108" y="7116"/>
                        <a:pt x="14533" y="7148"/>
                        <a:pt x="14270" y="7103"/>
                      </a:cubicBezTo>
                      <a:cubicBezTo>
                        <a:pt x="13551" y="6979"/>
                        <a:pt x="13037" y="6837"/>
                        <a:pt x="12391" y="5934"/>
                      </a:cubicBezTo>
                      <a:cubicBezTo>
                        <a:pt x="12122" y="5559"/>
                        <a:pt x="11894" y="6503"/>
                        <a:pt x="12155" y="6881"/>
                      </a:cubicBezTo>
                      <a:cubicBezTo>
                        <a:pt x="12548" y="7453"/>
                        <a:pt x="12998" y="7656"/>
                        <a:pt x="13400" y="8166"/>
                      </a:cubicBezTo>
                      <a:cubicBezTo>
                        <a:pt x="13627" y="8453"/>
                        <a:pt x="14189" y="8171"/>
                        <a:pt x="14454" y="8209"/>
                      </a:cubicBezTo>
                      <a:cubicBezTo>
                        <a:pt x="14542" y="8222"/>
                        <a:pt x="14611" y="8252"/>
                        <a:pt x="14671" y="8293"/>
                      </a:cubicBezTo>
                      <a:cubicBezTo>
                        <a:pt x="13361" y="9479"/>
                        <a:pt x="12020" y="10473"/>
                        <a:pt x="10726" y="11757"/>
                      </a:cubicBezTo>
                      <a:cubicBezTo>
                        <a:pt x="9140" y="13332"/>
                        <a:pt x="7343" y="13731"/>
                        <a:pt x="5722" y="15176"/>
                      </a:cubicBezTo>
                      <a:cubicBezTo>
                        <a:pt x="3827" y="16865"/>
                        <a:pt x="1969" y="18783"/>
                        <a:pt x="98" y="20593"/>
                      </a:cubicBezTo>
                      <a:cubicBezTo>
                        <a:pt x="-78" y="20763"/>
                        <a:pt x="3" y="21402"/>
                        <a:pt x="185" y="21237"/>
                      </a:cubicBezTo>
                      <a:cubicBezTo>
                        <a:pt x="2215" y="19391"/>
                        <a:pt x="4234" y="17459"/>
                        <a:pt x="6287" y="15746"/>
                      </a:cubicBezTo>
                      <a:cubicBezTo>
                        <a:pt x="8021" y="14299"/>
                        <a:pt x="9861" y="13421"/>
                        <a:pt x="11625" y="12154"/>
                      </a:cubicBezTo>
                      <a:cubicBezTo>
                        <a:pt x="12713" y="11373"/>
                        <a:pt x="13809" y="10459"/>
                        <a:pt x="14886" y="9408"/>
                      </a:cubicBezTo>
                      <a:cubicBezTo>
                        <a:pt x="14819" y="9921"/>
                        <a:pt x="14669" y="10513"/>
                        <a:pt x="14604" y="11011"/>
                      </a:cubicBezTo>
                      <a:cubicBezTo>
                        <a:pt x="14449" y="12203"/>
                        <a:pt x="14160" y="13158"/>
                        <a:pt x="13869" y="14197"/>
                      </a:cubicBezTo>
                      <a:cubicBezTo>
                        <a:pt x="13783" y="14503"/>
                        <a:pt x="13993" y="14845"/>
                        <a:pt x="14098" y="14569"/>
                      </a:cubicBezTo>
                      <a:cubicBezTo>
                        <a:pt x="14486" y="13551"/>
                        <a:pt x="14808" y="12497"/>
                        <a:pt x="15019" y="11240"/>
                      </a:cubicBezTo>
                      <a:cubicBezTo>
                        <a:pt x="15175" y="10310"/>
                        <a:pt x="15384" y="9707"/>
                        <a:pt x="15398" y="8896"/>
                      </a:cubicBezTo>
                      <a:cubicBezTo>
                        <a:pt x="17554" y="6694"/>
                        <a:pt x="19617" y="3935"/>
                        <a:pt x="21365" y="578"/>
                      </a:cubicBezTo>
                      <a:cubicBezTo>
                        <a:pt x="21522" y="276"/>
                        <a:pt x="21289" y="-198"/>
                        <a:pt x="21133" y="8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2" name="شكل"/>
                <p:cNvSpPr/>
                <p:nvPr/>
              </p:nvSpPr>
              <p:spPr>
                <a:xfrm>
                  <a:off x="312882" y="109231"/>
                  <a:ext cx="168425" cy="148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42" fill="norm" stroke="1" extrusionOk="0">
                      <a:moveTo>
                        <a:pt x="21600" y="119"/>
                      </a:moveTo>
                      <a:cubicBezTo>
                        <a:pt x="21600" y="51"/>
                        <a:pt x="3651" y="-158"/>
                        <a:pt x="1559" y="222"/>
                      </a:cubicBezTo>
                      <a:cubicBezTo>
                        <a:pt x="964" y="3157"/>
                        <a:pt x="1413" y="6285"/>
                        <a:pt x="1136" y="9287"/>
                      </a:cubicBezTo>
                      <a:cubicBezTo>
                        <a:pt x="803" y="12891"/>
                        <a:pt x="126" y="16482"/>
                        <a:pt x="0" y="20094"/>
                      </a:cubicBezTo>
                      <a:cubicBezTo>
                        <a:pt x="4064" y="20427"/>
                        <a:pt x="8228" y="20037"/>
                        <a:pt x="12279" y="20496"/>
                      </a:cubicBezTo>
                      <a:cubicBezTo>
                        <a:pt x="14864" y="20790"/>
                        <a:pt x="18195" y="20121"/>
                        <a:pt x="20477" y="21442"/>
                      </a:cubicBezTo>
                      <a:cubicBezTo>
                        <a:pt x="20328" y="14613"/>
                        <a:pt x="21540" y="7059"/>
                        <a:pt x="21600" y="119"/>
                      </a:cubicBezTo>
                      <a:close/>
                    </a:path>
                  </a:pathLst>
                </a:custGeom>
                <a:solidFill>
                  <a:srgbClr val="FFD5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3" name="شكل"/>
                <p:cNvSpPr/>
                <p:nvPr/>
              </p:nvSpPr>
              <p:spPr>
                <a:xfrm>
                  <a:off x="148109" y="87014"/>
                  <a:ext cx="15520" cy="143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295" h="14012" fill="norm" stroke="1" extrusionOk="0">
                      <a:moveTo>
                        <a:pt x="1916" y="1974"/>
                      </a:moveTo>
                      <a:cubicBezTo>
                        <a:pt x="-3917" y="7762"/>
                        <a:pt x="4903" y="16146"/>
                        <a:pt x="10600" y="13515"/>
                      </a:cubicBezTo>
                      <a:cubicBezTo>
                        <a:pt x="17683" y="10244"/>
                        <a:pt x="9402" y="-5454"/>
                        <a:pt x="1916" y="1974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4" name="شكل"/>
                <p:cNvSpPr/>
                <p:nvPr/>
              </p:nvSpPr>
              <p:spPr>
                <a:xfrm>
                  <a:off x="318436" y="323990"/>
                  <a:ext cx="13336" cy="16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138" h="16730" fill="norm" stroke="1" extrusionOk="0">
                      <a:moveTo>
                        <a:pt x="7330" y="91"/>
                      </a:moveTo>
                      <a:cubicBezTo>
                        <a:pt x="-2131" y="-1255"/>
                        <a:pt x="-1870" y="12686"/>
                        <a:pt x="4894" y="16100"/>
                      </a:cubicBezTo>
                      <a:cubicBezTo>
                        <a:pt x="13301" y="20345"/>
                        <a:pt x="19469" y="1818"/>
                        <a:pt x="7330" y="91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5" name="شكل"/>
                <p:cNvSpPr/>
                <p:nvPr/>
              </p:nvSpPr>
              <p:spPr>
                <a:xfrm>
                  <a:off x="361018" y="523938"/>
                  <a:ext cx="24431" cy="22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4"/>
                      </a:moveTo>
                      <a:cubicBezTo>
                        <a:pt x="-3905" y="7829"/>
                        <a:pt x="4957" y="16129"/>
                        <a:pt x="10635" y="13456"/>
                      </a:cubicBezTo>
                      <a:cubicBezTo>
                        <a:pt x="17695" y="10133"/>
                        <a:pt x="9322" y="-5471"/>
                        <a:pt x="1888" y="2004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6" name="شكل"/>
                <p:cNvSpPr/>
                <p:nvPr/>
              </p:nvSpPr>
              <p:spPr>
                <a:xfrm>
                  <a:off x="42581" y="336950"/>
                  <a:ext cx="45609" cy="337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3" h="18525" fill="norm" stroke="1" extrusionOk="0">
                      <a:moveTo>
                        <a:pt x="5893" y="7561"/>
                      </a:moveTo>
                      <a:cubicBezTo>
                        <a:pt x="3096" y="9553"/>
                        <a:pt x="641" y="11218"/>
                        <a:pt x="0" y="11457"/>
                      </a:cubicBezTo>
                      <a:cubicBezTo>
                        <a:pt x="1117" y="12574"/>
                        <a:pt x="21600" y="21600"/>
                        <a:pt x="20359" y="17434"/>
                      </a:cubicBezTo>
                      <a:cubicBezTo>
                        <a:pt x="18666" y="11752"/>
                        <a:pt x="17385" y="5764"/>
                        <a:pt x="15891" y="0"/>
                      </a:cubicBezTo>
                      <a:cubicBezTo>
                        <a:pt x="15940" y="186"/>
                        <a:pt x="10461" y="4308"/>
                        <a:pt x="5893" y="7561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7" name="شكل"/>
                <p:cNvSpPr/>
                <p:nvPr/>
              </p:nvSpPr>
              <p:spPr>
                <a:xfrm>
                  <a:off x="194394" y="18513"/>
                  <a:ext cx="168425" cy="1480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42" fill="norm" stroke="1" extrusionOk="0">
                      <a:moveTo>
                        <a:pt x="21600" y="119"/>
                      </a:moveTo>
                      <a:cubicBezTo>
                        <a:pt x="21600" y="51"/>
                        <a:pt x="3651" y="-158"/>
                        <a:pt x="1559" y="222"/>
                      </a:cubicBezTo>
                      <a:cubicBezTo>
                        <a:pt x="964" y="3157"/>
                        <a:pt x="1413" y="6285"/>
                        <a:pt x="1136" y="9287"/>
                      </a:cubicBezTo>
                      <a:cubicBezTo>
                        <a:pt x="803" y="12891"/>
                        <a:pt x="126" y="16482"/>
                        <a:pt x="0" y="20094"/>
                      </a:cubicBezTo>
                      <a:cubicBezTo>
                        <a:pt x="4064" y="20427"/>
                        <a:pt x="8228" y="20037"/>
                        <a:pt x="12279" y="20496"/>
                      </a:cubicBezTo>
                      <a:cubicBezTo>
                        <a:pt x="14864" y="20790"/>
                        <a:pt x="18195" y="20121"/>
                        <a:pt x="20477" y="21442"/>
                      </a:cubicBezTo>
                      <a:cubicBezTo>
                        <a:pt x="20328" y="14613"/>
                        <a:pt x="21540" y="7059"/>
                        <a:pt x="21600" y="119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8" name="شكل"/>
                <p:cNvSpPr/>
                <p:nvPr/>
              </p:nvSpPr>
              <p:spPr>
                <a:xfrm>
                  <a:off x="242530" y="44432"/>
                  <a:ext cx="86768" cy="10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3" h="19385" fill="norm" stroke="1" extrusionOk="0">
                      <a:moveTo>
                        <a:pt x="19712" y="2654"/>
                      </a:moveTo>
                      <a:cubicBezTo>
                        <a:pt x="18481" y="3033"/>
                        <a:pt x="18297" y="17707"/>
                        <a:pt x="19559" y="19252"/>
                      </a:cubicBezTo>
                      <a:cubicBezTo>
                        <a:pt x="21100" y="21144"/>
                        <a:pt x="21201" y="2190"/>
                        <a:pt x="19712" y="2654"/>
                      </a:cubicBezTo>
                      <a:close/>
                      <a:moveTo>
                        <a:pt x="16359" y="2654"/>
                      </a:moveTo>
                      <a:cubicBezTo>
                        <a:pt x="15129" y="3037"/>
                        <a:pt x="14944" y="17707"/>
                        <a:pt x="16206" y="19252"/>
                      </a:cubicBezTo>
                      <a:cubicBezTo>
                        <a:pt x="17748" y="21144"/>
                        <a:pt x="17849" y="2194"/>
                        <a:pt x="16359" y="2654"/>
                      </a:cubicBezTo>
                      <a:close/>
                      <a:moveTo>
                        <a:pt x="12047" y="2135"/>
                      </a:moveTo>
                      <a:cubicBezTo>
                        <a:pt x="10815" y="2517"/>
                        <a:pt x="10631" y="17187"/>
                        <a:pt x="11893" y="18736"/>
                      </a:cubicBezTo>
                      <a:cubicBezTo>
                        <a:pt x="13435" y="20625"/>
                        <a:pt x="13536" y="1671"/>
                        <a:pt x="12047" y="2135"/>
                      </a:cubicBezTo>
                      <a:close/>
                      <a:moveTo>
                        <a:pt x="8238" y="527"/>
                      </a:moveTo>
                      <a:cubicBezTo>
                        <a:pt x="7007" y="906"/>
                        <a:pt x="6823" y="15580"/>
                        <a:pt x="8085" y="17125"/>
                      </a:cubicBezTo>
                      <a:cubicBezTo>
                        <a:pt x="9626" y="19017"/>
                        <a:pt x="9727" y="63"/>
                        <a:pt x="8238" y="527"/>
                      </a:cubicBezTo>
                      <a:close/>
                      <a:moveTo>
                        <a:pt x="4886" y="527"/>
                      </a:moveTo>
                      <a:cubicBezTo>
                        <a:pt x="3655" y="910"/>
                        <a:pt x="3471" y="15580"/>
                        <a:pt x="4733" y="17125"/>
                      </a:cubicBezTo>
                      <a:cubicBezTo>
                        <a:pt x="6274" y="19017"/>
                        <a:pt x="6375" y="67"/>
                        <a:pt x="4886" y="527"/>
                      </a:cubicBezTo>
                      <a:close/>
                      <a:moveTo>
                        <a:pt x="863" y="16609"/>
                      </a:moveTo>
                      <a:cubicBezTo>
                        <a:pt x="-399" y="15060"/>
                        <a:pt x="-215" y="390"/>
                        <a:pt x="1016" y="8"/>
                      </a:cubicBezTo>
                      <a:cubicBezTo>
                        <a:pt x="2505" y="-456"/>
                        <a:pt x="2405" y="18498"/>
                        <a:pt x="863" y="1660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9" name="شكل"/>
                <p:cNvSpPr/>
                <p:nvPr/>
              </p:nvSpPr>
              <p:spPr>
                <a:xfrm>
                  <a:off x="235124" y="77757"/>
                  <a:ext cx="88591" cy="46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1" h="20535" fill="norm" stroke="1" extrusionOk="0">
                      <a:moveTo>
                        <a:pt x="20628" y="15389"/>
                      </a:moveTo>
                      <a:cubicBezTo>
                        <a:pt x="20073" y="15804"/>
                        <a:pt x="18571" y="17535"/>
                        <a:pt x="18011" y="16296"/>
                      </a:cubicBezTo>
                      <a:cubicBezTo>
                        <a:pt x="17833" y="15903"/>
                        <a:pt x="17495" y="15493"/>
                        <a:pt x="17203" y="15506"/>
                      </a:cubicBezTo>
                      <a:cubicBezTo>
                        <a:pt x="16713" y="15528"/>
                        <a:pt x="16349" y="16070"/>
                        <a:pt x="15918" y="16396"/>
                      </a:cubicBezTo>
                      <a:cubicBezTo>
                        <a:pt x="15328" y="16898"/>
                        <a:pt x="14718" y="17310"/>
                        <a:pt x="14089" y="17631"/>
                      </a:cubicBezTo>
                      <a:cubicBezTo>
                        <a:pt x="13346" y="17856"/>
                        <a:pt x="12949" y="16987"/>
                        <a:pt x="12896" y="15023"/>
                      </a:cubicBezTo>
                      <a:cubicBezTo>
                        <a:pt x="13100" y="14306"/>
                        <a:pt x="12541" y="13472"/>
                        <a:pt x="12258" y="14158"/>
                      </a:cubicBezTo>
                      <a:cubicBezTo>
                        <a:pt x="12236" y="14211"/>
                        <a:pt x="12222" y="14260"/>
                        <a:pt x="12201" y="14313"/>
                      </a:cubicBezTo>
                      <a:cubicBezTo>
                        <a:pt x="12200" y="14312"/>
                        <a:pt x="12199" y="14310"/>
                        <a:pt x="12198" y="14309"/>
                      </a:cubicBezTo>
                      <a:cubicBezTo>
                        <a:pt x="12188" y="14342"/>
                        <a:pt x="12177" y="14373"/>
                        <a:pt x="12167" y="14405"/>
                      </a:cubicBezTo>
                      <a:cubicBezTo>
                        <a:pt x="12085" y="14621"/>
                        <a:pt x="12010" y="14831"/>
                        <a:pt x="11948" y="15035"/>
                      </a:cubicBezTo>
                      <a:cubicBezTo>
                        <a:pt x="10647" y="18422"/>
                        <a:pt x="7712" y="20867"/>
                        <a:pt x="6514" y="15666"/>
                      </a:cubicBezTo>
                      <a:cubicBezTo>
                        <a:pt x="6181" y="14221"/>
                        <a:pt x="5747" y="12812"/>
                        <a:pt x="4864" y="12406"/>
                      </a:cubicBezTo>
                      <a:cubicBezTo>
                        <a:pt x="2753" y="11435"/>
                        <a:pt x="525" y="15179"/>
                        <a:pt x="14" y="18646"/>
                      </a:cubicBezTo>
                      <a:cubicBezTo>
                        <a:pt x="-93" y="19369"/>
                        <a:pt x="471" y="19580"/>
                        <a:pt x="607" y="18919"/>
                      </a:cubicBezTo>
                      <a:cubicBezTo>
                        <a:pt x="1132" y="16392"/>
                        <a:pt x="2146" y="15073"/>
                        <a:pt x="3441" y="14176"/>
                      </a:cubicBezTo>
                      <a:cubicBezTo>
                        <a:pt x="5475" y="12767"/>
                        <a:pt x="5534" y="16086"/>
                        <a:pt x="6084" y="17922"/>
                      </a:cubicBezTo>
                      <a:cubicBezTo>
                        <a:pt x="6472" y="19218"/>
                        <a:pt x="6955" y="19882"/>
                        <a:pt x="7719" y="20316"/>
                      </a:cubicBezTo>
                      <a:cubicBezTo>
                        <a:pt x="9097" y="21097"/>
                        <a:pt x="10645" y="19677"/>
                        <a:pt x="11747" y="17745"/>
                      </a:cubicBezTo>
                      <a:cubicBezTo>
                        <a:pt x="12109" y="19335"/>
                        <a:pt x="13439" y="20045"/>
                        <a:pt x="14787" y="19824"/>
                      </a:cubicBezTo>
                      <a:cubicBezTo>
                        <a:pt x="15480" y="19710"/>
                        <a:pt x="15960" y="18942"/>
                        <a:pt x="16583" y="18490"/>
                      </a:cubicBezTo>
                      <a:cubicBezTo>
                        <a:pt x="17189" y="18051"/>
                        <a:pt x="17270" y="19070"/>
                        <a:pt x="17722" y="19175"/>
                      </a:cubicBezTo>
                      <a:cubicBezTo>
                        <a:pt x="19114" y="19495"/>
                        <a:pt x="20165" y="18825"/>
                        <a:pt x="21156" y="16978"/>
                      </a:cubicBezTo>
                      <a:cubicBezTo>
                        <a:pt x="21507" y="16322"/>
                        <a:pt x="21123" y="15018"/>
                        <a:pt x="20628" y="15389"/>
                      </a:cubicBezTo>
                      <a:close/>
                      <a:moveTo>
                        <a:pt x="1691" y="8815"/>
                      </a:moveTo>
                      <a:cubicBezTo>
                        <a:pt x="2614" y="5850"/>
                        <a:pt x="3970" y="1049"/>
                        <a:pt x="5884" y="70"/>
                      </a:cubicBezTo>
                      <a:cubicBezTo>
                        <a:pt x="7005" y="-503"/>
                        <a:pt x="7004" y="2559"/>
                        <a:pt x="7010" y="4416"/>
                      </a:cubicBezTo>
                      <a:cubicBezTo>
                        <a:pt x="7858" y="3458"/>
                        <a:pt x="8537" y="1797"/>
                        <a:pt x="9553" y="2020"/>
                      </a:cubicBezTo>
                      <a:cubicBezTo>
                        <a:pt x="9727" y="2058"/>
                        <a:pt x="9923" y="2416"/>
                        <a:pt x="9956" y="2730"/>
                      </a:cubicBezTo>
                      <a:cubicBezTo>
                        <a:pt x="10057" y="3681"/>
                        <a:pt x="9627" y="5324"/>
                        <a:pt x="10163" y="4682"/>
                      </a:cubicBezTo>
                      <a:cubicBezTo>
                        <a:pt x="10688" y="4054"/>
                        <a:pt x="11168" y="3304"/>
                        <a:pt x="11696" y="2689"/>
                      </a:cubicBezTo>
                      <a:cubicBezTo>
                        <a:pt x="12088" y="2232"/>
                        <a:pt x="12678" y="2599"/>
                        <a:pt x="12795" y="3459"/>
                      </a:cubicBezTo>
                      <a:cubicBezTo>
                        <a:pt x="13272" y="6953"/>
                        <a:pt x="15121" y="4047"/>
                        <a:pt x="16128" y="3550"/>
                      </a:cubicBezTo>
                      <a:cubicBezTo>
                        <a:pt x="16483" y="3375"/>
                        <a:pt x="16795" y="3723"/>
                        <a:pt x="16923" y="4338"/>
                      </a:cubicBezTo>
                      <a:cubicBezTo>
                        <a:pt x="17637" y="7782"/>
                        <a:pt x="19248" y="6073"/>
                        <a:pt x="20618" y="5027"/>
                      </a:cubicBezTo>
                      <a:cubicBezTo>
                        <a:pt x="21187" y="4592"/>
                        <a:pt x="21431" y="6107"/>
                        <a:pt x="21025" y="6702"/>
                      </a:cubicBezTo>
                      <a:cubicBezTo>
                        <a:pt x="20011" y="8190"/>
                        <a:pt x="18691" y="9754"/>
                        <a:pt x="17320" y="9122"/>
                      </a:cubicBezTo>
                      <a:cubicBezTo>
                        <a:pt x="16264" y="8635"/>
                        <a:pt x="16144" y="7646"/>
                        <a:pt x="15936" y="6303"/>
                      </a:cubicBezTo>
                      <a:cubicBezTo>
                        <a:pt x="15088" y="7191"/>
                        <a:pt x="14399" y="8438"/>
                        <a:pt x="13240" y="8073"/>
                      </a:cubicBezTo>
                      <a:cubicBezTo>
                        <a:pt x="12413" y="7813"/>
                        <a:pt x="11985" y="7106"/>
                        <a:pt x="11705" y="6039"/>
                      </a:cubicBezTo>
                      <a:cubicBezTo>
                        <a:pt x="10803" y="7276"/>
                        <a:pt x="9738" y="8628"/>
                        <a:pt x="8801" y="7187"/>
                      </a:cubicBezTo>
                      <a:cubicBezTo>
                        <a:pt x="8484" y="6701"/>
                        <a:pt x="8464" y="5879"/>
                        <a:pt x="8547" y="5112"/>
                      </a:cubicBezTo>
                      <a:cubicBezTo>
                        <a:pt x="8404" y="5292"/>
                        <a:pt x="8258" y="5461"/>
                        <a:pt x="8123" y="5661"/>
                      </a:cubicBezTo>
                      <a:cubicBezTo>
                        <a:pt x="7640" y="6281"/>
                        <a:pt x="7253" y="6689"/>
                        <a:pt x="6682" y="6879"/>
                      </a:cubicBezTo>
                      <a:cubicBezTo>
                        <a:pt x="6416" y="6969"/>
                        <a:pt x="6061" y="6789"/>
                        <a:pt x="6002" y="6206"/>
                      </a:cubicBezTo>
                      <a:cubicBezTo>
                        <a:pt x="5972" y="5906"/>
                        <a:pt x="5963" y="1452"/>
                        <a:pt x="4983" y="3304"/>
                      </a:cubicBezTo>
                      <a:cubicBezTo>
                        <a:pt x="3978" y="5202"/>
                        <a:pt x="3191" y="7321"/>
                        <a:pt x="2458" y="9598"/>
                      </a:cubicBezTo>
                      <a:cubicBezTo>
                        <a:pt x="2170" y="10493"/>
                        <a:pt x="1408" y="9725"/>
                        <a:pt x="1691" y="881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0" name="شكل"/>
                <p:cNvSpPr/>
                <p:nvPr/>
              </p:nvSpPr>
              <p:spPr>
                <a:xfrm>
                  <a:off x="59243" y="409153"/>
                  <a:ext cx="49732" cy="47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257" fill="norm" stroke="1" extrusionOk="0">
                      <a:moveTo>
                        <a:pt x="9981" y="20257"/>
                      </a:moveTo>
                      <a:cubicBezTo>
                        <a:pt x="6426" y="13860"/>
                        <a:pt x="2408" y="7367"/>
                        <a:pt x="0" y="543"/>
                      </a:cubicBezTo>
                      <a:cubicBezTo>
                        <a:pt x="6105" y="-1343"/>
                        <a:pt x="14998" y="2165"/>
                        <a:pt x="21600" y="3801"/>
                      </a:cubicBezTo>
                      <a:cubicBezTo>
                        <a:pt x="18379" y="4963"/>
                        <a:pt x="7694" y="16143"/>
                        <a:pt x="9981" y="20257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1" name="شكل"/>
                <p:cNvSpPr/>
                <p:nvPr/>
              </p:nvSpPr>
              <p:spPr>
                <a:xfrm>
                  <a:off x="379531" y="274003"/>
                  <a:ext cx="45953" cy="470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14316" y="18241"/>
                        <a:pt x="6563" y="15088"/>
                        <a:pt x="0" y="10641"/>
                      </a:cubicBezTo>
                      <a:cubicBezTo>
                        <a:pt x="4097" y="5187"/>
                        <a:pt x="14157" y="2694"/>
                        <a:pt x="20991" y="0"/>
                      </a:cubicBezTo>
                      <a:cubicBezTo>
                        <a:pt x="18937" y="3023"/>
                        <a:pt x="16916" y="1944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2" name="شكل"/>
                <p:cNvSpPr/>
                <p:nvPr/>
              </p:nvSpPr>
              <p:spPr>
                <a:xfrm>
                  <a:off x="338801" y="149961"/>
                  <a:ext cx="117728" cy="735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3" h="20205" fill="norm" stroke="1" extrusionOk="0">
                      <a:moveTo>
                        <a:pt x="11237" y="19995"/>
                      </a:moveTo>
                      <a:cubicBezTo>
                        <a:pt x="11742" y="19089"/>
                        <a:pt x="12370" y="18626"/>
                        <a:pt x="12861" y="19676"/>
                      </a:cubicBezTo>
                      <a:cubicBezTo>
                        <a:pt x="12961" y="19890"/>
                        <a:pt x="13207" y="20212"/>
                        <a:pt x="13407" y="20204"/>
                      </a:cubicBezTo>
                      <a:cubicBezTo>
                        <a:pt x="14162" y="20177"/>
                        <a:pt x="14672" y="17751"/>
                        <a:pt x="15116" y="18979"/>
                      </a:cubicBezTo>
                      <a:cubicBezTo>
                        <a:pt x="15496" y="20028"/>
                        <a:pt x="16052" y="20300"/>
                        <a:pt x="16729" y="19763"/>
                      </a:cubicBezTo>
                      <a:cubicBezTo>
                        <a:pt x="17470" y="19175"/>
                        <a:pt x="17862" y="18952"/>
                        <a:pt x="18682" y="19432"/>
                      </a:cubicBezTo>
                      <a:cubicBezTo>
                        <a:pt x="19172" y="19719"/>
                        <a:pt x="19564" y="19494"/>
                        <a:pt x="19995" y="19153"/>
                      </a:cubicBezTo>
                      <a:cubicBezTo>
                        <a:pt x="20353" y="18869"/>
                        <a:pt x="20081" y="17954"/>
                        <a:pt x="19702" y="18176"/>
                      </a:cubicBezTo>
                      <a:cubicBezTo>
                        <a:pt x="18833" y="18685"/>
                        <a:pt x="18568" y="17771"/>
                        <a:pt x="17805" y="17838"/>
                      </a:cubicBezTo>
                      <a:cubicBezTo>
                        <a:pt x="17328" y="17880"/>
                        <a:pt x="17001" y="18114"/>
                        <a:pt x="16591" y="18475"/>
                      </a:cubicBezTo>
                      <a:cubicBezTo>
                        <a:pt x="15693" y="19268"/>
                        <a:pt x="15521" y="16570"/>
                        <a:pt x="14584" y="17276"/>
                      </a:cubicBezTo>
                      <a:cubicBezTo>
                        <a:pt x="14303" y="17487"/>
                        <a:pt x="14172" y="17852"/>
                        <a:pt x="14008" y="18243"/>
                      </a:cubicBezTo>
                      <a:cubicBezTo>
                        <a:pt x="13259" y="20021"/>
                        <a:pt x="13267" y="18393"/>
                        <a:pt x="12850" y="18058"/>
                      </a:cubicBezTo>
                      <a:cubicBezTo>
                        <a:pt x="11860" y="17264"/>
                        <a:pt x="11417" y="18318"/>
                        <a:pt x="10840" y="19425"/>
                      </a:cubicBezTo>
                      <a:cubicBezTo>
                        <a:pt x="10626" y="19838"/>
                        <a:pt x="11008" y="20407"/>
                        <a:pt x="11237" y="19995"/>
                      </a:cubicBezTo>
                      <a:cubicBezTo>
                        <a:pt x="11237" y="19995"/>
                        <a:pt x="11237" y="19995"/>
                        <a:pt x="11237" y="19995"/>
                      </a:cubicBezTo>
                      <a:close/>
                      <a:moveTo>
                        <a:pt x="496" y="18684"/>
                      </a:moveTo>
                      <a:cubicBezTo>
                        <a:pt x="564" y="16867"/>
                        <a:pt x="1543" y="17472"/>
                        <a:pt x="2138" y="18041"/>
                      </a:cubicBezTo>
                      <a:cubicBezTo>
                        <a:pt x="2302" y="18198"/>
                        <a:pt x="2613" y="18005"/>
                        <a:pt x="2743" y="17884"/>
                      </a:cubicBezTo>
                      <a:cubicBezTo>
                        <a:pt x="2891" y="17745"/>
                        <a:pt x="3069" y="17518"/>
                        <a:pt x="3120" y="17252"/>
                      </a:cubicBezTo>
                      <a:cubicBezTo>
                        <a:pt x="3168" y="17002"/>
                        <a:pt x="3906" y="18177"/>
                        <a:pt x="3991" y="18258"/>
                      </a:cubicBezTo>
                      <a:cubicBezTo>
                        <a:pt x="4694" y="18932"/>
                        <a:pt x="5414" y="18415"/>
                        <a:pt x="6183" y="18571"/>
                      </a:cubicBezTo>
                      <a:cubicBezTo>
                        <a:pt x="7002" y="18738"/>
                        <a:pt x="7611" y="18310"/>
                        <a:pt x="8221" y="17480"/>
                      </a:cubicBezTo>
                      <a:cubicBezTo>
                        <a:pt x="8474" y="17136"/>
                        <a:pt x="8122" y="16481"/>
                        <a:pt x="7846" y="16783"/>
                      </a:cubicBezTo>
                      <a:cubicBezTo>
                        <a:pt x="7087" y="17614"/>
                        <a:pt x="6773" y="17616"/>
                        <a:pt x="5926" y="17291"/>
                      </a:cubicBezTo>
                      <a:cubicBezTo>
                        <a:pt x="5552" y="17147"/>
                        <a:pt x="5247" y="17225"/>
                        <a:pt x="4878" y="17370"/>
                      </a:cubicBezTo>
                      <a:cubicBezTo>
                        <a:pt x="3922" y="17746"/>
                        <a:pt x="3679" y="15870"/>
                        <a:pt x="2866" y="16258"/>
                      </a:cubicBezTo>
                      <a:cubicBezTo>
                        <a:pt x="2562" y="16403"/>
                        <a:pt x="2614" y="17504"/>
                        <a:pt x="2033" y="16972"/>
                      </a:cubicBezTo>
                      <a:cubicBezTo>
                        <a:pt x="1593" y="16568"/>
                        <a:pt x="1446" y="16348"/>
                        <a:pt x="949" y="16386"/>
                      </a:cubicBezTo>
                      <a:cubicBezTo>
                        <a:pt x="261" y="16440"/>
                        <a:pt x="20" y="17930"/>
                        <a:pt x="1" y="18702"/>
                      </a:cubicBezTo>
                      <a:cubicBezTo>
                        <a:pt x="-12" y="19186"/>
                        <a:pt x="478" y="19159"/>
                        <a:pt x="496" y="18684"/>
                      </a:cubicBezTo>
                      <a:cubicBezTo>
                        <a:pt x="496" y="18684"/>
                        <a:pt x="496" y="18684"/>
                        <a:pt x="496" y="18684"/>
                      </a:cubicBezTo>
                      <a:close/>
                      <a:moveTo>
                        <a:pt x="386" y="11772"/>
                      </a:moveTo>
                      <a:cubicBezTo>
                        <a:pt x="1157" y="10643"/>
                        <a:pt x="1938" y="9549"/>
                        <a:pt x="2939" y="8901"/>
                      </a:cubicBezTo>
                      <a:cubicBezTo>
                        <a:pt x="4412" y="7947"/>
                        <a:pt x="4847" y="10533"/>
                        <a:pt x="5918" y="10935"/>
                      </a:cubicBezTo>
                      <a:cubicBezTo>
                        <a:pt x="6392" y="11113"/>
                        <a:pt x="6963" y="10576"/>
                        <a:pt x="7353" y="10255"/>
                      </a:cubicBezTo>
                      <a:cubicBezTo>
                        <a:pt x="8929" y="8955"/>
                        <a:pt x="9512" y="11226"/>
                        <a:pt x="10660" y="12164"/>
                      </a:cubicBezTo>
                      <a:cubicBezTo>
                        <a:pt x="11970" y="13236"/>
                        <a:pt x="13696" y="9997"/>
                        <a:pt x="14580" y="11518"/>
                      </a:cubicBezTo>
                      <a:cubicBezTo>
                        <a:pt x="15624" y="13314"/>
                        <a:pt x="17294" y="11130"/>
                        <a:pt x="18085" y="9975"/>
                      </a:cubicBezTo>
                      <a:cubicBezTo>
                        <a:pt x="17866" y="9940"/>
                        <a:pt x="17647" y="9906"/>
                        <a:pt x="17429" y="9872"/>
                      </a:cubicBezTo>
                      <a:cubicBezTo>
                        <a:pt x="18252" y="11641"/>
                        <a:pt x="19114" y="12627"/>
                        <a:pt x="20371" y="11113"/>
                      </a:cubicBezTo>
                      <a:cubicBezTo>
                        <a:pt x="20858" y="10525"/>
                        <a:pt x="20315" y="9513"/>
                        <a:pt x="19831" y="10109"/>
                      </a:cubicBezTo>
                      <a:cubicBezTo>
                        <a:pt x="19009" y="10671"/>
                        <a:pt x="18445" y="10372"/>
                        <a:pt x="18137" y="9212"/>
                      </a:cubicBezTo>
                      <a:cubicBezTo>
                        <a:pt x="17972" y="8863"/>
                        <a:pt x="17691" y="8830"/>
                        <a:pt x="17481" y="9109"/>
                      </a:cubicBezTo>
                      <a:cubicBezTo>
                        <a:pt x="17083" y="9637"/>
                        <a:pt x="15817" y="11397"/>
                        <a:pt x="15159" y="10600"/>
                      </a:cubicBezTo>
                      <a:cubicBezTo>
                        <a:pt x="14970" y="10372"/>
                        <a:pt x="14848" y="10069"/>
                        <a:pt x="14650" y="9848"/>
                      </a:cubicBezTo>
                      <a:cubicBezTo>
                        <a:pt x="14226" y="9374"/>
                        <a:pt x="13711" y="9702"/>
                        <a:pt x="13282" y="9976"/>
                      </a:cubicBezTo>
                      <a:cubicBezTo>
                        <a:pt x="12958" y="10183"/>
                        <a:pt x="12646" y="10518"/>
                        <a:pt x="12335" y="10771"/>
                      </a:cubicBezTo>
                      <a:cubicBezTo>
                        <a:pt x="11183" y="11711"/>
                        <a:pt x="10680" y="10779"/>
                        <a:pt x="9887" y="9739"/>
                      </a:cubicBezTo>
                      <a:cubicBezTo>
                        <a:pt x="9433" y="9144"/>
                        <a:pt x="9095" y="8810"/>
                        <a:pt x="8484" y="8811"/>
                      </a:cubicBezTo>
                      <a:cubicBezTo>
                        <a:pt x="7570" y="8812"/>
                        <a:pt x="6373" y="10748"/>
                        <a:pt x="5481" y="9520"/>
                      </a:cubicBezTo>
                      <a:cubicBezTo>
                        <a:pt x="4942" y="8779"/>
                        <a:pt x="4398" y="8149"/>
                        <a:pt x="3669" y="8005"/>
                      </a:cubicBezTo>
                      <a:cubicBezTo>
                        <a:pt x="2307" y="7735"/>
                        <a:pt x="950" y="10087"/>
                        <a:pt x="111" y="11378"/>
                      </a:cubicBezTo>
                      <a:cubicBezTo>
                        <a:pt x="-61" y="11643"/>
                        <a:pt x="211" y="12029"/>
                        <a:pt x="386" y="11772"/>
                      </a:cubicBezTo>
                      <a:cubicBezTo>
                        <a:pt x="386" y="11772"/>
                        <a:pt x="386" y="11772"/>
                        <a:pt x="386" y="11772"/>
                      </a:cubicBezTo>
                      <a:close/>
                      <a:moveTo>
                        <a:pt x="5665" y="2022"/>
                      </a:moveTo>
                      <a:cubicBezTo>
                        <a:pt x="5588" y="2069"/>
                        <a:pt x="5529" y="1873"/>
                        <a:pt x="5605" y="1821"/>
                      </a:cubicBezTo>
                      <a:cubicBezTo>
                        <a:pt x="6247" y="1375"/>
                        <a:pt x="8258" y="-1193"/>
                        <a:pt x="8974" y="669"/>
                      </a:cubicBezTo>
                      <a:cubicBezTo>
                        <a:pt x="9175" y="1192"/>
                        <a:pt x="9310" y="1754"/>
                        <a:pt x="9536" y="2253"/>
                      </a:cubicBezTo>
                      <a:cubicBezTo>
                        <a:pt x="10151" y="3615"/>
                        <a:pt x="10954" y="2185"/>
                        <a:pt x="11436" y="1612"/>
                      </a:cubicBezTo>
                      <a:cubicBezTo>
                        <a:pt x="11758" y="1229"/>
                        <a:pt x="12361" y="351"/>
                        <a:pt x="12845" y="517"/>
                      </a:cubicBezTo>
                      <a:cubicBezTo>
                        <a:pt x="13420" y="716"/>
                        <a:pt x="13463" y="1104"/>
                        <a:pt x="13662" y="1900"/>
                      </a:cubicBezTo>
                      <a:cubicBezTo>
                        <a:pt x="14459" y="5074"/>
                        <a:pt x="15826" y="1402"/>
                        <a:pt x="16691" y="1008"/>
                      </a:cubicBezTo>
                      <a:cubicBezTo>
                        <a:pt x="17058" y="842"/>
                        <a:pt x="17409" y="1427"/>
                        <a:pt x="17577" y="1825"/>
                      </a:cubicBezTo>
                      <a:cubicBezTo>
                        <a:pt x="18392" y="3754"/>
                        <a:pt x="20039" y="2105"/>
                        <a:pt x="21148" y="1971"/>
                      </a:cubicBezTo>
                      <a:cubicBezTo>
                        <a:pt x="21539" y="1924"/>
                        <a:pt x="21539" y="2804"/>
                        <a:pt x="21162" y="2877"/>
                      </a:cubicBezTo>
                      <a:cubicBezTo>
                        <a:pt x="19321" y="3232"/>
                        <a:pt x="18335" y="4914"/>
                        <a:pt x="17092" y="2277"/>
                      </a:cubicBezTo>
                      <a:cubicBezTo>
                        <a:pt x="16760" y="1573"/>
                        <a:pt x="14452" y="5564"/>
                        <a:pt x="13527" y="3127"/>
                      </a:cubicBezTo>
                      <a:cubicBezTo>
                        <a:pt x="13331" y="2608"/>
                        <a:pt x="13294" y="2108"/>
                        <a:pt x="13148" y="1559"/>
                      </a:cubicBezTo>
                      <a:cubicBezTo>
                        <a:pt x="12841" y="397"/>
                        <a:pt x="11602" y="2415"/>
                        <a:pt x="11395" y="2659"/>
                      </a:cubicBezTo>
                      <a:cubicBezTo>
                        <a:pt x="11056" y="3061"/>
                        <a:pt x="10449" y="3797"/>
                        <a:pt x="9973" y="3629"/>
                      </a:cubicBezTo>
                      <a:cubicBezTo>
                        <a:pt x="9481" y="3455"/>
                        <a:pt x="9189" y="2912"/>
                        <a:pt x="9011" y="2187"/>
                      </a:cubicBezTo>
                      <a:cubicBezTo>
                        <a:pt x="8306" y="-669"/>
                        <a:pt x="6902" y="1263"/>
                        <a:pt x="5665" y="2022"/>
                      </a:cubicBezTo>
                      <a:cubicBezTo>
                        <a:pt x="5665" y="2022"/>
                        <a:pt x="5665" y="2022"/>
                        <a:pt x="5665" y="202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3" name="خط"/>
                <p:cNvSpPr/>
                <p:nvPr/>
              </p:nvSpPr>
              <p:spPr>
                <a:xfrm>
                  <a:off x="351761" y="109231"/>
                  <a:ext cx="6724" cy="49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13" h="21600" fill="norm" stroke="1" extrusionOk="0">
                      <a:moveTo>
                        <a:pt x="8902" y="0"/>
                      </a:moveTo>
                      <a:cubicBezTo>
                        <a:pt x="13897" y="2199"/>
                        <a:pt x="6112" y="6693"/>
                        <a:pt x="3704" y="9099"/>
                      </a:cubicBezTo>
                      <a:cubicBezTo>
                        <a:pt x="-439" y="13237"/>
                        <a:pt x="444" y="17343"/>
                        <a:pt x="0" y="21600"/>
                      </a:cubicBezTo>
                      <a:cubicBezTo>
                        <a:pt x="5988" y="20516"/>
                        <a:pt x="10617" y="19259"/>
                        <a:pt x="19213" y="18695"/>
                      </a:cubicBezTo>
                      <a:cubicBezTo>
                        <a:pt x="13784" y="15786"/>
                        <a:pt x="15953" y="12020"/>
                        <a:pt x="15953" y="8832"/>
                      </a:cubicBezTo>
                      <a:cubicBezTo>
                        <a:pt x="15953" y="6355"/>
                        <a:pt x="21161" y="1735"/>
                        <a:pt x="10663" y="0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4" name="شكل"/>
                <p:cNvSpPr/>
                <p:nvPr/>
              </p:nvSpPr>
              <p:spPr>
                <a:xfrm>
                  <a:off x="0" y="168475"/>
                  <a:ext cx="165981" cy="1494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0" h="21352" fill="norm" stroke="1" extrusionOk="0">
                      <a:moveTo>
                        <a:pt x="15300" y="14718"/>
                      </a:moveTo>
                      <a:cubicBezTo>
                        <a:pt x="14572" y="15790"/>
                        <a:pt x="13301" y="15328"/>
                        <a:pt x="12823" y="14300"/>
                      </a:cubicBezTo>
                      <a:cubicBezTo>
                        <a:pt x="12531" y="14598"/>
                        <a:pt x="12200" y="14885"/>
                        <a:pt x="11842" y="14991"/>
                      </a:cubicBezTo>
                      <a:cubicBezTo>
                        <a:pt x="11262" y="15163"/>
                        <a:pt x="11078" y="14947"/>
                        <a:pt x="10576" y="14741"/>
                      </a:cubicBezTo>
                      <a:cubicBezTo>
                        <a:pt x="10300" y="14628"/>
                        <a:pt x="10202" y="14216"/>
                        <a:pt x="10183" y="13927"/>
                      </a:cubicBezTo>
                      <a:cubicBezTo>
                        <a:pt x="10159" y="13542"/>
                        <a:pt x="9157" y="14584"/>
                        <a:pt x="8964" y="14762"/>
                      </a:cubicBezTo>
                      <a:cubicBezTo>
                        <a:pt x="8794" y="14919"/>
                        <a:pt x="8620" y="15046"/>
                        <a:pt x="8432" y="15173"/>
                      </a:cubicBezTo>
                      <a:cubicBezTo>
                        <a:pt x="8254" y="15294"/>
                        <a:pt x="7989" y="15156"/>
                        <a:pt x="7995" y="14912"/>
                      </a:cubicBezTo>
                      <a:cubicBezTo>
                        <a:pt x="8009" y="14322"/>
                        <a:pt x="8102" y="13588"/>
                        <a:pt x="7914" y="13023"/>
                      </a:cubicBezTo>
                      <a:cubicBezTo>
                        <a:pt x="7769" y="12589"/>
                        <a:pt x="7142" y="12916"/>
                        <a:pt x="6902" y="12995"/>
                      </a:cubicBezTo>
                      <a:cubicBezTo>
                        <a:pt x="5886" y="13331"/>
                        <a:pt x="5311" y="13970"/>
                        <a:pt x="4833" y="14990"/>
                      </a:cubicBezTo>
                      <a:cubicBezTo>
                        <a:pt x="4738" y="15194"/>
                        <a:pt x="4460" y="15023"/>
                        <a:pt x="4552" y="14818"/>
                      </a:cubicBezTo>
                      <a:cubicBezTo>
                        <a:pt x="5195" y="13377"/>
                        <a:pt x="6085" y="12719"/>
                        <a:pt x="7489" y="12372"/>
                      </a:cubicBezTo>
                      <a:cubicBezTo>
                        <a:pt x="8442" y="12136"/>
                        <a:pt x="8542" y="13362"/>
                        <a:pt x="8560" y="14306"/>
                      </a:cubicBezTo>
                      <a:cubicBezTo>
                        <a:pt x="9148" y="13806"/>
                        <a:pt x="9723" y="13200"/>
                        <a:pt x="10498" y="13433"/>
                      </a:cubicBezTo>
                      <a:cubicBezTo>
                        <a:pt x="10613" y="13467"/>
                        <a:pt x="10690" y="13575"/>
                        <a:pt x="10696" y="13707"/>
                      </a:cubicBezTo>
                      <a:cubicBezTo>
                        <a:pt x="10755" y="15065"/>
                        <a:pt x="12274" y="13993"/>
                        <a:pt x="12732" y="13487"/>
                      </a:cubicBezTo>
                      <a:cubicBezTo>
                        <a:pt x="12872" y="13333"/>
                        <a:pt x="13194" y="13361"/>
                        <a:pt x="13231" y="13619"/>
                      </a:cubicBezTo>
                      <a:cubicBezTo>
                        <a:pt x="13346" y="14415"/>
                        <a:pt x="14266" y="15016"/>
                        <a:pt x="14899" y="14296"/>
                      </a:cubicBezTo>
                      <a:cubicBezTo>
                        <a:pt x="15155" y="14006"/>
                        <a:pt x="15509" y="14410"/>
                        <a:pt x="15300" y="14718"/>
                      </a:cubicBezTo>
                      <a:close/>
                      <a:moveTo>
                        <a:pt x="15737" y="7932"/>
                      </a:moveTo>
                      <a:cubicBezTo>
                        <a:pt x="15364" y="8622"/>
                        <a:pt x="14488" y="9669"/>
                        <a:pt x="13666" y="9553"/>
                      </a:cubicBezTo>
                      <a:cubicBezTo>
                        <a:pt x="13393" y="9515"/>
                        <a:pt x="13107" y="9370"/>
                        <a:pt x="13019" y="9048"/>
                      </a:cubicBezTo>
                      <a:cubicBezTo>
                        <a:pt x="12980" y="8904"/>
                        <a:pt x="13136" y="7666"/>
                        <a:pt x="12743" y="8096"/>
                      </a:cubicBezTo>
                      <a:cubicBezTo>
                        <a:pt x="12160" y="8734"/>
                        <a:pt x="11628" y="9466"/>
                        <a:pt x="10729" y="9238"/>
                      </a:cubicBezTo>
                      <a:cubicBezTo>
                        <a:pt x="10123" y="9084"/>
                        <a:pt x="10095" y="8436"/>
                        <a:pt x="10150" y="7861"/>
                      </a:cubicBezTo>
                      <a:cubicBezTo>
                        <a:pt x="9436" y="8411"/>
                        <a:pt x="8829" y="9130"/>
                        <a:pt x="8062" y="9598"/>
                      </a:cubicBezTo>
                      <a:cubicBezTo>
                        <a:pt x="7901" y="9696"/>
                        <a:pt x="7645" y="9591"/>
                        <a:pt x="7658" y="9356"/>
                      </a:cubicBezTo>
                      <a:cubicBezTo>
                        <a:pt x="7698" y="8662"/>
                        <a:pt x="7814" y="7969"/>
                        <a:pt x="7808" y="7272"/>
                      </a:cubicBezTo>
                      <a:cubicBezTo>
                        <a:pt x="7803" y="6830"/>
                        <a:pt x="7829" y="5509"/>
                        <a:pt x="6898" y="5960"/>
                      </a:cubicBezTo>
                      <a:cubicBezTo>
                        <a:pt x="6485" y="6160"/>
                        <a:pt x="6139" y="6427"/>
                        <a:pt x="5809" y="6766"/>
                      </a:cubicBezTo>
                      <a:cubicBezTo>
                        <a:pt x="5320" y="7268"/>
                        <a:pt x="4909" y="7726"/>
                        <a:pt x="4544" y="8357"/>
                      </a:cubicBezTo>
                      <a:cubicBezTo>
                        <a:pt x="4296" y="8785"/>
                        <a:pt x="4061" y="9168"/>
                        <a:pt x="3669" y="9444"/>
                      </a:cubicBezTo>
                      <a:cubicBezTo>
                        <a:pt x="3559" y="9521"/>
                        <a:pt x="3456" y="9334"/>
                        <a:pt x="3563" y="9254"/>
                      </a:cubicBezTo>
                      <a:cubicBezTo>
                        <a:pt x="4327" y="8683"/>
                        <a:pt x="4757" y="7455"/>
                        <a:pt x="5435" y="6719"/>
                      </a:cubicBezTo>
                      <a:cubicBezTo>
                        <a:pt x="5968" y="6141"/>
                        <a:pt x="6555" y="5549"/>
                        <a:pt x="7335" y="5513"/>
                      </a:cubicBezTo>
                      <a:cubicBezTo>
                        <a:pt x="8423" y="5464"/>
                        <a:pt x="8284" y="7643"/>
                        <a:pt x="8212" y="8799"/>
                      </a:cubicBezTo>
                      <a:cubicBezTo>
                        <a:pt x="8923" y="8266"/>
                        <a:pt x="9567" y="7627"/>
                        <a:pt x="10317" y="7154"/>
                      </a:cubicBezTo>
                      <a:cubicBezTo>
                        <a:pt x="10451" y="7069"/>
                        <a:pt x="10672" y="7161"/>
                        <a:pt x="10659" y="7359"/>
                      </a:cubicBezTo>
                      <a:cubicBezTo>
                        <a:pt x="10647" y="7537"/>
                        <a:pt x="10586" y="7889"/>
                        <a:pt x="10590" y="8025"/>
                      </a:cubicBezTo>
                      <a:cubicBezTo>
                        <a:pt x="11023" y="8676"/>
                        <a:pt x="11422" y="8774"/>
                        <a:pt x="11786" y="8321"/>
                      </a:cubicBezTo>
                      <a:cubicBezTo>
                        <a:pt x="11979" y="8118"/>
                        <a:pt x="12154" y="7879"/>
                        <a:pt x="12359" y="7692"/>
                      </a:cubicBezTo>
                      <a:cubicBezTo>
                        <a:pt x="12521" y="7545"/>
                        <a:pt x="12766" y="7317"/>
                        <a:pt x="12992" y="7457"/>
                      </a:cubicBezTo>
                      <a:cubicBezTo>
                        <a:pt x="13411" y="7715"/>
                        <a:pt x="13646" y="7668"/>
                        <a:pt x="13669" y="8310"/>
                      </a:cubicBezTo>
                      <a:cubicBezTo>
                        <a:pt x="13713" y="9493"/>
                        <a:pt x="14916" y="8083"/>
                        <a:pt x="15181" y="7592"/>
                      </a:cubicBezTo>
                      <a:cubicBezTo>
                        <a:pt x="15390" y="7204"/>
                        <a:pt x="15948" y="7542"/>
                        <a:pt x="15737" y="7932"/>
                      </a:cubicBezTo>
                      <a:close/>
                      <a:moveTo>
                        <a:pt x="20630" y="4274"/>
                      </a:moveTo>
                      <a:cubicBezTo>
                        <a:pt x="20508" y="6521"/>
                        <a:pt x="20426" y="8772"/>
                        <a:pt x="20304" y="11019"/>
                      </a:cubicBezTo>
                      <a:cubicBezTo>
                        <a:pt x="20180" y="13298"/>
                        <a:pt x="20052" y="15577"/>
                        <a:pt x="19870" y="17852"/>
                      </a:cubicBezTo>
                      <a:cubicBezTo>
                        <a:pt x="19806" y="18652"/>
                        <a:pt x="19748" y="19453"/>
                        <a:pt x="19641" y="20248"/>
                      </a:cubicBezTo>
                      <a:cubicBezTo>
                        <a:pt x="19575" y="20739"/>
                        <a:pt x="19526" y="20865"/>
                        <a:pt x="19004" y="20902"/>
                      </a:cubicBezTo>
                      <a:cubicBezTo>
                        <a:pt x="18258" y="20955"/>
                        <a:pt x="17490" y="20851"/>
                        <a:pt x="16745" y="20761"/>
                      </a:cubicBezTo>
                      <a:cubicBezTo>
                        <a:pt x="16718" y="20670"/>
                        <a:pt x="16659" y="20593"/>
                        <a:pt x="16557" y="20570"/>
                      </a:cubicBezTo>
                      <a:cubicBezTo>
                        <a:pt x="13679" y="19939"/>
                        <a:pt x="10753" y="19501"/>
                        <a:pt x="7858" y="18955"/>
                      </a:cubicBezTo>
                      <a:cubicBezTo>
                        <a:pt x="5485" y="18508"/>
                        <a:pt x="3173" y="18540"/>
                        <a:pt x="772" y="18543"/>
                      </a:cubicBezTo>
                      <a:cubicBezTo>
                        <a:pt x="856" y="17260"/>
                        <a:pt x="1094" y="16004"/>
                        <a:pt x="1131" y="14704"/>
                      </a:cubicBezTo>
                      <a:cubicBezTo>
                        <a:pt x="1180" y="13001"/>
                        <a:pt x="1322" y="11297"/>
                        <a:pt x="1509" y="9606"/>
                      </a:cubicBezTo>
                      <a:cubicBezTo>
                        <a:pt x="1833" y="6685"/>
                        <a:pt x="2340" y="3734"/>
                        <a:pt x="3245" y="957"/>
                      </a:cubicBezTo>
                      <a:cubicBezTo>
                        <a:pt x="9042" y="1720"/>
                        <a:pt x="14870" y="1946"/>
                        <a:pt x="20696" y="2293"/>
                      </a:cubicBezTo>
                      <a:cubicBezTo>
                        <a:pt x="20578" y="2959"/>
                        <a:pt x="20649" y="3936"/>
                        <a:pt x="20630" y="4274"/>
                      </a:cubicBezTo>
                      <a:close/>
                      <a:moveTo>
                        <a:pt x="21301" y="2268"/>
                      </a:moveTo>
                      <a:cubicBezTo>
                        <a:pt x="21592" y="2083"/>
                        <a:pt x="21416" y="1656"/>
                        <a:pt x="21129" y="1632"/>
                      </a:cubicBezTo>
                      <a:cubicBezTo>
                        <a:pt x="15106" y="1120"/>
                        <a:pt x="9060" y="839"/>
                        <a:pt x="3062" y="6"/>
                      </a:cubicBezTo>
                      <a:cubicBezTo>
                        <a:pt x="2812" y="-29"/>
                        <a:pt x="2641" y="85"/>
                        <a:pt x="2551" y="345"/>
                      </a:cubicBezTo>
                      <a:cubicBezTo>
                        <a:pt x="1508" y="3375"/>
                        <a:pt x="1003" y="6598"/>
                        <a:pt x="666" y="9807"/>
                      </a:cubicBezTo>
                      <a:cubicBezTo>
                        <a:pt x="507" y="11318"/>
                        <a:pt x="412" y="12833"/>
                        <a:pt x="371" y="14353"/>
                      </a:cubicBezTo>
                      <a:cubicBezTo>
                        <a:pt x="329" y="15912"/>
                        <a:pt x="55" y="17420"/>
                        <a:pt x="0" y="18968"/>
                      </a:cubicBezTo>
                      <a:cubicBezTo>
                        <a:pt x="-8" y="19198"/>
                        <a:pt x="190" y="19372"/>
                        <a:pt x="384" y="19372"/>
                      </a:cubicBezTo>
                      <a:cubicBezTo>
                        <a:pt x="2964" y="19370"/>
                        <a:pt x="5413" y="19324"/>
                        <a:pt x="7951" y="19798"/>
                      </a:cubicBezTo>
                      <a:cubicBezTo>
                        <a:pt x="10770" y="20324"/>
                        <a:pt x="13637" y="21021"/>
                        <a:pt x="16497" y="21181"/>
                      </a:cubicBezTo>
                      <a:cubicBezTo>
                        <a:pt x="16599" y="21187"/>
                        <a:pt x="16671" y="21130"/>
                        <a:pt x="16715" y="21051"/>
                      </a:cubicBezTo>
                      <a:cubicBezTo>
                        <a:pt x="17598" y="21214"/>
                        <a:pt x="18897" y="21571"/>
                        <a:pt x="19650" y="21163"/>
                      </a:cubicBezTo>
                      <a:cubicBezTo>
                        <a:pt x="20005" y="20970"/>
                        <a:pt x="19996" y="20315"/>
                        <a:pt x="20050" y="19938"/>
                      </a:cubicBezTo>
                      <a:cubicBezTo>
                        <a:pt x="20341" y="17914"/>
                        <a:pt x="20447" y="15853"/>
                        <a:pt x="20582" y="13812"/>
                      </a:cubicBezTo>
                      <a:cubicBezTo>
                        <a:pt x="20749" y="11278"/>
                        <a:pt x="20880" y="8742"/>
                        <a:pt x="21049" y="6209"/>
                      </a:cubicBezTo>
                      <a:cubicBezTo>
                        <a:pt x="21112" y="5267"/>
                        <a:pt x="21198" y="4327"/>
                        <a:pt x="21274" y="3386"/>
                      </a:cubicBezTo>
                      <a:cubicBezTo>
                        <a:pt x="21298" y="3082"/>
                        <a:pt x="21324" y="2779"/>
                        <a:pt x="21358" y="2476"/>
                      </a:cubicBezTo>
                      <a:cubicBezTo>
                        <a:pt x="21393" y="2158"/>
                        <a:pt x="21507" y="2137"/>
                        <a:pt x="21301" y="226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5" name="شكل"/>
                <p:cNvSpPr/>
                <p:nvPr/>
              </p:nvSpPr>
              <p:spPr>
                <a:xfrm>
                  <a:off x="183286" y="168475"/>
                  <a:ext cx="37417" cy="37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18844" fill="norm" stroke="1" extrusionOk="0">
                      <a:moveTo>
                        <a:pt x="20014" y="5958"/>
                      </a:moveTo>
                      <a:cubicBezTo>
                        <a:pt x="17489" y="3155"/>
                        <a:pt x="13444" y="2551"/>
                        <a:pt x="9884" y="1833"/>
                      </a:cubicBezTo>
                      <a:cubicBezTo>
                        <a:pt x="7590" y="1371"/>
                        <a:pt x="3245" y="-1691"/>
                        <a:pt x="1796" y="1285"/>
                      </a:cubicBezTo>
                      <a:cubicBezTo>
                        <a:pt x="994" y="2933"/>
                        <a:pt x="1775" y="4745"/>
                        <a:pt x="1504" y="6453"/>
                      </a:cubicBezTo>
                      <a:cubicBezTo>
                        <a:pt x="1270" y="7923"/>
                        <a:pt x="545" y="9171"/>
                        <a:pt x="304" y="10705"/>
                      </a:cubicBezTo>
                      <a:cubicBezTo>
                        <a:pt x="-6" y="12673"/>
                        <a:pt x="-615" y="17360"/>
                        <a:pt x="1782" y="18568"/>
                      </a:cubicBezTo>
                      <a:cubicBezTo>
                        <a:pt x="4440" y="19909"/>
                        <a:pt x="9122" y="15994"/>
                        <a:pt x="10982" y="14651"/>
                      </a:cubicBezTo>
                      <a:cubicBezTo>
                        <a:pt x="13770" y="12640"/>
                        <a:pt x="18238" y="11299"/>
                        <a:pt x="20302" y="8612"/>
                      </a:cubicBezTo>
                      <a:cubicBezTo>
                        <a:pt x="20985" y="7719"/>
                        <a:pt x="20793" y="6822"/>
                        <a:pt x="20014" y="5958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6" name="شكل"/>
                <p:cNvSpPr/>
                <p:nvPr/>
              </p:nvSpPr>
              <p:spPr>
                <a:xfrm>
                  <a:off x="183286" y="157366"/>
                  <a:ext cx="52931" cy="60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88" h="20285" fill="norm" stroke="1" extrusionOk="0">
                      <a:moveTo>
                        <a:pt x="18873" y="9582"/>
                      </a:moveTo>
                      <a:cubicBezTo>
                        <a:pt x="19742" y="10401"/>
                        <a:pt x="21454" y="10717"/>
                        <a:pt x="20702" y="12009"/>
                      </a:cubicBezTo>
                      <a:cubicBezTo>
                        <a:pt x="20046" y="13138"/>
                        <a:pt x="18619" y="13440"/>
                        <a:pt x="18246" y="14691"/>
                      </a:cubicBezTo>
                      <a:cubicBezTo>
                        <a:pt x="17878" y="15931"/>
                        <a:pt x="18356" y="17897"/>
                        <a:pt x="17185" y="18994"/>
                      </a:cubicBezTo>
                      <a:cubicBezTo>
                        <a:pt x="14403" y="21600"/>
                        <a:pt x="6965" y="19919"/>
                        <a:pt x="5445" y="16978"/>
                      </a:cubicBezTo>
                      <a:cubicBezTo>
                        <a:pt x="4704" y="15544"/>
                        <a:pt x="4370" y="14010"/>
                        <a:pt x="3775" y="12545"/>
                      </a:cubicBezTo>
                      <a:cubicBezTo>
                        <a:pt x="2762" y="13305"/>
                        <a:pt x="2318" y="14411"/>
                        <a:pt x="896" y="13386"/>
                      </a:cubicBezTo>
                      <a:cubicBezTo>
                        <a:pt x="302" y="12959"/>
                        <a:pt x="79" y="12075"/>
                        <a:pt x="16" y="11456"/>
                      </a:cubicBezTo>
                      <a:cubicBezTo>
                        <a:pt x="-146" y="9872"/>
                        <a:pt x="948" y="8648"/>
                        <a:pt x="2865" y="9349"/>
                      </a:cubicBezTo>
                      <a:cubicBezTo>
                        <a:pt x="2443" y="7756"/>
                        <a:pt x="1832" y="7473"/>
                        <a:pt x="3704" y="6713"/>
                      </a:cubicBezTo>
                      <a:cubicBezTo>
                        <a:pt x="4960" y="6205"/>
                        <a:pt x="6280" y="5939"/>
                        <a:pt x="7503" y="5313"/>
                      </a:cubicBezTo>
                      <a:cubicBezTo>
                        <a:pt x="9557" y="4260"/>
                        <a:pt x="13149" y="2430"/>
                        <a:pt x="12766" y="0"/>
                      </a:cubicBezTo>
                      <a:cubicBezTo>
                        <a:pt x="14102" y="1449"/>
                        <a:pt x="15660" y="2603"/>
                        <a:pt x="16486" y="4359"/>
                      </a:cubicBezTo>
                      <a:cubicBezTo>
                        <a:pt x="17267" y="6018"/>
                        <a:pt x="17433" y="8053"/>
                        <a:pt x="18778" y="9488"/>
                      </a:cubicBezTo>
                      <a:cubicBezTo>
                        <a:pt x="18808" y="9520"/>
                        <a:pt x="18840" y="9551"/>
                        <a:pt x="18873" y="9582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7" name="شكل"/>
                <p:cNvSpPr/>
                <p:nvPr/>
              </p:nvSpPr>
              <p:spPr>
                <a:xfrm>
                  <a:off x="186988" y="207353"/>
                  <a:ext cx="25381" cy="29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6" h="19696" fill="norm" stroke="1" extrusionOk="0">
                      <a:moveTo>
                        <a:pt x="19091" y="3910"/>
                      </a:moveTo>
                      <a:cubicBezTo>
                        <a:pt x="16048" y="-914"/>
                        <a:pt x="4601" y="-1558"/>
                        <a:pt x="2720" y="3581"/>
                      </a:cubicBezTo>
                      <a:cubicBezTo>
                        <a:pt x="1399" y="7194"/>
                        <a:pt x="4187" y="12577"/>
                        <a:pt x="0" y="15690"/>
                      </a:cubicBezTo>
                      <a:cubicBezTo>
                        <a:pt x="6897" y="18949"/>
                        <a:pt x="13288" y="20042"/>
                        <a:pt x="21113" y="19603"/>
                      </a:cubicBezTo>
                      <a:cubicBezTo>
                        <a:pt x="21600" y="16783"/>
                        <a:pt x="20381" y="13729"/>
                        <a:pt x="19854" y="10922"/>
                      </a:cubicBezTo>
                      <a:cubicBezTo>
                        <a:pt x="19447" y="8755"/>
                        <a:pt x="20348" y="5899"/>
                        <a:pt x="19091" y="3910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8" name="شكل"/>
                <p:cNvSpPr/>
                <p:nvPr/>
              </p:nvSpPr>
              <p:spPr>
                <a:xfrm>
                  <a:off x="111082" y="259192"/>
                  <a:ext cx="44684" cy="97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6" h="20054" fill="norm" stroke="1" extrusionOk="0">
                      <a:moveTo>
                        <a:pt x="17150" y="5017"/>
                      </a:moveTo>
                      <a:cubicBezTo>
                        <a:pt x="19611" y="4045"/>
                        <a:pt x="21279" y="2852"/>
                        <a:pt x="21193" y="1396"/>
                      </a:cubicBezTo>
                      <a:cubicBezTo>
                        <a:pt x="21039" y="-1241"/>
                        <a:pt x="13461" y="522"/>
                        <a:pt x="11219" y="1320"/>
                      </a:cubicBezTo>
                      <a:cubicBezTo>
                        <a:pt x="6963" y="2832"/>
                        <a:pt x="899" y="4695"/>
                        <a:pt x="251" y="7194"/>
                      </a:cubicBezTo>
                      <a:cubicBezTo>
                        <a:pt x="-42" y="8323"/>
                        <a:pt x="-321" y="9328"/>
                        <a:pt x="919" y="10313"/>
                      </a:cubicBezTo>
                      <a:cubicBezTo>
                        <a:pt x="2942" y="11923"/>
                        <a:pt x="5087" y="13120"/>
                        <a:pt x="8435" y="14205"/>
                      </a:cubicBezTo>
                      <a:cubicBezTo>
                        <a:pt x="16148" y="16704"/>
                        <a:pt x="12578" y="16792"/>
                        <a:pt x="10027" y="19893"/>
                      </a:cubicBezTo>
                      <a:cubicBezTo>
                        <a:pt x="9643" y="20359"/>
                        <a:pt x="15902" y="19682"/>
                        <a:pt x="16438" y="19532"/>
                      </a:cubicBezTo>
                      <a:cubicBezTo>
                        <a:pt x="18408" y="18977"/>
                        <a:pt x="19715" y="17858"/>
                        <a:pt x="20017" y="16872"/>
                      </a:cubicBezTo>
                      <a:cubicBezTo>
                        <a:pt x="20893" y="14008"/>
                        <a:pt x="13655" y="12702"/>
                        <a:pt x="10347" y="10559"/>
                      </a:cubicBezTo>
                      <a:cubicBezTo>
                        <a:pt x="6692" y="8190"/>
                        <a:pt x="11394" y="7338"/>
                        <a:pt x="15022" y="5852"/>
                      </a:cubicBezTo>
                      <a:cubicBezTo>
                        <a:pt x="15657" y="5592"/>
                        <a:pt x="16398" y="5314"/>
                        <a:pt x="17150" y="5017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9" name="خط"/>
                <p:cNvSpPr/>
                <p:nvPr/>
              </p:nvSpPr>
              <p:spPr>
                <a:xfrm>
                  <a:off x="194394" y="209205"/>
                  <a:ext cx="16283" cy="9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5242" fill="norm" stroke="1" extrusionOk="0">
                      <a:moveTo>
                        <a:pt x="729" y="0"/>
                      </a:moveTo>
                      <a:cubicBezTo>
                        <a:pt x="3655" y="2537"/>
                        <a:pt x="7310" y="5071"/>
                        <a:pt x="10236" y="7606"/>
                      </a:cubicBezTo>
                      <a:cubicBezTo>
                        <a:pt x="13971" y="9769"/>
                        <a:pt x="17580" y="11981"/>
                        <a:pt x="21600" y="12896"/>
                      </a:cubicBezTo>
                      <a:cubicBezTo>
                        <a:pt x="14347" y="21600"/>
                        <a:pt x="6020" y="3474"/>
                        <a:pt x="0" y="846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0" name="شكل"/>
                <p:cNvSpPr/>
                <p:nvPr/>
              </p:nvSpPr>
              <p:spPr>
                <a:xfrm>
                  <a:off x="172177" y="146258"/>
                  <a:ext cx="68859" cy="66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35" h="20155" fill="norm" stroke="1" extrusionOk="0">
                      <a:moveTo>
                        <a:pt x="12214" y="2648"/>
                      </a:moveTo>
                      <a:cubicBezTo>
                        <a:pt x="12085" y="1401"/>
                        <a:pt x="10810" y="1385"/>
                        <a:pt x="9902" y="1848"/>
                      </a:cubicBezTo>
                      <a:cubicBezTo>
                        <a:pt x="8800" y="2411"/>
                        <a:pt x="8144" y="3762"/>
                        <a:pt x="7585" y="4817"/>
                      </a:cubicBezTo>
                      <a:cubicBezTo>
                        <a:pt x="7657" y="3124"/>
                        <a:pt x="6128" y="2695"/>
                        <a:pt x="5009" y="3139"/>
                      </a:cubicBezTo>
                      <a:cubicBezTo>
                        <a:pt x="457" y="4950"/>
                        <a:pt x="-1248" y="13088"/>
                        <a:pt x="958" y="17574"/>
                      </a:cubicBezTo>
                      <a:cubicBezTo>
                        <a:pt x="1733" y="19150"/>
                        <a:pt x="2918" y="20330"/>
                        <a:pt x="4546" y="20134"/>
                      </a:cubicBezTo>
                      <a:cubicBezTo>
                        <a:pt x="5415" y="20030"/>
                        <a:pt x="6510" y="19399"/>
                        <a:pt x="7110" y="18663"/>
                      </a:cubicBezTo>
                      <a:cubicBezTo>
                        <a:pt x="7916" y="17675"/>
                        <a:pt x="7657" y="15951"/>
                        <a:pt x="8277" y="15105"/>
                      </a:cubicBezTo>
                      <a:cubicBezTo>
                        <a:pt x="7378" y="16331"/>
                        <a:pt x="6051" y="16024"/>
                        <a:pt x="5801" y="14526"/>
                      </a:cubicBezTo>
                      <a:cubicBezTo>
                        <a:pt x="5714" y="14003"/>
                        <a:pt x="5964" y="12688"/>
                        <a:pt x="6309" y="12290"/>
                      </a:cubicBezTo>
                      <a:cubicBezTo>
                        <a:pt x="7246" y="11212"/>
                        <a:pt x="8164" y="12270"/>
                        <a:pt x="9127" y="12676"/>
                      </a:cubicBezTo>
                      <a:cubicBezTo>
                        <a:pt x="10188" y="10567"/>
                        <a:pt x="20352" y="4273"/>
                        <a:pt x="17093" y="580"/>
                      </a:cubicBezTo>
                      <a:cubicBezTo>
                        <a:pt x="15460" y="-1270"/>
                        <a:pt x="12909" y="1762"/>
                        <a:pt x="12191" y="3283"/>
                      </a:cubicBezTo>
                      <a:cubicBezTo>
                        <a:pt x="12227" y="3043"/>
                        <a:pt x="12233" y="2832"/>
                        <a:pt x="12214" y="264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1" name="شكل"/>
                <p:cNvSpPr/>
                <p:nvPr/>
              </p:nvSpPr>
              <p:spPr>
                <a:xfrm>
                  <a:off x="224016" y="183286"/>
                  <a:ext cx="3487" cy="40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93" h="18356" fill="norm" stroke="1" extrusionOk="0">
                      <a:moveTo>
                        <a:pt x="4163" y="4888"/>
                      </a:moveTo>
                      <a:cubicBezTo>
                        <a:pt x="3156" y="7257"/>
                        <a:pt x="3146" y="9700"/>
                        <a:pt x="3012" y="12199"/>
                      </a:cubicBezTo>
                      <a:cubicBezTo>
                        <a:pt x="8172" y="12093"/>
                        <a:pt x="13313" y="11980"/>
                        <a:pt x="18474" y="11874"/>
                      </a:cubicBezTo>
                      <a:cubicBezTo>
                        <a:pt x="18781" y="5480"/>
                        <a:pt x="15558" y="214"/>
                        <a:pt x="7280" y="3"/>
                      </a:cubicBezTo>
                      <a:cubicBezTo>
                        <a:pt x="-1515" y="-224"/>
                        <a:pt x="-2666" y="11071"/>
                        <a:pt x="5611" y="12791"/>
                      </a:cubicBezTo>
                      <a:cubicBezTo>
                        <a:pt x="5592" y="12799"/>
                        <a:pt x="5563" y="12807"/>
                        <a:pt x="5544" y="12807"/>
                      </a:cubicBezTo>
                      <a:cubicBezTo>
                        <a:pt x="4585" y="12036"/>
                        <a:pt x="3616" y="11257"/>
                        <a:pt x="2648" y="10478"/>
                      </a:cubicBezTo>
                      <a:cubicBezTo>
                        <a:pt x="3281" y="11355"/>
                        <a:pt x="3357" y="11249"/>
                        <a:pt x="2859" y="10162"/>
                      </a:cubicBezTo>
                      <a:cubicBezTo>
                        <a:pt x="2935" y="10844"/>
                        <a:pt x="2983" y="11517"/>
                        <a:pt x="3012" y="12199"/>
                      </a:cubicBezTo>
                      <a:cubicBezTo>
                        <a:pt x="3521" y="20605"/>
                        <a:pt x="18934" y="20313"/>
                        <a:pt x="18474" y="11874"/>
                      </a:cubicBezTo>
                      <a:cubicBezTo>
                        <a:pt x="18339" y="9383"/>
                        <a:pt x="18243" y="6997"/>
                        <a:pt x="17246" y="4612"/>
                      </a:cubicBezTo>
                      <a:cubicBezTo>
                        <a:pt x="14867" y="-995"/>
                        <a:pt x="6388" y="-411"/>
                        <a:pt x="4163" y="4888"/>
                      </a:cubicBezTo>
                      <a:cubicBezTo>
                        <a:pt x="4163" y="4888"/>
                        <a:pt x="4163" y="4888"/>
                        <a:pt x="4163" y="488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2" name="شكل"/>
                <p:cNvSpPr/>
                <p:nvPr/>
              </p:nvSpPr>
              <p:spPr>
                <a:xfrm>
                  <a:off x="146258" y="331396"/>
                  <a:ext cx="76079" cy="25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43" fill="norm" stroke="1" extrusionOk="0">
                      <a:moveTo>
                        <a:pt x="21600" y="15132"/>
                      </a:moveTo>
                      <a:cubicBezTo>
                        <a:pt x="18468" y="12127"/>
                        <a:pt x="14847" y="11283"/>
                        <a:pt x="11507" y="8870"/>
                      </a:cubicBezTo>
                      <a:cubicBezTo>
                        <a:pt x="8116" y="6421"/>
                        <a:pt x="4859" y="2719"/>
                        <a:pt x="1495" y="0"/>
                      </a:cubicBezTo>
                      <a:cubicBezTo>
                        <a:pt x="1641" y="6636"/>
                        <a:pt x="655" y="11399"/>
                        <a:pt x="0" y="17323"/>
                      </a:cubicBezTo>
                      <a:cubicBezTo>
                        <a:pt x="2927" y="20879"/>
                        <a:pt x="7651" y="20102"/>
                        <a:pt x="10929" y="20949"/>
                      </a:cubicBezTo>
                      <a:cubicBezTo>
                        <a:pt x="12707" y="21408"/>
                        <a:pt x="14503" y="21600"/>
                        <a:pt x="16274" y="20773"/>
                      </a:cubicBezTo>
                      <a:cubicBezTo>
                        <a:pt x="17270" y="20308"/>
                        <a:pt x="21017" y="14573"/>
                        <a:pt x="21600" y="1513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3" name="شكل"/>
                <p:cNvSpPr/>
                <p:nvPr/>
              </p:nvSpPr>
              <p:spPr>
                <a:xfrm>
                  <a:off x="127744" y="229570"/>
                  <a:ext cx="144657" cy="123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213" fill="norm" stroke="1" extrusionOk="0">
                      <a:moveTo>
                        <a:pt x="7116" y="482"/>
                      </a:moveTo>
                      <a:cubicBezTo>
                        <a:pt x="7824" y="325"/>
                        <a:pt x="8350" y="567"/>
                        <a:pt x="8956" y="0"/>
                      </a:cubicBezTo>
                      <a:cubicBezTo>
                        <a:pt x="9368" y="1031"/>
                        <a:pt x="10767" y="1029"/>
                        <a:pt x="11574" y="833"/>
                      </a:cubicBezTo>
                      <a:cubicBezTo>
                        <a:pt x="11871" y="762"/>
                        <a:pt x="12362" y="319"/>
                        <a:pt x="12592" y="302"/>
                      </a:cubicBezTo>
                      <a:cubicBezTo>
                        <a:pt x="15199" y="113"/>
                        <a:pt x="17830" y="3595"/>
                        <a:pt x="19362" y="5651"/>
                      </a:cubicBezTo>
                      <a:cubicBezTo>
                        <a:pt x="20087" y="6624"/>
                        <a:pt x="21059" y="8177"/>
                        <a:pt x="21308" y="9454"/>
                      </a:cubicBezTo>
                      <a:cubicBezTo>
                        <a:pt x="21600" y="10955"/>
                        <a:pt x="19798" y="13671"/>
                        <a:pt x="18421" y="13603"/>
                      </a:cubicBezTo>
                      <a:cubicBezTo>
                        <a:pt x="18331" y="13599"/>
                        <a:pt x="16475" y="11873"/>
                        <a:pt x="16327" y="12485"/>
                      </a:cubicBezTo>
                      <a:cubicBezTo>
                        <a:pt x="15584" y="15557"/>
                        <a:pt x="17082" y="20050"/>
                        <a:pt x="13487" y="20940"/>
                      </a:cubicBezTo>
                      <a:cubicBezTo>
                        <a:pt x="10820" y="21600"/>
                        <a:pt x="4883" y="21105"/>
                        <a:pt x="2621" y="19017"/>
                      </a:cubicBezTo>
                      <a:cubicBezTo>
                        <a:pt x="1885" y="18334"/>
                        <a:pt x="2186" y="18785"/>
                        <a:pt x="2069" y="17774"/>
                      </a:cubicBezTo>
                      <a:cubicBezTo>
                        <a:pt x="1906" y="16351"/>
                        <a:pt x="2937" y="13206"/>
                        <a:pt x="3141" y="10965"/>
                      </a:cubicBezTo>
                      <a:cubicBezTo>
                        <a:pt x="1764" y="10359"/>
                        <a:pt x="0" y="7695"/>
                        <a:pt x="0" y="5700"/>
                      </a:cubicBezTo>
                      <a:cubicBezTo>
                        <a:pt x="922" y="3883"/>
                        <a:pt x="2549" y="2791"/>
                        <a:pt x="4707" y="1471"/>
                      </a:cubicBezTo>
                      <a:cubicBezTo>
                        <a:pt x="5545" y="957"/>
                        <a:pt x="6335" y="655"/>
                        <a:pt x="7116" y="482"/>
                      </a:cubicBezTo>
                      <a:close/>
                    </a:path>
                  </a:pathLst>
                </a:custGeom>
                <a:solidFill>
                  <a:srgbClr val="D586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4" name="شكل"/>
                <p:cNvSpPr/>
                <p:nvPr/>
              </p:nvSpPr>
              <p:spPr>
                <a:xfrm>
                  <a:off x="172177" y="372126"/>
                  <a:ext cx="14309" cy="531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8" h="21028" fill="norm" stroke="1" extrusionOk="0">
                      <a:moveTo>
                        <a:pt x="55" y="603"/>
                      </a:moveTo>
                      <a:cubicBezTo>
                        <a:pt x="-168" y="7599"/>
                        <a:pt x="-491" y="15181"/>
                        <a:pt x="16181" y="20840"/>
                      </a:cubicBezTo>
                      <a:cubicBezTo>
                        <a:pt x="17798" y="21388"/>
                        <a:pt x="21109" y="20624"/>
                        <a:pt x="19606" y="20052"/>
                      </a:cubicBezTo>
                      <a:cubicBezTo>
                        <a:pt x="4843" y="14441"/>
                        <a:pt x="4581" y="7291"/>
                        <a:pt x="4338" y="573"/>
                      </a:cubicBezTo>
                      <a:cubicBezTo>
                        <a:pt x="4308" y="-212"/>
                        <a:pt x="80" y="-178"/>
                        <a:pt x="55" y="603"/>
                      </a:cubicBezTo>
                      <a:cubicBezTo>
                        <a:pt x="55" y="603"/>
                        <a:pt x="55" y="603"/>
                        <a:pt x="55" y="60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5" name="شكل"/>
                <p:cNvSpPr/>
                <p:nvPr/>
              </p:nvSpPr>
              <p:spPr>
                <a:xfrm>
                  <a:off x="279557" y="325841"/>
                  <a:ext cx="230453" cy="205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2" h="21448" fill="norm" stroke="1" extrusionOk="0">
                      <a:moveTo>
                        <a:pt x="20902" y="2031"/>
                      </a:moveTo>
                      <a:cubicBezTo>
                        <a:pt x="20853" y="2528"/>
                        <a:pt x="20614" y="2716"/>
                        <a:pt x="20285" y="2856"/>
                      </a:cubicBezTo>
                      <a:cubicBezTo>
                        <a:pt x="20219" y="2693"/>
                        <a:pt x="20135" y="2540"/>
                        <a:pt x="20014" y="2393"/>
                      </a:cubicBezTo>
                      <a:cubicBezTo>
                        <a:pt x="19680" y="1986"/>
                        <a:pt x="19020" y="1636"/>
                        <a:pt x="18805" y="1087"/>
                      </a:cubicBezTo>
                      <a:cubicBezTo>
                        <a:pt x="18869" y="1071"/>
                        <a:pt x="18934" y="1052"/>
                        <a:pt x="19000" y="1024"/>
                      </a:cubicBezTo>
                      <a:cubicBezTo>
                        <a:pt x="19500" y="817"/>
                        <a:pt x="19967" y="233"/>
                        <a:pt x="20498" y="700"/>
                      </a:cubicBezTo>
                      <a:cubicBezTo>
                        <a:pt x="20831" y="994"/>
                        <a:pt x="20947" y="1580"/>
                        <a:pt x="20902" y="2031"/>
                      </a:cubicBezTo>
                      <a:close/>
                      <a:moveTo>
                        <a:pt x="19581" y="3959"/>
                      </a:moveTo>
                      <a:cubicBezTo>
                        <a:pt x="19060" y="4232"/>
                        <a:pt x="18615" y="4807"/>
                        <a:pt x="18204" y="5248"/>
                      </a:cubicBezTo>
                      <a:cubicBezTo>
                        <a:pt x="17187" y="6339"/>
                        <a:pt x="16229" y="7391"/>
                        <a:pt x="15102" y="8340"/>
                      </a:cubicBezTo>
                      <a:cubicBezTo>
                        <a:pt x="14158" y="9134"/>
                        <a:pt x="13228" y="10120"/>
                        <a:pt x="12389" y="11048"/>
                      </a:cubicBezTo>
                      <a:cubicBezTo>
                        <a:pt x="10380" y="13269"/>
                        <a:pt x="8175" y="15333"/>
                        <a:pt x="6002" y="17346"/>
                      </a:cubicBezTo>
                      <a:cubicBezTo>
                        <a:pt x="5651" y="17671"/>
                        <a:pt x="5330" y="18034"/>
                        <a:pt x="4980" y="18359"/>
                      </a:cubicBezTo>
                      <a:cubicBezTo>
                        <a:pt x="4958" y="18187"/>
                        <a:pt x="4918" y="18018"/>
                        <a:pt x="4861" y="17847"/>
                      </a:cubicBezTo>
                      <a:cubicBezTo>
                        <a:pt x="4764" y="17559"/>
                        <a:pt x="4564" y="17371"/>
                        <a:pt x="4430" y="17111"/>
                      </a:cubicBezTo>
                      <a:cubicBezTo>
                        <a:pt x="4382" y="17018"/>
                        <a:pt x="4325" y="16926"/>
                        <a:pt x="4262" y="16836"/>
                      </a:cubicBezTo>
                      <a:cubicBezTo>
                        <a:pt x="7066" y="14157"/>
                        <a:pt x="9551" y="11100"/>
                        <a:pt x="12463" y="8556"/>
                      </a:cubicBezTo>
                      <a:cubicBezTo>
                        <a:pt x="13877" y="7321"/>
                        <a:pt x="15200" y="6007"/>
                        <a:pt x="16552" y="4687"/>
                      </a:cubicBezTo>
                      <a:cubicBezTo>
                        <a:pt x="17126" y="4127"/>
                        <a:pt x="17739" y="3829"/>
                        <a:pt x="18357" y="3357"/>
                      </a:cubicBezTo>
                      <a:cubicBezTo>
                        <a:pt x="18736" y="3067"/>
                        <a:pt x="18981" y="2695"/>
                        <a:pt x="19014" y="2178"/>
                      </a:cubicBezTo>
                      <a:cubicBezTo>
                        <a:pt x="19027" y="1977"/>
                        <a:pt x="18734" y="1943"/>
                        <a:pt x="18702" y="2139"/>
                      </a:cubicBezTo>
                      <a:cubicBezTo>
                        <a:pt x="18583" y="2880"/>
                        <a:pt x="17821" y="3236"/>
                        <a:pt x="17278" y="3527"/>
                      </a:cubicBezTo>
                      <a:cubicBezTo>
                        <a:pt x="16624" y="3877"/>
                        <a:pt x="16093" y="4529"/>
                        <a:pt x="15556" y="5067"/>
                      </a:cubicBezTo>
                      <a:cubicBezTo>
                        <a:pt x="14234" y="6394"/>
                        <a:pt x="12856" y="7598"/>
                        <a:pt x="11487" y="8857"/>
                      </a:cubicBezTo>
                      <a:cubicBezTo>
                        <a:pt x="8881" y="11253"/>
                        <a:pt x="6485" y="13959"/>
                        <a:pt x="4110" y="16639"/>
                      </a:cubicBezTo>
                      <a:cubicBezTo>
                        <a:pt x="3980" y="16490"/>
                        <a:pt x="3831" y="16360"/>
                        <a:pt x="3672" y="16264"/>
                      </a:cubicBezTo>
                      <a:cubicBezTo>
                        <a:pt x="4289" y="15524"/>
                        <a:pt x="4952" y="14835"/>
                        <a:pt x="5589" y="14104"/>
                      </a:cubicBezTo>
                      <a:cubicBezTo>
                        <a:pt x="5666" y="14015"/>
                        <a:pt x="5676" y="13914"/>
                        <a:pt x="5647" y="13827"/>
                      </a:cubicBezTo>
                      <a:cubicBezTo>
                        <a:pt x="6576" y="12834"/>
                        <a:pt x="7602" y="11964"/>
                        <a:pt x="8509" y="10953"/>
                      </a:cubicBezTo>
                      <a:cubicBezTo>
                        <a:pt x="9614" y="9720"/>
                        <a:pt x="10774" y="8582"/>
                        <a:pt x="11972" y="7465"/>
                      </a:cubicBezTo>
                      <a:cubicBezTo>
                        <a:pt x="13142" y="6373"/>
                        <a:pt x="14304" y="5268"/>
                        <a:pt x="15410" y="4092"/>
                      </a:cubicBezTo>
                      <a:cubicBezTo>
                        <a:pt x="16243" y="3207"/>
                        <a:pt x="17003" y="1851"/>
                        <a:pt x="18088" y="1352"/>
                      </a:cubicBezTo>
                      <a:cubicBezTo>
                        <a:pt x="18171" y="1314"/>
                        <a:pt x="18226" y="1242"/>
                        <a:pt x="18226" y="1137"/>
                      </a:cubicBezTo>
                      <a:cubicBezTo>
                        <a:pt x="18226" y="1115"/>
                        <a:pt x="18226" y="1094"/>
                        <a:pt x="18226" y="1072"/>
                      </a:cubicBezTo>
                      <a:cubicBezTo>
                        <a:pt x="18241" y="1072"/>
                        <a:pt x="18255" y="1072"/>
                        <a:pt x="18270" y="1072"/>
                      </a:cubicBezTo>
                      <a:cubicBezTo>
                        <a:pt x="18314" y="1085"/>
                        <a:pt x="18358" y="1096"/>
                        <a:pt x="18402" y="1103"/>
                      </a:cubicBezTo>
                      <a:cubicBezTo>
                        <a:pt x="18587" y="1750"/>
                        <a:pt x="19137" y="2129"/>
                        <a:pt x="19595" y="2571"/>
                      </a:cubicBezTo>
                      <a:cubicBezTo>
                        <a:pt x="19739" y="2709"/>
                        <a:pt x="19832" y="2916"/>
                        <a:pt x="19868" y="3130"/>
                      </a:cubicBezTo>
                      <a:cubicBezTo>
                        <a:pt x="19854" y="3190"/>
                        <a:pt x="19861" y="3255"/>
                        <a:pt x="19886" y="3310"/>
                      </a:cubicBezTo>
                      <a:cubicBezTo>
                        <a:pt x="19890" y="3587"/>
                        <a:pt x="19794" y="3847"/>
                        <a:pt x="19581" y="3959"/>
                      </a:cubicBezTo>
                      <a:close/>
                      <a:moveTo>
                        <a:pt x="2780" y="19263"/>
                      </a:moveTo>
                      <a:cubicBezTo>
                        <a:pt x="2629" y="19302"/>
                        <a:pt x="2495" y="19355"/>
                        <a:pt x="2371" y="19417"/>
                      </a:cubicBezTo>
                      <a:cubicBezTo>
                        <a:pt x="2170" y="19310"/>
                        <a:pt x="2000" y="19073"/>
                        <a:pt x="1820" y="18891"/>
                      </a:cubicBezTo>
                      <a:cubicBezTo>
                        <a:pt x="2066" y="18539"/>
                        <a:pt x="2311" y="18188"/>
                        <a:pt x="2538" y="17819"/>
                      </a:cubicBezTo>
                      <a:cubicBezTo>
                        <a:pt x="2843" y="17321"/>
                        <a:pt x="3184" y="16863"/>
                        <a:pt x="3541" y="16424"/>
                      </a:cubicBezTo>
                      <a:cubicBezTo>
                        <a:pt x="3852" y="16630"/>
                        <a:pt x="4092" y="16951"/>
                        <a:pt x="4229" y="17334"/>
                      </a:cubicBezTo>
                      <a:cubicBezTo>
                        <a:pt x="4297" y="17525"/>
                        <a:pt x="4410" y="17680"/>
                        <a:pt x="4505" y="17859"/>
                      </a:cubicBezTo>
                      <a:cubicBezTo>
                        <a:pt x="4616" y="18066"/>
                        <a:pt x="4655" y="18311"/>
                        <a:pt x="4681" y="18552"/>
                      </a:cubicBezTo>
                      <a:cubicBezTo>
                        <a:pt x="4647" y="18576"/>
                        <a:pt x="4622" y="18619"/>
                        <a:pt x="4618" y="18664"/>
                      </a:cubicBezTo>
                      <a:cubicBezTo>
                        <a:pt x="4101" y="19044"/>
                        <a:pt x="3367" y="19114"/>
                        <a:pt x="2780" y="19263"/>
                      </a:cubicBezTo>
                      <a:close/>
                      <a:moveTo>
                        <a:pt x="1366" y="20013"/>
                      </a:moveTo>
                      <a:cubicBezTo>
                        <a:pt x="1409" y="19973"/>
                        <a:pt x="1454" y="19940"/>
                        <a:pt x="1501" y="19919"/>
                      </a:cubicBezTo>
                      <a:cubicBezTo>
                        <a:pt x="1466" y="19958"/>
                        <a:pt x="1420" y="19988"/>
                        <a:pt x="1366" y="20013"/>
                      </a:cubicBezTo>
                      <a:close/>
                      <a:moveTo>
                        <a:pt x="2026" y="19619"/>
                      </a:moveTo>
                      <a:cubicBezTo>
                        <a:pt x="2015" y="19624"/>
                        <a:pt x="2005" y="19629"/>
                        <a:pt x="1995" y="19634"/>
                      </a:cubicBezTo>
                      <a:cubicBezTo>
                        <a:pt x="1974" y="19564"/>
                        <a:pt x="1928" y="19511"/>
                        <a:pt x="1853" y="19478"/>
                      </a:cubicBezTo>
                      <a:cubicBezTo>
                        <a:pt x="1698" y="19410"/>
                        <a:pt x="1561" y="19409"/>
                        <a:pt x="1435" y="19451"/>
                      </a:cubicBezTo>
                      <a:cubicBezTo>
                        <a:pt x="1509" y="19341"/>
                        <a:pt x="1582" y="19231"/>
                        <a:pt x="1658" y="19123"/>
                      </a:cubicBezTo>
                      <a:cubicBezTo>
                        <a:pt x="1795" y="19277"/>
                        <a:pt x="1901" y="19463"/>
                        <a:pt x="2026" y="19619"/>
                      </a:cubicBezTo>
                      <a:close/>
                      <a:moveTo>
                        <a:pt x="21191" y="782"/>
                      </a:moveTo>
                      <a:cubicBezTo>
                        <a:pt x="20931" y="182"/>
                        <a:pt x="20379" y="-101"/>
                        <a:pt x="19807" y="32"/>
                      </a:cubicBezTo>
                      <a:cubicBezTo>
                        <a:pt x="19429" y="120"/>
                        <a:pt x="19124" y="466"/>
                        <a:pt x="18779" y="640"/>
                      </a:cubicBezTo>
                      <a:cubicBezTo>
                        <a:pt x="18740" y="659"/>
                        <a:pt x="18703" y="672"/>
                        <a:pt x="18665" y="683"/>
                      </a:cubicBezTo>
                      <a:cubicBezTo>
                        <a:pt x="18633" y="652"/>
                        <a:pt x="18593" y="632"/>
                        <a:pt x="18542" y="632"/>
                      </a:cubicBezTo>
                      <a:cubicBezTo>
                        <a:pt x="18370" y="632"/>
                        <a:pt x="18198" y="633"/>
                        <a:pt x="18027" y="633"/>
                      </a:cubicBezTo>
                      <a:cubicBezTo>
                        <a:pt x="17919" y="633"/>
                        <a:pt x="17836" y="740"/>
                        <a:pt x="17836" y="858"/>
                      </a:cubicBezTo>
                      <a:cubicBezTo>
                        <a:pt x="17837" y="1128"/>
                        <a:pt x="17519" y="1164"/>
                        <a:pt x="17233" y="1433"/>
                      </a:cubicBezTo>
                      <a:cubicBezTo>
                        <a:pt x="16764" y="1874"/>
                        <a:pt x="16351" y="2373"/>
                        <a:pt x="15939" y="2879"/>
                      </a:cubicBezTo>
                      <a:cubicBezTo>
                        <a:pt x="14882" y="4179"/>
                        <a:pt x="13678" y="5329"/>
                        <a:pt x="12489" y="6471"/>
                      </a:cubicBezTo>
                      <a:cubicBezTo>
                        <a:pt x="10091" y="8772"/>
                        <a:pt x="7690" y="11115"/>
                        <a:pt x="5479" y="13646"/>
                      </a:cubicBezTo>
                      <a:cubicBezTo>
                        <a:pt x="5398" y="13614"/>
                        <a:pt x="5304" y="13626"/>
                        <a:pt x="5224" y="13712"/>
                      </a:cubicBezTo>
                      <a:cubicBezTo>
                        <a:pt x="4108" y="14921"/>
                        <a:pt x="2975" y="16098"/>
                        <a:pt x="2091" y="17541"/>
                      </a:cubicBezTo>
                      <a:cubicBezTo>
                        <a:pt x="1660" y="18245"/>
                        <a:pt x="1148" y="18879"/>
                        <a:pt x="718" y="19582"/>
                      </a:cubicBezTo>
                      <a:cubicBezTo>
                        <a:pt x="459" y="20004"/>
                        <a:pt x="109" y="20588"/>
                        <a:pt x="6" y="21092"/>
                      </a:cubicBezTo>
                      <a:cubicBezTo>
                        <a:pt x="-37" y="21305"/>
                        <a:pt x="139" y="21499"/>
                        <a:pt x="328" y="21436"/>
                      </a:cubicBezTo>
                      <a:cubicBezTo>
                        <a:pt x="660" y="21325"/>
                        <a:pt x="852" y="21000"/>
                        <a:pt x="1161" y="20825"/>
                      </a:cubicBezTo>
                      <a:cubicBezTo>
                        <a:pt x="1589" y="20583"/>
                        <a:pt x="2026" y="20184"/>
                        <a:pt x="2477" y="19968"/>
                      </a:cubicBezTo>
                      <a:cubicBezTo>
                        <a:pt x="2511" y="19959"/>
                        <a:pt x="2544" y="19949"/>
                        <a:pt x="2580" y="19944"/>
                      </a:cubicBezTo>
                      <a:cubicBezTo>
                        <a:pt x="2634" y="19936"/>
                        <a:pt x="2674" y="19910"/>
                        <a:pt x="2706" y="19877"/>
                      </a:cubicBezTo>
                      <a:cubicBezTo>
                        <a:pt x="3279" y="19685"/>
                        <a:pt x="3879" y="19612"/>
                        <a:pt x="4454" y="19421"/>
                      </a:cubicBezTo>
                      <a:cubicBezTo>
                        <a:pt x="4982" y="19246"/>
                        <a:pt x="5408" y="18795"/>
                        <a:pt x="5807" y="18391"/>
                      </a:cubicBezTo>
                      <a:cubicBezTo>
                        <a:pt x="8035" y="16138"/>
                        <a:pt x="10437" y="14135"/>
                        <a:pt x="12615" y="11809"/>
                      </a:cubicBezTo>
                      <a:cubicBezTo>
                        <a:pt x="13589" y="10769"/>
                        <a:pt x="14595" y="9671"/>
                        <a:pt x="15668" y="8765"/>
                      </a:cubicBezTo>
                      <a:cubicBezTo>
                        <a:pt x="16836" y="7779"/>
                        <a:pt x="17825" y="6631"/>
                        <a:pt x="18876" y="5490"/>
                      </a:cubicBezTo>
                      <a:cubicBezTo>
                        <a:pt x="19305" y="5025"/>
                        <a:pt x="19788" y="4708"/>
                        <a:pt x="20245" y="4301"/>
                      </a:cubicBezTo>
                      <a:cubicBezTo>
                        <a:pt x="20443" y="4124"/>
                        <a:pt x="20526" y="3819"/>
                        <a:pt x="20471" y="3542"/>
                      </a:cubicBezTo>
                      <a:cubicBezTo>
                        <a:pt x="20466" y="3516"/>
                        <a:pt x="20461" y="3491"/>
                        <a:pt x="20455" y="3466"/>
                      </a:cubicBezTo>
                      <a:cubicBezTo>
                        <a:pt x="21426" y="3329"/>
                        <a:pt x="21563" y="1640"/>
                        <a:pt x="21191" y="78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6" name="خط"/>
                <p:cNvSpPr/>
                <p:nvPr/>
              </p:nvSpPr>
              <p:spPr>
                <a:xfrm>
                  <a:off x="148109" y="262895"/>
                  <a:ext cx="8720" cy="29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2832" y="18860"/>
                      </a:moveTo>
                      <a:cubicBezTo>
                        <a:pt x="5574" y="12973"/>
                        <a:pt x="14324" y="6147"/>
                        <a:pt x="19645" y="0"/>
                      </a:cubicBezTo>
                      <a:cubicBezTo>
                        <a:pt x="-1955" y="6000"/>
                        <a:pt x="49" y="12985"/>
                        <a:pt x="49" y="21600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7" name="شكل"/>
                <p:cNvSpPr/>
                <p:nvPr/>
              </p:nvSpPr>
              <p:spPr>
                <a:xfrm>
                  <a:off x="233273" y="272151"/>
                  <a:ext cx="3405" cy="300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7" h="20862" fill="norm" stroke="1" extrusionOk="0">
                      <a:moveTo>
                        <a:pt x="18397" y="19888"/>
                      </a:moveTo>
                      <a:cubicBezTo>
                        <a:pt x="19708" y="13601"/>
                        <a:pt x="20838" y="7329"/>
                        <a:pt x="19420" y="1040"/>
                      </a:cubicBezTo>
                      <a:cubicBezTo>
                        <a:pt x="19090" y="-390"/>
                        <a:pt x="976" y="-320"/>
                        <a:pt x="656" y="1096"/>
                      </a:cubicBezTo>
                      <a:cubicBezTo>
                        <a:pt x="-762" y="7381"/>
                        <a:pt x="368" y="13651"/>
                        <a:pt x="1679" y="19935"/>
                      </a:cubicBezTo>
                      <a:cubicBezTo>
                        <a:pt x="1946" y="21210"/>
                        <a:pt x="18130" y="21149"/>
                        <a:pt x="18397" y="19888"/>
                      </a:cubicBezTo>
                      <a:cubicBezTo>
                        <a:pt x="18397" y="19888"/>
                        <a:pt x="18397" y="19888"/>
                        <a:pt x="18397" y="1988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8" name="شكل"/>
                <p:cNvSpPr/>
                <p:nvPr/>
              </p:nvSpPr>
              <p:spPr>
                <a:xfrm>
                  <a:off x="199948" y="586885"/>
                  <a:ext cx="55212" cy="29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46" h="20326" fill="norm" stroke="1" extrusionOk="0">
                      <a:moveTo>
                        <a:pt x="20827" y="6155"/>
                      </a:moveTo>
                      <a:cubicBezTo>
                        <a:pt x="20775" y="5379"/>
                        <a:pt x="20613" y="4575"/>
                        <a:pt x="20322" y="3748"/>
                      </a:cubicBezTo>
                      <a:cubicBezTo>
                        <a:pt x="19494" y="1387"/>
                        <a:pt x="11897" y="-858"/>
                        <a:pt x="10619" y="327"/>
                      </a:cubicBezTo>
                      <a:cubicBezTo>
                        <a:pt x="9552" y="1318"/>
                        <a:pt x="8807" y="4483"/>
                        <a:pt x="7474" y="5689"/>
                      </a:cubicBezTo>
                      <a:cubicBezTo>
                        <a:pt x="4717" y="8182"/>
                        <a:pt x="1941" y="6689"/>
                        <a:pt x="201" y="2140"/>
                      </a:cubicBezTo>
                      <a:cubicBezTo>
                        <a:pt x="-220" y="5084"/>
                        <a:pt x="44" y="13336"/>
                        <a:pt x="758" y="16345"/>
                      </a:cubicBezTo>
                      <a:cubicBezTo>
                        <a:pt x="1802" y="20742"/>
                        <a:pt x="4461" y="20498"/>
                        <a:pt x="6767" y="20164"/>
                      </a:cubicBezTo>
                      <a:cubicBezTo>
                        <a:pt x="9377" y="19787"/>
                        <a:pt x="21380" y="14452"/>
                        <a:pt x="20827" y="615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9" name="شكل"/>
                <p:cNvSpPr/>
                <p:nvPr/>
              </p:nvSpPr>
              <p:spPr>
                <a:xfrm>
                  <a:off x="138853" y="577628"/>
                  <a:ext cx="53535" cy="28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3" h="20835" fill="norm" stroke="1" extrusionOk="0">
                      <a:moveTo>
                        <a:pt x="20467" y="7751"/>
                      </a:moveTo>
                      <a:cubicBezTo>
                        <a:pt x="20241" y="6616"/>
                        <a:pt x="19672" y="5580"/>
                        <a:pt x="18636" y="4820"/>
                      </a:cubicBezTo>
                      <a:cubicBezTo>
                        <a:pt x="17012" y="3628"/>
                        <a:pt x="13625" y="-48"/>
                        <a:pt x="11988" y="1"/>
                      </a:cubicBezTo>
                      <a:cubicBezTo>
                        <a:pt x="10502" y="44"/>
                        <a:pt x="9961" y="3007"/>
                        <a:pt x="8335" y="4401"/>
                      </a:cubicBezTo>
                      <a:cubicBezTo>
                        <a:pt x="7357" y="5240"/>
                        <a:pt x="-545" y="4841"/>
                        <a:pt x="665" y="383"/>
                      </a:cubicBezTo>
                      <a:cubicBezTo>
                        <a:pt x="-431" y="4422"/>
                        <a:pt x="-74" y="12831"/>
                        <a:pt x="1022" y="16939"/>
                      </a:cubicBezTo>
                      <a:cubicBezTo>
                        <a:pt x="2252" y="21552"/>
                        <a:pt x="4843" y="21072"/>
                        <a:pt x="7291" y="20428"/>
                      </a:cubicBezTo>
                      <a:cubicBezTo>
                        <a:pt x="10563" y="19567"/>
                        <a:pt x="14342" y="17673"/>
                        <a:pt x="17406" y="15630"/>
                      </a:cubicBezTo>
                      <a:cubicBezTo>
                        <a:pt x="19311" y="14359"/>
                        <a:pt x="21055" y="10711"/>
                        <a:pt x="20467" y="7751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</p:grpSp>
      <p:grpSp>
        <p:nvGrpSpPr>
          <p:cNvPr id="1147" name="تجميع"/>
          <p:cNvGrpSpPr/>
          <p:nvPr/>
        </p:nvGrpSpPr>
        <p:grpSpPr>
          <a:xfrm>
            <a:off x="3249704" y="1317919"/>
            <a:ext cx="2812207" cy="2507662"/>
            <a:chOff x="0" y="0"/>
            <a:chExt cx="2812205" cy="2507660"/>
          </a:xfrm>
        </p:grpSpPr>
        <p:grpSp>
          <p:nvGrpSpPr>
            <p:cNvPr id="1102" name="تجميع"/>
            <p:cNvGrpSpPr/>
            <p:nvPr/>
          </p:nvGrpSpPr>
          <p:grpSpPr>
            <a:xfrm>
              <a:off x="0" y="240698"/>
              <a:ext cx="2812206" cy="2266963"/>
              <a:chOff x="0" y="0"/>
              <a:chExt cx="2812205" cy="2266962"/>
            </a:xfrm>
          </p:grpSpPr>
          <p:grpSp>
            <p:nvGrpSpPr>
              <p:cNvPr id="1097" name="تجميع"/>
              <p:cNvGrpSpPr/>
              <p:nvPr/>
            </p:nvGrpSpPr>
            <p:grpSpPr>
              <a:xfrm>
                <a:off x="0" y="0"/>
                <a:ext cx="2812206" cy="2266963"/>
                <a:chOff x="0" y="0"/>
                <a:chExt cx="2812205" cy="2266962"/>
              </a:xfrm>
            </p:grpSpPr>
            <p:sp>
              <p:nvSpPr>
                <p:cNvPr id="1093" name="شكل"/>
                <p:cNvSpPr/>
                <p:nvPr/>
              </p:nvSpPr>
              <p:spPr>
                <a:xfrm>
                  <a:off x="-1" y="464839"/>
                  <a:ext cx="2812207" cy="1802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grpSp>
              <p:nvGrpSpPr>
                <p:cNvPr id="1096" name="تجميع"/>
                <p:cNvGrpSpPr/>
                <p:nvPr/>
              </p:nvGrpSpPr>
              <p:grpSpPr>
                <a:xfrm>
                  <a:off x="562615" y="0"/>
                  <a:ext cx="1585589" cy="709507"/>
                  <a:chOff x="0" y="0"/>
                  <a:chExt cx="1585588" cy="709506"/>
                </a:xfrm>
              </p:grpSpPr>
              <p:pic>
                <p:nvPicPr>
                  <p:cNvPr id="1094" name="sweet_cloud.png" descr="sweet_cloud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585589" cy="70950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095" name="أهداف الدرس"/>
                  <p:cNvSpPr txBox="1"/>
                  <p:nvPr/>
                </p:nvSpPr>
                <p:spPr>
                  <a:xfrm>
                    <a:off x="300546" y="106262"/>
                    <a:ext cx="984496" cy="45857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 defTabSz="584200" rtl="0">
                      <a:defRPr sz="1200">
                        <a:solidFill>
                          <a:srgbClr val="4E577E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/>
                    <a:r>
                      <a:t>أهداف الدرس</a:t>
                    </a:r>
                  </a:p>
                </p:txBody>
              </p:sp>
            </p:grpSp>
          </p:grpSp>
          <p:sp>
            <p:nvSpPr>
              <p:cNvPr id="1098" name="أعين قيم الصواب لعبارة وعبارة الفصل"/>
              <p:cNvSpPr txBox="1"/>
              <p:nvPr/>
            </p:nvSpPr>
            <p:spPr>
              <a:xfrm>
                <a:off x="104594" y="748027"/>
                <a:ext cx="2443583" cy="695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20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099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587338" y="895600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00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587338" y="1572121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01" name="أمثل عبارتي الوصل والفصل باستعمال أشكال فن"/>
              <p:cNvSpPr txBox="1"/>
              <p:nvPr/>
            </p:nvSpPr>
            <p:spPr>
              <a:xfrm>
                <a:off x="88313" y="1509826"/>
                <a:ext cx="2443584" cy="695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20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grpSp>
          <p:nvGrpSpPr>
            <p:cNvPr id="1146" name="تجميع"/>
            <p:cNvGrpSpPr/>
            <p:nvPr/>
          </p:nvGrpSpPr>
          <p:grpSpPr>
            <a:xfrm>
              <a:off x="2017053" y="-1"/>
              <a:ext cx="609364" cy="684948"/>
              <a:chOff x="0" y="0"/>
              <a:chExt cx="609362" cy="684946"/>
            </a:xfrm>
          </p:grpSpPr>
          <p:sp>
            <p:nvSpPr>
              <p:cNvPr id="1103" name="شكل"/>
              <p:cNvSpPr/>
              <p:nvPr/>
            </p:nvSpPr>
            <p:spPr>
              <a:xfrm>
                <a:off x="441882" y="616297"/>
                <a:ext cx="39360" cy="68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509" fill="norm" stroke="1" extrusionOk="0">
                    <a:moveTo>
                      <a:pt x="17432" y="112"/>
                    </a:moveTo>
                    <a:cubicBezTo>
                      <a:pt x="16602" y="3800"/>
                      <a:pt x="21459" y="5822"/>
                      <a:pt x="16798" y="9499"/>
                    </a:cubicBezTo>
                    <a:cubicBezTo>
                      <a:pt x="12990" y="12503"/>
                      <a:pt x="9777" y="16400"/>
                      <a:pt x="5286" y="18765"/>
                    </a:cubicBezTo>
                    <a:cubicBezTo>
                      <a:pt x="4035" y="19424"/>
                      <a:pt x="3329" y="21014"/>
                      <a:pt x="4019" y="18772"/>
                    </a:cubicBezTo>
                    <a:cubicBezTo>
                      <a:pt x="4570" y="16983"/>
                      <a:pt x="4595" y="14894"/>
                      <a:pt x="4754" y="13034"/>
                    </a:cubicBezTo>
                    <a:cubicBezTo>
                      <a:pt x="5152" y="8383"/>
                      <a:pt x="3627" y="4660"/>
                      <a:pt x="1152" y="481"/>
                    </a:cubicBezTo>
                    <a:cubicBezTo>
                      <a:pt x="831" y="-62"/>
                      <a:pt x="-141" y="364"/>
                      <a:pt x="18" y="894"/>
                    </a:cubicBezTo>
                    <a:cubicBezTo>
                      <a:pt x="1287" y="5135"/>
                      <a:pt x="3166" y="8615"/>
                      <a:pt x="2905" y="13071"/>
                    </a:cubicBezTo>
                    <a:cubicBezTo>
                      <a:pt x="2759" y="15542"/>
                      <a:pt x="1137" y="18644"/>
                      <a:pt x="2056" y="21037"/>
                    </a:cubicBezTo>
                    <a:cubicBezTo>
                      <a:pt x="2156" y="21299"/>
                      <a:pt x="2500" y="21538"/>
                      <a:pt x="2858" y="21506"/>
                    </a:cubicBezTo>
                    <a:cubicBezTo>
                      <a:pt x="4642" y="21344"/>
                      <a:pt x="5985" y="20056"/>
                      <a:pt x="7302" y="19186"/>
                    </a:cubicBezTo>
                    <a:cubicBezTo>
                      <a:pt x="10374" y="17156"/>
                      <a:pt x="13003" y="14514"/>
                      <a:pt x="15615" y="12106"/>
                    </a:cubicBezTo>
                    <a:cubicBezTo>
                      <a:pt x="16952" y="10873"/>
                      <a:pt x="20515" y="8688"/>
                      <a:pt x="20191" y="6709"/>
                    </a:cubicBezTo>
                    <a:cubicBezTo>
                      <a:pt x="19829" y="4509"/>
                      <a:pt x="17515" y="2363"/>
                      <a:pt x="17806" y="145"/>
                    </a:cubicBezTo>
                    <a:cubicBezTo>
                      <a:pt x="17829" y="-27"/>
                      <a:pt x="17470" y="-56"/>
                      <a:pt x="17432" y="112"/>
                    </a:cubicBezTo>
                    <a:cubicBezTo>
                      <a:pt x="17432" y="112"/>
                      <a:pt x="17432" y="112"/>
                      <a:pt x="17432" y="11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04" name="شكل"/>
              <p:cNvSpPr/>
              <p:nvPr/>
            </p:nvSpPr>
            <p:spPr>
              <a:xfrm>
                <a:off x="330956" y="551297"/>
                <a:ext cx="40760" cy="110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480" fill="norm" stroke="1" extrusionOk="0">
                    <a:moveTo>
                      <a:pt x="11119" y="222"/>
                    </a:moveTo>
                    <a:cubicBezTo>
                      <a:pt x="13454" y="3334"/>
                      <a:pt x="16594" y="6277"/>
                      <a:pt x="18011" y="9561"/>
                    </a:cubicBezTo>
                    <a:cubicBezTo>
                      <a:pt x="20181" y="14587"/>
                      <a:pt x="12073" y="17160"/>
                      <a:pt x="5425" y="19839"/>
                    </a:cubicBezTo>
                    <a:cubicBezTo>
                      <a:pt x="1603" y="21378"/>
                      <a:pt x="6712" y="17120"/>
                      <a:pt x="6863" y="16925"/>
                    </a:cubicBezTo>
                    <a:cubicBezTo>
                      <a:pt x="7914" y="15577"/>
                      <a:pt x="8201" y="14328"/>
                      <a:pt x="7977" y="12873"/>
                    </a:cubicBezTo>
                    <a:cubicBezTo>
                      <a:pt x="7444" y="9425"/>
                      <a:pt x="3739" y="6272"/>
                      <a:pt x="1507" y="3086"/>
                    </a:cubicBezTo>
                    <a:cubicBezTo>
                      <a:pt x="1166" y="2599"/>
                      <a:pt x="-228" y="2813"/>
                      <a:pt x="32" y="3320"/>
                    </a:cubicBezTo>
                    <a:cubicBezTo>
                      <a:pt x="1903" y="6981"/>
                      <a:pt x="6015" y="10334"/>
                      <a:pt x="6098" y="14211"/>
                    </a:cubicBezTo>
                    <a:cubicBezTo>
                      <a:pt x="6138" y="16060"/>
                      <a:pt x="-626" y="19483"/>
                      <a:pt x="2385" y="21345"/>
                    </a:cubicBezTo>
                    <a:cubicBezTo>
                      <a:pt x="2596" y="21476"/>
                      <a:pt x="3009" y="21506"/>
                      <a:pt x="3304" y="21460"/>
                    </a:cubicBezTo>
                    <a:cubicBezTo>
                      <a:pt x="6958" y="20896"/>
                      <a:pt x="9975" y="19043"/>
                      <a:pt x="12835" y="17794"/>
                    </a:cubicBezTo>
                    <a:cubicBezTo>
                      <a:pt x="16334" y="16264"/>
                      <a:pt x="19064" y="14945"/>
                      <a:pt x="19755" y="12508"/>
                    </a:cubicBezTo>
                    <a:cubicBezTo>
                      <a:pt x="20974" y="8205"/>
                      <a:pt x="14966" y="3787"/>
                      <a:pt x="11709" y="82"/>
                    </a:cubicBezTo>
                    <a:cubicBezTo>
                      <a:pt x="11555" y="-94"/>
                      <a:pt x="10985" y="42"/>
                      <a:pt x="11119" y="222"/>
                    </a:cubicBezTo>
                    <a:cubicBezTo>
                      <a:pt x="11119" y="222"/>
                      <a:pt x="11119" y="222"/>
                      <a:pt x="11119" y="22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grpSp>
            <p:nvGrpSpPr>
              <p:cNvPr id="1145" name="تجميع"/>
              <p:cNvGrpSpPr/>
              <p:nvPr/>
            </p:nvGrpSpPr>
            <p:grpSpPr>
              <a:xfrm>
                <a:off x="-1" y="0"/>
                <a:ext cx="609364" cy="629229"/>
                <a:chOff x="0" y="0"/>
                <a:chExt cx="609362" cy="629228"/>
              </a:xfrm>
            </p:grpSpPr>
            <p:sp>
              <p:nvSpPr>
                <p:cNvPr id="1105" name="شكل"/>
                <p:cNvSpPr/>
                <p:nvPr/>
              </p:nvSpPr>
              <p:spPr>
                <a:xfrm>
                  <a:off x="180026" y="392407"/>
                  <a:ext cx="131752" cy="92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31" fill="norm" stroke="1" extrusionOk="0">
                      <a:moveTo>
                        <a:pt x="15878" y="18975"/>
                      </a:moveTo>
                      <a:cubicBezTo>
                        <a:pt x="16577" y="18464"/>
                        <a:pt x="21216" y="8754"/>
                        <a:pt x="21600" y="9402"/>
                      </a:cubicBezTo>
                      <a:cubicBezTo>
                        <a:pt x="19584" y="6000"/>
                        <a:pt x="15454" y="484"/>
                        <a:pt x="12659" y="0"/>
                      </a:cubicBezTo>
                      <a:cubicBezTo>
                        <a:pt x="12706" y="2499"/>
                        <a:pt x="14004" y="4199"/>
                        <a:pt x="14532" y="6402"/>
                      </a:cubicBezTo>
                      <a:cubicBezTo>
                        <a:pt x="12462" y="5719"/>
                        <a:pt x="11593" y="823"/>
                        <a:pt x="8998" y="790"/>
                      </a:cubicBezTo>
                      <a:cubicBezTo>
                        <a:pt x="9744" y="2780"/>
                        <a:pt x="10886" y="4169"/>
                        <a:pt x="11547" y="6380"/>
                      </a:cubicBezTo>
                      <a:cubicBezTo>
                        <a:pt x="11041" y="6397"/>
                        <a:pt x="3452" y="341"/>
                        <a:pt x="3442" y="3090"/>
                      </a:cubicBezTo>
                      <a:cubicBezTo>
                        <a:pt x="3429" y="6487"/>
                        <a:pt x="7618" y="8096"/>
                        <a:pt x="8915" y="9803"/>
                      </a:cubicBezTo>
                      <a:cubicBezTo>
                        <a:pt x="6336" y="10096"/>
                        <a:pt x="1404" y="8689"/>
                        <a:pt x="0" y="13613"/>
                      </a:cubicBezTo>
                      <a:cubicBezTo>
                        <a:pt x="2788" y="15823"/>
                        <a:pt x="8531" y="13762"/>
                        <a:pt x="11504" y="12511"/>
                      </a:cubicBezTo>
                      <a:cubicBezTo>
                        <a:pt x="9916" y="14362"/>
                        <a:pt x="6757" y="16972"/>
                        <a:pt x="6648" y="20879"/>
                      </a:cubicBezTo>
                      <a:cubicBezTo>
                        <a:pt x="9446" y="21600"/>
                        <a:pt x="12075" y="14623"/>
                        <a:pt x="14511" y="12950"/>
                      </a:cubicBezTo>
                      <a:cubicBezTo>
                        <a:pt x="13768" y="14909"/>
                        <a:pt x="12924" y="16878"/>
                        <a:pt x="13091" y="19357"/>
                      </a:cubicBezTo>
                      <a:cubicBezTo>
                        <a:pt x="14845" y="19410"/>
                        <a:pt x="15783" y="15048"/>
                        <a:pt x="16896" y="13064"/>
                      </a:cubicBezTo>
                      <a:cubicBezTo>
                        <a:pt x="16128" y="14655"/>
                        <a:pt x="15863" y="16965"/>
                        <a:pt x="15878" y="18975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6" name="شكل"/>
                <p:cNvSpPr/>
                <p:nvPr/>
              </p:nvSpPr>
              <p:spPr>
                <a:xfrm>
                  <a:off x="23639" y="120370"/>
                  <a:ext cx="87617" cy="150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19047" fill="norm" stroke="1" extrusionOk="0">
                      <a:moveTo>
                        <a:pt x="7620" y="4933"/>
                      </a:moveTo>
                      <a:cubicBezTo>
                        <a:pt x="7134" y="8330"/>
                        <a:pt x="-101" y="6526"/>
                        <a:pt x="1" y="10414"/>
                      </a:cubicBezTo>
                      <a:cubicBezTo>
                        <a:pt x="38" y="11806"/>
                        <a:pt x="1508" y="12668"/>
                        <a:pt x="1577" y="14107"/>
                      </a:cubicBezTo>
                      <a:cubicBezTo>
                        <a:pt x="1643" y="15491"/>
                        <a:pt x="-1327" y="18132"/>
                        <a:pt x="1594" y="18941"/>
                      </a:cubicBezTo>
                      <a:cubicBezTo>
                        <a:pt x="4517" y="19749"/>
                        <a:pt x="5016" y="15677"/>
                        <a:pt x="6104" y="14632"/>
                      </a:cubicBezTo>
                      <a:cubicBezTo>
                        <a:pt x="8711" y="12129"/>
                        <a:pt x="9305" y="14693"/>
                        <a:pt x="12148" y="13700"/>
                      </a:cubicBezTo>
                      <a:cubicBezTo>
                        <a:pt x="16507" y="12178"/>
                        <a:pt x="9515" y="6425"/>
                        <a:pt x="16244" y="6604"/>
                      </a:cubicBezTo>
                      <a:cubicBezTo>
                        <a:pt x="14787" y="6565"/>
                        <a:pt x="18699" y="2442"/>
                        <a:pt x="18764" y="2265"/>
                      </a:cubicBezTo>
                      <a:cubicBezTo>
                        <a:pt x="20273" y="-1851"/>
                        <a:pt x="14042" y="739"/>
                        <a:pt x="12114" y="1559"/>
                      </a:cubicBezTo>
                      <a:cubicBezTo>
                        <a:pt x="10942" y="2058"/>
                        <a:pt x="8805" y="2555"/>
                        <a:pt x="8030" y="3463"/>
                      </a:cubicBezTo>
                      <a:cubicBezTo>
                        <a:pt x="7857" y="3666"/>
                        <a:pt x="7712" y="4297"/>
                        <a:pt x="7620" y="4933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7" name="شكل"/>
                <p:cNvSpPr/>
                <p:nvPr/>
              </p:nvSpPr>
              <p:spPr>
                <a:xfrm>
                  <a:off x="0" y="72222"/>
                  <a:ext cx="93679" cy="951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19450" fill="norm" stroke="1" extrusionOk="0">
                      <a:moveTo>
                        <a:pt x="3231" y="1912"/>
                      </a:moveTo>
                      <a:cubicBezTo>
                        <a:pt x="7739" y="4676"/>
                        <a:pt x="10397" y="10192"/>
                        <a:pt x="16312" y="9705"/>
                      </a:cubicBezTo>
                      <a:cubicBezTo>
                        <a:pt x="8750" y="10328"/>
                        <a:pt x="4801" y="11695"/>
                        <a:pt x="0" y="18924"/>
                      </a:cubicBezTo>
                      <a:cubicBezTo>
                        <a:pt x="9593" y="21499"/>
                        <a:pt x="13428" y="14054"/>
                        <a:pt x="20907" y="8902"/>
                      </a:cubicBezTo>
                      <a:cubicBezTo>
                        <a:pt x="21600" y="8425"/>
                        <a:pt x="15388" y="2385"/>
                        <a:pt x="14717" y="1935"/>
                      </a:cubicBezTo>
                      <a:cubicBezTo>
                        <a:pt x="13046" y="811"/>
                        <a:pt x="11973" y="163"/>
                        <a:pt x="9964" y="3"/>
                      </a:cubicBezTo>
                      <a:cubicBezTo>
                        <a:pt x="8649" y="-101"/>
                        <a:pt x="3840" y="2285"/>
                        <a:pt x="3231" y="1912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8" name="شكل"/>
                <p:cNvSpPr/>
                <p:nvPr/>
              </p:nvSpPr>
              <p:spPr>
                <a:xfrm>
                  <a:off x="36368" y="127592"/>
                  <a:ext cx="71256" cy="11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2" h="21228" fill="norm" stroke="1" extrusionOk="0">
                      <a:moveTo>
                        <a:pt x="549" y="20541"/>
                      </a:moveTo>
                      <a:cubicBezTo>
                        <a:pt x="445" y="20578"/>
                        <a:pt x="266" y="20625"/>
                        <a:pt x="159" y="20688"/>
                      </a:cubicBezTo>
                      <a:cubicBezTo>
                        <a:pt x="307" y="20834"/>
                        <a:pt x="454" y="20979"/>
                        <a:pt x="602" y="21125"/>
                      </a:cubicBezTo>
                      <a:cubicBezTo>
                        <a:pt x="2161" y="19982"/>
                        <a:pt x="2747" y="18118"/>
                        <a:pt x="3926" y="16726"/>
                      </a:cubicBezTo>
                      <a:cubicBezTo>
                        <a:pt x="5479" y="14892"/>
                        <a:pt x="7418" y="13347"/>
                        <a:pt x="8661" y="11355"/>
                      </a:cubicBezTo>
                      <a:cubicBezTo>
                        <a:pt x="11381" y="7000"/>
                        <a:pt x="16365" y="3850"/>
                        <a:pt x="20932" y="769"/>
                      </a:cubicBezTo>
                      <a:cubicBezTo>
                        <a:pt x="21423" y="438"/>
                        <a:pt x="20746" y="-221"/>
                        <a:pt x="20227" y="73"/>
                      </a:cubicBezTo>
                      <a:cubicBezTo>
                        <a:pt x="15928" y="2512"/>
                        <a:pt x="11772" y="5532"/>
                        <a:pt x="8790" y="9037"/>
                      </a:cubicBezTo>
                      <a:cubicBezTo>
                        <a:pt x="8122" y="9823"/>
                        <a:pt x="7802" y="10661"/>
                        <a:pt x="7301" y="11523"/>
                      </a:cubicBezTo>
                      <a:cubicBezTo>
                        <a:pt x="6561" y="12797"/>
                        <a:pt x="5302" y="13890"/>
                        <a:pt x="4263" y="15014"/>
                      </a:cubicBezTo>
                      <a:cubicBezTo>
                        <a:pt x="3484" y="15857"/>
                        <a:pt x="2765" y="16729"/>
                        <a:pt x="2080" y="17622"/>
                      </a:cubicBezTo>
                      <a:cubicBezTo>
                        <a:pt x="1299" y="18639"/>
                        <a:pt x="1136" y="19833"/>
                        <a:pt x="89" y="20734"/>
                      </a:cubicBezTo>
                      <a:cubicBezTo>
                        <a:pt x="-177" y="20962"/>
                        <a:pt x="210" y="21379"/>
                        <a:pt x="531" y="21171"/>
                      </a:cubicBezTo>
                      <a:cubicBezTo>
                        <a:pt x="663" y="21086"/>
                        <a:pt x="705" y="21034"/>
                        <a:pt x="831" y="20907"/>
                      </a:cubicBezTo>
                      <a:cubicBezTo>
                        <a:pt x="983" y="20754"/>
                        <a:pt x="831" y="20442"/>
                        <a:pt x="549" y="20541"/>
                      </a:cubicBezTo>
                      <a:cubicBezTo>
                        <a:pt x="549" y="20541"/>
                        <a:pt x="549" y="20541"/>
                        <a:pt x="549" y="20541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9" name="شكل"/>
                <p:cNvSpPr/>
                <p:nvPr/>
              </p:nvSpPr>
              <p:spPr>
                <a:xfrm>
                  <a:off x="140020" y="0"/>
                  <a:ext cx="12792" cy="19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7" h="20253" fill="norm" stroke="1" extrusionOk="0">
                      <a:moveTo>
                        <a:pt x="4873" y="17832"/>
                      </a:moveTo>
                      <a:cubicBezTo>
                        <a:pt x="5052" y="15331"/>
                        <a:pt x="5848" y="12906"/>
                        <a:pt x="6961" y="10594"/>
                      </a:cubicBezTo>
                      <a:cubicBezTo>
                        <a:pt x="7912" y="8621"/>
                        <a:pt x="8919" y="6235"/>
                        <a:pt x="11138" y="5099"/>
                      </a:cubicBezTo>
                      <a:cubicBezTo>
                        <a:pt x="11305" y="5014"/>
                        <a:pt x="15079" y="17240"/>
                        <a:pt x="15462" y="18588"/>
                      </a:cubicBezTo>
                      <a:cubicBezTo>
                        <a:pt x="16212" y="21226"/>
                        <a:pt x="21549" y="20551"/>
                        <a:pt x="21054" y="17823"/>
                      </a:cubicBezTo>
                      <a:cubicBezTo>
                        <a:pt x="20343" y="13913"/>
                        <a:pt x="19634" y="10091"/>
                        <a:pt x="18258" y="6301"/>
                      </a:cubicBezTo>
                      <a:cubicBezTo>
                        <a:pt x="17149" y="3240"/>
                        <a:pt x="15199" y="-374"/>
                        <a:pt x="10737" y="32"/>
                      </a:cubicBezTo>
                      <a:cubicBezTo>
                        <a:pt x="6565" y="411"/>
                        <a:pt x="4390" y="3644"/>
                        <a:pt x="2836" y="6549"/>
                      </a:cubicBezTo>
                      <a:cubicBezTo>
                        <a:pt x="944" y="10087"/>
                        <a:pt x="-51" y="14049"/>
                        <a:pt x="2" y="17934"/>
                      </a:cubicBezTo>
                      <a:cubicBezTo>
                        <a:pt x="40" y="20648"/>
                        <a:pt x="4686" y="20464"/>
                        <a:pt x="4873" y="17832"/>
                      </a:cubicBezTo>
                      <a:cubicBezTo>
                        <a:pt x="4873" y="17832"/>
                        <a:pt x="4873" y="17832"/>
                        <a:pt x="4873" y="1783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0" name="شكل"/>
                <p:cNvSpPr/>
                <p:nvPr/>
              </p:nvSpPr>
              <p:spPr>
                <a:xfrm>
                  <a:off x="81829" y="14444"/>
                  <a:ext cx="127663" cy="158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6" h="19457" fill="norm" stroke="1" extrusionOk="0">
                      <a:moveTo>
                        <a:pt x="1802" y="3876"/>
                      </a:moveTo>
                      <a:cubicBezTo>
                        <a:pt x="3896" y="917"/>
                        <a:pt x="7526" y="-750"/>
                        <a:pt x="11105" y="332"/>
                      </a:cubicBezTo>
                      <a:cubicBezTo>
                        <a:pt x="16940" y="2096"/>
                        <a:pt x="20726" y="9476"/>
                        <a:pt x="16397" y="15681"/>
                      </a:cubicBezTo>
                      <a:cubicBezTo>
                        <a:pt x="12791" y="20850"/>
                        <a:pt x="5320" y="20672"/>
                        <a:pt x="1857" y="15401"/>
                      </a:cubicBezTo>
                      <a:cubicBezTo>
                        <a:pt x="-874" y="11246"/>
                        <a:pt x="-333" y="6891"/>
                        <a:pt x="1802" y="3876"/>
                      </a:cubicBezTo>
                      <a:close/>
                    </a:path>
                  </a:pathLst>
                </a:custGeom>
                <a:solidFill>
                  <a:srgbClr val="F7899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1" name="شكل"/>
                <p:cNvSpPr/>
                <p:nvPr/>
              </p:nvSpPr>
              <p:spPr>
                <a:xfrm>
                  <a:off x="98196" y="33703"/>
                  <a:ext cx="97252" cy="121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94" h="19307" fill="norm" stroke="1" extrusionOk="0">
                      <a:moveTo>
                        <a:pt x="5543" y="17957"/>
                      </a:moveTo>
                      <a:cubicBezTo>
                        <a:pt x="9911" y="20121"/>
                        <a:pt x="14684" y="19935"/>
                        <a:pt x="17664" y="15530"/>
                      </a:cubicBezTo>
                      <a:cubicBezTo>
                        <a:pt x="19366" y="13014"/>
                        <a:pt x="20035" y="10188"/>
                        <a:pt x="19530" y="7149"/>
                      </a:cubicBezTo>
                      <a:cubicBezTo>
                        <a:pt x="19087" y="4489"/>
                        <a:pt x="16834" y="2450"/>
                        <a:pt x="14680" y="1210"/>
                      </a:cubicBezTo>
                      <a:cubicBezTo>
                        <a:pt x="10007" y="-1479"/>
                        <a:pt x="4056" y="538"/>
                        <a:pt x="1319" y="5033"/>
                      </a:cubicBezTo>
                      <a:cubicBezTo>
                        <a:pt x="-1565" y="9771"/>
                        <a:pt x="501" y="16106"/>
                        <a:pt x="5384" y="18255"/>
                      </a:cubicBezTo>
                      <a:cubicBezTo>
                        <a:pt x="5913" y="18488"/>
                        <a:pt x="6355" y="17709"/>
                        <a:pt x="5824" y="17430"/>
                      </a:cubicBezTo>
                      <a:cubicBezTo>
                        <a:pt x="1657" y="15246"/>
                        <a:pt x="-72" y="10423"/>
                        <a:pt x="1997" y="6036"/>
                      </a:cubicBezTo>
                      <a:cubicBezTo>
                        <a:pt x="4158" y="1456"/>
                        <a:pt x="9891" y="-6"/>
                        <a:pt x="14147" y="2210"/>
                      </a:cubicBezTo>
                      <a:cubicBezTo>
                        <a:pt x="19219" y="4851"/>
                        <a:pt x="19717" y="10930"/>
                        <a:pt x="16539" y="15381"/>
                      </a:cubicBezTo>
                      <a:cubicBezTo>
                        <a:pt x="13848" y="19149"/>
                        <a:pt x="9546" y="19114"/>
                        <a:pt x="5634" y="17715"/>
                      </a:cubicBezTo>
                      <a:cubicBezTo>
                        <a:pt x="5498" y="17667"/>
                        <a:pt x="5414" y="17894"/>
                        <a:pt x="5543" y="17957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2" name="شكل"/>
                <p:cNvSpPr/>
                <p:nvPr/>
              </p:nvSpPr>
              <p:spPr>
                <a:xfrm>
                  <a:off x="121835" y="60185"/>
                  <a:ext cx="51265" cy="67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7" h="18610" fill="norm" stroke="1" extrusionOk="0">
                      <a:moveTo>
                        <a:pt x="18411" y="13456"/>
                      </a:moveTo>
                      <a:cubicBezTo>
                        <a:pt x="20398" y="8896"/>
                        <a:pt x="18290" y="3798"/>
                        <a:pt x="14165" y="1173"/>
                      </a:cubicBezTo>
                      <a:cubicBezTo>
                        <a:pt x="9652" y="-1699"/>
                        <a:pt x="2650" y="1052"/>
                        <a:pt x="696" y="5664"/>
                      </a:cubicBezTo>
                      <a:cubicBezTo>
                        <a:pt x="-1202" y="10145"/>
                        <a:pt x="939" y="15315"/>
                        <a:pt x="5187" y="17502"/>
                      </a:cubicBezTo>
                      <a:cubicBezTo>
                        <a:pt x="9845" y="19901"/>
                        <a:pt x="16372" y="18310"/>
                        <a:pt x="18745" y="13638"/>
                      </a:cubicBezTo>
                      <a:cubicBezTo>
                        <a:pt x="19308" y="12530"/>
                        <a:pt x="17730" y="11703"/>
                        <a:pt x="17052" y="12719"/>
                      </a:cubicBezTo>
                      <a:cubicBezTo>
                        <a:pt x="14867" y="15997"/>
                        <a:pt x="11101" y="17034"/>
                        <a:pt x="7338" y="16138"/>
                      </a:cubicBezTo>
                      <a:cubicBezTo>
                        <a:pt x="3132" y="15137"/>
                        <a:pt x="1480" y="10895"/>
                        <a:pt x="2291" y="7050"/>
                      </a:cubicBezTo>
                      <a:cubicBezTo>
                        <a:pt x="3166" y="2904"/>
                        <a:pt x="8274" y="1360"/>
                        <a:pt x="12013" y="2077"/>
                      </a:cubicBezTo>
                      <a:cubicBezTo>
                        <a:pt x="16660" y="2969"/>
                        <a:pt x="19010" y="8917"/>
                        <a:pt x="17387" y="12901"/>
                      </a:cubicBezTo>
                      <a:cubicBezTo>
                        <a:pt x="17113" y="13575"/>
                        <a:pt x="18112" y="14141"/>
                        <a:pt x="18411" y="13456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3" name="شكل"/>
                <p:cNvSpPr/>
                <p:nvPr/>
              </p:nvSpPr>
              <p:spPr>
                <a:xfrm>
                  <a:off x="140020" y="84259"/>
                  <a:ext cx="14733" cy="19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19821" fill="norm" stroke="1" extrusionOk="0">
                      <a:moveTo>
                        <a:pt x="11505" y="17882"/>
                      </a:moveTo>
                      <a:cubicBezTo>
                        <a:pt x="16895" y="20408"/>
                        <a:pt x="20717" y="14708"/>
                        <a:pt x="20514" y="10163"/>
                      </a:cubicBezTo>
                      <a:cubicBezTo>
                        <a:pt x="20277" y="4763"/>
                        <a:pt x="16020" y="615"/>
                        <a:pt x="10491" y="49"/>
                      </a:cubicBezTo>
                      <a:cubicBezTo>
                        <a:pt x="4119" y="-605"/>
                        <a:pt x="-883" y="5492"/>
                        <a:pt x="131" y="11129"/>
                      </a:cubicBezTo>
                      <a:cubicBezTo>
                        <a:pt x="1175" y="16943"/>
                        <a:pt x="7097" y="20995"/>
                        <a:pt x="13148" y="19514"/>
                      </a:cubicBezTo>
                      <a:cubicBezTo>
                        <a:pt x="16603" y="18668"/>
                        <a:pt x="15723" y="13376"/>
                        <a:pt x="12156" y="13612"/>
                      </a:cubicBezTo>
                      <a:cubicBezTo>
                        <a:pt x="9546" y="13786"/>
                        <a:pt x="7330" y="12758"/>
                        <a:pt x="6704" y="10209"/>
                      </a:cubicBezTo>
                      <a:cubicBezTo>
                        <a:pt x="6202" y="8165"/>
                        <a:pt x="9167" y="6728"/>
                        <a:pt x="10575" y="6966"/>
                      </a:cubicBezTo>
                      <a:cubicBezTo>
                        <a:pt x="12235" y="7246"/>
                        <a:pt x="13264" y="9042"/>
                        <a:pt x="13679" y="10796"/>
                      </a:cubicBezTo>
                      <a:cubicBezTo>
                        <a:pt x="14063" y="12420"/>
                        <a:pt x="12356" y="14133"/>
                        <a:pt x="11144" y="15640"/>
                      </a:cubicBezTo>
                      <a:cubicBezTo>
                        <a:pt x="10585" y="16332"/>
                        <a:pt x="10563" y="17439"/>
                        <a:pt x="11505" y="17882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4" name="شكل"/>
                <p:cNvSpPr/>
                <p:nvPr/>
              </p:nvSpPr>
              <p:spPr>
                <a:xfrm>
                  <a:off x="447337" y="414074"/>
                  <a:ext cx="116502" cy="109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60" y="21600"/>
                      </a:moveTo>
                      <a:cubicBezTo>
                        <a:pt x="6313" y="20230"/>
                        <a:pt x="2874" y="9889"/>
                        <a:pt x="0" y="0"/>
                      </a:cubicBezTo>
                      <a:cubicBezTo>
                        <a:pt x="4081" y="330"/>
                        <a:pt x="8625" y="884"/>
                        <a:pt x="12545" y="2705"/>
                      </a:cubicBezTo>
                      <a:cubicBezTo>
                        <a:pt x="14463" y="3595"/>
                        <a:pt x="16283" y="4826"/>
                        <a:pt x="17910" y="6523"/>
                      </a:cubicBezTo>
                      <a:cubicBezTo>
                        <a:pt x="18740" y="7387"/>
                        <a:pt x="20826" y="11521"/>
                        <a:pt x="21600" y="11712"/>
                      </a:cubicBezTo>
                      <a:cubicBezTo>
                        <a:pt x="16390" y="10431"/>
                        <a:pt x="11517" y="10861"/>
                        <a:pt x="6760" y="6528"/>
                      </a:cubicBezTo>
                      <a:cubicBezTo>
                        <a:pt x="9785" y="9412"/>
                        <a:pt x="13234" y="16293"/>
                        <a:pt x="14860" y="21600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5" name="شكل"/>
                <p:cNvSpPr/>
                <p:nvPr/>
              </p:nvSpPr>
              <p:spPr>
                <a:xfrm>
                  <a:off x="418242" y="291296"/>
                  <a:ext cx="191121" cy="1575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83" h="20389" fill="norm" stroke="1" extrusionOk="0">
                      <a:moveTo>
                        <a:pt x="81" y="16792"/>
                      </a:moveTo>
                      <a:cubicBezTo>
                        <a:pt x="-244" y="14507"/>
                        <a:pt x="400" y="11873"/>
                        <a:pt x="2138" y="11283"/>
                      </a:cubicBezTo>
                      <a:cubicBezTo>
                        <a:pt x="4611" y="10442"/>
                        <a:pt x="3446" y="11147"/>
                        <a:pt x="4818" y="7988"/>
                      </a:cubicBezTo>
                      <a:cubicBezTo>
                        <a:pt x="6133" y="4963"/>
                        <a:pt x="7210" y="6998"/>
                        <a:pt x="8871" y="7628"/>
                      </a:cubicBezTo>
                      <a:cubicBezTo>
                        <a:pt x="10554" y="8265"/>
                        <a:pt x="10420" y="7210"/>
                        <a:pt x="11294" y="4600"/>
                      </a:cubicBezTo>
                      <a:cubicBezTo>
                        <a:pt x="12260" y="1714"/>
                        <a:pt x="12678" y="1392"/>
                        <a:pt x="14629" y="2279"/>
                      </a:cubicBezTo>
                      <a:cubicBezTo>
                        <a:pt x="15228" y="562"/>
                        <a:pt x="18891" y="-842"/>
                        <a:pt x="19931" y="596"/>
                      </a:cubicBezTo>
                      <a:cubicBezTo>
                        <a:pt x="21356" y="2567"/>
                        <a:pt x="19022" y="3283"/>
                        <a:pt x="18298" y="4004"/>
                      </a:cubicBezTo>
                      <a:cubicBezTo>
                        <a:pt x="16649" y="5648"/>
                        <a:pt x="17107" y="6625"/>
                        <a:pt x="16176" y="9203"/>
                      </a:cubicBezTo>
                      <a:cubicBezTo>
                        <a:pt x="15259" y="11742"/>
                        <a:pt x="13882" y="10375"/>
                        <a:pt x="12428" y="11289"/>
                      </a:cubicBezTo>
                      <a:cubicBezTo>
                        <a:pt x="10461" y="12523"/>
                        <a:pt x="11236" y="15066"/>
                        <a:pt x="9812" y="16983"/>
                      </a:cubicBezTo>
                      <a:cubicBezTo>
                        <a:pt x="8385" y="18903"/>
                        <a:pt x="6981" y="16469"/>
                        <a:pt x="5573" y="17197"/>
                      </a:cubicBezTo>
                      <a:cubicBezTo>
                        <a:pt x="4165" y="17925"/>
                        <a:pt x="4215" y="20758"/>
                        <a:pt x="2429" y="20350"/>
                      </a:cubicBezTo>
                      <a:cubicBezTo>
                        <a:pt x="1128" y="20052"/>
                        <a:pt x="327" y="18522"/>
                        <a:pt x="81" y="16792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6" name="شكل"/>
                <p:cNvSpPr/>
                <p:nvPr/>
              </p:nvSpPr>
              <p:spPr>
                <a:xfrm>
                  <a:off x="436426" y="207037"/>
                  <a:ext cx="92460" cy="1940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7" h="20944" fill="norm" stroke="1" extrusionOk="0">
                      <a:moveTo>
                        <a:pt x="21316" y="21"/>
                      </a:moveTo>
                      <a:cubicBezTo>
                        <a:pt x="21600" y="4321"/>
                        <a:pt x="18992" y="8791"/>
                        <a:pt x="15301" y="12377"/>
                      </a:cubicBezTo>
                      <a:cubicBezTo>
                        <a:pt x="13335" y="14286"/>
                        <a:pt x="10967" y="15943"/>
                        <a:pt x="8118" y="17359"/>
                      </a:cubicBezTo>
                      <a:cubicBezTo>
                        <a:pt x="6423" y="18202"/>
                        <a:pt x="412" y="19734"/>
                        <a:pt x="0" y="20944"/>
                      </a:cubicBezTo>
                      <a:cubicBezTo>
                        <a:pt x="1936" y="15266"/>
                        <a:pt x="7675" y="-656"/>
                        <a:pt x="21316" y="21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7" name="شكل"/>
                <p:cNvSpPr/>
                <p:nvPr/>
              </p:nvSpPr>
              <p:spPr>
                <a:xfrm>
                  <a:off x="452792" y="257593"/>
                  <a:ext cx="52606" cy="110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9" h="21058" fill="norm" stroke="1" extrusionOk="0">
                      <a:moveTo>
                        <a:pt x="19828" y="114"/>
                      </a:moveTo>
                      <a:cubicBezTo>
                        <a:pt x="15711" y="2691"/>
                        <a:pt x="13282" y="5794"/>
                        <a:pt x="10179" y="8844"/>
                      </a:cubicBezTo>
                      <a:cubicBezTo>
                        <a:pt x="6433" y="12525"/>
                        <a:pt x="3355" y="16460"/>
                        <a:pt x="101" y="20319"/>
                      </a:cubicBezTo>
                      <a:cubicBezTo>
                        <a:pt x="-380" y="20891"/>
                        <a:pt x="992" y="21371"/>
                        <a:pt x="1482" y="20804"/>
                      </a:cubicBezTo>
                      <a:cubicBezTo>
                        <a:pt x="4395" y="17440"/>
                        <a:pt x="7242" y="14054"/>
                        <a:pt x="10294" y="10740"/>
                      </a:cubicBezTo>
                      <a:cubicBezTo>
                        <a:pt x="11770" y="9136"/>
                        <a:pt x="13777" y="7611"/>
                        <a:pt x="14904" y="5904"/>
                      </a:cubicBezTo>
                      <a:cubicBezTo>
                        <a:pt x="16218" y="3913"/>
                        <a:pt x="18398" y="2201"/>
                        <a:pt x="20693" y="638"/>
                      </a:cubicBezTo>
                      <a:cubicBezTo>
                        <a:pt x="21220" y="279"/>
                        <a:pt x="20376" y="-229"/>
                        <a:pt x="19828" y="114"/>
                      </a:cubicBezTo>
                      <a:cubicBezTo>
                        <a:pt x="19828" y="114"/>
                        <a:pt x="19828" y="114"/>
                        <a:pt x="19828" y="114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8" name="شكل"/>
                <p:cNvSpPr/>
                <p:nvPr/>
              </p:nvSpPr>
              <p:spPr>
                <a:xfrm>
                  <a:off x="438244" y="317778"/>
                  <a:ext cx="136650" cy="107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5" h="21370" fill="norm" stroke="1" extrusionOk="0">
                      <a:moveTo>
                        <a:pt x="21161" y="189"/>
                      </a:moveTo>
                      <a:cubicBezTo>
                        <a:pt x="19494" y="1835"/>
                        <a:pt x="17818" y="3459"/>
                        <a:pt x="16160" y="5133"/>
                      </a:cubicBezTo>
                      <a:cubicBezTo>
                        <a:pt x="16141" y="5048"/>
                        <a:pt x="16141" y="4959"/>
                        <a:pt x="16166" y="4865"/>
                      </a:cubicBezTo>
                      <a:cubicBezTo>
                        <a:pt x="16352" y="4171"/>
                        <a:pt x="16708" y="3680"/>
                        <a:pt x="16919" y="3038"/>
                      </a:cubicBezTo>
                      <a:cubicBezTo>
                        <a:pt x="17144" y="2352"/>
                        <a:pt x="17205" y="1187"/>
                        <a:pt x="17231" y="408"/>
                      </a:cubicBezTo>
                      <a:cubicBezTo>
                        <a:pt x="17250" y="-156"/>
                        <a:pt x="16739" y="-123"/>
                        <a:pt x="16715" y="430"/>
                      </a:cubicBezTo>
                      <a:cubicBezTo>
                        <a:pt x="16663" y="1615"/>
                        <a:pt x="16466" y="2493"/>
                        <a:pt x="16078" y="3424"/>
                      </a:cubicBezTo>
                      <a:cubicBezTo>
                        <a:pt x="15916" y="3813"/>
                        <a:pt x="15419" y="4911"/>
                        <a:pt x="15619" y="5450"/>
                      </a:cubicBezTo>
                      <a:cubicBezTo>
                        <a:pt x="15640" y="5507"/>
                        <a:pt x="15663" y="5558"/>
                        <a:pt x="15686" y="5611"/>
                      </a:cubicBezTo>
                      <a:cubicBezTo>
                        <a:pt x="15649" y="5648"/>
                        <a:pt x="15613" y="5684"/>
                        <a:pt x="15576" y="5721"/>
                      </a:cubicBezTo>
                      <a:cubicBezTo>
                        <a:pt x="13987" y="7344"/>
                        <a:pt x="12667" y="9537"/>
                        <a:pt x="11144" y="11313"/>
                      </a:cubicBezTo>
                      <a:cubicBezTo>
                        <a:pt x="9954" y="12701"/>
                        <a:pt x="8722" y="14084"/>
                        <a:pt x="7450" y="15369"/>
                      </a:cubicBezTo>
                      <a:cubicBezTo>
                        <a:pt x="7795" y="14335"/>
                        <a:pt x="8072" y="13218"/>
                        <a:pt x="8416" y="12209"/>
                      </a:cubicBezTo>
                      <a:cubicBezTo>
                        <a:pt x="8621" y="11607"/>
                        <a:pt x="8097" y="11164"/>
                        <a:pt x="7870" y="11701"/>
                      </a:cubicBezTo>
                      <a:cubicBezTo>
                        <a:pt x="7248" y="13177"/>
                        <a:pt x="6889" y="14991"/>
                        <a:pt x="6181" y="16357"/>
                      </a:cubicBezTo>
                      <a:cubicBezTo>
                        <a:pt x="6129" y="16457"/>
                        <a:pt x="6101" y="16571"/>
                        <a:pt x="6092" y="16683"/>
                      </a:cubicBezTo>
                      <a:cubicBezTo>
                        <a:pt x="4186" y="18447"/>
                        <a:pt x="2195" y="19927"/>
                        <a:pt x="118" y="20815"/>
                      </a:cubicBezTo>
                      <a:cubicBezTo>
                        <a:pt x="-94" y="20906"/>
                        <a:pt x="5" y="21444"/>
                        <a:pt x="216" y="21361"/>
                      </a:cubicBezTo>
                      <a:cubicBezTo>
                        <a:pt x="2349" y="20528"/>
                        <a:pt x="4426" y="19100"/>
                        <a:pt x="6398" y="17337"/>
                      </a:cubicBezTo>
                      <a:cubicBezTo>
                        <a:pt x="6413" y="17341"/>
                        <a:pt x="6427" y="17349"/>
                        <a:pt x="6442" y="17350"/>
                      </a:cubicBezTo>
                      <a:cubicBezTo>
                        <a:pt x="7552" y="17402"/>
                        <a:pt x="8787" y="19318"/>
                        <a:pt x="9918" y="18571"/>
                      </a:cubicBezTo>
                      <a:cubicBezTo>
                        <a:pt x="10186" y="18394"/>
                        <a:pt x="10069" y="17684"/>
                        <a:pt x="9786" y="17837"/>
                      </a:cubicBezTo>
                      <a:cubicBezTo>
                        <a:pt x="9263" y="18121"/>
                        <a:pt x="8783" y="17561"/>
                        <a:pt x="8302" y="17287"/>
                      </a:cubicBezTo>
                      <a:cubicBezTo>
                        <a:pt x="7923" y="17073"/>
                        <a:pt x="7596" y="16783"/>
                        <a:pt x="7253" y="16550"/>
                      </a:cubicBezTo>
                      <a:cubicBezTo>
                        <a:pt x="8604" y="15257"/>
                        <a:pt x="9901" y="13819"/>
                        <a:pt x="11125" y="12321"/>
                      </a:cubicBezTo>
                      <a:cubicBezTo>
                        <a:pt x="12572" y="10549"/>
                        <a:pt x="13927" y="8536"/>
                        <a:pt x="15408" y="6849"/>
                      </a:cubicBezTo>
                      <a:cubicBezTo>
                        <a:pt x="15610" y="6619"/>
                        <a:pt x="15817" y="6400"/>
                        <a:pt x="16021" y="6175"/>
                      </a:cubicBezTo>
                      <a:cubicBezTo>
                        <a:pt x="16224" y="6411"/>
                        <a:pt x="16463" y="6539"/>
                        <a:pt x="16753" y="6588"/>
                      </a:cubicBezTo>
                      <a:cubicBezTo>
                        <a:pt x="17523" y="6716"/>
                        <a:pt x="18183" y="7018"/>
                        <a:pt x="18971" y="6923"/>
                      </a:cubicBezTo>
                      <a:cubicBezTo>
                        <a:pt x="19168" y="6899"/>
                        <a:pt x="19155" y="6436"/>
                        <a:pt x="18963" y="6412"/>
                      </a:cubicBezTo>
                      <a:cubicBezTo>
                        <a:pt x="18664" y="6375"/>
                        <a:pt x="17225" y="6132"/>
                        <a:pt x="16527" y="5618"/>
                      </a:cubicBezTo>
                      <a:cubicBezTo>
                        <a:pt x="18108" y="3910"/>
                        <a:pt x="19734" y="2307"/>
                        <a:pt x="21330" y="649"/>
                      </a:cubicBezTo>
                      <a:cubicBezTo>
                        <a:pt x="21506" y="466"/>
                        <a:pt x="21340" y="13"/>
                        <a:pt x="21161" y="18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9" name="شكل"/>
                <p:cNvSpPr/>
                <p:nvPr/>
              </p:nvSpPr>
              <p:spPr>
                <a:xfrm>
                  <a:off x="110925" y="207037"/>
                  <a:ext cx="20259" cy="24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295" h="14012" fill="norm" stroke="1" extrusionOk="0">
                      <a:moveTo>
                        <a:pt x="1916" y="1973"/>
                      </a:moveTo>
                      <a:cubicBezTo>
                        <a:pt x="-3917" y="7762"/>
                        <a:pt x="4902" y="16145"/>
                        <a:pt x="10600" y="13515"/>
                      </a:cubicBezTo>
                      <a:cubicBezTo>
                        <a:pt x="17683" y="10243"/>
                        <a:pt x="9403" y="-5455"/>
                        <a:pt x="1916" y="1973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0" name="شكل"/>
                <p:cNvSpPr/>
                <p:nvPr/>
              </p:nvSpPr>
              <p:spPr>
                <a:xfrm>
                  <a:off x="467340" y="134815"/>
                  <a:ext cx="23718" cy="28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05" h="14097" fill="norm" stroke="1" extrusionOk="0">
                      <a:moveTo>
                        <a:pt x="401" y="9690"/>
                      </a:moveTo>
                      <a:cubicBezTo>
                        <a:pt x="3191" y="18352"/>
                        <a:pt x="17285" y="12763"/>
                        <a:pt x="17792" y="5626"/>
                      </a:cubicBezTo>
                      <a:cubicBezTo>
                        <a:pt x="18421" y="-3248"/>
                        <a:pt x="-3179" y="-1424"/>
                        <a:pt x="401" y="9690"/>
                      </a:cubicBezTo>
                      <a:close/>
                    </a:path>
                  </a:pathLst>
                </a:custGeom>
                <a:solidFill>
                  <a:srgbClr val="FFD5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1" name="شكل"/>
                <p:cNvSpPr/>
                <p:nvPr/>
              </p:nvSpPr>
              <p:spPr>
                <a:xfrm>
                  <a:off x="254582" y="327407"/>
                  <a:ext cx="38347" cy="46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3"/>
                      </a:moveTo>
                      <a:cubicBezTo>
                        <a:pt x="-3904" y="7829"/>
                        <a:pt x="4958" y="16130"/>
                        <a:pt x="10637" y="13457"/>
                      </a:cubicBezTo>
                      <a:cubicBezTo>
                        <a:pt x="17696" y="10134"/>
                        <a:pt x="9322" y="-5470"/>
                        <a:pt x="1888" y="2003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2" name="شكل"/>
                <p:cNvSpPr/>
                <p:nvPr/>
              </p:nvSpPr>
              <p:spPr>
                <a:xfrm>
                  <a:off x="152749" y="310555"/>
                  <a:ext cx="44798" cy="43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3" h="18525" fill="norm" stroke="1" extrusionOk="0">
                      <a:moveTo>
                        <a:pt x="14520" y="7561"/>
                      </a:moveTo>
                      <a:cubicBezTo>
                        <a:pt x="17317" y="9552"/>
                        <a:pt x="19772" y="11218"/>
                        <a:pt x="20413" y="11456"/>
                      </a:cubicBezTo>
                      <a:cubicBezTo>
                        <a:pt x="19296" y="12573"/>
                        <a:pt x="-1187" y="21600"/>
                        <a:pt x="54" y="17433"/>
                      </a:cubicBezTo>
                      <a:cubicBezTo>
                        <a:pt x="1747" y="11752"/>
                        <a:pt x="3028" y="5764"/>
                        <a:pt x="4522" y="0"/>
                      </a:cubicBezTo>
                      <a:cubicBezTo>
                        <a:pt x="4473" y="185"/>
                        <a:pt x="9952" y="4308"/>
                        <a:pt x="14520" y="7561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3" name="شكل"/>
                <p:cNvSpPr/>
                <p:nvPr/>
              </p:nvSpPr>
              <p:spPr>
                <a:xfrm>
                  <a:off x="298224" y="250370"/>
                  <a:ext cx="186753" cy="378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02" fill="norm" stroke="1" extrusionOk="0">
                      <a:moveTo>
                        <a:pt x="4396" y="1316"/>
                      </a:moveTo>
                      <a:cubicBezTo>
                        <a:pt x="4433" y="1059"/>
                        <a:pt x="4486" y="805"/>
                        <a:pt x="4562" y="557"/>
                      </a:cubicBezTo>
                      <a:cubicBezTo>
                        <a:pt x="7065" y="464"/>
                        <a:pt x="9420" y="607"/>
                        <a:pt x="11862" y="2"/>
                      </a:cubicBezTo>
                      <a:cubicBezTo>
                        <a:pt x="12265" y="-98"/>
                        <a:pt x="14349" y="3268"/>
                        <a:pt x="14597" y="3638"/>
                      </a:cubicBezTo>
                      <a:cubicBezTo>
                        <a:pt x="15046" y="4308"/>
                        <a:pt x="15063" y="4835"/>
                        <a:pt x="15213" y="5527"/>
                      </a:cubicBezTo>
                      <a:cubicBezTo>
                        <a:pt x="15424" y="6502"/>
                        <a:pt x="16092" y="7498"/>
                        <a:pt x="16482" y="8452"/>
                      </a:cubicBezTo>
                      <a:cubicBezTo>
                        <a:pt x="17452" y="10822"/>
                        <a:pt x="18623" y="13179"/>
                        <a:pt x="19460" y="15566"/>
                      </a:cubicBezTo>
                      <a:cubicBezTo>
                        <a:pt x="19589" y="15935"/>
                        <a:pt x="21408" y="20195"/>
                        <a:pt x="20994" y="20336"/>
                      </a:cubicBezTo>
                      <a:cubicBezTo>
                        <a:pt x="19333" y="20901"/>
                        <a:pt x="17564" y="21145"/>
                        <a:pt x="15774" y="21502"/>
                      </a:cubicBezTo>
                      <a:cubicBezTo>
                        <a:pt x="15091" y="20400"/>
                        <a:pt x="14378" y="19327"/>
                        <a:pt x="13777" y="18202"/>
                      </a:cubicBezTo>
                      <a:cubicBezTo>
                        <a:pt x="12961" y="16676"/>
                        <a:pt x="12264" y="15095"/>
                        <a:pt x="11364" y="13593"/>
                      </a:cubicBezTo>
                      <a:cubicBezTo>
                        <a:pt x="10446" y="12062"/>
                        <a:pt x="10100" y="10558"/>
                        <a:pt x="9694" y="8946"/>
                      </a:cubicBezTo>
                      <a:cubicBezTo>
                        <a:pt x="9644" y="8745"/>
                        <a:pt x="8564" y="7108"/>
                        <a:pt x="8486" y="7184"/>
                      </a:cubicBezTo>
                      <a:cubicBezTo>
                        <a:pt x="7739" y="7918"/>
                        <a:pt x="7578" y="9057"/>
                        <a:pt x="7321" y="9912"/>
                      </a:cubicBezTo>
                      <a:cubicBezTo>
                        <a:pt x="7019" y="10916"/>
                        <a:pt x="6095" y="12157"/>
                        <a:pt x="6315" y="13185"/>
                      </a:cubicBezTo>
                      <a:cubicBezTo>
                        <a:pt x="6432" y="13734"/>
                        <a:pt x="6999" y="14290"/>
                        <a:pt x="7240" y="14825"/>
                      </a:cubicBezTo>
                      <a:cubicBezTo>
                        <a:pt x="7523" y="15452"/>
                        <a:pt x="7652" y="16114"/>
                        <a:pt x="7956" y="16738"/>
                      </a:cubicBezTo>
                      <a:cubicBezTo>
                        <a:pt x="8100" y="17033"/>
                        <a:pt x="8821" y="17730"/>
                        <a:pt x="8775" y="18019"/>
                      </a:cubicBezTo>
                      <a:cubicBezTo>
                        <a:pt x="8718" y="18377"/>
                        <a:pt x="8012" y="18481"/>
                        <a:pt x="7404" y="18649"/>
                      </a:cubicBezTo>
                      <a:cubicBezTo>
                        <a:pt x="6087" y="19013"/>
                        <a:pt x="4672" y="19465"/>
                        <a:pt x="3337" y="19667"/>
                      </a:cubicBezTo>
                      <a:cubicBezTo>
                        <a:pt x="2567" y="18256"/>
                        <a:pt x="1598" y="17037"/>
                        <a:pt x="1161" y="15559"/>
                      </a:cubicBezTo>
                      <a:cubicBezTo>
                        <a:pt x="716" y="14053"/>
                        <a:pt x="-192" y="12493"/>
                        <a:pt x="36" y="10931"/>
                      </a:cubicBezTo>
                      <a:cubicBezTo>
                        <a:pt x="302" y="9117"/>
                        <a:pt x="1835" y="7573"/>
                        <a:pt x="2597" y="5864"/>
                      </a:cubicBezTo>
                      <a:cubicBezTo>
                        <a:pt x="3277" y="4340"/>
                        <a:pt x="4162" y="2911"/>
                        <a:pt x="4396" y="1316"/>
                      </a:cubicBezTo>
                      <a:close/>
                    </a:path>
                  </a:pathLst>
                </a:custGeom>
                <a:solidFill>
                  <a:srgbClr val="FCCB8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4" name="شكل"/>
                <p:cNvSpPr/>
                <p:nvPr/>
              </p:nvSpPr>
              <p:spPr>
                <a:xfrm>
                  <a:off x="369144" y="52963"/>
                  <a:ext cx="84120" cy="960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28" h="20753" fill="norm" stroke="1" extrusionOk="0">
                      <a:moveTo>
                        <a:pt x="689" y="2576"/>
                      </a:moveTo>
                      <a:cubicBezTo>
                        <a:pt x="807" y="2426"/>
                        <a:pt x="945" y="2290"/>
                        <a:pt x="1104" y="2171"/>
                      </a:cubicBezTo>
                      <a:cubicBezTo>
                        <a:pt x="2008" y="1495"/>
                        <a:pt x="1744" y="2308"/>
                        <a:pt x="2247" y="2973"/>
                      </a:cubicBezTo>
                      <a:cubicBezTo>
                        <a:pt x="2904" y="3840"/>
                        <a:pt x="3982" y="4176"/>
                        <a:pt x="4882" y="4531"/>
                      </a:cubicBezTo>
                      <a:cubicBezTo>
                        <a:pt x="5518" y="4782"/>
                        <a:pt x="7607" y="5435"/>
                        <a:pt x="7887" y="6121"/>
                      </a:cubicBezTo>
                      <a:cubicBezTo>
                        <a:pt x="6454" y="2604"/>
                        <a:pt x="11633" y="336"/>
                        <a:pt x="13803" y="44"/>
                      </a:cubicBezTo>
                      <a:cubicBezTo>
                        <a:pt x="18021" y="-525"/>
                        <a:pt x="20814" y="4543"/>
                        <a:pt x="20618" y="9148"/>
                      </a:cubicBezTo>
                      <a:cubicBezTo>
                        <a:pt x="20492" y="12085"/>
                        <a:pt x="18321" y="14302"/>
                        <a:pt x="15909" y="14293"/>
                      </a:cubicBezTo>
                      <a:cubicBezTo>
                        <a:pt x="14756" y="14288"/>
                        <a:pt x="13408" y="13808"/>
                        <a:pt x="12481" y="13004"/>
                      </a:cubicBezTo>
                      <a:cubicBezTo>
                        <a:pt x="11633" y="12268"/>
                        <a:pt x="10664" y="11441"/>
                        <a:pt x="10239" y="10283"/>
                      </a:cubicBezTo>
                      <a:cubicBezTo>
                        <a:pt x="11382" y="15141"/>
                        <a:pt x="8996" y="21075"/>
                        <a:pt x="4014" y="20739"/>
                      </a:cubicBezTo>
                      <a:cubicBezTo>
                        <a:pt x="2174" y="20615"/>
                        <a:pt x="1084" y="19470"/>
                        <a:pt x="515" y="17419"/>
                      </a:cubicBezTo>
                      <a:cubicBezTo>
                        <a:pt x="-179" y="14917"/>
                        <a:pt x="1025" y="12198"/>
                        <a:pt x="753" y="9618"/>
                      </a:cubicBezTo>
                      <a:cubicBezTo>
                        <a:pt x="531" y="7507"/>
                        <a:pt x="-786" y="4450"/>
                        <a:pt x="689" y="2576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5" name="شكل"/>
                <p:cNvSpPr/>
                <p:nvPr/>
              </p:nvSpPr>
              <p:spPr>
                <a:xfrm>
                  <a:off x="352778" y="79444"/>
                  <a:ext cx="51810" cy="79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5" h="20225" fill="norm" stroke="1" extrusionOk="0">
                      <a:moveTo>
                        <a:pt x="1856" y="9936"/>
                      </a:moveTo>
                      <a:cubicBezTo>
                        <a:pt x="1059" y="10809"/>
                        <a:pt x="-630" y="11236"/>
                        <a:pt x="246" y="12472"/>
                      </a:cubicBezTo>
                      <a:cubicBezTo>
                        <a:pt x="1010" y="13551"/>
                        <a:pt x="2470" y="13757"/>
                        <a:pt x="2961" y="14978"/>
                      </a:cubicBezTo>
                      <a:cubicBezTo>
                        <a:pt x="3446" y="16189"/>
                        <a:pt x="3149" y="18176"/>
                        <a:pt x="4426" y="19190"/>
                      </a:cubicBezTo>
                      <a:cubicBezTo>
                        <a:pt x="7461" y="21600"/>
                        <a:pt x="14769" y="19439"/>
                        <a:pt x="16021" y="16413"/>
                      </a:cubicBezTo>
                      <a:cubicBezTo>
                        <a:pt x="16631" y="14937"/>
                        <a:pt x="16823" y="13389"/>
                        <a:pt x="17284" y="11892"/>
                      </a:cubicBezTo>
                      <a:cubicBezTo>
                        <a:pt x="18371" y="12581"/>
                        <a:pt x="18919" y="13653"/>
                        <a:pt x="20252" y="12540"/>
                      </a:cubicBezTo>
                      <a:cubicBezTo>
                        <a:pt x="20808" y="12076"/>
                        <a:pt x="20948" y="11181"/>
                        <a:pt x="20955" y="10561"/>
                      </a:cubicBezTo>
                      <a:cubicBezTo>
                        <a:pt x="20970" y="8974"/>
                        <a:pt x="19757" y="7828"/>
                        <a:pt x="17899" y="8653"/>
                      </a:cubicBezTo>
                      <a:cubicBezTo>
                        <a:pt x="18175" y="7039"/>
                        <a:pt x="18761" y="6717"/>
                        <a:pt x="16811" y="6085"/>
                      </a:cubicBezTo>
                      <a:cubicBezTo>
                        <a:pt x="15503" y="5661"/>
                        <a:pt x="14154" y="5483"/>
                        <a:pt x="12869" y="4941"/>
                      </a:cubicBezTo>
                      <a:cubicBezTo>
                        <a:pt x="10708" y="4028"/>
                        <a:pt x="6932" y="2444"/>
                        <a:pt x="7090" y="0"/>
                      </a:cubicBezTo>
                      <a:cubicBezTo>
                        <a:pt x="5885" y="1530"/>
                        <a:pt x="4429" y="2780"/>
                        <a:pt x="3764" y="4583"/>
                      </a:cubicBezTo>
                      <a:cubicBezTo>
                        <a:pt x="3134" y="6284"/>
                        <a:pt x="3158" y="8321"/>
                        <a:pt x="1941" y="9837"/>
                      </a:cubicBezTo>
                      <a:cubicBezTo>
                        <a:pt x="1913" y="9870"/>
                        <a:pt x="1885" y="9903"/>
                        <a:pt x="1856" y="9936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6" name="شكل"/>
                <p:cNvSpPr/>
                <p:nvPr/>
              </p:nvSpPr>
              <p:spPr>
                <a:xfrm>
                  <a:off x="372781" y="137222"/>
                  <a:ext cx="21641" cy="39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081" fill="norm" stroke="1" extrusionOk="0">
                      <a:moveTo>
                        <a:pt x="5261" y="3531"/>
                      </a:moveTo>
                      <a:cubicBezTo>
                        <a:pt x="7866" y="-826"/>
                        <a:pt x="17661" y="-1407"/>
                        <a:pt x="19271" y="3235"/>
                      </a:cubicBezTo>
                      <a:cubicBezTo>
                        <a:pt x="20402" y="6497"/>
                        <a:pt x="18016" y="11359"/>
                        <a:pt x="21600" y="14170"/>
                      </a:cubicBezTo>
                      <a:cubicBezTo>
                        <a:pt x="15823" y="17052"/>
                        <a:pt x="6154" y="20193"/>
                        <a:pt x="0" y="16173"/>
                      </a:cubicBezTo>
                      <a:cubicBezTo>
                        <a:pt x="1021" y="14037"/>
                        <a:pt x="3490" y="12201"/>
                        <a:pt x="4548" y="10007"/>
                      </a:cubicBezTo>
                      <a:cubicBezTo>
                        <a:pt x="5532" y="7970"/>
                        <a:pt x="4130" y="5420"/>
                        <a:pt x="5261" y="3531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7" name="شكل"/>
                <p:cNvSpPr/>
                <p:nvPr/>
              </p:nvSpPr>
              <p:spPr>
                <a:xfrm>
                  <a:off x="232760" y="130000"/>
                  <a:ext cx="143113" cy="61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43" h="21073" fill="norm" stroke="1" extrusionOk="0">
                      <a:moveTo>
                        <a:pt x="10240" y="7520"/>
                      </a:moveTo>
                      <a:cubicBezTo>
                        <a:pt x="9104" y="6990"/>
                        <a:pt x="7991" y="6191"/>
                        <a:pt x="6841" y="5570"/>
                      </a:cubicBezTo>
                      <a:cubicBezTo>
                        <a:pt x="4899" y="4520"/>
                        <a:pt x="3232" y="1676"/>
                        <a:pt x="1339" y="96"/>
                      </a:cubicBezTo>
                      <a:cubicBezTo>
                        <a:pt x="895" y="-276"/>
                        <a:pt x="322" y="464"/>
                        <a:pt x="839" y="1827"/>
                      </a:cubicBezTo>
                      <a:cubicBezTo>
                        <a:pt x="345" y="1457"/>
                        <a:pt x="126" y="3648"/>
                        <a:pt x="511" y="4411"/>
                      </a:cubicBezTo>
                      <a:cubicBezTo>
                        <a:pt x="95" y="4084"/>
                        <a:pt x="-239" y="6408"/>
                        <a:pt x="234" y="6777"/>
                      </a:cubicBezTo>
                      <a:cubicBezTo>
                        <a:pt x="-223" y="7008"/>
                        <a:pt x="89" y="7919"/>
                        <a:pt x="326" y="8252"/>
                      </a:cubicBezTo>
                      <a:cubicBezTo>
                        <a:pt x="570" y="8598"/>
                        <a:pt x="912" y="8623"/>
                        <a:pt x="1169" y="8688"/>
                      </a:cubicBezTo>
                      <a:cubicBezTo>
                        <a:pt x="2149" y="8937"/>
                        <a:pt x="3172" y="8750"/>
                        <a:pt x="4117" y="9537"/>
                      </a:cubicBezTo>
                      <a:cubicBezTo>
                        <a:pt x="5144" y="10394"/>
                        <a:pt x="6117" y="11773"/>
                        <a:pt x="7152" y="12554"/>
                      </a:cubicBezTo>
                      <a:cubicBezTo>
                        <a:pt x="8934" y="13900"/>
                        <a:pt x="10702" y="15468"/>
                        <a:pt x="12481" y="16859"/>
                      </a:cubicBezTo>
                      <a:cubicBezTo>
                        <a:pt x="14147" y="18163"/>
                        <a:pt x="15737" y="20218"/>
                        <a:pt x="17458" y="20864"/>
                      </a:cubicBezTo>
                      <a:cubicBezTo>
                        <a:pt x="18246" y="21160"/>
                        <a:pt x="19181" y="21324"/>
                        <a:pt x="19896" y="20056"/>
                      </a:cubicBezTo>
                      <a:cubicBezTo>
                        <a:pt x="20458" y="19057"/>
                        <a:pt x="21361" y="15050"/>
                        <a:pt x="21229" y="13006"/>
                      </a:cubicBezTo>
                      <a:cubicBezTo>
                        <a:pt x="21162" y="11969"/>
                        <a:pt x="20861" y="12077"/>
                        <a:pt x="20565" y="11969"/>
                      </a:cubicBezTo>
                      <a:cubicBezTo>
                        <a:pt x="17505" y="10860"/>
                        <a:pt x="14528" y="8720"/>
                        <a:pt x="11447" y="7959"/>
                      </a:cubicBezTo>
                      <a:cubicBezTo>
                        <a:pt x="11040" y="7859"/>
                        <a:pt x="10639" y="7706"/>
                        <a:pt x="10240" y="7520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8" name="شكل"/>
                <p:cNvSpPr/>
                <p:nvPr/>
              </p:nvSpPr>
              <p:spPr>
                <a:xfrm>
                  <a:off x="330956" y="163703"/>
                  <a:ext cx="87436" cy="1120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408" fill="norm" stroke="1" extrusionOk="0">
                      <a:moveTo>
                        <a:pt x="18981" y="1693"/>
                      </a:moveTo>
                      <a:cubicBezTo>
                        <a:pt x="17640" y="874"/>
                        <a:pt x="16130" y="237"/>
                        <a:pt x="15254" y="479"/>
                      </a:cubicBezTo>
                      <a:cubicBezTo>
                        <a:pt x="14859" y="587"/>
                        <a:pt x="14466" y="1193"/>
                        <a:pt x="14073" y="1406"/>
                      </a:cubicBezTo>
                      <a:cubicBezTo>
                        <a:pt x="13528" y="1701"/>
                        <a:pt x="12860" y="1852"/>
                        <a:pt x="12247" y="1891"/>
                      </a:cubicBezTo>
                      <a:cubicBezTo>
                        <a:pt x="10713" y="1988"/>
                        <a:pt x="10778" y="1151"/>
                        <a:pt x="11102" y="0"/>
                      </a:cubicBezTo>
                      <a:cubicBezTo>
                        <a:pt x="8829" y="170"/>
                        <a:pt x="7656" y="-63"/>
                        <a:pt x="6298" y="1981"/>
                      </a:cubicBezTo>
                      <a:cubicBezTo>
                        <a:pt x="4770" y="4284"/>
                        <a:pt x="2751" y="6156"/>
                        <a:pt x="1478" y="8660"/>
                      </a:cubicBezTo>
                      <a:cubicBezTo>
                        <a:pt x="621" y="10343"/>
                        <a:pt x="343" y="12409"/>
                        <a:pt x="327" y="14287"/>
                      </a:cubicBezTo>
                      <a:cubicBezTo>
                        <a:pt x="313" y="15921"/>
                        <a:pt x="-124" y="17743"/>
                        <a:pt x="34" y="19319"/>
                      </a:cubicBezTo>
                      <a:cubicBezTo>
                        <a:pt x="49" y="19465"/>
                        <a:pt x="2968" y="20872"/>
                        <a:pt x="3318" y="20940"/>
                      </a:cubicBezTo>
                      <a:cubicBezTo>
                        <a:pt x="4574" y="21182"/>
                        <a:pt x="6048" y="21250"/>
                        <a:pt x="7336" y="21352"/>
                      </a:cubicBezTo>
                      <a:cubicBezTo>
                        <a:pt x="9659" y="21537"/>
                        <a:pt x="12022" y="21248"/>
                        <a:pt x="14279" y="20713"/>
                      </a:cubicBezTo>
                      <a:cubicBezTo>
                        <a:pt x="16550" y="20174"/>
                        <a:pt x="18863" y="20368"/>
                        <a:pt x="21043" y="19422"/>
                      </a:cubicBezTo>
                      <a:cubicBezTo>
                        <a:pt x="20633" y="18163"/>
                        <a:pt x="20292" y="16699"/>
                        <a:pt x="20362" y="15318"/>
                      </a:cubicBezTo>
                      <a:cubicBezTo>
                        <a:pt x="20392" y="14742"/>
                        <a:pt x="20756" y="13810"/>
                        <a:pt x="20678" y="13309"/>
                      </a:cubicBezTo>
                      <a:cubicBezTo>
                        <a:pt x="20554" y="12513"/>
                        <a:pt x="19734" y="11848"/>
                        <a:pt x="19495" y="11030"/>
                      </a:cubicBezTo>
                      <a:cubicBezTo>
                        <a:pt x="19077" y="9603"/>
                        <a:pt x="18937" y="7718"/>
                        <a:pt x="19116" y="6228"/>
                      </a:cubicBezTo>
                      <a:cubicBezTo>
                        <a:pt x="19187" y="5643"/>
                        <a:pt x="20705" y="2737"/>
                        <a:pt x="21476" y="3668"/>
                      </a:cubicBezTo>
                      <a:cubicBezTo>
                        <a:pt x="21033" y="3133"/>
                        <a:pt x="20062" y="2354"/>
                        <a:pt x="18981" y="1693"/>
                      </a:cubicBezTo>
                      <a:close/>
                    </a:path>
                  </a:pathLst>
                </a:custGeom>
                <a:solidFill>
                  <a:srgbClr val="86B0C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9" name="شكل"/>
                <p:cNvSpPr/>
                <p:nvPr/>
              </p:nvSpPr>
              <p:spPr>
                <a:xfrm>
                  <a:off x="369144" y="110740"/>
                  <a:ext cx="2806" cy="5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0" h="17804" fill="norm" stroke="1" extrusionOk="0">
                      <a:moveTo>
                        <a:pt x="13424" y="8197"/>
                      </a:moveTo>
                      <a:cubicBezTo>
                        <a:pt x="13509" y="8130"/>
                        <a:pt x="13594" y="8063"/>
                        <a:pt x="13667" y="7996"/>
                      </a:cubicBezTo>
                      <a:cubicBezTo>
                        <a:pt x="10461" y="6965"/>
                        <a:pt x="7256" y="5931"/>
                        <a:pt x="4050" y="4900"/>
                      </a:cubicBezTo>
                      <a:cubicBezTo>
                        <a:pt x="2205" y="7128"/>
                        <a:pt x="2569" y="9664"/>
                        <a:pt x="1173" y="12012"/>
                      </a:cubicBezTo>
                      <a:cubicBezTo>
                        <a:pt x="6248" y="11941"/>
                        <a:pt x="11323" y="11866"/>
                        <a:pt x="16386" y="11796"/>
                      </a:cubicBezTo>
                      <a:cubicBezTo>
                        <a:pt x="15172" y="9961"/>
                        <a:pt x="16775" y="7879"/>
                        <a:pt x="17661" y="6062"/>
                      </a:cubicBezTo>
                      <a:cubicBezTo>
                        <a:pt x="12283" y="6136"/>
                        <a:pt x="6904" y="6214"/>
                        <a:pt x="1525" y="6292"/>
                      </a:cubicBezTo>
                      <a:cubicBezTo>
                        <a:pt x="2715" y="8066"/>
                        <a:pt x="918" y="9791"/>
                        <a:pt x="1258" y="11672"/>
                      </a:cubicBezTo>
                      <a:cubicBezTo>
                        <a:pt x="2156" y="16527"/>
                        <a:pt x="12113" y="17976"/>
                        <a:pt x="16739" y="13882"/>
                      </a:cubicBezTo>
                      <a:cubicBezTo>
                        <a:pt x="20551" y="10514"/>
                        <a:pt x="19410" y="5747"/>
                        <a:pt x="16654" y="2311"/>
                      </a:cubicBezTo>
                      <a:cubicBezTo>
                        <a:pt x="13533" y="-1595"/>
                        <a:pt x="2824" y="-157"/>
                        <a:pt x="1416" y="3696"/>
                      </a:cubicBezTo>
                      <a:cubicBezTo>
                        <a:pt x="-126" y="7896"/>
                        <a:pt x="-1049" y="11558"/>
                        <a:pt x="2120" y="15546"/>
                      </a:cubicBezTo>
                      <a:cubicBezTo>
                        <a:pt x="5665" y="20005"/>
                        <a:pt x="16569" y="17168"/>
                        <a:pt x="16726" y="13014"/>
                      </a:cubicBezTo>
                      <a:cubicBezTo>
                        <a:pt x="16811" y="10312"/>
                        <a:pt x="15051" y="8095"/>
                        <a:pt x="14116" y="5520"/>
                      </a:cubicBezTo>
                      <a:cubicBezTo>
                        <a:pt x="12841" y="2000"/>
                        <a:pt x="2630" y="2942"/>
                        <a:pt x="3371" y="6526"/>
                      </a:cubicBezTo>
                      <a:cubicBezTo>
                        <a:pt x="3383" y="6607"/>
                        <a:pt x="3395" y="6689"/>
                        <a:pt x="3419" y="6770"/>
                      </a:cubicBezTo>
                      <a:cubicBezTo>
                        <a:pt x="4063" y="9954"/>
                        <a:pt x="10316" y="10783"/>
                        <a:pt x="13424" y="8197"/>
                      </a:cubicBezTo>
                      <a:cubicBezTo>
                        <a:pt x="13424" y="8197"/>
                        <a:pt x="13424" y="8197"/>
                        <a:pt x="13424" y="819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0" name="شكل"/>
                <p:cNvSpPr/>
                <p:nvPr/>
              </p:nvSpPr>
              <p:spPr>
                <a:xfrm>
                  <a:off x="363688" y="108333"/>
                  <a:ext cx="3025" cy="5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72" h="15848" fill="norm" stroke="1" extrusionOk="0">
                      <a:moveTo>
                        <a:pt x="5419" y="2035"/>
                      </a:moveTo>
                      <a:cubicBezTo>
                        <a:pt x="5330" y="2193"/>
                        <a:pt x="4148" y="2847"/>
                        <a:pt x="3872" y="3196"/>
                      </a:cubicBezTo>
                      <a:cubicBezTo>
                        <a:pt x="1390" y="6322"/>
                        <a:pt x="8187" y="8963"/>
                        <a:pt x="10708" y="5875"/>
                      </a:cubicBezTo>
                      <a:cubicBezTo>
                        <a:pt x="10698" y="5868"/>
                        <a:pt x="10678" y="5864"/>
                        <a:pt x="10669" y="5857"/>
                      </a:cubicBezTo>
                      <a:cubicBezTo>
                        <a:pt x="9319" y="6137"/>
                        <a:pt x="7970" y="6413"/>
                        <a:pt x="6620" y="6693"/>
                      </a:cubicBezTo>
                      <a:cubicBezTo>
                        <a:pt x="4916" y="6312"/>
                        <a:pt x="8285" y="6934"/>
                        <a:pt x="8324" y="6934"/>
                      </a:cubicBezTo>
                      <a:cubicBezTo>
                        <a:pt x="9388" y="6997"/>
                        <a:pt x="10373" y="6819"/>
                        <a:pt x="11417" y="6679"/>
                      </a:cubicBezTo>
                      <a:cubicBezTo>
                        <a:pt x="9526" y="5022"/>
                        <a:pt x="7635" y="3361"/>
                        <a:pt x="5744" y="1700"/>
                      </a:cubicBezTo>
                      <a:cubicBezTo>
                        <a:pt x="3951" y="3959"/>
                        <a:pt x="2661" y="6378"/>
                        <a:pt x="1262" y="8770"/>
                      </a:cubicBezTo>
                      <a:cubicBezTo>
                        <a:pt x="-2579" y="15316"/>
                        <a:pt x="10757" y="18981"/>
                        <a:pt x="13939" y="12309"/>
                      </a:cubicBezTo>
                      <a:cubicBezTo>
                        <a:pt x="14894" y="10288"/>
                        <a:pt x="15633" y="8211"/>
                        <a:pt x="16460" y="6162"/>
                      </a:cubicBezTo>
                      <a:cubicBezTo>
                        <a:pt x="19021" y="-203"/>
                        <a:pt x="5064" y="-2619"/>
                        <a:pt x="2474" y="3686"/>
                      </a:cubicBezTo>
                      <a:cubicBezTo>
                        <a:pt x="1843" y="5228"/>
                        <a:pt x="1085" y="6732"/>
                        <a:pt x="346" y="8249"/>
                      </a:cubicBezTo>
                      <a:cubicBezTo>
                        <a:pt x="5330" y="9134"/>
                        <a:pt x="10314" y="10015"/>
                        <a:pt x="15298" y="10900"/>
                      </a:cubicBezTo>
                      <a:cubicBezTo>
                        <a:pt x="15652" y="9606"/>
                        <a:pt x="16007" y="8393"/>
                        <a:pt x="15455" y="7085"/>
                      </a:cubicBezTo>
                      <a:cubicBezTo>
                        <a:pt x="15061" y="6176"/>
                        <a:pt x="14382" y="5389"/>
                        <a:pt x="13407" y="4728"/>
                      </a:cubicBezTo>
                      <a:cubicBezTo>
                        <a:pt x="14057" y="5252"/>
                        <a:pt x="14057" y="5179"/>
                        <a:pt x="13407" y="4501"/>
                      </a:cubicBezTo>
                      <a:cubicBezTo>
                        <a:pt x="11939" y="2731"/>
                        <a:pt x="8561" y="2242"/>
                        <a:pt x="6138" y="3284"/>
                      </a:cubicBezTo>
                      <a:cubicBezTo>
                        <a:pt x="5862" y="3403"/>
                        <a:pt x="5596" y="3518"/>
                        <a:pt x="5320" y="3637"/>
                      </a:cubicBezTo>
                      <a:cubicBezTo>
                        <a:pt x="6542" y="3284"/>
                        <a:pt x="6148" y="3420"/>
                        <a:pt x="4129" y="4042"/>
                      </a:cubicBezTo>
                      <a:cubicBezTo>
                        <a:pt x="1883" y="5032"/>
                        <a:pt x="1075" y="6546"/>
                        <a:pt x="346" y="8249"/>
                      </a:cubicBezTo>
                      <a:cubicBezTo>
                        <a:pt x="-2559" y="15079"/>
                        <a:pt x="13752" y="17817"/>
                        <a:pt x="15298" y="10900"/>
                      </a:cubicBezTo>
                      <a:cubicBezTo>
                        <a:pt x="15652" y="9316"/>
                        <a:pt x="15977" y="7732"/>
                        <a:pt x="16460" y="6162"/>
                      </a:cubicBezTo>
                      <a:cubicBezTo>
                        <a:pt x="11801" y="5336"/>
                        <a:pt x="7133" y="4511"/>
                        <a:pt x="2474" y="3686"/>
                      </a:cubicBezTo>
                      <a:cubicBezTo>
                        <a:pt x="1834" y="5766"/>
                        <a:pt x="1105" y="7847"/>
                        <a:pt x="602" y="9945"/>
                      </a:cubicBezTo>
                      <a:cubicBezTo>
                        <a:pt x="5113" y="10302"/>
                        <a:pt x="9625" y="10655"/>
                        <a:pt x="14136" y="11008"/>
                      </a:cubicBezTo>
                      <a:cubicBezTo>
                        <a:pt x="14490" y="8435"/>
                        <a:pt x="14963" y="5875"/>
                        <a:pt x="14874" y="3287"/>
                      </a:cubicBezTo>
                      <a:cubicBezTo>
                        <a:pt x="14766" y="74"/>
                        <a:pt x="9556" y="-927"/>
                        <a:pt x="6483" y="990"/>
                      </a:cubicBezTo>
                      <a:cubicBezTo>
                        <a:pt x="7231" y="525"/>
                        <a:pt x="8640" y="577"/>
                        <a:pt x="6414" y="951"/>
                      </a:cubicBezTo>
                      <a:cubicBezTo>
                        <a:pt x="5045" y="1179"/>
                        <a:pt x="3863" y="2123"/>
                        <a:pt x="3557" y="3081"/>
                      </a:cubicBezTo>
                      <a:cubicBezTo>
                        <a:pt x="3400" y="3591"/>
                        <a:pt x="3380" y="4088"/>
                        <a:pt x="3390" y="4602"/>
                      </a:cubicBezTo>
                      <a:cubicBezTo>
                        <a:pt x="5990" y="4557"/>
                        <a:pt x="8590" y="4515"/>
                        <a:pt x="11191" y="4469"/>
                      </a:cubicBezTo>
                      <a:cubicBezTo>
                        <a:pt x="11181" y="4088"/>
                        <a:pt x="10580" y="2990"/>
                        <a:pt x="10590" y="2934"/>
                      </a:cubicBezTo>
                      <a:cubicBezTo>
                        <a:pt x="10866" y="1032"/>
                        <a:pt x="6414" y="273"/>
                        <a:pt x="5419" y="2035"/>
                      </a:cubicBezTo>
                      <a:cubicBezTo>
                        <a:pt x="5419" y="2035"/>
                        <a:pt x="5419" y="2035"/>
                        <a:pt x="5419" y="203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1" name="شكل"/>
                <p:cNvSpPr/>
                <p:nvPr/>
              </p:nvSpPr>
              <p:spPr>
                <a:xfrm>
                  <a:off x="367325" y="142037"/>
                  <a:ext cx="5872" cy="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80" h="18425" fill="norm" stroke="1" extrusionOk="0">
                      <a:moveTo>
                        <a:pt x="17807" y="230"/>
                      </a:moveTo>
                      <a:cubicBezTo>
                        <a:pt x="16179" y="1696"/>
                        <a:pt x="14849" y="-147"/>
                        <a:pt x="13312" y="935"/>
                      </a:cubicBezTo>
                      <a:cubicBezTo>
                        <a:pt x="12328" y="1620"/>
                        <a:pt x="11320" y="1948"/>
                        <a:pt x="10330" y="2541"/>
                      </a:cubicBezTo>
                      <a:cubicBezTo>
                        <a:pt x="9078" y="3296"/>
                        <a:pt x="6120" y="4818"/>
                        <a:pt x="5075" y="2339"/>
                      </a:cubicBezTo>
                      <a:cubicBezTo>
                        <a:pt x="3095" y="-2396"/>
                        <a:pt x="-938" y="2856"/>
                        <a:pt x="198" y="9246"/>
                      </a:cubicBezTo>
                      <a:cubicBezTo>
                        <a:pt x="1765" y="18066"/>
                        <a:pt x="5495" y="19204"/>
                        <a:pt x="9224" y="18052"/>
                      </a:cubicBezTo>
                      <a:cubicBezTo>
                        <a:pt x="12917" y="16913"/>
                        <a:pt x="17746" y="13408"/>
                        <a:pt x="19842" y="6026"/>
                      </a:cubicBezTo>
                      <a:cubicBezTo>
                        <a:pt x="20662" y="3149"/>
                        <a:pt x="19204" y="-1027"/>
                        <a:pt x="17807" y="230"/>
                      </a:cubicBezTo>
                      <a:cubicBezTo>
                        <a:pt x="17807" y="230"/>
                        <a:pt x="17807" y="230"/>
                        <a:pt x="17807" y="23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2" name="شكل"/>
                <p:cNvSpPr/>
                <p:nvPr/>
              </p:nvSpPr>
              <p:spPr>
                <a:xfrm>
                  <a:off x="398239" y="113148"/>
                  <a:ext cx="5313" cy="6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0" h="19700" fill="norm" stroke="1" extrusionOk="0">
                      <a:moveTo>
                        <a:pt x="4388" y="5504"/>
                      </a:moveTo>
                      <a:cubicBezTo>
                        <a:pt x="3659" y="5692"/>
                        <a:pt x="2931" y="5722"/>
                        <a:pt x="2230" y="6013"/>
                      </a:cubicBezTo>
                      <a:cubicBezTo>
                        <a:pt x="3442" y="7590"/>
                        <a:pt x="4654" y="9170"/>
                        <a:pt x="5865" y="10747"/>
                      </a:cubicBezTo>
                      <a:cubicBezTo>
                        <a:pt x="8996" y="3226"/>
                        <a:pt x="14046" y="13955"/>
                        <a:pt x="14984" y="17474"/>
                      </a:cubicBezTo>
                      <a:cubicBezTo>
                        <a:pt x="15972" y="21148"/>
                        <a:pt x="20679" y="19896"/>
                        <a:pt x="20910" y="16474"/>
                      </a:cubicBezTo>
                      <a:cubicBezTo>
                        <a:pt x="21309" y="10540"/>
                        <a:pt x="18732" y="4518"/>
                        <a:pt x="13878" y="1324"/>
                      </a:cubicBezTo>
                      <a:cubicBezTo>
                        <a:pt x="11188" y="-452"/>
                        <a:pt x="7623" y="-290"/>
                        <a:pt x="4787" y="918"/>
                      </a:cubicBezTo>
                      <a:cubicBezTo>
                        <a:pt x="1369" y="2373"/>
                        <a:pt x="353" y="5699"/>
                        <a:pt x="17" y="9240"/>
                      </a:cubicBezTo>
                      <a:cubicBezTo>
                        <a:pt x="-291" y="12467"/>
                        <a:pt x="3610" y="12981"/>
                        <a:pt x="5389" y="11426"/>
                      </a:cubicBezTo>
                      <a:cubicBezTo>
                        <a:pt x="5963" y="10928"/>
                        <a:pt x="6335" y="10267"/>
                        <a:pt x="6832" y="9687"/>
                      </a:cubicBezTo>
                      <a:cubicBezTo>
                        <a:pt x="8506" y="7760"/>
                        <a:pt x="6713" y="4902"/>
                        <a:pt x="4388" y="5504"/>
                      </a:cubicBezTo>
                      <a:cubicBezTo>
                        <a:pt x="4388" y="5504"/>
                        <a:pt x="4388" y="5504"/>
                        <a:pt x="4388" y="55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3" name="خط"/>
                <p:cNvSpPr/>
                <p:nvPr/>
              </p:nvSpPr>
              <p:spPr>
                <a:xfrm>
                  <a:off x="376417" y="146852"/>
                  <a:ext cx="15994" cy="12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5243" fill="norm" stroke="1" extrusionOk="0">
                      <a:moveTo>
                        <a:pt x="20871" y="0"/>
                      </a:moveTo>
                      <a:cubicBezTo>
                        <a:pt x="17945" y="2536"/>
                        <a:pt x="14290" y="5071"/>
                        <a:pt x="11364" y="7607"/>
                      </a:cubicBezTo>
                      <a:cubicBezTo>
                        <a:pt x="7629" y="9767"/>
                        <a:pt x="4020" y="11981"/>
                        <a:pt x="0" y="12898"/>
                      </a:cubicBezTo>
                      <a:cubicBezTo>
                        <a:pt x="7253" y="21600"/>
                        <a:pt x="15580" y="3474"/>
                        <a:pt x="21600" y="846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4" name="خط"/>
                <p:cNvSpPr/>
                <p:nvPr/>
              </p:nvSpPr>
              <p:spPr>
                <a:xfrm>
                  <a:off x="400057" y="79444"/>
                  <a:ext cx="12785" cy="238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93" y="21600"/>
                      </a:moveTo>
                      <a:cubicBezTo>
                        <a:pt x="15644" y="13340"/>
                        <a:pt x="11561" y="4866"/>
                        <a:pt x="0" y="0"/>
                      </a:cubicBezTo>
                      <a:cubicBezTo>
                        <a:pt x="1347" y="5005"/>
                        <a:pt x="14948" y="18701"/>
                        <a:pt x="21600" y="21128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5" name="شكل"/>
                <p:cNvSpPr/>
                <p:nvPr/>
              </p:nvSpPr>
              <p:spPr>
                <a:xfrm>
                  <a:off x="232760" y="55370"/>
                  <a:ext cx="77912" cy="254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1" h="21389" fill="norm" stroke="1" extrusionOk="0">
                      <a:moveTo>
                        <a:pt x="20631" y="23"/>
                      </a:moveTo>
                      <a:cubicBezTo>
                        <a:pt x="19428" y="393"/>
                        <a:pt x="18004" y="603"/>
                        <a:pt x="16723" y="923"/>
                      </a:cubicBezTo>
                      <a:cubicBezTo>
                        <a:pt x="15234" y="1295"/>
                        <a:pt x="13825" y="1723"/>
                        <a:pt x="12420" y="2146"/>
                      </a:cubicBezTo>
                      <a:cubicBezTo>
                        <a:pt x="10024" y="2867"/>
                        <a:pt x="7866" y="3819"/>
                        <a:pt x="6173" y="4819"/>
                      </a:cubicBezTo>
                      <a:cubicBezTo>
                        <a:pt x="3276" y="6529"/>
                        <a:pt x="1689" y="8453"/>
                        <a:pt x="793" y="10490"/>
                      </a:cubicBezTo>
                      <a:cubicBezTo>
                        <a:pt x="-121" y="12568"/>
                        <a:pt x="-285" y="14735"/>
                        <a:pt x="511" y="16823"/>
                      </a:cubicBezTo>
                      <a:cubicBezTo>
                        <a:pt x="1147" y="18491"/>
                        <a:pt x="2532" y="20315"/>
                        <a:pt x="6008" y="21337"/>
                      </a:cubicBezTo>
                      <a:cubicBezTo>
                        <a:pt x="6673" y="21533"/>
                        <a:pt x="7538" y="21134"/>
                        <a:pt x="7088" y="20872"/>
                      </a:cubicBezTo>
                      <a:cubicBezTo>
                        <a:pt x="1846" y="17826"/>
                        <a:pt x="1260" y="14012"/>
                        <a:pt x="2658" y="10419"/>
                      </a:cubicBezTo>
                      <a:cubicBezTo>
                        <a:pt x="3350" y="8643"/>
                        <a:pt x="4714" y="6947"/>
                        <a:pt x="7030" y="5414"/>
                      </a:cubicBezTo>
                      <a:cubicBezTo>
                        <a:pt x="8818" y="4230"/>
                        <a:pt x="11251" y="3186"/>
                        <a:pt x="13858" y="2304"/>
                      </a:cubicBezTo>
                      <a:cubicBezTo>
                        <a:pt x="16131" y="1536"/>
                        <a:pt x="18821" y="997"/>
                        <a:pt x="21035" y="228"/>
                      </a:cubicBezTo>
                      <a:cubicBezTo>
                        <a:pt x="21315" y="131"/>
                        <a:pt x="20923" y="-67"/>
                        <a:pt x="20631" y="23"/>
                      </a:cubicBezTo>
                      <a:cubicBezTo>
                        <a:pt x="20631" y="23"/>
                        <a:pt x="20631" y="23"/>
                        <a:pt x="20631" y="2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6" name="شكل"/>
                <p:cNvSpPr/>
                <p:nvPr/>
              </p:nvSpPr>
              <p:spPr>
                <a:xfrm>
                  <a:off x="225487" y="132407"/>
                  <a:ext cx="141788" cy="94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3" h="21306" fill="norm" stroke="1" extrusionOk="0">
                      <a:moveTo>
                        <a:pt x="52" y="284"/>
                      </a:moveTo>
                      <a:cubicBezTo>
                        <a:pt x="1133" y="1013"/>
                        <a:pt x="2164" y="2439"/>
                        <a:pt x="3178" y="3459"/>
                      </a:cubicBezTo>
                      <a:cubicBezTo>
                        <a:pt x="5328" y="5624"/>
                        <a:pt x="7482" y="7774"/>
                        <a:pt x="9640" y="9910"/>
                      </a:cubicBezTo>
                      <a:cubicBezTo>
                        <a:pt x="13408" y="13641"/>
                        <a:pt x="17202" y="17278"/>
                        <a:pt x="20909" y="21236"/>
                      </a:cubicBezTo>
                      <a:cubicBezTo>
                        <a:pt x="21212" y="21560"/>
                        <a:pt x="21565" y="20684"/>
                        <a:pt x="21275" y="20249"/>
                      </a:cubicBezTo>
                      <a:cubicBezTo>
                        <a:pt x="17967" y="15276"/>
                        <a:pt x="13725" y="12121"/>
                        <a:pt x="9989" y="8662"/>
                      </a:cubicBezTo>
                      <a:cubicBezTo>
                        <a:pt x="7798" y="6634"/>
                        <a:pt x="5602" y="4639"/>
                        <a:pt x="3390" y="2702"/>
                      </a:cubicBezTo>
                      <a:cubicBezTo>
                        <a:pt x="2341" y="1784"/>
                        <a:pt x="1209" y="552"/>
                        <a:pt x="88" y="5"/>
                      </a:cubicBezTo>
                      <a:cubicBezTo>
                        <a:pt x="-5" y="-40"/>
                        <a:pt x="-35" y="225"/>
                        <a:pt x="52" y="284"/>
                      </a:cubicBezTo>
                      <a:cubicBezTo>
                        <a:pt x="52" y="284"/>
                        <a:pt x="52" y="284"/>
                        <a:pt x="52" y="28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7" name="شكل"/>
                <p:cNvSpPr/>
                <p:nvPr/>
              </p:nvSpPr>
              <p:spPr>
                <a:xfrm>
                  <a:off x="254582" y="233518"/>
                  <a:ext cx="115404" cy="691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2" h="21527" fill="norm" stroke="1" extrusionOk="0">
                      <a:moveTo>
                        <a:pt x="25" y="21078"/>
                      </a:moveTo>
                      <a:cubicBezTo>
                        <a:pt x="17" y="21158"/>
                        <a:pt x="10" y="21238"/>
                        <a:pt x="2" y="21318"/>
                      </a:cubicBezTo>
                      <a:cubicBezTo>
                        <a:pt x="-11" y="21453"/>
                        <a:pt x="42" y="21549"/>
                        <a:pt x="100" y="21523"/>
                      </a:cubicBezTo>
                      <a:cubicBezTo>
                        <a:pt x="4312" y="19632"/>
                        <a:pt x="8868" y="16457"/>
                        <a:pt x="12690" y="11955"/>
                      </a:cubicBezTo>
                      <a:cubicBezTo>
                        <a:pt x="14432" y="9902"/>
                        <a:pt x="16138" y="7682"/>
                        <a:pt x="17855" y="5524"/>
                      </a:cubicBezTo>
                      <a:cubicBezTo>
                        <a:pt x="19084" y="3980"/>
                        <a:pt x="20432" y="2513"/>
                        <a:pt x="21496" y="432"/>
                      </a:cubicBezTo>
                      <a:cubicBezTo>
                        <a:pt x="21589" y="251"/>
                        <a:pt x="21483" y="-51"/>
                        <a:pt x="21378" y="8"/>
                      </a:cubicBezTo>
                      <a:cubicBezTo>
                        <a:pt x="20134" y="707"/>
                        <a:pt x="18973" y="2517"/>
                        <a:pt x="17882" y="3949"/>
                      </a:cubicBezTo>
                      <a:cubicBezTo>
                        <a:pt x="16206" y="6148"/>
                        <a:pt x="14531" y="8275"/>
                        <a:pt x="12816" y="10322"/>
                      </a:cubicBezTo>
                      <a:cubicBezTo>
                        <a:pt x="10486" y="13102"/>
                        <a:pt x="7993" y="14945"/>
                        <a:pt x="5503" y="16902"/>
                      </a:cubicBezTo>
                      <a:cubicBezTo>
                        <a:pt x="4872" y="17397"/>
                        <a:pt x="115" y="20680"/>
                        <a:pt x="140" y="21106"/>
                      </a:cubicBezTo>
                      <a:cubicBezTo>
                        <a:pt x="132" y="20970"/>
                        <a:pt x="40" y="20926"/>
                        <a:pt x="25" y="21078"/>
                      </a:cubicBezTo>
                      <a:cubicBezTo>
                        <a:pt x="25" y="21078"/>
                        <a:pt x="25" y="21078"/>
                        <a:pt x="25" y="2107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8" name="شكل"/>
                <p:cNvSpPr/>
                <p:nvPr/>
              </p:nvSpPr>
              <p:spPr>
                <a:xfrm>
                  <a:off x="301861" y="55370"/>
                  <a:ext cx="66917" cy="1759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2" h="21397" fill="norm" stroke="1" extrusionOk="0">
                      <a:moveTo>
                        <a:pt x="80" y="244"/>
                      </a:moveTo>
                      <a:cubicBezTo>
                        <a:pt x="926" y="721"/>
                        <a:pt x="1695" y="1770"/>
                        <a:pt x="2331" y="2337"/>
                      </a:cubicBezTo>
                      <a:cubicBezTo>
                        <a:pt x="3296" y="3196"/>
                        <a:pt x="4260" y="4053"/>
                        <a:pt x="5183" y="4924"/>
                      </a:cubicBezTo>
                      <a:cubicBezTo>
                        <a:pt x="7225" y="6852"/>
                        <a:pt x="9181" y="8783"/>
                        <a:pt x="10876" y="10798"/>
                      </a:cubicBezTo>
                      <a:cubicBezTo>
                        <a:pt x="13845" y="14327"/>
                        <a:pt x="16463" y="18002"/>
                        <a:pt x="20376" y="21292"/>
                      </a:cubicBezTo>
                      <a:cubicBezTo>
                        <a:pt x="20644" y="21517"/>
                        <a:pt x="21440" y="21350"/>
                        <a:pt x="21226" y="21098"/>
                      </a:cubicBezTo>
                      <a:cubicBezTo>
                        <a:pt x="19761" y="19375"/>
                        <a:pt x="17846" y="17782"/>
                        <a:pt x="16400" y="16056"/>
                      </a:cubicBezTo>
                      <a:cubicBezTo>
                        <a:pt x="14611" y="13921"/>
                        <a:pt x="12858" y="11783"/>
                        <a:pt x="10992" y="9663"/>
                      </a:cubicBezTo>
                      <a:cubicBezTo>
                        <a:pt x="9353" y="7802"/>
                        <a:pt x="7465" y="6032"/>
                        <a:pt x="5552" y="4241"/>
                      </a:cubicBezTo>
                      <a:cubicBezTo>
                        <a:pt x="4638" y="3384"/>
                        <a:pt x="3639" y="2561"/>
                        <a:pt x="2647" y="1727"/>
                      </a:cubicBezTo>
                      <a:cubicBezTo>
                        <a:pt x="2008" y="1189"/>
                        <a:pt x="1411" y="461"/>
                        <a:pt x="466" y="39"/>
                      </a:cubicBezTo>
                      <a:cubicBezTo>
                        <a:pt x="192" y="-83"/>
                        <a:pt x="-160" y="109"/>
                        <a:pt x="80" y="244"/>
                      </a:cubicBezTo>
                      <a:cubicBezTo>
                        <a:pt x="80" y="244"/>
                        <a:pt x="80" y="244"/>
                        <a:pt x="80" y="24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9" name="شكل"/>
                <p:cNvSpPr/>
                <p:nvPr/>
              </p:nvSpPr>
              <p:spPr>
                <a:xfrm>
                  <a:off x="294587" y="55370"/>
                  <a:ext cx="9614" cy="146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8" h="20394" fill="norm" stroke="1" extrusionOk="0">
                      <a:moveTo>
                        <a:pt x="16771" y="1982"/>
                      </a:moveTo>
                      <a:cubicBezTo>
                        <a:pt x="17163" y="2191"/>
                        <a:pt x="17469" y="2359"/>
                        <a:pt x="17852" y="2540"/>
                      </a:cubicBezTo>
                      <a:cubicBezTo>
                        <a:pt x="17643" y="1928"/>
                        <a:pt x="17434" y="1315"/>
                        <a:pt x="17221" y="702"/>
                      </a:cubicBezTo>
                      <a:cubicBezTo>
                        <a:pt x="14416" y="5359"/>
                        <a:pt x="16481" y="10468"/>
                        <a:pt x="15524" y="15432"/>
                      </a:cubicBezTo>
                      <a:cubicBezTo>
                        <a:pt x="17077" y="14579"/>
                        <a:pt x="17302" y="13930"/>
                        <a:pt x="16190" y="13486"/>
                      </a:cubicBezTo>
                      <a:cubicBezTo>
                        <a:pt x="15470" y="13247"/>
                        <a:pt x="14749" y="13009"/>
                        <a:pt x="14029" y="12770"/>
                      </a:cubicBezTo>
                      <a:cubicBezTo>
                        <a:pt x="12843" y="12286"/>
                        <a:pt x="11825" y="11579"/>
                        <a:pt x="10550" y="11239"/>
                      </a:cubicBezTo>
                      <a:cubicBezTo>
                        <a:pt x="7897" y="10532"/>
                        <a:pt x="6611" y="8653"/>
                        <a:pt x="4197" y="7721"/>
                      </a:cubicBezTo>
                      <a:cubicBezTo>
                        <a:pt x="2717" y="7148"/>
                        <a:pt x="354" y="7597"/>
                        <a:pt x="103" y="9226"/>
                      </a:cubicBezTo>
                      <a:cubicBezTo>
                        <a:pt x="-552" y="13484"/>
                        <a:pt x="2055" y="15790"/>
                        <a:pt x="4015" y="19412"/>
                      </a:cubicBezTo>
                      <a:cubicBezTo>
                        <a:pt x="5173" y="21549"/>
                        <a:pt x="8629" y="19819"/>
                        <a:pt x="8164" y="17835"/>
                      </a:cubicBezTo>
                      <a:cubicBezTo>
                        <a:pt x="7598" y="15437"/>
                        <a:pt x="5224" y="12840"/>
                        <a:pt x="5572" y="10376"/>
                      </a:cubicBezTo>
                      <a:cubicBezTo>
                        <a:pt x="4205" y="10878"/>
                        <a:pt x="2841" y="11380"/>
                        <a:pt x="1478" y="11881"/>
                      </a:cubicBezTo>
                      <a:cubicBezTo>
                        <a:pt x="2776" y="12368"/>
                        <a:pt x="3810" y="13481"/>
                        <a:pt x="4960" y="14198"/>
                      </a:cubicBezTo>
                      <a:cubicBezTo>
                        <a:pt x="6394" y="15094"/>
                        <a:pt x="7955" y="15316"/>
                        <a:pt x="9543" y="15945"/>
                      </a:cubicBezTo>
                      <a:cubicBezTo>
                        <a:pt x="11972" y="16904"/>
                        <a:pt x="15226" y="19325"/>
                        <a:pt x="18046" y="18876"/>
                      </a:cubicBezTo>
                      <a:cubicBezTo>
                        <a:pt x="20804" y="18438"/>
                        <a:pt x="20905" y="15904"/>
                        <a:pt x="20947" y="14010"/>
                      </a:cubicBezTo>
                      <a:cubicBezTo>
                        <a:pt x="21048" y="9803"/>
                        <a:pt x="20773" y="5537"/>
                        <a:pt x="20231" y="1323"/>
                      </a:cubicBezTo>
                      <a:cubicBezTo>
                        <a:pt x="20138" y="616"/>
                        <a:pt x="19514" y="-51"/>
                        <a:pt x="18588" y="3"/>
                      </a:cubicBezTo>
                      <a:cubicBezTo>
                        <a:pt x="18147" y="29"/>
                        <a:pt x="17775" y="70"/>
                        <a:pt x="17314" y="119"/>
                      </a:cubicBezTo>
                      <a:cubicBezTo>
                        <a:pt x="16152" y="241"/>
                        <a:pt x="15737" y="1428"/>
                        <a:pt x="16771" y="1982"/>
                      </a:cubicBezTo>
                      <a:cubicBezTo>
                        <a:pt x="16771" y="1982"/>
                        <a:pt x="16771" y="1982"/>
                        <a:pt x="16771" y="198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40" name="شكل"/>
                <p:cNvSpPr/>
                <p:nvPr/>
              </p:nvSpPr>
              <p:spPr>
                <a:xfrm>
                  <a:off x="243671" y="288889"/>
                  <a:ext cx="14946" cy="17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4" h="21135" fill="norm" stroke="1" extrusionOk="0">
                      <a:moveTo>
                        <a:pt x="19285" y="12237"/>
                      </a:moveTo>
                      <a:cubicBezTo>
                        <a:pt x="17638" y="13121"/>
                        <a:pt x="15686" y="13413"/>
                        <a:pt x="13992" y="14242"/>
                      </a:cubicBezTo>
                      <a:cubicBezTo>
                        <a:pt x="11950" y="15241"/>
                        <a:pt x="10241" y="16829"/>
                        <a:pt x="8120" y="17672"/>
                      </a:cubicBezTo>
                      <a:cubicBezTo>
                        <a:pt x="8773" y="18066"/>
                        <a:pt x="9427" y="18458"/>
                        <a:pt x="10082" y="18851"/>
                      </a:cubicBezTo>
                      <a:cubicBezTo>
                        <a:pt x="9650" y="16760"/>
                        <a:pt x="12825" y="12458"/>
                        <a:pt x="13885" y="10889"/>
                      </a:cubicBezTo>
                      <a:cubicBezTo>
                        <a:pt x="15547" y="8431"/>
                        <a:pt x="17057" y="5155"/>
                        <a:pt x="17519" y="2075"/>
                      </a:cubicBezTo>
                      <a:cubicBezTo>
                        <a:pt x="17715" y="756"/>
                        <a:pt x="16786" y="-237"/>
                        <a:pt x="15619" y="50"/>
                      </a:cubicBezTo>
                      <a:cubicBezTo>
                        <a:pt x="14640" y="290"/>
                        <a:pt x="13985" y="623"/>
                        <a:pt x="13192" y="1360"/>
                      </a:cubicBezTo>
                      <a:cubicBezTo>
                        <a:pt x="11751" y="2700"/>
                        <a:pt x="10348" y="3203"/>
                        <a:pt x="8585" y="3711"/>
                      </a:cubicBezTo>
                      <a:cubicBezTo>
                        <a:pt x="5904" y="4482"/>
                        <a:pt x="3937" y="7555"/>
                        <a:pt x="1294" y="8017"/>
                      </a:cubicBezTo>
                      <a:cubicBezTo>
                        <a:pt x="1746" y="8499"/>
                        <a:pt x="2198" y="8981"/>
                        <a:pt x="2650" y="9463"/>
                      </a:cubicBezTo>
                      <a:cubicBezTo>
                        <a:pt x="2653" y="9054"/>
                        <a:pt x="2531" y="8556"/>
                        <a:pt x="2467" y="8175"/>
                      </a:cubicBezTo>
                      <a:cubicBezTo>
                        <a:pt x="2248" y="6845"/>
                        <a:pt x="527" y="7104"/>
                        <a:pt x="246" y="8236"/>
                      </a:cubicBezTo>
                      <a:cubicBezTo>
                        <a:pt x="122" y="8736"/>
                        <a:pt x="37" y="9050"/>
                        <a:pt x="3" y="9536"/>
                      </a:cubicBezTo>
                      <a:cubicBezTo>
                        <a:pt x="-52" y="10309"/>
                        <a:pt x="693" y="11046"/>
                        <a:pt x="1359" y="10982"/>
                      </a:cubicBezTo>
                      <a:cubicBezTo>
                        <a:pt x="3689" y="10758"/>
                        <a:pt x="5547" y="9135"/>
                        <a:pt x="7519" y="7857"/>
                      </a:cubicBezTo>
                      <a:cubicBezTo>
                        <a:pt x="8902" y="6959"/>
                        <a:pt x="10750" y="6931"/>
                        <a:pt x="12256" y="6367"/>
                      </a:cubicBezTo>
                      <a:cubicBezTo>
                        <a:pt x="13868" y="5763"/>
                        <a:pt x="14879" y="3793"/>
                        <a:pt x="16493" y="3283"/>
                      </a:cubicBezTo>
                      <a:cubicBezTo>
                        <a:pt x="15845" y="2757"/>
                        <a:pt x="15197" y="2232"/>
                        <a:pt x="14548" y="1708"/>
                      </a:cubicBezTo>
                      <a:cubicBezTo>
                        <a:pt x="13947" y="7966"/>
                        <a:pt x="5661" y="13268"/>
                        <a:pt x="7067" y="19872"/>
                      </a:cubicBezTo>
                      <a:cubicBezTo>
                        <a:pt x="7258" y="20770"/>
                        <a:pt x="8259" y="21363"/>
                        <a:pt x="9029" y="21050"/>
                      </a:cubicBezTo>
                      <a:cubicBezTo>
                        <a:pt x="10912" y="20285"/>
                        <a:pt x="12571" y="19157"/>
                        <a:pt x="14280" y="18002"/>
                      </a:cubicBezTo>
                      <a:cubicBezTo>
                        <a:pt x="16267" y="16660"/>
                        <a:pt x="18540" y="15804"/>
                        <a:pt x="20413" y="14282"/>
                      </a:cubicBezTo>
                      <a:cubicBezTo>
                        <a:pt x="21548" y="13361"/>
                        <a:pt x="20525" y="11572"/>
                        <a:pt x="19285" y="12237"/>
                      </a:cubicBezTo>
                      <a:cubicBezTo>
                        <a:pt x="19285" y="12237"/>
                        <a:pt x="19285" y="12237"/>
                        <a:pt x="19285" y="1223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41" name="شكل"/>
                <p:cNvSpPr/>
                <p:nvPr/>
              </p:nvSpPr>
              <p:spPr>
                <a:xfrm>
                  <a:off x="363688" y="170926"/>
                  <a:ext cx="104851" cy="74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9" h="20246" fill="norm" stroke="1" extrusionOk="0">
                      <a:moveTo>
                        <a:pt x="13188" y="3643"/>
                      </a:moveTo>
                      <a:cubicBezTo>
                        <a:pt x="15025" y="4889"/>
                        <a:pt x="16874" y="5912"/>
                        <a:pt x="18629" y="7709"/>
                      </a:cubicBezTo>
                      <a:cubicBezTo>
                        <a:pt x="19399" y="8498"/>
                        <a:pt x="21183" y="9804"/>
                        <a:pt x="21237" y="11726"/>
                      </a:cubicBezTo>
                      <a:cubicBezTo>
                        <a:pt x="21338" y="15365"/>
                        <a:pt x="16942" y="16356"/>
                        <a:pt x="15505" y="17348"/>
                      </a:cubicBezTo>
                      <a:cubicBezTo>
                        <a:pt x="12546" y="19394"/>
                        <a:pt x="9227" y="20083"/>
                        <a:pt x="6052" y="20212"/>
                      </a:cubicBezTo>
                      <a:cubicBezTo>
                        <a:pt x="4806" y="20262"/>
                        <a:pt x="3386" y="20340"/>
                        <a:pt x="2182" y="19745"/>
                      </a:cubicBezTo>
                      <a:cubicBezTo>
                        <a:pt x="1679" y="19497"/>
                        <a:pt x="924" y="19003"/>
                        <a:pt x="560" y="18346"/>
                      </a:cubicBezTo>
                      <a:cubicBezTo>
                        <a:pt x="524" y="18280"/>
                        <a:pt x="-262" y="16344"/>
                        <a:pt x="90" y="16437"/>
                      </a:cubicBezTo>
                      <a:cubicBezTo>
                        <a:pt x="484" y="16539"/>
                        <a:pt x="884" y="16758"/>
                        <a:pt x="1223" y="17050"/>
                      </a:cubicBezTo>
                      <a:cubicBezTo>
                        <a:pt x="1062" y="16620"/>
                        <a:pt x="11" y="15353"/>
                        <a:pt x="317" y="14710"/>
                      </a:cubicBezTo>
                      <a:cubicBezTo>
                        <a:pt x="651" y="14004"/>
                        <a:pt x="1445" y="15072"/>
                        <a:pt x="1789" y="15338"/>
                      </a:cubicBezTo>
                      <a:cubicBezTo>
                        <a:pt x="1241" y="14503"/>
                        <a:pt x="680" y="13443"/>
                        <a:pt x="800" y="12213"/>
                      </a:cubicBezTo>
                      <a:cubicBezTo>
                        <a:pt x="1591" y="12610"/>
                        <a:pt x="2433" y="12600"/>
                        <a:pt x="3213" y="12995"/>
                      </a:cubicBezTo>
                      <a:cubicBezTo>
                        <a:pt x="4718" y="13758"/>
                        <a:pt x="5641" y="15009"/>
                        <a:pt x="7299" y="14714"/>
                      </a:cubicBezTo>
                      <a:cubicBezTo>
                        <a:pt x="8433" y="14512"/>
                        <a:pt x="13012" y="13474"/>
                        <a:pt x="13511" y="11615"/>
                      </a:cubicBezTo>
                      <a:cubicBezTo>
                        <a:pt x="11456" y="9572"/>
                        <a:pt x="8034" y="10384"/>
                        <a:pt x="6322" y="7488"/>
                      </a:cubicBezTo>
                      <a:cubicBezTo>
                        <a:pt x="5268" y="5703"/>
                        <a:pt x="5407" y="2093"/>
                        <a:pt x="6661" y="690"/>
                      </a:cubicBezTo>
                      <a:cubicBezTo>
                        <a:pt x="8404" y="-1260"/>
                        <a:pt x="10239" y="1417"/>
                        <a:pt x="11754" y="2606"/>
                      </a:cubicBezTo>
                      <a:cubicBezTo>
                        <a:pt x="12230" y="2978"/>
                        <a:pt x="12709" y="3319"/>
                        <a:pt x="13188" y="3643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42" name="خط"/>
                <p:cNvSpPr/>
                <p:nvPr/>
              </p:nvSpPr>
              <p:spPr>
                <a:xfrm>
                  <a:off x="232760" y="130000"/>
                  <a:ext cx="13038" cy="25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44" h="18219" fill="norm" stroke="1" extrusionOk="0">
                      <a:moveTo>
                        <a:pt x="6463" y="16606"/>
                      </a:moveTo>
                      <a:cubicBezTo>
                        <a:pt x="11925" y="21084"/>
                        <a:pt x="19325" y="15010"/>
                        <a:pt x="9277" y="13193"/>
                      </a:cubicBezTo>
                      <a:cubicBezTo>
                        <a:pt x="20489" y="14271"/>
                        <a:pt x="20457" y="9986"/>
                        <a:pt x="11855" y="6987"/>
                      </a:cubicBezTo>
                      <a:cubicBezTo>
                        <a:pt x="19777" y="9623"/>
                        <a:pt x="19669" y="5444"/>
                        <a:pt x="15674" y="2163"/>
                      </a:cubicBezTo>
                      <a:cubicBezTo>
                        <a:pt x="13617" y="474"/>
                        <a:pt x="10604" y="-516"/>
                        <a:pt x="7123" y="278"/>
                      </a:cubicBezTo>
                      <a:cubicBezTo>
                        <a:pt x="5186" y="721"/>
                        <a:pt x="2615" y="3653"/>
                        <a:pt x="6428" y="3866"/>
                      </a:cubicBezTo>
                      <a:cubicBezTo>
                        <a:pt x="1730" y="3606"/>
                        <a:pt x="-291" y="7542"/>
                        <a:pt x="3559" y="9368"/>
                      </a:cubicBezTo>
                      <a:cubicBezTo>
                        <a:pt x="-1111" y="8809"/>
                        <a:pt x="-564" y="12860"/>
                        <a:pt x="1665" y="14290"/>
                      </a:cubicBezTo>
                      <a:cubicBezTo>
                        <a:pt x="3782" y="15646"/>
                        <a:pt x="7547" y="17850"/>
                        <a:pt x="10729" y="17735"/>
                      </a:cubicBezTo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43" name="شكل"/>
                <p:cNvSpPr/>
                <p:nvPr/>
              </p:nvSpPr>
              <p:spPr>
                <a:xfrm>
                  <a:off x="245489" y="130000"/>
                  <a:ext cx="9580" cy="12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81" h="16328" fill="norm" stroke="1" extrusionOk="0">
                      <a:moveTo>
                        <a:pt x="14610" y="8198"/>
                      </a:moveTo>
                      <a:cubicBezTo>
                        <a:pt x="14634" y="8230"/>
                        <a:pt x="14658" y="8259"/>
                        <a:pt x="14682" y="8288"/>
                      </a:cubicBezTo>
                      <a:cubicBezTo>
                        <a:pt x="19197" y="14005"/>
                        <a:pt x="12537" y="19472"/>
                        <a:pt x="7626" y="14186"/>
                      </a:cubicBezTo>
                      <a:cubicBezTo>
                        <a:pt x="5805" y="12226"/>
                        <a:pt x="-2403" y="3111"/>
                        <a:pt x="690" y="554"/>
                      </a:cubicBezTo>
                      <a:cubicBezTo>
                        <a:pt x="3945" y="-2128"/>
                        <a:pt x="12552" y="5665"/>
                        <a:pt x="14610" y="8198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44" name="شكل"/>
                <p:cNvSpPr/>
                <p:nvPr/>
              </p:nvSpPr>
              <p:spPr>
                <a:xfrm>
                  <a:off x="365507" y="334630"/>
                  <a:ext cx="7417" cy="62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499" h="21600" fill="norm" stroke="1" extrusionOk="0">
                      <a:moveTo>
                        <a:pt x="3120" y="21600"/>
                      </a:moveTo>
                      <a:cubicBezTo>
                        <a:pt x="3078" y="14703"/>
                        <a:pt x="-2038" y="6797"/>
                        <a:pt x="920" y="0"/>
                      </a:cubicBezTo>
                      <a:cubicBezTo>
                        <a:pt x="6585" y="3525"/>
                        <a:pt x="15200" y="7925"/>
                        <a:pt x="17283" y="11534"/>
                      </a:cubicBezTo>
                      <a:cubicBezTo>
                        <a:pt x="19562" y="15479"/>
                        <a:pt x="3099" y="18282"/>
                        <a:pt x="3120" y="2160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</p:grpSp>
      <p:grpSp>
        <p:nvGrpSpPr>
          <p:cNvPr id="1203" name="تجميع"/>
          <p:cNvGrpSpPr/>
          <p:nvPr/>
        </p:nvGrpSpPr>
        <p:grpSpPr>
          <a:xfrm>
            <a:off x="249040" y="1997606"/>
            <a:ext cx="2812206" cy="2608593"/>
            <a:chOff x="106893" y="0"/>
            <a:chExt cx="2812205" cy="2608592"/>
          </a:xfrm>
        </p:grpSpPr>
        <p:grpSp>
          <p:nvGrpSpPr>
            <p:cNvPr id="1156" name="تجميع"/>
            <p:cNvGrpSpPr/>
            <p:nvPr/>
          </p:nvGrpSpPr>
          <p:grpSpPr>
            <a:xfrm>
              <a:off x="106893" y="341629"/>
              <a:ext cx="2812207" cy="2266964"/>
              <a:chOff x="0" y="0"/>
              <a:chExt cx="2812205" cy="2266962"/>
            </a:xfrm>
          </p:grpSpPr>
          <p:grpSp>
            <p:nvGrpSpPr>
              <p:cNvPr id="1152" name="تجميع"/>
              <p:cNvGrpSpPr/>
              <p:nvPr/>
            </p:nvGrpSpPr>
            <p:grpSpPr>
              <a:xfrm>
                <a:off x="0" y="0"/>
                <a:ext cx="2812206" cy="2266963"/>
                <a:chOff x="0" y="0"/>
                <a:chExt cx="2812205" cy="2266962"/>
              </a:xfrm>
            </p:grpSpPr>
            <p:sp>
              <p:nvSpPr>
                <p:cNvPr id="1148" name="شكل"/>
                <p:cNvSpPr/>
                <p:nvPr/>
              </p:nvSpPr>
              <p:spPr>
                <a:xfrm>
                  <a:off x="-1" y="464839"/>
                  <a:ext cx="2812207" cy="1802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grpSp>
              <p:nvGrpSpPr>
                <p:cNvPr id="1151" name="تجميع"/>
                <p:cNvGrpSpPr/>
                <p:nvPr/>
              </p:nvGrpSpPr>
              <p:grpSpPr>
                <a:xfrm>
                  <a:off x="562615" y="0"/>
                  <a:ext cx="1585589" cy="709507"/>
                  <a:chOff x="0" y="0"/>
                  <a:chExt cx="1585588" cy="709506"/>
                </a:xfrm>
              </p:grpSpPr>
              <p:pic>
                <p:nvPicPr>
                  <p:cNvPr id="1149" name="sweet_cloud.png" descr="sweet_cloud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585589" cy="70950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150" name="المفردات"/>
                  <p:cNvSpPr txBox="1"/>
                  <p:nvPr/>
                </p:nvSpPr>
                <p:spPr>
                  <a:xfrm>
                    <a:off x="300546" y="106262"/>
                    <a:ext cx="984496" cy="45857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 defTabSz="584200" rtl="0">
                      <a:defRPr sz="1200">
                        <a:solidFill>
                          <a:srgbClr val="4E577E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/>
                    <a:r>
                      <a:t>المفردات</a:t>
                    </a:r>
                  </a:p>
                </p:txBody>
              </p:sp>
            </p:grpSp>
          </p:grpSp>
          <p:sp>
            <p:nvSpPr>
              <p:cNvPr id="1153" name="العبارة…"/>
              <p:cNvSpPr/>
              <p:nvPr/>
            </p:nvSpPr>
            <p:spPr>
              <a:xfrm>
                <a:off x="19216" y="646427"/>
                <a:ext cx="244358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20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t>العبارة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t>قيمة الصواب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t>نفي العبارة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t>العبارة المركبة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pic>
            <p:nvPicPr>
              <p:cNvPr id="1154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491289" y="724846"/>
                <a:ext cx="160987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5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491289" y="1064090"/>
                <a:ext cx="160987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7" name="عبارة الوصل…"/>
            <p:cNvSpPr/>
            <p:nvPr/>
          </p:nvSpPr>
          <p:spPr>
            <a:xfrm>
              <a:off x="1249349" y="107401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r" rtl="0"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عبارة الوصل</a:t>
              </a:r>
            </a:p>
            <a:p>
              <a:pPr algn="r" rtl="0"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عبارة الفصل</a:t>
              </a:r>
            </a:p>
            <a:p>
              <a:pPr algn="r" rtl="0"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جدول الصواب</a:t>
              </a:r>
            </a:p>
          </p:txBody>
        </p:sp>
        <p:pic>
          <p:nvPicPr>
            <p:cNvPr id="1158" name="sweet_circle.png" descr="sweet_circl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88598" y="1709876"/>
              <a:ext cx="160988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9" name="sweet_circle.png" descr="sweet_circl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88598" y="2031453"/>
              <a:ext cx="160988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0" name="sweet_circle.png" descr="sweet_circl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81116" y="1173377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1" name="sweet_circle.png" descr="sweet_circl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81116" y="1509852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2" name="sweet_circle.png" descr="sweet_circl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81116" y="1789225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02" name="تجميع"/>
            <p:cNvGrpSpPr/>
            <p:nvPr/>
          </p:nvGrpSpPr>
          <p:grpSpPr>
            <a:xfrm flipH="1">
              <a:off x="2179492" y="-1"/>
              <a:ext cx="739608" cy="764092"/>
              <a:chOff x="0" y="0"/>
              <a:chExt cx="739607" cy="764090"/>
            </a:xfrm>
          </p:grpSpPr>
          <p:sp>
            <p:nvSpPr>
              <p:cNvPr id="1163" name="شكل"/>
              <p:cNvSpPr/>
              <p:nvPr/>
            </p:nvSpPr>
            <p:spPr>
              <a:xfrm>
                <a:off x="449215" y="627029"/>
                <a:ext cx="84105" cy="104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0" h="20904" fill="norm" stroke="1" extrusionOk="0">
                    <a:moveTo>
                      <a:pt x="8254" y="272"/>
                    </a:moveTo>
                    <a:cubicBezTo>
                      <a:pt x="7637" y="2042"/>
                      <a:pt x="7708" y="3729"/>
                      <a:pt x="7690" y="5564"/>
                    </a:cubicBezTo>
                    <a:cubicBezTo>
                      <a:pt x="7676" y="6979"/>
                      <a:pt x="7018" y="9558"/>
                      <a:pt x="7828" y="10844"/>
                    </a:cubicBezTo>
                    <a:cubicBezTo>
                      <a:pt x="8814" y="12408"/>
                      <a:pt x="10726" y="12703"/>
                      <a:pt x="12434" y="13677"/>
                    </a:cubicBezTo>
                    <a:cubicBezTo>
                      <a:pt x="13007" y="14003"/>
                      <a:pt x="20405" y="18370"/>
                      <a:pt x="18017" y="19219"/>
                    </a:cubicBezTo>
                    <a:cubicBezTo>
                      <a:pt x="15494" y="20114"/>
                      <a:pt x="11332" y="17738"/>
                      <a:pt x="9200" y="16717"/>
                    </a:cubicBezTo>
                    <a:cubicBezTo>
                      <a:pt x="7910" y="16100"/>
                      <a:pt x="2427" y="13948"/>
                      <a:pt x="2563" y="12368"/>
                    </a:cubicBezTo>
                    <a:cubicBezTo>
                      <a:pt x="2876" y="8722"/>
                      <a:pt x="3425" y="4470"/>
                      <a:pt x="2558" y="878"/>
                    </a:cubicBezTo>
                    <a:cubicBezTo>
                      <a:pt x="2419" y="300"/>
                      <a:pt x="1274" y="184"/>
                      <a:pt x="1000" y="740"/>
                    </a:cubicBezTo>
                    <a:cubicBezTo>
                      <a:pt x="-83" y="2946"/>
                      <a:pt x="411" y="5381"/>
                      <a:pt x="296" y="7720"/>
                    </a:cubicBezTo>
                    <a:cubicBezTo>
                      <a:pt x="219" y="9265"/>
                      <a:pt x="-463" y="12616"/>
                      <a:pt x="550" y="14019"/>
                    </a:cubicBezTo>
                    <a:cubicBezTo>
                      <a:pt x="1629" y="15513"/>
                      <a:pt x="4252" y="16230"/>
                      <a:pt x="5943" y="17151"/>
                    </a:cubicBezTo>
                    <a:cubicBezTo>
                      <a:pt x="8974" y="18802"/>
                      <a:pt x="12255" y="20388"/>
                      <a:pt x="15883" y="20836"/>
                    </a:cubicBezTo>
                    <a:cubicBezTo>
                      <a:pt x="20957" y="21461"/>
                      <a:pt x="21137" y="17653"/>
                      <a:pt x="17993" y="15294"/>
                    </a:cubicBezTo>
                    <a:cubicBezTo>
                      <a:pt x="16149" y="13909"/>
                      <a:pt x="13792" y="11839"/>
                      <a:pt x="11397" y="11125"/>
                    </a:cubicBezTo>
                    <a:cubicBezTo>
                      <a:pt x="8037" y="10124"/>
                      <a:pt x="9393" y="2725"/>
                      <a:pt x="9125" y="352"/>
                    </a:cubicBezTo>
                    <a:cubicBezTo>
                      <a:pt x="9078" y="-61"/>
                      <a:pt x="8396" y="-139"/>
                      <a:pt x="8254" y="272"/>
                    </a:cubicBezTo>
                    <a:cubicBezTo>
                      <a:pt x="8254" y="272"/>
                      <a:pt x="8254" y="272"/>
                      <a:pt x="8254" y="27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4" name="شكل"/>
              <p:cNvSpPr/>
              <p:nvPr/>
            </p:nvSpPr>
            <p:spPr>
              <a:xfrm>
                <a:off x="209009" y="411780"/>
                <a:ext cx="308549" cy="250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0" h="19521" fill="norm" stroke="1" extrusionOk="0">
                    <a:moveTo>
                      <a:pt x="7878" y="812"/>
                    </a:moveTo>
                    <a:cubicBezTo>
                      <a:pt x="5226" y="1407"/>
                      <a:pt x="2747" y="590"/>
                      <a:pt x="55" y="744"/>
                    </a:cubicBezTo>
                    <a:cubicBezTo>
                      <a:pt x="-218" y="3297"/>
                      <a:pt x="514" y="7177"/>
                      <a:pt x="2514" y="8685"/>
                    </a:cubicBezTo>
                    <a:cubicBezTo>
                      <a:pt x="5630" y="11036"/>
                      <a:pt x="8665" y="8394"/>
                      <a:pt x="11498" y="7517"/>
                    </a:cubicBezTo>
                    <a:cubicBezTo>
                      <a:pt x="14318" y="6644"/>
                      <a:pt x="13547" y="17220"/>
                      <a:pt x="13564" y="18729"/>
                    </a:cubicBezTo>
                    <a:cubicBezTo>
                      <a:pt x="15964" y="20285"/>
                      <a:pt x="17681" y="19063"/>
                      <a:pt x="20102" y="19096"/>
                    </a:cubicBezTo>
                    <a:cubicBezTo>
                      <a:pt x="21382" y="19113"/>
                      <a:pt x="18644" y="4974"/>
                      <a:pt x="18159" y="3829"/>
                    </a:cubicBezTo>
                    <a:cubicBezTo>
                      <a:pt x="15980" y="-1315"/>
                      <a:pt x="11900" y="-91"/>
                      <a:pt x="7878" y="812"/>
                    </a:cubicBezTo>
                    <a:close/>
                  </a:path>
                </a:pathLst>
              </a:custGeom>
              <a:solidFill>
                <a:srgbClr val="A9B4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5" name="شكل"/>
              <p:cNvSpPr/>
              <p:nvPr/>
            </p:nvSpPr>
            <p:spPr>
              <a:xfrm>
                <a:off x="12478" y="467932"/>
                <a:ext cx="293191" cy="1828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1" h="20497" fill="norm" stroke="1" extrusionOk="0">
                    <a:moveTo>
                      <a:pt x="14653" y="5617"/>
                    </a:moveTo>
                    <a:cubicBezTo>
                      <a:pt x="14890" y="5508"/>
                      <a:pt x="15204" y="5583"/>
                      <a:pt x="15602" y="5919"/>
                    </a:cubicBezTo>
                    <a:cubicBezTo>
                      <a:pt x="16837" y="6963"/>
                      <a:pt x="17777" y="11459"/>
                      <a:pt x="18481" y="13330"/>
                    </a:cubicBezTo>
                    <a:cubicBezTo>
                      <a:pt x="18859" y="14336"/>
                      <a:pt x="20475" y="20384"/>
                      <a:pt x="20631" y="20497"/>
                    </a:cubicBezTo>
                    <a:cubicBezTo>
                      <a:pt x="19455" y="19641"/>
                      <a:pt x="18408" y="18173"/>
                      <a:pt x="17182" y="17568"/>
                    </a:cubicBezTo>
                    <a:cubicBezTo>
                      <a:pt x="16384" y="17174"/>
                      <a:pt x="15389" y="17113"/>
                      <a:pt x="14558" y="16859"/>
                    </a:cubicBezTo>
                    <a:cubicBezTo>
                      <a:pt x="14252" y="16766"/>
                      <a:pt x="10246" y="15671"/>
                      <a:pt x="10276" y="15375"/>
                    </a:cubicBezTo>
                    <a:cubicBezTo>
                      <a:pt x="10426" y="14336"/>
                      <a:pt x="12389" y="13083"/>
                      <a:pt x="12971" y="12857"/>
                    </a:cubicBezTo>
                    <a:cubicBezTo>
                      <a:pt x="12098" y="13195"/>
                      <a:pt x="11155" y="13071"/>
                      <a:pt x="10574" y="13297"/>
                    </a:cubicBezTo>
                    <a:cubicBezTo>
                      <a:pt x="9630" y="13172"/>
                      <a:pt x="7233" y="13612"/>
                      <a:pt x="6730" y="12335"/>
                    </a:cubicBezTo>
                    <a:cubicBezTo>
                      <a:pt x="7169" y="11182"/>
                      <a:pt x="8695" y="11081"/>
                      <a:pt x="9276" y="10855"/>
                    </a:cubicBezTo>
                    <a:cubicBezTo>
                      <a:pt x="8773" y="9578"/>
                      <a:pt x="7681" y="10493"/>
                      <a:pt x="7099" y="10719"/>
                    </a:cubicBezTo>
                    <a:cubicBezTo>
                      <a:pt x="6156" y="10594"/>
                      <a:pt x="4992" y="11045"/>
                      <a:pt x="4198" y="9881"/>
                    </a:cubicBezTo>
                    <a:cubicBezTo>
                      <a:pt x="4348" y="8842"/>
                      <a:pt x="5942" y="9203"/>
                      <a:pt x="6092" y="8166"/>
                    </a:cubicBezTo>
                    <a:cubicBezTo>
                      <a:pt x="6091" y="8170"/>
                      <a:pt x="-969" y="5009"/>
                      <a:pt x="112" y="2879"/>
                    </a:cubicBezTo>
                    <a:cubicBezTo>
                      <a:pt x="464" y="2186"/>
                      <a:pt x="1508" y="2642"/>
                      <a:pt x="1944" y="2689"/>
                    </a:cubicBezTo>
                    <a:cubicBezTo>
                      <a:pt x="3503" y="2856"/>
                      <a:pt x="5309" y="5388"/>
                      <a:pt x="6705" y="5058"/>
                    </a:cubicBezTo>
                    <a:cubicBezTo>
                      <a:pt x="6636" y="3771"/>
                      <a:pt x="5838" y="2697"/>
                      <a:pt x="5391" y="1564"/>
                    </a:cubicBezTo>
                    <a:cubicBezTo>
                      <a:pt x="4675" y="-1103"/>
                      <a:pt x="6122" y="299"/>
                      <a:pt x="6845" y="1000"/>
                    </a:cubicBezTo>
                    <a:cubicBezTo>
                      <a:pt x="7640" y="2164"/>
                      <a:pt x="8434" y="3329"/>
                      <a:pt x="8937" y="4605"/>
                    </a:cubicBezTo>
                    <a:cubicBezTo>
                      <a:pt x="9369" y="5419"/>
                      <a:pt x="9943" y="7160"/>
                      <a:pt x="10666" y="7861"/>
                    </a:cubicBezTo>
                    <a:cubicBezTo>
                      <a:pt x="10332" y="7537"/>
                      <a:pt x="9459" y="3946"/>
                      <a:pt x="9727" y="3280"/>
                    </a:cubicBezTo>
                    <a:cubicBezTo>
                      <a:pt x="10490" y="1380"/>
                      <a:pt x="12153" y="7687"/>
                      <a:pt x="12624" y="8574"/>
                    </a:cubicBezTo>
                    <a:cubicBezTo>
                      <a:pt x="13418" y="9738"/>
                      <a:pt x="13921" y="11016"/>
                      <a:pt x="14645" y="11717"/>
                    </a:cubicBezTo>
                    <a:cubicBezTo>
                      <a:pt x="14433" y="10327"/>
                      <a:pt x="14291" y="9400"/>
                      <a:pt x="14149" y="8473"/>
                    </a:cubicBezTo>
                    <a:cubicBezTo>
                      <a:pt x="13954" y="7197"/>
                      <a:pt x="14083" y="5879"/>
                      <a:pt x="14653" y="5617"/>
                    </a:cubicBezTo>
                    <a:close/>
                  </a:path>
                </a:pathLst>
              </a:custGeom>
              <a:solidFill>
                <a:srgbClr val="CAD4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6" name="شكل"/>
              <p:cNvSpPr/>
              <p:nvPr/>
            </p:nvSpPr>
            <p:spPr>
              <a:xfrm>
                <a:off x="96706" y="517845"/>
                <a:ext cx="176100" cy="120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7" h="21261" fill="norm" stroke="1" extrusionOk="0">
                    <a:moveTo>
                      <a:pt x="21247" y="20681"/>
                    </a:moveTo>
                    <a:cubicBezTo>
                      <a:pt x="18221" y="16247"/>
                      <a:pt x="15251" y="12242"/>
                      <a:pt x="11741" y="8648"/>
                    </a:cubicBezTo>
                    <a:cubicBezTo>
                      <a:pt x="8244" y="5065"/>
                      <a:pt x="4332" y="2214"/>
                      <a:pt x="341" y="24"/>
                    </a:cubicBezTo>
                    <a:cubicBezTo>
                      <a:pt x="45" y="-138"/>
                      <a:pt x="-143" y="580"/>
                      <a:pt x="139" y="773"/>
                    </a:cubicBezTo>
                    <a:cubicBezTo>
                      <a:pt x="3811" y="3277"/>
                      <a:pt x="7443" y="5749"/>
                      <a:pt x="10833" y="9023"/>
                    </a:cubicBezTo>
                    <a:cubicBezTo>
                      <a:pt x="14527" y="12590"/>
                      <a:pt x="17672" y="16821"/>
                      <a:pt x="20930" y="21169"/>
                    </a:cubicBezTo>
                    <a:cubicBezTo>
                      <a:pt x="21149" y="21462"/>
                      <a:pt x="21457" y="20989"/>
                      <a:pt x="21247" y="20681"/>
                    </a:cubicBezTo>
                    <a:cubicBezTo>
                      <a:pt x="21247" y="20681"/>
                      <a:pt x="21247" y="20681"/>
                      <a:pt x="21247" y="20681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7" name="شكل"/>
              <p:cNvSpPr/>
              <p:nvPr/>
            </p:nvSpPr>
            <p:spPr>
              <a:xfrm>
                <a:off x="0" y="577116"/>
                <a:ext cx="173780" cy="57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1" fill="norm" stroke="1" extrusionOk="0">
                    <a:moveTo>
                      <a:pt x="10782" y="4386"/>
                    </a:moveTo>
                    <a:cubicBezTo>
                      <a:pt x="14476" y="8131"/>
                      <a:pt x="17952" y="16714"/>
                      <a:pt x="21600" y="19398"/>
                    </a:cubicBezTo>
                    <a:cubicBezTo>
                      <a:pt x="20164" y="18339"/>
                      <a:pt x="16556" y="21285"/>
                      <a:pt x="14762" y="21103"/>
                    </a:cubicBezTo>
                    <a:cubicBezTo>
                      <a:pt x="12039" y="20820"/>
                      <a:pt x="9044" y="21600"/>
                      <a:pt x="6555" y="17728"/>
                    </a:cubicBezTo>
                    <a:cubicBezTo>
                      <a:pt x="3763" y="13383"/>
                      <a:pt x="2078" y="6428"/>
                      <a:pt x="0" y="0"/>
                    </a:cubicBezTo>
                    <a:cubicBezTo>
                      <a:pt x="3569" y="661"/>
                      <a:pt x="7397" y="953"/>
                      <a:pt x="10782" y="4386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8" name="شكل"/>
              <p:cNvSpPr/>
              <p:nvPr/>
            </p:nvSpPr>
            <p:spPr>
              <a:xfrm>
                <a:off x="43673" y="355628"/>
                <a:ext cx="156289" cy="66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0098" fill="norm" stroke="1" extrusionOk="0">
                    <a:moveTo>
                      <a:pt x="2976" y="9797"/>
                    </a:moveTo>
                    <a:cubicBezTo>
                      <a:pt x="3225" y="9425"/>
                      <a:pt x="3451" y="8842"/>
                      <a:pt x="3632" y="8001"/>
                    </a:cubicBezTo>
                    <a:cubicBezTo>
                      <a:pt x="4163" y="5553"/>
                      <a:pt x="19245" y="19207"/>
                      <a:pt x="20914" y="20098"/>
                    </a:cubicBezTo>
                    <a:cubicBezTo>
                      <a:pt x="19938" y="19004"/>
                      <a:pt x="3187" y="3255"/>
                      <a:pt x="3200" y="4296"/>
                    </a:cubicBezTo>
                    <a:cubicBezTo>
                      <a:pt x="3139" y="-688"/>
                      <a:pt x="1078" y="-1502"/>
                      <a:pt x="205" y="2731"/>
                    </a:cubicBezTo>
                    <a:cubicBezTo>
                      <a:pt x="-686" y="7047"/>
                      <a:pt x="1540" y="11938"/>
                      <a:pt x="2976" y="9797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9" name="شكل"/>
              <p:cNvSpPr/>
              <p:nvPr/>
            </p:nvSpPr>
            <p:spPr>
              <a:xfrm>
                <a:off x="96706" y="346270"/>
                <a:ext cx="124294" cy="89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0" h="20986" fill="norm" stroke="1" extrusionOk="0">
                    <a:moveTo>
                      <a:pt x="12293" y="8709"/>
                    </a:moveTo>
                    <a:cubicBezTo>
                      <a:pt x="15651" y="12650"/>
                      <a:pt x="18140" y="15625"/>
                      <a:pt x="20360" y="20986"/>
                    </a:cubicBezTo>
                    <a:cubicBezTo>
                      <a:pt x="14635" y="16977"/>
                      <a:pt x="11425" y="7717"/>
                      <a:pt x="4772" y="5310"/>
                    </a:cubicBezTo>
                    <a:cubicBezTo>
                      <a:pt x="3577" y="4880"/>
                      <a:pt x="1488" y="6532"/>
                      <a:pt x="554" y="5169"/>
                    </a:cubicBezTo>
                    <a:cubicBezTo>
                      <a:pt x="-1240" y="2549"/>
                      <a:pt x="1745" y="-614"/>
                      <a:pt x="3508" y="103"/>
                    </a:cubicBezTo>
                    <a:cubicBezTo>
                      <a:pt x="4698" y="589"/>
                      <a:pt x="5554" y="2960"/>
                      <a:pt x="6791" y="4127"/>
                    </a:cubicBezTo>
                    <a:cubicBezTo>
                      <a:pt x="8640" y="5866"/>
                      <a:pt x="10525" y="6633"/>
                      <a:pt x="12293" y="8709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0" name="شكل"/>
              <p:cNvSpPr/>
              <p:nvPr/>
            </p:nvSpPr>
            <p:spPr>
              <a:xfrm>
                <a:off x="352509" y="258922"/>
                <a:ext cx="225279" cy="16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4" h="19031" fill="norm" stroke="1" extrusionOk="0">
                    <a:moveTo>
                      <a:pt x="18463" y="17979"/>
                    </a:moveTo>
                    <a:cubicBezTo>
                      <a:pt x="13259" y="20863"/>
                      <a:pt x="7049" y="17224"/>
                      <a:pt x="2425" y="14181"/>
                    </a:cubicBezTo>
                    <a:cubicBezTo>
                      <a:pt x="-846" y="12029"/>
                      <a:pt x="-512" y="10994"/>
                      <a:pt x="1674" y="7398"/>
                    </a:cubicBezTo>
                    <a:cubicBezTo>
                      <a:pt x="3257" y="4795"/>
                      <a:pt x="4993" y="2525"/>
                      <a:pt x="7471" y="1345"/>
                    </a:cubicBezTo>
                    <a:cubicBezTo>
                      <a:pt x="11846" y="-737"/>
                      <a:pt x="16295" y="422"/>
                      <a:pt x="20754" y="0"/>
                    </a:cubicBezTo>
                    <a:cubicBezTo>
                      <a:pt x="17735" y="5312"/>
                      <a:pt x="13777" y="11092"/>
                      <a:pt x="8154" y="10456"/>
                    </a:cubicBezTo>
                    <a:cubicBezTo>
                      <a:pt x="11793" y="11210"/>
                      <a:pt x="16817" y="13356"/>
                      <a:pt x="18463" y="17979"/>
                    </a:cubicBezTo>
                    <a:close/>
                  </a:path>
                </a:pathLst>
              </a:custGeom>
              <a:solidFill>
                <a:srgbClr val="CAD4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1" name="خط"/>
              <p:cNvSpPr/>
              <p:nvPr/>
            </p:nvSpPr>
            <p:spPr>
              <a:xfrm>
                <a:off x="237085" y="109184"/>
                <a:ext cx="308869" cy="262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30" fill="norm" stroke="1" extrusionOk="0">
                    <a:moveTo>
                      <a:pt x="6033" y="18839"/>
                    </a:moveTo>
                    <a:cubicBezTo>
                      <a:pt x="8685" y="19769"/>
                      <a:pt x="12434" y="21600"/>
                      <a:pt x="15241" y="19993"/>
                    </a:cubicBezTo>
                    <a:cubicBezTo>
                      <a:pt x="13318" y="19141"/>
                      <a:pt x="11193" y="18961"/>
                      <a:pt x="9233" y="18118"/>
                    </a:cubicBezTo>
                    <a:cubicBezTo>
                      <a:pt x="10864" y="16262"/>
                      <a:pt x="14732" y="19218"/>
                      <a:pt x="16785" y="17022"/>
                    </a:cubicBezTo>
                    <a:cubicBezTo>
                      <a:pt x="15383" y="15214"/>
                      <a:pt x="11978" y="17092"/>
                      <a:pt x="10785" y="14915"/>
                    </a:cubicBezTo>
                    <a:cubicBezTo>
                      <a:pt x="13003" y="14294"/>
                      <a:pt x="17117" y="15440"/>
                      <a:pt x="18389" y="12927"/>
                    </a:cubicBezTo>
                    <a:cubicBezTo>
                      <a:pt x="16547" y="12394"/>
                      <a:pt x="14562" y="13175"/>
                      <a:pt x="12754" y="12159"/>
                    </a:cubicBezTo>
                    <a:cubicBezTo>
                      <a:pt x="15112" y="11361"/>
                      <a:pt x="17720" y="11051"/>
                      <a:pt x="19902" y="9598"/>
                    </a:cubicBezTo>
                    <a:cubicBezTo>
                      <a:pt x="17844" y="9578"/>
                      <a:pt x="15671" y="10004"/>
                      <a:pt x="13707" y="9408"/>
                    </a:cubicBezTo>
                    <a:cubicBezTo>
                      <a:pt x="15608" y="6903"/>
                      <a:pt x="20161" y="7380"/>
                      <a:pt x="21600" y="3763"/>
                    </a:cubicBezTo>
                    <a:cubicBezTo>
                      <a:pt x="19189" y="4820"/>
                      <a:pt x="16426" y="5731"/>
                      <a:pt x="13988" y="6724"/>
                    </a:cubicBezTo>
                    <a:cubicBezTo>
                      <a:pt x="14994" y="4758"/>
                      <a:pt x="16614" y="3220"/>
                      <a:pt x="16928" y="860"/>
                    </a:cubicBezTo>
                    <a:cubicBezTo>
                      <a:pt x="14876" y="213"/>
                      <a:pt x="13385" y="5467"/>
                      <a:pt x="12479" y="6927"/>
                    </a:cubicBezTo>
                    <a:cubicBezTo>
                      <a:pt x="11827" y="4881"/>
                      <a:pt x="10729" y="1638"/>
                      <a:pt x="9420" y="0"/>
                    </a:cubicBezTo>
                    <a:cubicBezTo>
                      <a:pt x="7863" y="2291"/>
                      <a:pt x="10509" y="5959"/>
                      <a:pt x="10524" y="8305"/>
                    </a:cubicBezTo>
                    <a:cubicBezTo>
                      <a:pt x="8823" y="6885"/>
                      <a:pt x="7813" y="3710"/>
                      <a:pt x="5623" y="3061"/>
                    </a:cubicBezTo>
                    <a:cubicBezTo>
                      <a:pt x="5867" y="5632"/>
                      <a:pt x="7229" y="9045"/>
                      <a:pt x="8329" y="11318"/>
                    </a:cubicBezTo>
                    <a:cubicBezTo>
                      <a:pt x="7618" y="10529"/>
                      <a:pt x="4996" y="5881"/>
                      <a:pt x="3837" y="6746"/>
                    </a:cubicBezTo>
                    <a:cubicBezTo>
                      <a:pt x="3055" y="7329"/>
                      <a:pt x="5972" y="12860"/>
                      <a:pt x="6426" y="13855"/>
                    </a:cubicBezTo>
                    <a:cubicBezTo>
                      <a:pt x="4736" y="12470"/>
                      <a:pt x="3567" y="10225"/>
                      <a:pt x="1741" y="8882"/>
                    </a:cubicBezTo>
                    <a:cubicBezTo>
                      <a:pt x="1157" y="10837"/>
                      <a:pt x="3736" y="14762"/>
                      <a:pt x="4811" y="16366"/>
                    </a:cubicBezTo>
                    <a:cubicBezTo>
                      <a:pt x="3015" y="15453"/>
                      <a:pt x="2049" y="13035"/>
                      <a:pt x="0" y="12665"/>
                    </a:cubicBezTo>
                    <a:cubicBezTo>
                      <a:pt x="790" y="15486"/>
                      <a:pt x="4971" y="17975"/>
                      <a:pt x="7218" y="19512"/>
                    </a:cubicBezTo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2" name="شكل"/>
              <p:cNvSpPr/>
              <p:nvPr/>
            </p:nvSpPr>
            <p:spPr>
              <a:xfrm>
                <a:off x="386824" y="-1"/>
                <a:ext cx="69877" cy="58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9" h="18170" fill="norm" stroke="1" extrusionOk="0">
                    <a:moveTo>
                      <a:pt x="13775" y="4135"/>
                    </a:moveTo>
                    <a:cubicBezTo>
                      <a:pt x="17321" y="5177"/>
                      <a:pt x="20415" y="6016"/>
                      <a:pt x="21179" y="6054"/>
                    </a:cubicBezTo>
                    <a:cubicBezTo>
                      <a:pt x="20197" y="7405"/>
                      <a:pt x="-421" y="21600"/>
                      <a:pt x="7" y="17394"/>
                    </a:cubicBezTo>
                    <a:cubicBezTo>
                      <a:pt x="591" y="11658"/>
                      <a:pt x="650" y="5755"/>
                      <a:pt x="994" y="0"/>
                    </a:cubicBezTo>
                    <a:cubicBezTo>
                      <a:pt x="982" y="186"/>
                      <a:pt x="7981" y="2432"/>
                      <a:pt x="13775" y="4135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3" name="شكل"/>
              <p:cNvSpPr/>
              <p:nvPr/>
            </p:nvSpPr>
            <p:spPr>
              <a:xfrm>
                <a:off x="661344" y="580236"/>
                <a:ext cx="58349" cy="71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30" h="20983" fill="norm" stroke="1" extrusionOk="0">
                    <a:moveTo>
                      <a:pt x="13346" y="13958"/>
                    </a:moveTo>
                    <a:cubicBezTo>
                      <a:pt x="12096" y="17316"/>
                      <a:pt x="11077" y="20250"/>
                      <a:pt x="10995" y="20983"/>
                    </a:cubicBezTo>
                    <a:cubicBezTo>
                      <a:pt x="9696" y="19967"/>
                      <a:pt x="-3370" y="-617"/>
                      <a:pt x="828" y="14"/>
                    </a:cubicBezTo>
                    <a:cubicBezTo>
                      <a:pt x="6551" y="877"/>
                      <a:pt x="12473" y="1243"/>
                      <a:pt x="18230" y="1875"/>
                    </a:cubicBezTo>
                    <a:cubicBezTo>
                      <a:pt x="18044" y="1854"/>
                      <a:pt x="15388" y="8471"/>
                      <a:pt x="13346" y="13958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4" name="شكل"/>
              <p:cNvSpPr/>
              <p:nvPr/>
            </p:nvSpPr>
            <p:spPr>
              <a:xfrm>
                <a:off x="589595" y="514725"/>
                <a:ext cx="36297" cy="44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08" h="16056" fill="norm" stroke="1" extrusionOk="0">
                    <a:moveTo>
                      <a:pt x="6133" y="15870"/>
                    </a:moveTo>
                    <a:cubicBezTo>
                      <a:pt x="15274" y="17776"/>
                      <a:pt x="16001" y="4479"/>
                      <a:pt x="9637" y="776"/>
                    </a:cubicBezTo>
                    <a:cubicBezTo>
                      <a:pt x="1727" y="-3824"/>
                      <a:pt x="-5599" y="13419"/>
                      <a:pt x="6133" y="15870"/>
                    </a:cubicBezTo>
                    <a:close/>
                  </a:path>
                </a:pathLst>
              </a:custGeom>
              <a:solidFill>
                <a:srgbClr val="AAB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5" name="شكل"/>
              <p:cNvSpPr/>
              <p:nvPr/>
            </p:nvSpPr>
            <p:spPr>
              <a:xfrm>
                <a:off x="258922" y="81108"/>
                <a:ext cx="32926" cy="37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00" h="18186" fill="norm" stroke="1" extrusionOk="0">
                    <a:moveTo>
                      <a:pt x="8655" y="18139"/>
                    </a:moveTo>
                    <a:cubicBezTo>
                      <a:pt x="18117" y="17217"/>
                      <a:pt x="14626" y="2195"/>
                      <a:pt x="7289" y="198"/>
                    </a:cubicBezTo>
                    <a:cubicBezTo>
                      <a:pt x="-1830" y="-2282"/>
                      <a:pt x="-3483" y="19318"/>
                      <a:pt x="8655" y="18139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6" name="شكل"/>
              <p:cNvSpPr/>
              <p:nvPr/>
            </p:nvSpPr>
            <p:spPr>
              <a:xfrm>
                <a:off x="59271" y="673823"/>
                <a:ext cx="101028" cy="90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7" h="19725" fill="norm" stroke="1" extrusionOk="0">
                    <a:moveTo>
                      <a:pt x="20997" y="6934"/>
                    </a:moveTo>
                    <a:cubicBezTo>
                      <a:pt x="17702" y="6307"/>
                      <a:pt x="13126" y="6705"/>
                      <a:pt x="9879" y="7640"/>
                    </a:cubicBezTo>
                    <a:cubicBezTo>
                      <a:pt x="8433" y="8056"/>
                      <a:pt x="8292" y="10192"/>
                      <a:pt x="7726" y="11272"/>
                    </a:cubicBezTo>
                    <a:cubicBezTo>
                      <a:pt x="6389" y="13818"/>
                      <a:pt x="5246" y="16389"/>
                      <a:pt x="2836" y="18095"/>
                    </a:cubicBezTo>
                    <a:cubicBezTo>
                      <a:pt x="2440" y="17480"/>
                      <a:pt x="2044" y="16863"/>
                      <a:pt x="1648" y="16248"/>
                    </a:cubicBezTo>
                    <a:cubicBezTo>
                      <a:pt x="1729" y="15305"/>
                      <a:pt x="1928" y="14391"/>
                      <a:pt x="2244" y="13508"/>
                    </a:cubicBezTo>
                    <a:cubicBezTo>
                      <a:pt x="2757" y="11828"/>
                      <a:pt x="3471" y="10201"/>
                      <a:pt x="4214" y="8622"/>
                    </a:cubicBezTo>
                    <a:cubicBezTo>
                      <a:pt x="4745" y="7494"/>
                      <a:pt x="6172" y="3134"/>
                      <a:pt x="7632" y="3089"/>
                    </a:cubicBezTo>
                    <a:cubicBezTo>
                      <a:pt x="11487" y="2970"/>
                      <a:pt x="16052" y="3023"/>
                      <a:pt x="19744" y="1833"/>
                    </a:cubicBezTo>
                    <a:cubicBezTo>
                      <a:pt x="20474" y="1597"/>
                      <a:pt x="20410" y="550"/>
                      <a:pt x="19709" y="334"/>
                    </a:cubicBezTo>
                    <a:cubicBezTo>
                      <a:pt x="17130" y="-464"/>
                      <a:pt x="14159" y="398"/>
                      <a:pt x="11515" y="554"/>
                    </a:cubicBezTo>
                    <a:cubicBezTo>
                      <a:pt x="9744" y="659"/>
                      <a:pt x="6939" y="565"/>
                      <a:pt x="5462" y="1714"/>
                    </a:cubicBezTo>
                    <a:cubicBezTo>
                      <a:pt x="4061" y="2803"/>
                      <a:pt x="3286" y="6108"/>
                      <a:pt x="2531" y="7658"/>
                    </a:cubicBezTo>
                    <a:cubicBezTo>
                      <a:pt x="1217" y="10351"/>
                      <a:pt x="141" y="13255"/>
                      <a:pt x="8" y="16290"/>
                    </a:cubicBezTo>
                    <a:cubicBezTo>
                      <a:pt x="-205" y="21136"/>
                      <a:pt x="4054" y="20251"/>
                      <a:pt x="6100" y="17346"/>
                    </a:cubicBezTo>
                    <a:cubicBezTo>
                      <a:pt x="6909" y="16198"/>
                      <a:pt x="7683" y="15140"/>
                      <a:pt x="8379" y="13916"/>
                    </a:cubicBezTo>
                    <a:cubicBezTo>
                      <a:pt x="8968" y="12881"/>
                      <a:pt x="10231" y="9299"/>
                      <a:pt x="11509" y="9114"/>
                    </a:cubicBezTo>
                    <a:cubicBezTo>
                      <a:pt x="14668" y="8656"/>
                      <a:pt x="17890" y="8355"/>
                      <a:pt x="21016" y="7714"/>
                    </a:cubicBezTo>
                    <a:cubicBezTo>
                      <a:pt x="21395" y="7636"/>
                      <a:pt x="21366" y="7004"/>
                      <a:pt x="20997" y="6934"/>
                    </a:cubicBezTo>
                    <a:cubicBezTo>
                      <a:pt x="20997" y="6934"/>
                      <a:pt x="20997" y="6934"/>
                      <a:pt x="20997" y="6934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7" name="شكل"/>
              <p:cNvSpPr/>
              <p:nvPr/>
            </p:nvSpPr>
            <p:spPr>
              <a:xfrm>
                <a:off x="118542" y="393063"/>
                <a:ext cx="241586" cy="34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4" h="20541" fill="norm" stroke="1" extrusionOk="0">
                    <a:moveTo>
                      <a:pt x="17177" y="7366"/>
                    </a:moveTo>
                    <a:cubicBezTo>
                      <a:pt x="16661" y="6324"/>
                      <a:pt x="16176" y="5283"/>
                      <a:pt x="15923" y="4269"/>
                    </a:cubicBezTo>
                    <a:cubicBezTo>
                      <a:pt x="15429" y="2290"/>
                      <a:pt x="15694" y="268"/>
                      <a:pt x="12712" y="45"/>
                    </a:cubicBezTo>
                    <a:cubicBezTo>
                      <a:pt x="10423" y="-126"/>
                      <a:pt x="7378" y="159"/>
                      <a:pt x="6240" y="1510"/>
                    </a:cubicBezTo>
                    <a:cubicBezTo>
                      <a:pt x="2088" y="6441"/>
                      <a:pt x="9042" y="7822"/>
                      <a:pt x="11183" y="11371"/>
                    </a:cubicBezTo>
                    <a:cubicBezTo>
                      <a:pt x="12609" y="13735"/>
                      <a:pt x="1883" y="14370"/>
                      <a:pt x="377" y="14573"/>
                    </a:cubicBezTo>
                    <a:cubicBezTo>
                      <a:pt x="-708" y="16870"/>
                      <a:pt x="850" y="18223"/>
                      <a:pt x="1292" y="20349"/>
                    </a:cubicBezTo>
                    <a:cubicBezTo>
                      <a:pt x="1526" y="21474"/>
                      <a:pt x="15126" y="17320"/>
                      <a:pt x="16176" y="16752"/>
                    </a:cubicBezTo>
                    <a:cubicBezTo>
                      <a:pt x="20892" y="14204"/>
                      <a:pt x="18868" y="10779"/>
                      <a:pt x="17177" y="7366"/>
                    </a:cubicBezTo>
                    <a:close/>
                  </a:path>
                </a:pathLst>
              </a:custGeom>
              <a:solidFill>
                <a:srgbClr val="A9B4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8" name="شكل"/>
              <p:cNvSpPr/>
              <p:nvPr/>
            </p:nvSpPr>
            <p:spPr>
              <a:xfrm>
                <a:off x="121662" y="155977"/>
                <a:ext cx="185875" cy="178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3" h="18977" fill="norm" stroke="1" extrusionOk="0">
                    <a:moveTo>
                      <a:pt x="11520" y="17487"/>
                    </a:moveTo>
                    <a:cubicBezTo>
                      <a:pt x="11881" y="17361"/>
                      <a:pt x="12244" y="17252"/>
                      <a:pt x="12610" y="17171"/>
                    </a:cubicBezTo>
                    <a:cubicBezTo>
                      <a:pt x="15522" y="16530"/>
                      <a:pt x="19315" y="16073"/>
                      <a:pt x="20408" y="12918"/>
                    </a:cubicBezTo>
                    <a:cubicBezTo>
                      <a:pt x="21448" y="9918"/>
                      <a:pt x="20617" y="7494"/>
                      <a:pt x="19746" y="4518"/>
                    </a:cubicBezTo>
                    <a:cubicBezTo>
                      <a:pt x="19313" y="3038"/>
                      <a:pt x="18299" y="1475"/>
                      <a:pt x="16776" y="847"/>
                    </a:cubicBezTo>
                    <a:cubicBezTo>
                      <a:pt x="10569" y="-1707"/>
                      <a:pt x="4748" y="1780"/>
                      <a:pt x="3092" y="7747"/>
                    </a:cubicBezTo>
                    <a:cubicBezTo>
                      <a:pt x="3226" y="7263"/>
                      <a:pt x="731" y="8235"/>
                      <a:pt x="448" y="8631"/>
                    </a:cubicBezTo>
                    <a:cubicBezTo>
                      <a:pt x="-152" y="9473"/>
                      <a:pt x="-99" y="10788"/>
                      <a:pt x="308" y="11687"/>
                    </a:cubicBezTo>
                    <a:cubicBezTo>
                      <a:pt x="834" y="12848"/>
                      <a:pt x="2044" y="13171"/>
                      <a:pt x="2478" y="14188"/>
                    </a:cubicBezTo>
                    <a:cubicBezTo>
                      <a:pt x="3131" y="15718"/>
                      <a:pt x="2172" y="17136"/>
                      <a:pt x="4055" y="18267"/>
                    </a:cubicBezTo>
                    <a:cubicBezTo>
                      <a:pt x="6761" y="19893"/>
                      <a:pt x="9102" y="18329"/>
                      <a:pt x="11520" y="17487"/>
                    </a:cubicBezTo>
                    <a:close/>
                  </a:path>
                </a:pathLst>
              </a:custGeom>
              <a:solidFill>
                <a:srgbClr val="4520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9" name="شكل"/>
              <p:cNvSpPr/>
              <p:nvPr/>
            </p:nvSpPr>
            <p:spPr>
              <a:xfrm>
                <a:off x="205890" y="184053"/>
                <a:ext cx="88589" cy="98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0276" fill="norm" stroke="1" extrusionOk="0">
                    <a:moveTo>
                      <a:pt x="19451" y="11024"/>
                    </a:moveTo>
                    <a:cubicBezTo>
                      <a:pt x="19966" y="12073"/>
                      <a:pt x="21468" y="12861"/>
                      <a:pt x="20268" y="13923"/>
                    </a:cubicBezTo>
                    <a:cubicBezTo>
                      <a:pt x="19219" y="14849"/>
                      <a:pt x="17755" y="14748"/>
                      <a:pt x="16930" y="15875"/>
                    </a:cubicBezTo>
                    <a:cubicBezTo>
                      <a:pt x="16112" y="16993"/>
                      <a:pt x="15823" y="19061"/>
                      <a:pt x="14302" y="19812"/>
                    </a:cubicBezTo>
                    <a:cubicBezTo>
                      <a:pt x="10684" y="21600"/>
                      <a:pt x="4278" y="17872"/>
                      <a:pt x="3948" y="14554"/>
                    </a:cubicBezTo>
                    <a:cubicBezTo>
                      <a:pt x="3789" y="12936"/>
                      <a:pt x="3323" y="13253"/>
                      <a:pt x="3310" y="11646"/>
                    </a:cubicBezTo>
                    <a:cubicBezTo>
                      <a:pt x="2066" y="12110"/>
                      <a:pt x="1228" y="13075"/>
                      <a:pt x="267" y="11670"/>
                    </a:cubicBezTo>
                    <a:cubicBezTo>
                      <a:pt x="-132" y="11085"/>
                      <a:pt x="-11" y="10154"/>
                      <a:pt x="163" y="9528"/>
                    </a:cubicBezTo>
                    <a:cubicBezTo>
                      <a:pt x="920" y="6795"/>
                      <a:pt x="3294" y="8242"/>
                      <a:pt x="5482" y="8088"/>
                    </a:cubicBezTo>
                    <a:cubicBezTo>
                      <a:pt x="7779" y="7926"/>
                      <a:pt x="10600" y="6704"/>
                      <a:pt x="12417" y="5491"/>
                    </a:cubicBezTo>
                    <a:cubicBezTo>
                      <a:pt x="14463" y="4125"/>
                      <a:pt x="16560" y="2190"/>
                      <a:pt x="17304" y="0"/>
                    </a:cubicBezTo>
                    <a:cubicBezTo>
                      <a:pt x="18103" y="1657"/>
                      <a:pt x="19051" y="3394"/>
                      <a:pt x="19163" y="5220"/>
                    </a:cubicBezTo>
                    <a:cubicBezTo>
                      <a:pt x="19278" y="7070"/>
                      <a:pt x="18666" y="9118"/>
                      <a:pt x="19399" y="10906"/>
                    </a:cubicBezTo>
                    <a:cubicBezTo>
                      <a:pt x="19414" y="10945"/>
                      <a:pt x="19433" y="10985"/>
                      <a:pt x="19451" y="11024"/>
                    </a:cubicBezTo>
                    <a:close/>
                  </a:path>
                </a:pathLst>
              </a:custGeom>
              <a:solidFill>
                <a:srgbClr val="B177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80" name="شكل"/>
              <p:cNvSpPr/>
              <p:nvPr/>
            </p:nvSpPr>
            <p:spPr>
              <a:xfrm>
                <a:off x="227727" y="252683"/>
                <a:ext cx="37125" cy="511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81" fill="norm" stroke="1" extrusionOk="0">
                    <a:moveTo>
                      <a:pt x="16339" y="3531"/>
                    </a:moveTo>
                    <a:cubicBezTo>
                      <a:pt x="13734" y="-826"/>
                      <a:pt x="3939" y="-1407"/>
                      <a:pt x="2329" y="3235"/>
                    </a:cubicBezTo>
                    <a:cubicBezTo>
                      <a:pt x="1198" y="6497"/>
                      <a:pt x="3581" y="11359"/>
                      <a:pt x="0" y="14170"/>
                    </a:cubicBezTo>
                    <a:cubicBezTo>
                      <a:pt x="5775" y="17052"/>
                      <a:pt x="15446" y="20193"/>
                      <a:pt x="21600" y="16173"/>
                    </a:cubicBezTo>
                    <a:cubicBezTo>
                      <a:pt x="20579" y="14037"/>
                      <a:pt x="18108" y="12201"/>
                      <a:pt x="17048" y="10007"/>
                    </a:cubicBezTo>
                    <a:cubicBezTo>
                      <a:pt x="16066" y="7970"/>
                      <a:pt x="17466" y="5420"/>
                      <a:pt x="16339" y="3531"/>
                    </a:cubicBezTo>
                    <a:close/>
                  </a:path>
                </a:pathLst>
              </a:custGeom>
              <a:solidFill>
                <a:srgbClr val="B177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81" name="شكل"/>
              <p:cNvSpPr/>
              <p:nvPr/>
            </p:nvSpPr>
            <p:spPr>
              <a:xfrm>
                <a:off x="274520" y="293237"/>
                <a:ext cx="130889" cy="205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2" h="21312" fill="norm" stroke="1" extrusionOk="0">
                    <a:moveTo>
                      <a:pt x="10485" y="3245"/>
                    </a:moveTo>
                    <a:cubicBezTo>
                      <a:pt x="10494" y="3250"/>
                      <a:pt x="10504" y="3254"/>
                      <a:pt x="10513" y="3259"/>
                    </a:cubicBezTo>
                    <a:cubicBezTo>
                      <a:pt x="13399" y="4640"/>
                      <a:pt x="16212" y="6191"/>
                      <a:pt x="18485" y="8044"/>
                    </a:cubicBezTo>
                    <a:cubicBezTo>
                      <a:pt x="21600" y="10585"/>
                      <a:pt x="18441" y="13723"/>
                      <a:pt x="15934" y="15799"/>
                    </a:cubicBezTo>
                    <a:cubicBezTo>
                      <a:pt x="14040" y="17367"/>
                      <a:pt x="13168" y="19400"/>
                      <a:pt x="10890" y="20801"/>
                    </a:cubicBezTo>
                    <a:cubicBezTo>
                      <a:pt x="9750" y="21503"/>
                      <a:pt x="6273" y="21427"/>
                      <a:pt x="4970" y="20908"/>
                    </a:cubicBezTo>
                    <a:cubicBezTo>
                      <a:pt x="5933" y="19126"/>
                      <a:pt x="8829" y="18509"/>
                      <a:pt x="10226" y="16991"/>
                    </a:cubicBezTo>
                    <a:cubicBezTo>
                      <a:pt x="11543" y="15560"/>
                      <a:pt x="12684" y="13866"/>
                      <a:pt x="13337" y="12181"/>
                    </a:cubicBezTo>
                    <a:cubicBezTo>
                      <a:pt x="13722" y="11186"/>
                      <a:pt x="14213" y="10323"/>
                      <a:pt x="13178" y="9696"/>
                    </a:cubicBezTo>
                    <a:cubicBezTo>
                      <a:pt x="11594" y="8736"/>
                      <a:pt x="9354" y="8869"/>
                      <a:pt x="7660" y="8088"/>
                    </a:cubicBezTo>
                    <a:cubicBezTo>
                      <a:pt x="5679" y="7174"/>
                      <a:pt x="5174" y="5711"/>
                      <a:pt x="4189" y="4351"/>
                    </a:cubicBezTo>
                    <a:cubicBezTo>
                      <a:pt x="3122" y="2878"/>
                      <a:pt x="1585" y="1240"/>
                      <a:pt x="0" y="0"/>
                    </a:cubicBezTo>
                    <a:cubicBezTo>
                      <a:pt x="381" y="298"/>
                      <a:pt x="1612" y="74"/>
                      <a:pt x="2091" y="47"/>
                    </a:cubicBezTo>
                    <a:cubicBezTo>
                      <a:pt x="4626" y="-97"/>
                      <a:pt x="8460" y="2271"/>
                      <a:pt x="10485" y="3245"/>
                    </a:cubicBezTo>
                    <a:close/>
                  </a:path>
                </a:pathLst>
              </a:custGeom>
              <a:solidFill>
                <a:srgbClr val="B177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82" name="شكل"/>
              <p:cNvSpPr/>
              <p:nvPr/>
            </p:nvSpPr>
            <p:spPr>
              <a:xfrm>
                <a:off x="177814" y="286998"/>
                <a:ext cx="158996" cy="145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0" h="20823" fill="norm" stroke="1" extrusionOk="0">
                    <a:moveTo>
                      <a:pt x="3490" y="2017"/>
                    </a:moveTo>
                    <a:cubicBezTo>
                      <a:pt x="4536" y="1396"/>
                      <a:pt x="5685" y="967"/>
                      <a:pt x="6809" y="530"/>
                    </a:cubicBezTo>
                    <a:cubicBezTo>
                      <a:pt x="7314" y="1625"/>
                      <a:pt x="9006" y="2016"/>
                      <a:pt x="10029" y="1982"/>
                    </a:cubicBezTo>
                    <a:cubicBezTo>
                      <a:pt x="11474" y="1934"/>
                      <a:pt x="11343" y="1133"/>
                      <a:pt x="10941" y="52"/>
                    </a:cubicBezTo>
                    <a:cubicBezTo>
                      <a:pt x="13087" y="7"/>
                      <a:pt x="14168" y="-326"/>
                      <a:pt x="15614" y="1521"/>
                    </a:cubicBezTo>
                    <a:cubicBezTo>
                      <a:pt x="17603" y="4062"/>
                      <a:pt x="20155" y="5747"/>
                      <a:pt x="20897" y="9104"/>
                    </a:cubicBezTo>
                    <a:cubicBezTo>
                      <a:pt x="21600" y="12291"/>
                      <a:pt x="21474" y="15636"/>
                      <a:pt x="21319" y="18879"/>
                    </a:cubicBezTo>
                    <a:cubicBezTo>
                      <a:pt x="20731" y="18886"/>
                      <a:pt x="20101" y="19356"/>
                      <a:pt x="19553" y="19589"/>
                    </a:cubicBezTo>
                    <a:cubicBezTo>
                      <a:pt x="16902" y="20713"/>
                      <a:pt x="13987" y="20670"/>
                      <a:pt x="11185" y="20767"/>
                    </a:cubicBezTo>
                    <a:cubicBezTo>
                      <a:pt x="9642" y="20821"/>
                      <a:pt x="2609" y="21274"/>
                      <a:pt x="3039" y="18338"/>
                    </a:cubicBezTo>
                    <a:cubicBezTo>
                      <a:pt x="3327" y="16370"/>
                      <a:pt x="2851" y="14458"/>
                      <a:pt x="3042" y="12542"/>
                    </a:cubicBezTo>
                    <a:cubicBezTo>
                      <a:pt x="3094" y="12014"/>
                      <a:pt x="3213" y="11995"/>
                      <a:pt x="3486" y="11464"/>
                    </a:cubicBezTo>
                    <a:cubicBezTo>
                      <a:pt x="4364" y="9756"/>
                      <a:pt x="4825" y="5087"/>
                      <a:pt x="2516" y="4278"/>
                    </a:cubicBezTo>
                    <a:cubicBezTo>
                      <a:pt x="1503" y="3924"/>
                      <a:pt x="711" y="4481"/>
                      <a:pt x="0" y="5123"/>
                    </a:cubicBezTo>
                    <a:cubicBezTo>
                      <a:pt x="979" y="3899"/>
                      <a:pt x="2173" y="2797"/>
                      <a:pt x="3490" y="2017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83" name="شكل"/>
              <p:cNvSpPr/>
              <p:nvPr/>
            </p:nvSpPr>
            <p:spPr>
              <a:xfrm>
                <a:off x="265161" y="221488"/>
                <a:ext cx="5019" cy="7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7" h="17730" fill="norm" stroke="1" extrusionOk="0">
                    <a:moveTo>
                      <a:pt x="16570" y="7528"/>
                    </a:moveTo>
                    <a:cubicBezTo>
                      <a:pt x="16618" y="7450"/>
                      <a:pt x="16666" y="7375"/>
                      <a:pt x="16720" y="7297"/>
                    </a:cubicBezTo>
                    <a:cubicBezTo>
                      <a:pt x="18923" y="3859"/>
                      <a:pt x="9430" y="1749"/>
                      <a:pt x="6725" y="4962"/>
                    </a:cubicBezTo>
                    <a:cubicBezTo>
                      <a:pt x="4726" y="7336"/>
                      <a:pt x="2129" y="9236"/>
                      <a:pt x="1165" y="11905"/>
                    </a:cubicBezTo>
                    <a:cubicBezTo>
                      <a:pt x="-385" y="16200"/>
                      <a:pt x="9077" y="19915"/>
                      <a:pt x="14344" y="16214"/>
                    </a:cubicBezTo>
                    <a:cubicBezTo>
                      <a:pt x="19066" y="12898"/>
                      <a:pt x="19461" y="8955"/>
                      <a:pt x="19713" y="4770"/>
                    </a:cubicBezTo>
                    <a:cubicBezTo>
                      <a:pt x="19964" y="560"/>
                      <a:pt x="10059" y="-1685"/>
                      <a:pt x="5492" y="1511"/>
                    </a:cubicBezTo>
                    <a:cubicBezTo>
                      <a:pt x="1542" y="4268"/>
                      <a:pt x="-1636" y="9225"/>
                      <a:pt x="920" y="12802"/>
                    </a:cubicBezTo>
                    <a:cubicBezTo>
                      <a:pt x="3356" y="16204"/>
                      <a:pt x="12692" y="18018"/>
                      <a:pt x="15840" y="13737"/>
                    </a:cubicBezTo>
                    <a:cubicBezTo>
                      <a:pt x="16612" y="12684"/>
                      <a:pt x="17319" y="11780"/>
                      <a:pt x="17307" y="10595"/>
                    </a:cubicBezTo>
                    <a:cubicBezTo>
                      <a:pt x="17307" y="10118"/>
                      <a:pt x="16983" y="8642"/>
                      <a:pt x="17438" y="8272"/>
                    </a:cubicBezTo>
                    <a:cubicBezTo>
                      <a:pt x="12698" y="7186"/>
                      <a:pt x="7958" y="6097"/>
                      <a:pt x="3218" y="5012"/>
                    </a:cubicBezTo>
                    <a:cubicBezTo>
                      <a:pt x="3272" y="6037"/>
                      <a:pt x="4164" y="8966"/>
                      <a:pt x="3080" y="9837"/>
                    </a:cubicBezTo>
                    <a:cubicBezTo>
                      <a:pt x="7551" y="10862"/>
                      <a:pt x="12016" y="11887"/>
                      <a:pt x="16487" y="12912"/>
                    </a:cubicBezTo>
                    <a:cubicBezTo>
                      <a:pt x="16116" y="10435"/>
                      <a:pt x="17624" y="8005"/>
                      <a:pt x="16648" y="5585"/>
                    </a:cubicBezTo>
                    <a:cubicBezTo>
                      <a:pt x="13195" y="6208"/>
                      <a:pt x="9736" y="6827"/>
                      <a:pt x="6282" y="7450"/>
                    </a:cubicBezTo>
                    <a:cubicBezTo>
                      <a:pt x="6330" y="7524"/>
                      <a:pt x="6384" y="7599"/>
                      <a:pt x="6432" y="7677"/>
                    </a:cubicBezTo>
                    <a:cubicBezTo>
                      <a:pt x="8401" y="10727"/>
                      <a:pt x="14721" y="10410"/>
                      <a:pt x="16570" y="7528"/>
                    </a:cubicBezTo>
                    <a:cubicBezTo>
                      <a:pt x="16570" y="7528"/>
                      <a:pt x="16570" y="7528"/>
                      <a:pt x="16570" y="7528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84" name="شكل"/>
              <p:cNvSpPr/>
              <p:nvPr/>
            </p:nvSpPr>
            <p:spPr>
              <a:xfrm>
                <a:off x="277640" y="218368"/>
                <a:ext cx="4784" cy="6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8" h="17280" fill="norm" stroke="1" extrusionOk="0">
                    <a:moveTo>
                      <a:pt x="9241" y="3137"/>
                    </a:moveTo>
                    <a:cubicBezTo>
                      <a:pt x="9216" y="3272"/>
                      <a:pt x="8023" y="4250"/>
                      <a:pt x="7836" y="4649"/>
                    </a:cubicBezTo>
                    <a:cubicBezTo>
                      <a:pt x="11026" y="5131"/>
                      <a:pt x="14222" y="5612"/>
                      <a:pt x="17411" y="6094"/>
                    </a:cubicBezTo>
                    <a:cubicBezTo>
                      <a:pt x="17784" y="5199"/>
                      <a:pt x="17878" y="4499"/>
                      <a:pt x="17529" y="3584"/>
                    </a:cubicBezTo>
                    <a:cubicBezTo>
                      <a:pt x="17256" y="3043"/>
                      <a:pt x="16783" y="2576"/>
                      <a:pt x="16106" y="2185"/>
                    </a:cubicBezTo>
                    <a:cubicBezTo>
                      <a:pt x="15745" y="2023"/>
                      <a:pt x="15378" y="1861"/>
                      <a:pt x="15011" y="1700"/>
                    </a:cubicBezTo>
                    <a:cubicBezTo>
                      <a:pt x="13308" y="1293"/>
                      <a:pt x="13301" y="1293"/>
                      <a:pt x="14993" y="1692"/>
                    </a:cubicBezTo>
                    <a:cubicBezTo>
                      <a:pt x="11902" y="-889"/>
                      <a:pt x="5281" y="-501"/>
                      <a:pt x="3795" y="2749"/>
                    </a:cubicBezTo>
                    <a:cubicBezTo>
                      <a:pt x="2564" y="5447"/>
                      <a:pt x="2035" y="8216"/>
                      <a:pt x="1345" y="10981"/>
                    </a:cubicBezTo>
                    <a:cubicBezTo>
                      <a:pt x="-527" y="18540"/>
                      <a:pt x="17449" y="19729"/>
                      <a:pt x="18431" y="12125"/>
                    </a:cubicBezTo>
                    <a:cubicBezTo>
                      <a:pt x="18729" y="9838"/>
                      <a:pt x="18736" y="7531"/>
                      <a:pt x="18854" y="5236"/>
                    </a:cubicBezTo>
                    <a:cubicBezTo>
                      <a:pt x="19221" y="-1871"/>
                      <a:pt x="1096" y="-1544"/>
                      <a:pt x="673" y="5507"/>
                    </a:cubicBezTo>
                    <a:cubicBezTo>
                      <a:pt x="568" y="7234"/>
                      <a:pt x="288" y="8953"/>
                      <a:pt x="39" y="10673"/>
                    </a:cubicBezTo>
                    <a:cubicBezTo>
                      <a:pt x="-1024" y="18115"/>
                      <a:pt x="20166" y="18107"/>
                      <a:pt x="19488" y="10387"/>
                    </a:cubicBezTo>
                    <a:cubicBezTo>
                      <a:pt x="19364" y="8987"/>
                      <a:pt x="19221" y="7674"/>
                      <a:pt x="17958" y="6444"/>
                    </a:cubicBezTo>
                    <a:cubicBezTo>
                      <a:pt x="17069" y="5582"/>
                      <a:pt x="15888" y="4901"/>
                      <a:pt x="14421" y="4405"/>
                    </a:cubicBezTo>
                    <a:cubicBezTo>
                      <a:pt x="15465" y="4826"/>
                      <a:pt x="15446" y="4747"/>
                      <a:pt x="14358" y="4171"/>
                    </a:cubicBezTo>
                    <a:cubicBezTo>
                      <a:pt x="11778" y="2584"/>
                      <a:pt x="7426" y="2783"/>
                      <a:pt x="4939" y="4311"/>
                    </a:cubicBezTo>
                    <a:cubicBezTo>
                      <a:pt x="4653" y="4484"/>
                      <a:pt x="4367" y="4661"/>
                      <a:pt x="4081" y="4837"/>
                    </a:cubicBezTo>
                    <a:cubicBezTo>
                      <a:pt x="5343" y="4243"/>
                      <a:pt x="4914" y="4461"/>
                      <a:pt x="2787" y="5488"/>
                    </a:cubicBezTo>
                    <a:cubicBezTo>
                      <a:pt x="437" y="6982"/>
                      <a:pt x="213" y="8731"/>
                      <a:pt x="39" y="10673"/>
                    </a:cubicBezTo>
                    <a:cubicBezTo>
                      <a:pt x="-620" y="18247"/>
                      <a:pt x="20576" y="17987"/>
                      <a:pt x="19488" y="10387"/>
                    </a:cubicBezTo>
                    <a:cubicBezTo>
                      <a:pt x="19239" y="8668"/>
                      <a:pt x="18959" y="6959"/>
                      <a:pt x="18854" y="5236"/>
                    </a:cubicBezTo>
                    <a:cubicBezTo>
                      <a:pt x="18425" y="-1848"/>
                      <a:pt x="307" y="-1589"/>
                      <a:pt x="673" y="5507"/>
                    </a:cubicBezTo>
                    <a:cubicBezTo>
                      <a:pt x="792" y="7795"/>
                      <a:pt x="798" y="10097"/>
                      <a:pt x="1096" y="12381"/>
                    </a:cubicBezTo>
                    <a:cubicBezTo>
                      <a:pt x="1985" y="19221"/>
                      <a:pt x="20054" y="18679"/>
                      <a:pt x="18431" y="12125"/>
                    </a:cubicBezTo>
                    <a:cubicBezTo>
                      <a:pt x="17641" y="8927"/>
                      <a:pt x="17075" y="5691"/>
                      <a:pt x="15652" y="2572"/>
                    </a:cubicBezTo>
                    <a:cubicBezTo>
                      <a:pt x="12698" y="4017"/>
                      <a:pt x="9745" y="5462"/>
                      <a:pt x="6792" y="6907"/>
                    </a:cubicBezTo>
                    <a:cubicBezTo>
                      <a:pt x="9303" y="7558"/>
                      <a:pt x="11262" y="7960"/>
                      <a:pt x="13979" y="7599"/>
                    </a:cubicBezTo>
                    <a:cubicBezTo>
                      <a:pt x="12244" y="7347"/>
                      <a:pt x="10510" y="7099"/>
                      <a:pt x="8775" y="6847"/>
                    </a:cubicBezTo>
                    <a:cubicBezTo>
                      <a:pt x="8483" y="6643"/>
                      <a:pt x="8191" y="6440"/>
                      <a:pt x="7904" y="6237"/>
                    </a:cubicBezTo>
                    <a:cubicBezTo>
                      <a:pt x="9720" y="9924"/>
                      <a:pt x="19040" y="8216"/>
                      <a:pt x="17343" y="4506"/>
                    </a:cubicBezTo>
                    <a:cubicBezTo>
                      <a:pt x="17187" y="4160"/>
                      <a:pt x="15739" y="2012"/>
                      <a:pt x="16106" y="3596"/>
                    </a:cubicBezTo>
                    <a:cubicBezTo>
                      <a:pt x="15602" y="1451"/>
                      <a:pt x="9838" y="586"/>
                      <a:pt x="9241" y="3137"/>
                    </a:cubicBezTo>
                    <a:cubicBezTo>
                      <a:pt x="9241" y="3137"/>
                      <a:pt x="9241" y="3137"/>
                      <a:pt x="9241" y="3137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85" name="شكل"/>
              <p:cNvSpPr/>
              <p:nvPr/>
            </p:nvSpPr>
            <p:spPr>
              <a:xfrm>
                <a:off x="262042" y="258922"/>
                <a:ext cx="9963" cy="41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0" h="13818" fill="norm" stroke="1" extrusionOk="0">
                    <a:moveTo>
                      <a:pt x="243" y="4561"/>
                    </a:moveTo>
                    <a:cubicBezTo>
                      <a:pt x="3289" y="12309"/>
                      <a:pt x="16970" y="19202"/>
                      <a:pt x="19823" y="7750"/>
                    </a:cubicBezTo>
                    <a:cubicBezTo>
                      <a:pt x="21063" y="2752"/>
                      <a:pt x="17547" y="-2398"/>
                      <a:pt x="15027" y="1917"/>
                    </a:cubicBezTo>
                    <a:cubicBezTo>
                      <a:pt x="14256" y="3236"/>
                      <a:pt x="11103" y="2360"/>
                      <a:pt x="9663" y="1825"/>
                    </a:cubicBezTo>
                    <a:cubicBezTo>
                      <a:pt x="8659" y="1448"/>
                      <a:pt x="7649" y="1153"/>
                      <a:pt x="6666" y="654"/>
                    </a:cubicBezTo>
                    <a:cubicBezTo>
                      <a:pt x="5168" y="-100"/>
                      <a:pt x="3777" y="1199"/>
                      <a:pt x="2174" y="170"/>
                    </a:cubicBezTo>
                    <a:cubicBezTo>
                      <a:pt x="682" y="-793"/>
                      <a:pt x="-537" y="2574"/>
                      <a:pt x="243" y="4561"/>
                    </a:cubicBezTo>
                    <a:cubicBezTo>
                      <a:pt x="243" y="4561"/>
                      <a:pt x="243" y="4561"/>
                      <a:pt x="243" y="4561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86" name="شكل"/>
              <p:cNvSpPr/>
              <p:nvPr/>
            </p:nvSpPr>
            <p:spPr>
              <a:xfrm>
                <a:off x="209009" y="227727"/>
                <a:ext cx="9668" cy="7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19325" fill="norm" stroke="1" extrusionOk="0">
                    <a:moveTo>
                      <a:pt x="14416" y="11593"/>
                    </a:moveTo>
                    <a:cubicBezTo>
                      <a:pt x="14748" y="12376"/>
                      <a:pt x="14936" y="13201"/>
                      <a:pt x="15350" y="13926"/>
                    </a:cubicBezTo>
                    <a:cubicBezTo>
                      <a:pt x="16675" y="16235"/>
                      <a:pt x="20282" y="16326"/>
                      <a:pt x="20676" y="12878"/>
                    </a:cubicBezTo>
                    <a:cubicBezTo>
                      <a:pt x="21087" y="9301"/>
                      <a:pt x="20975" y="5804"/>
                      <a:pt x="18743" y="3122"/>
                    </a:cubicBezTo>
                    <a:cubicBezTo>
                      <a:pt x="16583" y="528"/>
                      <a:pt x="13325" y="-475"/>
                      <a:pt x="10445" y="209"/>
                    </a:cubicBezTo>
                    <a:cubicBezTo>
                      <a:pt x="4938" y="1514"/>
                      <a:pt x="999" y="8286"/>
                      <a:pt x="52" y="14913"/>
                    </a:cubicBezTo>
                    <a:cubicBezTo>
                      <a:pt x="-513" y="18858"/>
                      <a:pt x="3633" y="21125"/>
                      <a:pt x="5293" y="17511"/>
                    </a:cubicBezTo>
                    <a:cubicBezTo>
                      <a:pt x="6976" y="13856"/>
                      <a:pt x="13785" y="3864"/>
                      <a:pt x="15038" y="13052"/>
                    </a:cubicBezTo>
                    <a:cubicBezTo>
                      <a:pt x="16445" y="11622"/>
                      <a:pt x="17849" y="10192"/>
                      <a:pt x="19252" y="8758"/>
                    </a:cubicBezTo>
                    <a:cubicBezTo>
                      <a:pt x="18697" y="8249"/>
                      <a:pt x="18043" y="8012"/>
                      <a:pt x="17434" y="7598"/>
                    </a:cubicBezTo>
                    <a:cubicBezTo>
                      <a:pt x="15360" y="6181"/>
                      <a:pt x="13361" y="9127"/>
                      <a:pt x="14416" y="11593"/>
                    </a:cubicBezTo>
                    <a:cubicBezTo>
                      <a:pt x="14416" y="11593"/>
                      <a:pt x="14416" y="11593"/>
                      <a:pt x="14416" y="115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87" name="خط"/>
              <p:cNvSpPr/>
              <p:nvPr/>
            </p:nvSpPr>
            <p:spPr>
              <a:xfrm>
                <a:off x="230846" y="268281"/>
                <a:ext cx="27444" cy="16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243" fill="norm" stroke="1" extrusionOk="0">
                    <a:moveTo>
                      <a:pt x="734" y="0"/>
                    </a:moveTo>
                    <a:cubicBezTo>
                      <a:pt x="3659" y="2536"/>
                      <a:pt x="7313" y="5071"/>
                      <a:pt x="10234" y="7607"/>
                    </a:cubicBezTo>
                    <a:cubicBezTo>
                      <a:pt x="13970" y="9767"/>
                      <a:pt x="17581" y="11981"/>
                      <a:pt x="21600" y="12898"/>
                    </a:cubicBezTo>
                    <a:cubicBezTo>
                      <a:pt x="14349" y="21600"/>
                      <a:pt x="6019" y="3474"/>
                      <a:pt x="0" y="846"/>
                    </a:cubicBezTo>
                  </a:path>
                </a:pathLst>
              </a:custGeom>
              <a:solidFill>
                <a:srgbClr val="4520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88" name="شكل"/>
              <p:cNvSpPr/>
              <p:nvPr/>
            </p:nvSpPr>
            <p:spPr>
              <a:xfrm>
                <a:off x="199651" y="333791"/>
                <a:ext cx="17157" cy="55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2" h="21600" fill="norm" stroke="1" extrusionOk="0">
                    <a:moveTo>
                      <a:pt x="10090" y="214"/>
                    </a:moveTo>
                    <a:cubicBezTo>
                      <a:pt x="16956" y="3579"/>
                      <a:pt x="21102" y="8002"/>
                      <a:pt x="20916" y="11993"/>
                    </a:cubicBezTo>
                    <a:cubicBezTo>
                      <a:pt x="20820" y="13990"/>
                      <a:pt x="19854" y="16140"/>
                      <a:pt x="16131" y="17816"/>
                    </a:cubicBezTo>
                    <a:cubicBezTo>
                      <a:pt x="14541" y="18533"/>
                      <a:pt x="2162" y="21249"/>
                      <a:pt x="2207" y="21600"/>
                    </a:cubicBezTo>
                    <a:cubicBezTo>
                      <a:pt x="1999" y="20061"/>
                      <a:pt x="-498" y="17102"/>
                      <a:pt x="89" y="15890"/>
                    </a:cubicBezTo>
                    <a:cubicBezTo>
                      <a:pt x="758" y="14515"/>
                      <a:pt x="5409" y="12843"/>
                      <a:pt x="6635" y="11362"/>
                    </a:cubicBezTo>
                    <a:cubicBezTo>
                      <a:pt x="9912" y="7393"/>
                      <a:pt x="10254" y="4241"/>
                      <a:pt x="9652" y="0"/>
                    </a:cubicBezTo>
                    <a:cubicBezTo>
                      <a:pt x="9800" y="71"/>
                      <a:pt x="9949" y="142"/>
                      <a:pt x="10090" y="214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89" name="شكل"/>
              <p:cNvSpPr/>
              <p:nvPr/>
            </p:nvSpPr>
            <p:spPr>
              <a:xfrm>
                <a:off x="673823" y="483530"/>
                <a:ext cx="65785" cy="605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02" h="13972" fill="norm" stroke="1" extrusionOk="0">
                    <a:moveTo>
                      <a:pt x="1888" y="2003"/>
                    </a:moveTo>
                    <a:cubicBezTo>
                      <a:pt x="-3905" y="7829"/>
                      <a:pt x="4957" y="16130"/>
                      <a:pt x="10637" y="13457"/>
                    </a:cubicBezTo>
                    <a:cubicBezTo>
                      <a:pt x="17695" y="10134"/>
                      <a:pt x="9322" y="-5470"/>
                      <a:pt x="1888" y="2003"/>
                    </a:cubicBezTo>
                    <a:close/>
                  </a:path>
                </a:pathLst>
              </a:custGeom>
              <a:solidFill>
                <a:srgbClr val="FFD5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90" name="شكل"/>
              <p:cNvSpPr/>
              <p:nvPr/>
            </p:nvSpPr>
            <p:spPr>
              <a:xfrm>
                <a:off x="152858" y="464813"/>
                <a:ext cx="69094" cy="7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9" h="20092" fill="norm" stroke="1" extrusionOk="0">
                    <a:moveTo>
                      <a:pt x="7537" y="22"/>
                    </a:moveTo>
                    <a:cubicBezTo>
                      <a:pt x="672" y="-531"/>
                      <a:pt x="-1433" y="9476"/>
                      <a:pt x="934" y="13489"/>
                    </a:cubicBezTo>
                    <a:cubicBezTo>
                      <a:pt x="2642" y="16383"/>
                      <a:pt x="6756" y="17716"/>
                      <a:pt x="9965" y="18803"/>
                    </a:cubicBezTo>
                    <a:cubicBezTo>
                      <a:pt x="13098" y="19863"/>
                      <a:pt x="16857" y="21069"/>
                      <a:pt x="19631" y="18821"/>
                    </a:cubicBezTo>
                    <a:cubicBezTo>
                      <a:pt x="20167" y="18387"/>
                      <a:pt x="19441" y="17635"/>
                      <a:pt x="18845" y="17964"/>
                    </a:cubicBezTo>
                    <a:cubicBezTo>
                      <a:pt x="14567" y="20329"/>
                      <a:pt x="6509" y="16793"/>
                      <a:pt x="3184" y="14161"/>
                    </a:cubicBezTo>
                    <a:cubicBezTo>
                      <a:pt x="-1097" y="10774"/>
                      <a:pt x="1296" y="956"/>
                      <a:pt x="7549" y="449"/>
                    </a:cubicBezTo>
                    <a:cubicBezTo>
                      <a:pt x="7864" y="423"/>
                      <a:pt x="7843" y="47"/>
                      <a:pt x="7537" y="22"/>
                    </a:cubicBezTo>
                    <a:cubicBezTo>
                      <a:pt x="7537" y="22"/>
                      <a:pt x="7537" y="22"/>
                      <a:pt x="7537" y="2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91" name="شكل"/>
              <p:cNvSpPr/>
              <p:nvPr/>
            </p:nvSpPr>
            <p:spPr>
              <a:xfrm>
                <a:off x="190292" y="399302"/>
                <a:ext cx="169622" cy="55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182" fill="norm" stroke="1" extrusionOk="0">
                    <a:moveTo>
                      <a:pt x="211" y="21150"/>
                    </a:moveTo>
                    <a:cubicBezTo>
                      <a:pt x="724" y="20621"/>
                      <a:pt x="1466" y="21010"/>
                      <a:pt x="1893" y="20444"/>
                    </a:cubicBezTo>
                    <a:cubicBezTo>
                      <a:pt x="2787" y="19258"/>
                      <a:pt x="3688" y="18130"/>
                      <a:pt x="4597" y="17051"/>
                    </a:cubicBezTo>
                    <a:cubicBezTo>
                      <a:pt x="6389" y="14923"/>
                      <a:pt x="8219" y="13070"/>
                      <a:pt x="10054" y="11306"/>
                    </a:cubicBezTo>
                    <a:cubicBezTo>
                      <a:pt x="13743" y="7761"/>
                      <a:pt x="17505" y="4972"/>
                      <a:pt x="21202" y="1505"/>
                    </a:cubicBezTo>
                    <a:cubicBezTo>
                      <a:pt x="21514" y="1212"/>
                      <a:pt x="21370" y="-231"/>
                      <a:pt x="21055" y="32"/>
                    </a:cubicBezTo>
                    <a:cubicBezTo>
                      <a:pt x="17325" y="3145"/>
                      <a:pt x="13590" y="6238"/>
                      <a:pt x="9897" y="9730"/>
                    </a:cubicBezTo>
                    <a:cubicBezTo>
                      <a:pt x="8056" y="11471"/>
                      <a:pt x="6241" y="13421"/>
                      <a:pt x="4454" y="15620"/>
                    </a:cubicBezTo>
                    <a:cubicBezTo>
                      <a:pt x="3005" y="17403"/>
                      <a:pt x="1533" y="18346"/>
                      <a:pt x="112" y="20160"/>
                    </a:cubicBezTo>
                    <a:cubicBezTo>
                      <a:pt x="-86" y="20412"/>
                      <a:pt x="-2" y="21369"/>
                      <a:pt x="211" y="21150"/>
                    </a:cubicBezTo>
                    <a:cubicBezTo>
                      <a:pt x="211" y="21150"/>
                      <a:pt x="211" y="21150"/>
                      <a:pt x="211" y="21150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92" name="شكل"/>
              <p:cNvSpPr/>
              <p:nvPr/>
            </p:nvSpPr>
            <p:spPr>
              <a:xfrm>
                <a:off x="227727" y="380585"/>
                <a:ext cx="206542" cy="156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2" h="20631" fill="norm" stroke="1" extrusionOk="0">
                    <a:moveTo>
                      <a:pt x="9" y="20029"/>
                    </a:moveTo>
                    <a:cubicBezTo>
                      <a:pt x="6" y="20166"/>
                      <a:pt x="3" y="20302"/>
                      <a:pt x="0" y="20439"/>
                    </a:cubicBezTo>
                    <a:cubicBezTo>
                      <a:pt x="-5" y="20640"/>
                      <a:pt x="216" y="20703"/>
                      <a:pt x="284" y="20531"/>
                    </a:cubicBezTo>
                    <a:cubicBezTo>
                      <a:pt x="972" y="18805"/>
                      <a:pt x="2584" y="18753"/>
                      <a:pt x="3687" y="17812"/>
                    </a:cubicBezTo>
                    <a:cubicBezTo>
                      <a:pt x="5297" y="16438"/>
                      <a:pt x="6990" y="15249"/>
                      <a:pt x="8642" y="13967"/>
                    </a:cubicBezTo>
                    <a:cubicBezTo>
                      <a:pt x="11853" y="11476"/>
                      <a:pt x="15040" y="8798"/>
                      <a:pt x="18097" y="5983"/>
                    </a:cubicBezTo>
                    <a:cubicBezTo>
                      <a:pt x="18833" y="5305"/>
                      <a:pt x="21595" y="1693"/>
                      <a:pt x="20188" y="342"/>
                    </a:cubicBezTo>
                    <a:cubicBezTo>
                      <a:pt x="19332" y="-480"/>
                      <a:pt x="18010" y="395"/>
                      <a:pt x="17127" y="729"/>
                    </a:cubicBezTo>
                    <a:cubicBezTo>
                      <a:pt x="15128" y="1489"/>
                      <a:pt x="13174" y="2445"/>
                      <a:pt x="11182" y="3237"/>
                    </a:cubicBezTo>
                    <a:cubicBezTo>
                      <a:pt x="10939" y="3334"/>
                      <a:pt x="11051" y="3824"/>
                      <a:pt x="11296" y="3734"/>
                    </a:cubicBezTo>
                    <a:cubicBezTo>
                      <a:pt x="12755" y="3197"/>
                      <a:pt x="14190" y="2567"/>
                      <a:pt x="15631" y="1953"/>
                    </a:cubicBezTo>
                    <a:cubicBezTo>
                      <a:pt x="16494" y="1585"/>
                      <a:pt x="20720" y="-618"/>
                      <a:pt x="19730" y="2537"/>
                    </a:cubicBezTo>
                    <a:cubicBezTo>
                      <a:pt x="19162" y="4347"/>
                      <a:pt x="17946" y="5419"/>
                      <a:pt x="16732" y="6419"/>
                    </a:cubicBezTo>
                    <a:cubicBezTo>
                      <a:pt x="15469" y="7461"/>
                      <a:pt x="14227" y="8505"/>
                      <a:pt x="13005" y="9632"/>
                    </a:cubicBezTo>
                    <a:cubicBezTo>
                      <a:pt x="10360" y="12071"/>
                      <a:pt x="7493" y="14075"/>
                      <a:pt x="4725" y="16256"/>
                    </a:cubicBezTo>
                    <a:cubicBezTo>
                      <a:pt x="3678" y="17081"/>
                      <a:pt x="2580" y="17681"/>
                      <a:pt x="1522" y="18465"/>
                    </a:cubicBezTo>
                    <a:cubicBezTo>
                      <a:pt x="1174" y="18722"/>
                      <a:pt x="866" y="19036"/>
                      <a:pt x="560" y="19366"/>
                    </a:cubicBezTo>
                    <a:cubicBezTo>
                      <a:pt x="401" y="19546"/>
                      <a:pt x="265" y="19752"/>
                      <a:pt x="151" y="19983"/>
                    </a:cubicBezTo>
                    <a:cubicBezTo>
                      <a:pt x="200" y="19898"/>
                      <a:pt x="316" y="20982"/>
                      <a:pt x="293" y="20020"/>
                    </a:cubicBezTo>
                    <a:cubicBezTo>
                      <a:pt x="288" y="19777"/>
                      <a:pt x="15" y="19789"/>
                      <a:pt x="9" y="20029"/>
                    </a:cubicBezTo>
                    <a:cubicBezTo>
                      <a:pt x="9" y="20029"/>
                      <a:pt x="9" y="20029"/>
                      <a:pt x="9" y="20029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93" name="شكل"/>
              <p:cNvSpPr/>
              <p:nvPr/>
            </p:nvSpPr>
            <p:spPr>
              <a:xfrm>
                <a:off x="411780" y="252683"/>
                <a:ext cx="301242" cy="199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9" h="21522" fill="norm" stroke="1" extrusionOk="0">
                    <a:moveTo>
                      <a:pt x="214" y="13050"/>
                    </a:moveTo>
                    <a:cubicBezTo>
                      <a:pt x="504" y="12830"/>
                      <a:pt x="528" y="12036"/>
                      <a:pt x="577" y="11615"/>
                    </a:cubicBezTo>
                    <a:cubicBezTo>
                      <a:pt x="739" y="10246"/>
                      <a:pt x="1279" y="9044"/>
                      <a:pt x="1815" y="7942"/>
                    </a:cubicBezTo>
                    <a:cubicBezTo>
                      <a:pt x="3250" y="4993"/>
                      <a:pt x="5586" y="3243"/>
                      <a:pt x="7794" y="2173"/>
                    </a:cubicBezTo>
                    <a:cubicBezTo>
                      <a:pt x="8992" y="1593"/>
                      <a:pt x="10187" y="1345"/>
                      <a:pt x="11437" y="1277"/>
                    </a:cubicBezTo>
                    <a:cubicBezTo>
                      <a:pt x="12536" y="1217"/>
                      <a:pt x="13630" y="863"/>
                      <a:pt x="14725" y="867"/>
                    </a:cubicBezTo>
                    <a:cubicBezTo>
                      <a:pt x="16673" y="873"/>
                      <a:pt x="18693" y="2584"/>
                      <a:pt x="19703" y="5168"/>
                    </a:cubicBezTo>
                    <a:cubicBezTo>
                      <a:pt x="20737" y="7811"/>
                      <a:pt x="20143" y="11806"/>
                      <a:pt x="18984" y="14141"/>
                    </a:cubicBezTo>
                    <a:cubicBezTo>
                      <a:pt x="17677" y="16776"/>
                      <a:pt x="15525" y="18517"/>
                      <a:pt x="13555" y="19572"/>
                    </a:cubicBezTo>
                    <a:cubicBezTo>
                      <a:pt x="11224" y="20821"/>
                      <a:pt x="8516" y="20657"/>
                      <a:pt x="6078" y="20481"/>
                    </a:cubicBezTo>
                    <a:cubicBezTo>
                      <a:pt x="4879" y="20394"/>
                      <a:pt x="4023" y="19935"/>
                      <a:pt x="3050" y="18868"/>
                    </a:cubicBezTo>
                    <a:cubicBezTo>
                      <a:pt x="2120" y="17848"/>
                      <a:pt x="1508" y="15762"/>
                      <a:pt x="909" y="14302"/>
                    </a:cubicBezTo>
                    <a:cubicBezTo>
                      <a:pt x="732" y="13872"/>
                      <a:pt x="356" y="14267"/>
                      <a:pt x="487" y="14709"/>
                    </a:cubicBezTo>
                    <a:cubicBezTo>
                      <a:pt x="1423" y="17856"/>
                      <a:pt x="2900" y="20894"/>
                      <a:pt x="5243" y="21339"/>
                    </a:cubicBezTo>
                    <a:cubicBezTo>
                      <a:pt x="6573" y="21591"/>
                      <a:pt x="7941" y="21528"/>
                      <a:pt x="9277" y="21468"/>
                    </a:cubicBezTo>
                    <a:cubicBezTo>
                      <a:pt x="10705" y="21404"/>
                      <a:pt x="12041" y="21316"/>
                      <a:pt x="13411" y="20672"/>
                    </a:cubicBezTo>
                    <a:cubicBezTo>
                      <a:pt x="17331" y="18828"/>
                      <a:pt x="21509" y="14016"/>
                      <a:pt x="20736" y="6824"/>
                    </a:cubicBezTo>
                    <a:cubicBezTo>
                      <a:pt x="20440" y="4072"/>
                      <a:pt x="18910" y="1949"/>
                      <a:pt x="17337" y="914"/>
                    </a:cubicBezTo>
                    <a:cubicBezTo>
                      <a:pt x="16400" y="297"/>
                      <a:pt x="15392" y="-9"/>
                      <a:pt x="14378" y="0"/>
                    </a:cubicBezTo>
                    <a:cubicBezTo>
                      <a:pt x="13653" y="7"/>
                      <a:pt x="12931" y="319"/>
                      <a:pt x="12207" y="408"/>
                    </a:cubicBezTo>
                    <a:cubicBezTo>
                      <a:pt x="11423" y="503"/>
                      <a:pt x="10639" y="519"/>
                      <a:pt x="9857" y="652"/>
                    </a:cubicBezTo>
                    <a:cubicBezTo>
                      <a:pt x="7321" y="1081"/>
                      <a:pt x="4773" y="3041"/>
                      <a:pt x="2812" y="5503"/>
                    </a:cubicBezTo>
                    <a:cubicBezTo>
                      <a:pt x="1990" y="6535"/>
                      <a:pt x="1355" y="7813"/>
                      <a:pt x="816" y="9215"/>
                    </a:cubicBezTo>
                    <a:cubicBezTo>
                      <a:pt x="636" y="9681"/>
                      <a:pt x="318" y="10336"/>
                      <a:pt x="294" y="10891"/>
                    </a:cubicBezTo>
                    <a:cubicBezTo>
                      <a:pt x="279" y="11235"/>
                      <a:pt x="304" y="12477"/>
                      <a:pt x="68" y="12681"/>
                    </a:cubicBezTo>
                    <a:cubicBezTo>
                      <a:pt x="-91" y="12818"/>
                      <a:pt x="56" y="13170"/>
                      <a:pt x="214" y="13050"/>
                    </a:cubicBezTo>
                    <a:cubicBezTo>
                      <a:pt x="214" y="13050"/>
                      <a:pt x="214" y="13050"/>
                      <a:pt x="214" y="13050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94" name="شكل"/>
              <p:cNvSpPr/>
              <p:nvPr/>
            </p:nvSpPr>
            <p:spPr>
              <a:xfrm>
                <a:off x="418019" y="286998"/>
                <a:ext cx="286577" cy="132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5" h="21250" fill="norm" stroke="1" extrusionOk="0">
                    <a:moveTo>
                      <a:pt x="298" y="9169"/>
                    </a:moveTo>
                    <a:cubicBezTo>
                      <a:pt x="-613" y="12969"/>
                      <a:pt x="716" y="17078"/>
                      <a:pt x="2256" y="18870"/>
                    </a:cubicBezTo>
                    <a:cubicBezTo>
                      <a:pt x="3332" y="20123"/>
                      <a:pt x="4871" y="20240"/>
                      <a:pt x="6058" y="20574"/>
                    </a:cubicBezTo>
                    <a:cubicBezTo>
                      <a:pt x="7544" y="20991"/>
                      <a:pt x="9073" y="21439"/>
                      <a:pt x="10571" y="21167"/>
                    </a:cubicBezTo>
                    <a:cubicBezTo>
                      <a:pt x="13405" y="20652"/>
                      <a:pt x="16032" y="17478"/>
                      <a:pt x="18264" y="13786"/>
                    </a:cubicBezTo>
                    <a:cubicBezTo>
                      <a:pt x="18624" y="13189"/>
                      <a:pt x="19331" y="12261"/>
                      <a:pt x="19508" y="11380"/>
                    </a:cubicBezTo>
                    <a:cubicBezTo>
                      <a:pt x="19787" y="9981"/>
                      <a:pt x="20106" y="8625"/>
                      <a:pt x="20386" y="7227"/>
                    </a:cubicBezTo>
                    <a:cubicBezTo>
                      <a:pt x="20858" y="4863"/>
                      <a:pt x="20987" y="2462"/>
                      <a:pt x="20422" y="142"/>
                    </a:cubicBezTo>
                    <a:cubicBezTo>
                      <a:pt x="20348" y="-161"/>
                      <a:pt x="20118" y="66"/>
                      <a:pt x="20172" y="390"/>
                    </a:cubicBezTo>
                    <a:cubicBezTo>
                      <a:pt x="20650" y="3238"/>
                      <a:pt x="20340" y="5606"/>
                      <a:pt x="19768" y="8248"/>
                    </a:cubicBezTo>
                    <a:cubicBezTo>
                      <a:pt x="19161" y="11048"/>
                      <a:pt x="18333" y="12663"/>
                      <a:pt x="17176" y="14386"/>
                    </a:cubicBezTo>
                    <a:cubicBezTo>
                      <a:pt x="15168" y="17379"/>
                      <a:pt x="12990" y="19624"/>
                      <a:pt x="10561" y="20240"/>
                    </a:cubicBezTo>
                    <a:cubicBezTo>
                      <a:pt x="8395" y="20790"/>
                      <a:pt x="5974" y="19778"/>
                      <a:pt x="3851" y="18879"/>
                    </a:cubicBezTo>
                    <a:cubicBezTo>
                      <a:pt x="1797" y="18009"/>
                      <a:pt x="-218" y="14531"/>
                      <a:pt x="514" y="9356"/>
                    </a:cubicBezTo>
                    <a:cubicBezTo>
                      <a:pt x="554" y="9074"/>
                      <a:pt x="359" y="8914"/>
                      <a:pt x="298" y="9169"/>
                    </a:cubicBezTo>
                    <a:cubicBezTo>
                      <a:pt x="298" y="9169"/>
                      <a:pt x="298" y="9169"/>
                      <a:pt x="298" y="9169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95" name="شكل"/>
              <p:cNvSpPr/>
              <p:nvPr/>
            </p:nvSpPr>
            <p:spPr>
              <a:xfrm>
                <a:off x="421139" y="283879"/>
                <a:ext cx="275775" cy="9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9" h="21093" fill="norm" stroke="1" extrusionOk="0">
                    <a:moveTo>
                      <a:pt x="282" y="18235"/>
                    </a:moveTo>
                    <a:cubicBezTo>
                      <a:pt x="160" y="18973"/>
                      <a:pt x="17" y="19731"/>
                      <a:pt x="0" y="20564"/>
                    </a:cubicBezTo>
                    <a:cubicBezTo>
                      <a:pt x="-12" y="21156"/>
                      <a:pt x="277" y="21264"/>
                      <a:pt x="373" y="20822"/>
                    </a:cubicBezTo>
                    <a:cubicBezTo>
                      <a:pt x="642" y="19577"/>
                      <a:pt x="685" y="18170"/>
                      <a:pt x="1036" y="16971"/>
                    </a:cubicBezTo>
                    <a:cubicBezTo>
                      <a:pt x="1747" y="14542"/>
                      <a:pt x="2658" y="12561"/>
                      <a:pt x="3510" y="10548"/>
                    </a:cubicBezTo>
                    <a:cubicBezTo>
                      <a:pt x="4601" y="7970"/>
                      <a:pt x="6381" y="7166"/>
                      <a:pt x="7725" y="6122"/>
                    </a:cubicBezTo>
                    <a:cubicBezTo>
                      <a:pt x="8981" y="5145"/>
                      <a:pt x="10170" y="3640"/>
                      <a:pt x="11419" y="2585"/>
                    </a:cubicBezTo>
                    <a:cubicBezTo>
                      <a:pt x="13309" y="986"/>
                      <a:pt x="15237" y="1256"/>
                      <a:pt x="17180" y="1491"/>
                    </a:cubicBezTo>
                    <a:cubicBezTo>
                      <a:pt x="19384" y="1758"/>
                      <a:pt x="20405" y="5804"/>
                      <a:pt x="21290" y="11043"/>
                    </a:cubicBezTo>
                    <a:cubicBezTo>
                      <a:pt x="21360" y="11456"/>
                      <a:pt x="21588" y="11139"/>
                      <a:pt x="21543" y="10721"/>
                    </a:cubicBezTo>
                    <a:cubicBezTo>
                      <a:pt x="21022" y="5824"/>
                      <a:pt x="19882" y="1809"/>
                      <a:pt x="18067" y="707"/>
                    </a:cubicBezTo>
                    <a:cubicBezTo>
                      <a:pt x="16352" y="-336"/>
                      <a:pt x="14192" y="-125"/>
                      <a:pt x="12498" y="687"/>
                    </a:cubicBezTo>
                    <a:cubicBezTo>
                      <a:pt x="10937" y="1435"/>
                      <a:pt x="9513" y="3390"/>
                      <a:pt x="8008" y="4655"/>
                    </a:cubicBezTo>
                    <a:cubicBezTo>
                      <a:pt x="6610" y="5830"/>
                      <a:pt x="5217" y="6740"/>
                      <a:pt x="3885" y="8467"/>
                    </a:cubicBezTo>
                    <a:cubicBezTo>
                      <a:pt x="2798" y="9877"/>
                      <a:pt x="1812" y="12963"/>
                      <a:pt x="991" y="15357"/>
                    </a:cubicBezTo>
                    <a:cubicBezTo>
                      <a:pt x="736" y="16100"/>
                      <a:pt x="221" y="17372"/>
                      <a:pt x="172" y="18511"/>
                    </a:cubicBezTo>
                    <a:cubicBezTo>
                      <a:pt x="149" y="19078"/>
                      <a:pt x="124" y="19758"/>
                      <a:pt x="25" y="20279"/>
                    </a:cubicBezTo>
                    <a:cubicBezTo>
                      <a:pt x="149" y="20365"/>
                      <a:pt x="273" y="20450"/>
                      <a:pt x="397" y="20537"/>
                    </a:cubicBezTo>
                    <a:cubicBezTo>
                      <a:pt x="398" y="19851"/>
                      <a:pt x="463" y="19056"/>
                      <a:pt x="475" y="18369"/>
                    </a:cubicBezTo>
                    <a:cubicBezTo>
                      <a:pt x="481" y="18082"/>
                      <a:pt x="325" y="17978"/>
                      <a:pt x="282" y="18235"/>
                    </a:cubicBezTo>
                    <a:cubicBezTo>
                      <a:pt x="282" y="18235"/>
                      <a:pt x="282" y="18235"/>
                      <a:pt x="282" y="18235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96" name="شكل"/>
              <p:cNvSpPr/>
              <p:nvPr/>
            </p:nvSpPr>
            <p:spPr>
              <a:xfrm>
                <a:off x="527204" y="290118"/>
                <a:ext cx="132278" cy="74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2" h="21200" fill="norm" stroke="1" extrusionOk="0">
                    <a:moveTo>
                      <a:pt x="515" y="21123"/>
                    </a:moveTo>
                    <a:cubicBezTo>
                      <a:pt x="3928" y="17865"/>
                      <a:pt x="7342" y="14607"/>
                      <a:pt x="10755" y="11349"/>
                    </a:cubicBezTo>
                    <a:cubicBezTo>
                      <a:pt x="14207" y="8055"/>
                      <a:pt x="17117" y="2635"/>
                      <a:pt x="21020" y="988"/>
                    </a:cubicBezTo>
                    <a:cubicBezTo>
                      <a:pt x="21384" y="834"/>
                      <a:pt x="21212" y="-116"/>
                      <a:pt x="20854" y="12"/>
                    </a:cubicBezTo>
                    <a:cubicBezTo>
                      <a:pt x="17471" y="1221"/>
                      <a:pt x="14756" y="5230"/>
                      <a:pt x="11970" y="8596"/>
                    </a:cubicBezTo>
                    <a:cubicBezTo>
                      <a:pt x="8303" y="13025"/>
                      <a:pt x="4063" y="16359"/>
                      <a:pt x="163" y="20114"/>
                    </a:cubicBezTo>
                    <a:cubicBezTo>
                      <a:pt x="-216" y="20479"/>
                      <a:pt x="136" y="21484"/>
                      <a:pt x="515" y="21123"/>
                    </a:cubicBezTo>
                    <a:cubicBezTo>
                      <a:pt x="515" y="21123"/>
                      <a:pt x="515" y="21123"/>
                      <a:pt x="515" y="21123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97" name="شكل"/>
              <p:cNvSpPr/>
              <p:nvPr/>
            </p:nvSpPr>
            <p:spPr>
              <a:xfrm>
                <a:off x="573997" y="318194"/>
                <a:ext cx="71152" cy="48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6" h="21355" fill="norm" stroke="1" extrusionOk="0">
                    <a:moveTo>
                      <a:pt x="44" y="21352"/>
                    </a:moveTo>
                    <a:cubicBezTo>
                      <a:pt x="3191" y="19348"/>
                      <a:pt x="5737" y="15588"/>
                      <a:pt x="8457" y="12585"/>
                    </a:cubicBezTo>
                    <a:cubicBezTo>
                      <a:pt x="12477" y="8148"/>
                      <a:pt x="16736" y="4258"/>
                      <a:pt x="21202" y="888"/>
                    </a:cubicBezTo>
                    <a:cubicBezTo>
                      <a:pt x="21581" y="602"/>
                      <a:pt x="21232" y="-225"/>
                      <a:pt x="20856" y="59"/>
                    </a:cubicBezTo>
                    <a:cubicBezTo>
                      <a:pt x="16815" y="3109"/>
                      <a:pt x="13020" y="6581"/>
                      <a:pt x="9371" y="10568"/>
                    </a:cubicBezTo>
                    <a:cubicBezTo>
                      <a:pt x="6227" y="14002"/>
                      <a:pt x="3454" y="18530"/>
                      <a:pt x="16" y="21258"/>
                    </a:cubicBezTo>
                    <a:cubicBezTo>
                      <a:pt x="-19" y="21285"/>
                      <a:pt x="8" y="21375"/>
                      <a:pt x="44" y="21352"/>
                    </a:cubicBezTo>
                    <a:cubicBezTo>
                      <a:pt x="44" y="21352"/>
                      <a:pt x="44" y="21352"/>
                      <a:pt x="44" y="2135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98" name="شكل"/>
              <p:cNvSpPr/>
              <p:nvPr/>
            </p:nvSpPr>
            <p:spPr>
              <a:xfrm>
                <a:off x="127901" y="311955"/>
                <a:ext cx="111243" cy="23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9" h="20137" fill="norm" stroke="1" extrusionOk="0">
                    <a:moveTo>
                      <a:pt x="14317" y="4750"/>
                    </a:moveTo>
                    <a:cubicBezTo>
                      <a:pt x="15950" y="3619"/>
                      <a:pt x="16792" y="2364"/>
                      <a:pt x="16000" y="1042"/>
                    </a:cubicBezTo>
                    <a:cubicBezTo>
                      <a:pt x="14566" y="-1354"/>
                      <a:pt x="8935" y="1001"/>
                      <a:pt x="7404" y="1950"/>
                    </a:cubicBezTo>
                    <a:cubicBezTo>
                      <a:pt x="4802" y="3563"/>
                      <a:pt x="2954" y="5174"/>
                      <a:pt x="887" y="6897"/>
                    </a:cubicBezTo>
                    <a:cubicBezTo>
                      <a:pt x="-844" y="8340"/>
                      <a:pt x="127" y="9348"/>
                      <a:pt x="2343" y="10690"/>
                    </a:cubicBezTo>
                    <a:cubicBezTo>
                      <a:pt x="4801" y="12177"/>
                      <a:pt x="8654" y="12785"/>
                      <a:pt x="11308" y="14170"/>
                    </a:cubicBezTo>
                    <a:cubicBezTo>
                      <a:pt x="13237" y="15177"/>
                      <a:pt x="16513" y="16542"/>
                      <a:pt x="16218" y="17999"/>
                    </a:cubicBezTo>
                    <a:cubicBezTo>
                      <a:pt x="16053" y="18816"/>
                      <a:pt x="14399" y="19391"/>
                      <a:pt x="14312" y="20121"/>
                    </a:cubicBezTo>
                    <a:cubicBezTo>
                      <a:pt x="15611" y="20246"/>
                      <a:pt x="16682" y="19552"/>
                      <a:pt x="16989" y="19234"/>
                    </a:cubicBezTo>
                    <a:cubicBezTo>
                      <a:pt x="15956" y="20199"/>
                      <a:pt x="18475" y="19920"/>
                      <a:pt x="19221" y="19183"/>
                    </a:cubicBezTo>
                    <a:cubicBezTo>
                      <a:pt x="19206" y="19272"/>
                      <a:pt x="19174" y="19417"/>
                      <a:pt x="19149" y="19503"/>
                    </a:cubicBezTo>
                    <a:cubicBezTo>
                      <a:pt x="19267" y="19092"/>
                      <a:pt x="20449" y="18563"/>
                      <a:pt x="20589" y="17989"/>
                    </a:cubicBezTo>
                    <a:cubicBezTo>
                      <a:pt x="20756" y="17302"/>
                      <a:pt x="20623" y="16571"/>
                      <a:pt x="20190" y="15907"/>
                    </a:cubicBezTo>
                    <a:cubicBezTo>
                      <a:pt x="18976" y="14044"/>
                      <a:pt x="15806" y="12488"/>
                      <a:pt x="13006" y="11085"/>
                    </a:cubicBezTo>
                    <a:cubicBezTo>
                      <a:pt x="11971" y="10566"/>
                      <a:pt x="9838" y="10006"/>
                      <a:pt x="9196" y="9372"/>
                    </a:cubicBezTo>
                    <a:cubicBezTo>
                      <a:pt x="7601" y="7797"/>
                      <a:pt x="12640" y="5910"/>
                      <a:pt x="14317" y="4750"/>
                    </a:cubicBezTo>
                    <a:close/>
                  </a:path>
                </a:pathLst>
              </a:custGeom>
              <a:solidFill>
                <a:srgbClr val="B177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99" name="شكل"/>
              <p:cNvSpPr/>
              <p:nvPr/>
            </p:nvSpPr>
            <p:spPr>
              <a:xfrm>
                <a:off x="324433" y="411780"/>
                <a:ext cx="26356" cy="51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016" fill="norm" stroke="1" extrusionOk="0">
                    <a:moveTo>
                      <a:pt x="530" y="997"/>
                    </a:moveTo>
                    <a:cubicBezTo>
                      <a:pt x="5772" y="2357"/>
                      <a:pt x="10060" y="5131"/>
                      <a:pt x="13250" y="7584"/>
                    </a:cubicBezTo>
                    <a:cubicBezTo>
                      <a:pt x="18293" y="11462"/>
                      <a:pt x="17729" y="15739"/>
                      <a:pt x="17602" y="20168"/>
                    </a:cubicBezTo>
                    <a:cubicBezTo>
                      <a:pt x="17569" y="21328"/>
                      <a:pt x="21107" y="21283"/>
                      <a:pt x="21119" y="20125"/>
                    </a:cubicBezTo>
                    <a:cubicBezTo>
                      <a:pt x="21163" y="15161"/>
                      <a:pt x="20792" y="11077"/>
                      <a:pt x="16580" y="6532"/>
                    </a:cubicBezTo>
                    <a:cubicBezTo>
                      <a:pt x="14224" y="3990"/>
                      <a:pt x="7032" y="-272"/>
                      <a:pt x="1000" y="13"/>
                    </a:cubicBezTo>
                    <a:cubicBezTo>
                      <a:pt x="40" y="59"/>
                      <a:pt x="-437" y="746"/>
                      <a:pt x="530" y="997"/>
                    </a:cubicBezTo>
                    <a:cubicBezTo>
                      <a:pt x="530" y="997"/>
                      <a:pt x="530" y="997"/>
                      <a:pt x="530" y="997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200" name="شكل"/>
              <p:cNvSpPr/>
              <p:nvPr/>
            </p:nvSpPr>
            <p:spPr>
              <a:xfrm>
                <a:off x="246444" y="483530"/>
                <a:ext cx="45572" cy="22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3" h="20302" fill="norm" stroke="1" extrusionOk="0">
                    <a:moveTo>
                      <a:pt x="408" y="20186"/>
                    </a:moveTo>
                    <a:cubicBezTo>
                      <a:pt x="2137" y="21045"/>
                      <a:pt x="5166" y="16903"/>
                      <a:pt x="6660" y="15626"/>
                    </a:cubicBezTo>
                    <a:cubicBezTo>
                      <a:pt x="11297" y="11658"/>
                      <a:pt x="15917" y="7257"/>
                      <a:pt x="20492" y="2921"/>
                    </a:cubicBezTo>
                    <a:cubicBezTo>
                      <a:pt x="21308" y="2148"/>
                      <a:pt x="20680" y="-555"/>
                      <a:pt x="19837" y="103"/>
                    </a:cubicBezTo>
                    <a:cubicBezTo>
                      <a:pt x="15787" y="3262"/>
                      <a:pt x="11875" y="6764"/>
                      <a:pt x="8040" y="10812"/>
                    </a:cubicBezTo>
                    <a:cubicBezTo>
                      <a:pt x="6960" y="11951"/>
                      <a:pt x="5823" y="12791"/>
                      <a:pt x="4745" y="13932"/>
                    </a:cubicBezTo>
                    <a:cubicBezTo>
                      <a:pt x="3856" y="14875"/>
                      <a:pt x="1698" y="18416"/>
                      <a:pt x="676" y="18105"/>
                    </a:cubicBezTo>
                    <a:cubicBezTo>
                      <a:pt x="-19" y="17894"/>
                      <a:pt x="-292" y="19838"/>
                      <a:pt x="408" y="20186"/>
                    </a:cubicBezTo>
                    <a:cubicBezTo>
                      <a:pt x="408" y="20186"/>
                      <a:pt x="408" y="20186"/>
                      <a:pt x="408" y="20186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201" name="شكل"/>
              <p:cNvSpPr/>
              <p:nvPr/>
            </p:nvSpPr>
            <p:spPr>
              <a:xfrm>
                <a:off x="305716" y="464813"/>
                <a:ext cx="11603" cy="8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27" h="18819" fill="norm" stroke="1" extrusionOk="0">
                    <a:moveTo>
                      <a:pt x="3663" y="18554"/>
                    </a:moveTo>
                    <a:cubicBezTo>
                      <a:pt x="9226" y="15748"/>
                      <a:pt x="13445" y="10602"/>
                      <a:pt x="17871" y="5369"/>
                    </a:cubicBezTo>
                    <a:cubicBezTo>
                      <a:pt x="20008" y="2843"/>
                      <a:pt x="17162" y="-1251"/>
                      <a:pt x="14936" y="368"/>
                    </a:cubicBezTo>
                    <a:cubicBezTo>
                      <a:pt x="10520" y="3587"/>
                      <a:pt x="6700" y="8476"/>
                      <a:pt x="1966" y="10785"/>
                    </a:cubicBezTo>
                    <a:cubicBezTo>
                      <a:pt x="-1592" y="12522"/>
                      <a:pt x="105" y="20349"/>
                      <a:pt x="3663" y="18554"/>
                    </a:cubicBezTo>
                    <a:cubicBezTo>
                      <a:pt x="3663" y="18554"/>
                      <a:pt x="3663" y="18554"/>
                      <a:pt x="3663" y="18554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sp>
        <p:nvSpPr>
          <p:cNvPr id="1204" name="تجميع"/>
          <p:cNvSpPr txBox="1"/>
          <p:nvPr/>
        </p:nvSpPr>
        <p:spPr>
          <a:xfrm>
            <a:off x="366195" y="-66149"/>
            <a:ext cx="984892" cy="57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49447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التصفح</a:t>
            </a:r>
          </a:p>
        </p:txBody>
      </p:sp>
      <p:sp>
        <p:nvSpPr>
          <p:cNvPr id="1205" name="مستطيل"/>
          <p:cNvSpPr/>
          <p:nvPr/>
        </p:nvSpPr>
        <p:spPr>
          <a:xfrm>
            <a:off x="-6362" y="5004475"/>
            <a:ext cx="9156724" cy="14878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208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1206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07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209" name="IMG_5113.png" descr="IMG_511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6703" y="372357"/>
            <a:ext cx="1003876" cy="1003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1" name="تجميع"/>
          <p:cNvGrpSpPr/>
          <p:nvPr/>
        </p:nvGrpSpPr>
        <p:grpSpPr>
          <a:xfrm>
            <a:off x="2594278" y="123164"/>
            <a:ext cx="6434970" cy="746246"/>
            <a:chOff x="0" y="0"/>
            <a:chExt cx="6434969" cy="746245"/>
          </a:xfrm>
        </p:grpSpPr>
        <p:grpSp>
          <p:nvGrpSpPr>
            <p:cNvPr id="1213" name="تجميع"/>
            <p:cNvGrpSpPr/>
            <p:nvPr/>
          </p:nvGrpSpPr>
          <p:grpSpPr>
            <a:xfrm>
              <a:off x="4870190" y="0"/>
              <a:ext cx="1564780" cy="342900"/>
              <a:chOff x="0" y="0"/>
              <a:chExt cx="1564778" cy="342900"/>
            </a:xfrm>
          </p:grpSpPr>
          <p:sp>
            <p:nvSpPr>
              <p:cNvPr id="1210" name="Google Shape;7539;p69"/>
              <p:cNvSpPr/>
              <p:nvPr/>
            </p:nvSpPr>
            <p:spPr>
              <a:xfrm flipH="1" rot="5400000">
                <a:off x="619766" y="-610842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1" name="Google Shape;7540;p69"/>
              <p:cNvSpPr/>
              <p:nvPr/>
            </p:nvSpPr>
            <p:spPr>
              <a:xfrm flipH="1" rot="5400000">
                <a:off x="385557" y="-377104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2" name="التاريخ:"/>
              <p:cNvSpPr txBox="1"/>
              <p:nvPr/>
            </p:nvSpPr>
            <p:spPr>
              <a:xfrm>
                <a:off x="875293" y="0"/>
                <a:ext cx="629559" cy="342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214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220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217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8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9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2" grpId="1"/>
      <p:bldP build="whole" bldLvl="1" animBg="1" rev="0" advAuto="0" spid="1147" grpId="2"/>
      <p:bldP build="whole" bldLvl="1" animBg="1" rev="0" advAuto="0" spid="120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197;p38"/>
          <p:cNvSpPr/>
          <p:nvPr/>
        </p:nvSpPr>
        <p:spPr>
          <a:xfrm flipH="1" rot="15702114">
            <a:off x="4013891" y="3034506"/>
            <a:ext cx="853913" cy="876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8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8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DFA7B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26" name="تجميع"/>
          <p:cNvGrpSpPr/>
          <p:nvPr/>
        </p:nvGrpSpPr>
        <p:grpSpPr>
          <a:xfrm>
            <a:off x="4039026" y="1279623"/>
            <a:ext cx="3227693" cy="1666368"/>
            <a:chOff x="0" y="0"/>
            <a:chExt cx="3227692" cy="1666366"/>
          </a:xfrm>
        </p:grpSpPr>
        <p:sp>
          <p:nvSpPr>
            <p:cNvPr id="1224" name="بعد مشاهدتك للعرض دوني كل ما استفدتي منه"/>
            <p:cNvSpPr txBox="1"/>
            <p:nvPr/>
          </p:nvSpPr>
          <p:spPr>
            <a:xfrm>
              <a:off x="191285" y="429148"/>
              <a:ext cx="2845122" cy="1000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300">
                  <a:solidFill>
                    <a:srgbClr val="535481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بعد مشاهدتك للعرض دوني كل ما استفدتي منه</a:t>
              </a:r>
            </a:p>
          </p:txBody>
        </p:sp>
        <p:sp>
          <p:nvSpPr>
            <p:cNvPr id="1225" name="Google Shape;209;p19"/>
            <p:cNvSpPr/>
            <p:nvPr/>
          </p:nvSpPr>
          <p:spPr>
            <a:xfrm flipH="1">
              <a:off x="-1" y="0"/>
              <a:ext cx="3227694" cy="166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7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2"/>
                    <a:pt x="2420" y="52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pic>
        <p:nvPicPr>
          <p:cNvPr id="1227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411923" y="4002035"/>
            <a:ext cx="1077268" cy="10772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2" name="Google Shape;2282;p54"/>
          <p:cNvGrpSpPr/>
          <p:nvPr/>
        </p:nvGrpSpPr>
        <p:grpSpPr>
          <a:xfrm>
            <a:off x="489036" y="1591966"/>
            <a:ext cx="3353407" cy="2553899"/>
            <a:chOff x="0" y="0"/>
            <a:chExt cx="3353406" cy="2553897"/>
          </a:xfrm>
        </p:grpSpPr>
        <p:sp>
          <p:nvSpPr>
            <p:cNvPr id="1228" name="Google Shape;2283;p54"/>
            <p:cNvSpPr/>
            <p:nvPr/>
          </p:nvSpPr>
          <p:spPr>
            <a:xfrm>
              <a:off x="115197" y="107128"/>
              <a:ext cx="3125761" cy="1905977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2284;p54"/>
            <p:cNvSpPr/>
            <p:nvPr/>
          </p:nvSpPr>
          <p:spPr>
            <a:xfrm>
              <a:off x="0" y="0"/>
              <a:ext cx="3353407" cy="2121615"/>
            </a:xfrm>
            <a:prstGeom prst="roundRect">
              <a:avLst>
                <a:gd name="adj" fmla="val 3857"/>
              </a:avLst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2285;p54"/>
            <p:cNvSpPr/>
            <p:nvPr/>
          </p:nvSpPr>
          <p:spPr>
            <a:xfrm>
              <a:off x="1102897" y="2121563"/>
              <a:ext cx="1144907" cy="43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246" fill="norm" stroke="1" extrusionOk="0">
                  <a:moveTo>
                    <a:pt x="4350" y="0"/>
                  </a:moveTo>
                  <a:cubicBezTo>
                    <a:pt x="4245" y="1604"/>
                    <a:pt x="4116" y="7013"/>
                    <a:pt x="3722" y="9621"/>
                  </a:cubicBezTo>
                  <a:cubicBezTo>
                    <a:pt x="3329" y="12228"/>
                    <a:pt x="2563" y="14078"/>
                    <a:pt x="1991" y="15643"/>
                  </a:cubicBezTo>
                  <a:cubicBezTo>
                    <a:pt x="1418" y="17207"/>
                    <a:pt x="607" y="18159"/>
                    <a:pt x="288" y="19007"/>
                  </a:cubicBezTo>
                  <a:cubicBezTo>
                    <a:pt x="-30" y="19854"/>
                    <a:pt x="-60" y="20375"/>
                    <a:pt x="79" y="20727"/>
                  </a:cubicBezTo>
                  <a:cubicBezTo>
                    <a:pt x="219" y="21079"/>
                    <a:pt x="259" y="21054"/>
                    <a:pt x="1125" y="21119"/>
                  </a:cubicBezTo>
                  <a:cubicBezTo>
                    <a:pt x="1991" y="21184"/>
                    <a:pt x="3553" y="21119"/>
                    <a:pt x="5275" y="21119"/>
                  </a:cubicBezTo>
                  <a:cubicBezTo>
                    <a:pt x="6997" y="21119"/>
                    <a:pt x="9317" y="21119"/>
                    <a:pt x="11457" y="21119"/>
                  </a:cubicBezTo>
                  <a:cubicBezTo>
                    <a:pt x="13597" y="21119"/>
                    <a:pt x="16528" y="21119"/>
                    <a:pt x="18116" y="21119"/>
                  </a:cubicBezTo>
                  <a:cubicBezTo>
                    <a:pt x="19704" y="21119"/>
                    <a:pt x="20425" y="21405"/>
                    <a:pt x="20983" y="21119"/>
                  </a:cubicBezTo>
                  <a:cubicBezTo>
                    <a:pt x="21540" y="20832"/>
                    <a:pt x="21500" y="19906"/>
                    <a:pt x="21461" y="19398"/>
                  </a:cubicBezTo>
                  <a:cubicBezTo>
                    <a:pt x="21421" y="18890"/>
                    <a:pt x="21271" y="19411"/>
                    <a:pt x="20744" y="18068"/>
                  </a:cubicBezTo>
                  <a:cubicBezTo>
                    <a:pt x="20216" y="16725"/>
                    <a:pt x="18877" y="14079"/>
                    <a:pt x="18295" y="11341"/>
                  </a:cubicBezTo>
                  <a:cubicBezTo>
                    <a:pt x="17713" y="8604"/>
                    <a:pt x="17414" y="3482"/>
                    <a:pt x="17250" y="1643"/>
                  </a:cubicBezTo>
                  <a:cubicBezTo>
                    <a:pt x="17086" y="-195"/>
                    <a:pt x="17300" y="535"/>
                    <a:pt x="17310" y="313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2286;p54"/>
            <p:cNvSpPr/>
            <p:nvPr/>
          </p:nvSpPr>
          <p:spPr>
            <a:xfrm>
              <a:off x="1115083" y="2513120"/>
              <a:ext cx="1128476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35" name="تجميع"/>
          <p:cNvGrpSpPr/>
          <p:nvPr/>
        </p:nvGrpSpPr>
        <p:grpSpPr>
          <a:xfrm rot="16200000">
            <a:off x="-572608" y="3836899"/>
            <a:ext cx="1826817" cy="501617"/>
            <a:chOff x="0" y="0"/>
            <a:chExt cx="1826816" cy="501616"/>
          </a:xfrm>
        </p:grpSpPr>
        <p:sp>
          <p:nvSpPr>
            <p:cNvPr id="1233" name="تجميع"/>
            <p:cNvSpPr txBox="1"/>
            <p:nvPr/>
          </p:nvSpPr>
          <p:spPr>
            <a:xfrm rot="21600000">
              <a:off x="227852" y="128327"/>
              <a:ext cx="1598965" cy="37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234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60742" cy="478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36" name="تجميع"/>
          <p:cNvSpPr txBox="1"/>
          <p:nvPr/>
        </p:nvSpPr>
        <p:spPr>
          <a:xfrm>
            <a:off x="194332" y="-186540"/>
            <a:ext cx="1173872" cy="68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49447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شاهد-دون</a:t>
            </a:r>
          </a:p>
        </p:txBody>
      </p:sp>
      <p:pic>
        <p:nvPicPr>
          <p:cNvPr id="1237" name="IMG_5089.png" descr="IMG_508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0690" y="282995"/>
            <a:ext cx="1041156" cy="1041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0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123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3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52" name="تجميع"/>
          <p:cNvGrpSpPr/>
          <p:nvPr/>
        </p:nvGrpSpPr>
        <p:grpSpPr>
          <a:xfrm>
            <a:off x="2594278" y="123164"/>
            <a:ext cx="6434970" cy="746246"/>
            <a:chOff x="0" y="0"/>
            <a:chExt cx="6434969" cy="746245"/>
          </a:xfrm>
        </p:grpSpPr>
        <p:grpSp>
          <p:nvGrpSpPr>
            <p:cNvPr id="1244" name="تجميع"/>
            <p:cNvGrpSpPr/>
            <p:nvPr/>
          </p:nvGrpSpPr>
          <p:grpSpPr>
            <a:xfrm>
              <a:off x="4870190" y="0"/>
              <a:ext cx="1564780" cy="342900"/>
              <a:chOff x="0" y="0"/>
              <a:chExt cx="1564778" cy="342900"/>
            </a:xfrm>
          </p:grpSpPr>
          <p:sp>
            <p:nvSpPr>
              <p:cNvPr id="1241" name="Google Shape;7539;p69"/>
              <p:cNvSpPr/>
              <p:nvPr/>
            </p:nvSpPr>
            <p:spPr>
              <a:xfrm flipH="1" rot="5400000">
                <a:off x="619766" y="-610842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2" name="Google Shape;7540;p69"/>
              <p:cNvSpPr/>
              <p:nvPr/>
            </p:nvSpPr>
            <p:spPr>
              <a:xfrm flipH="1" rot="5400000">
                <a:off x="385557" y="-377104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3" name="التاريخ:"/>
              <p:cNvSpPr txBox="1"/>
              <p:nvPr/>
            </p:nvSpPr>
            <p:spPr>
              <a:xfrm>
                <a:off x="875293" y="0"/>
                <a:ext cx="629559" cy="342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245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251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248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9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0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grpSp>
        <p:nvGrpSpPr>
          <p:cNvPr id="1279" name="تجميع"/>
          <p:cNvGrpSpPr/>
          <p:nvPr/>
        </p:nvGrpSpPr>
        <p:grpSpPr>
          <a:xfrm>
            <a:off x="7463302" y="1044159"/>
            <a:ext cx="1603051" cy="3826980"/>
            <a:chOff x="0" y="0"/>
            <a:chExt cx="1603049" cy="3826978"/>
          </a:xfrm>
        </p:grpSpPr>
        <p:grpSp>
          <p:nvGrpSpPr>
            <p:cNvPr id="1258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1253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4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255" name="sweet_circle.png" descr="sweet_circle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56" name="sweet_circle.png" descr="sweet_circle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57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1259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278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1276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1265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1260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261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1262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263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264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1266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126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268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126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7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7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272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1273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1274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1275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1277" name="sweet_circle.png" descr="sweet_circle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1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345162" y="3869408"/>
            <a:ext cx="1115147" cy="1115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2" name="لماذا ؟ لماذا ؟" descr="لماذا ؟ لماذا ؟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3634" y="1833860"/>
            <a:ext cx="1213717" cy="413955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285" name="IMG_5107.png"/>
          <p:cNvGrpSpPr/>
          <p:nvPr/>
        </p:nvGrpSpPr>
        <p:grpSpPr>
          <a:xfrm>
            <a:off x="1132976" y="1187716"/>
            <a:ext cx="2022736" cy="1706243"/>
            <a:chOff x="0" y="0"/>
            <a:chExt cx="2022735" cy="1706241"/>
          </a:xfrm>
        </p:grpSpPr>
        <p:pic>
          <p:nvPicPr>
            <p:cNvPr id="1284" name="IMG_5107.png" descr="IMG_510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603" t="13071" r="58982" b="50446"/>
            <a:stretch>
              <a:fillRect/>
            </a:stretch>
          </p:blipFill>
          <p:spPr>
            <a:xfrm>
              <a:off x="139700" y="139700"/>
              <a:ext cx="1743336" cy="14268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83" name="IMG_5107.png" descr="IMG_5107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022736" cy="1706243"/>
            </a:xfrm>
            <a:prstGeom prst="rect">
              <a:avLst/>
            </a:prstGeom>
            <a:effectLst/>
          </p:spPr>
        </p:pic>
      </p:grpSp>
      <p:grpSp>
        <p:nvGrpSpPr>
          <p:cNvPr id="1288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1286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7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89" name="تجميع"/>
          <p:cNvSpPr txBox="1"/>
          <p:nvPr/>
        </p:nvSpPr>
        <p:spPr>
          <a:xfrm>
            <a:off x="142598" y="-27106"/>
            <a:ext cx="1349522" cy="4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000">
                <a:solidFill>
                  <a:srgbClr val="49447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العصف الذهني</a:t>
            </a:r>
          </a:p>
        </p:txBody>
      </p:sp>
      <p:pic>
        <p:nvPicPr>
          <p:cNvPr id="1290" name="IMG_5110.jpeg" descr="IMG_5110.jpeg"/>
          <p:cNvPicPr>
            <a:picLocks noChangeAspect="1"/>
          </p:cNvPicPr>
          <p:nvPr/>
        </p:nvPicPr>
        <p:blipFill>
          <a:blip r:embed="rId6">
            <a:extLst/>
          </a:blip>
          <a:srcRect l="21824" t="9562" r="21824" b="0"/>
          <a:stretch>
            <a:fillRect/>
          </a:stretch>
        </p:blipFill>
        <p:spPr>
          <a:xfrm flipH="1">
            <a:off x="350565" y="358741"/>
            <a:ext cx="665012" cy="106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1" name="IMG_5112.png" descr="IMG_5112.png"/>
          <p:cNvPicPr>
            <a:picLocks noChangeAspect="1"/>
          </p:cNvPicPr>
          <p:nvPr/>
        </p:nvPicPr>
        <p:blipFill>
          <a:blip r:embed="rId7">
            <a:extLst/>
          </a:blip>
          <a:srcRect l="29474" t="27178" r="12287" b="42431"/>
          <a:stretch>
            <a:fillRect/>
          </a:stretch>
        </p:blipFill>
        <p:spPr>
          <a:xfrm>
            <a:off x="3273111" y="1252445"/>
            <a:ext cx="4030953" cy="15768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4" name="تجميع"/>
          <p:cNvGrpSpPr/>
          <p:nvPr/>
        </p:nvGrpSpPr>
        <p:grpSpPr>
          <a:xfrm>
            <a:off x="1946605" y="3869408"/>
            <a:ext cx="3818489" cy="800806"/>
            <a:chOff x="0" y="0"/>
            <a:chExt cx="3818488" cy="800805"/>
          </a:xfrm>
        </p:grpSpPr>
        <p:sp>
          <p:nvSpPr>
            <p:cNvPr id="1292" name="شكل"/>
            <p:cNvSpPr/>
            <p:nvPr/>
          </p:nvSpPr>
          <p:spPr>
            <a:xfrm>
              <a:off x="-1" y="0"/>
              <a:ext cx="3818490" cy="8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5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293" name="اذكر عبارة صحيحه  حول الدول المجاورة للملكة العربية السعودية"/>
            <p:cNvSpPr txBox="1"/>
            <p:nvPr/>
          </p:nvSpPr>
          <p:spPr>
            <a:xfrm>
              <a:off x="155584" y="0"/>
              <a:ext cx="3507320" cy="521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اذكر عبارة صحيحه  حول الدول المجاورة للملكة العربية السعودية</a:t>
              </a:r>
            </a:p>
          </p:txBody>
        </p:sp>
      </p:grpSp>
      <p:grpSp>
        <p:nvGrpSpPr>
          <p:cNvPr id="1297" name="تجميع"/>
          <p:cNvGrpSpPr/>
          <p:nvPr/>
        </p:nvGrpSpPr>
        <p:grpSpPr>
          <a:xfrm>
            <a:off x="3516350" y="2905221"/>
            <a:ext cx="3818489" cy="800807"/>
            <a:chOff x="0" y="0"/>
            <a:chExt cx="3818488" cy="800805"/>
          </a:xfrm>
        </p:grpSpPr>
        <p:sp>
          <p:nvSpPr>
            <p:cNvPr id="1295" name="شكل"/>
            <p:cNvSpPr/>
            <p:nvPr/>
          </p:nvSpPr>
          <p:spPr>
            <a:xfrm>
              <a:off x="-1" y="0"/>
              <a:ext cx="3818490" cy="8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5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296" name="ضع تخميناً حول ما إذا كان هناك بحر في مدينة الرياض"/>
            <p:cNvSpPr txBox="1"/>
            <p:nvPr/>
          </p:nvSpPr>
          <p:spPr>
            <a:xfrm>
              <a:off x="155584" y="44802"/>
              <a:ext cx="3507320" cy="521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ضع تخميناً حول ما إذا كان هناك بحر في مدينة الرياض </a:t>
              </a:r>
            </a:p>
          </p:txBody>
        </p:sp>
      </p:grpSp>
      <p:grpSp>
        <p:nvGrpSpPr>
          <p:cNvPr id="1309" name="تجميع"/>
          <p:cNvGrpSpPr/>
          <p:nvPr/>
        </p:nvGrpSpPr>
        <p:grpSpPr>
          <a:xfrm>
            <a:off x="2594278" y="123164"/>
            <a:ext cx="6434970" cy="746246"/>
            <a:chOff x="0" y="0"/>
            <a:chExt cx="6434969" cy="746245"/>
          </a:xfrm>
        </p:grpSpPr>
        <p:grpSp>
          <p:nvGrpSpPr>
            <p:cNvPr id="1301" name="تجميع"/>
            <p:cNvGrpSpPr/>
            <p:nvPr/>
          </p:nvGrpSpPr>
          <p:grpSpPr>
            <a:xfrm>
              <a:off x="4870190" y="0"/>
              <a:ext cx="1564780" cy="342900"/>
              <a:chOff x="0" y="0"/>
              <a:chExt cx="1564778" cy="342900"/>
            </a:xfrm>
          </p:grpSpPr>
          <p:sp>
            <p:nvSpPr>
              <p:cNvPr id="1298" name="Google Shape;7539;p69"/>
              <p:cNvSpPr/>
              <p:nvPr/>
            </p:nvSpPr>
            <p:spPr>
              <a:xfrm flipH="1" rot="5400000">
                <a:off x="619766" y="-610842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9" name="Google Shape;7540;p69"/>
              <p:cNvSpPr/>
              <p:nvPr/>
            </p:nvSpPr>
            <p:spPr>
              <a:xfrm flipH="1" rot="5400000">
                <a:off x="385557" y="-377104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0" name="التاريخ:"/>
              <p:cNvSpPr txBox="1"/>
              <p:nvPr/>
            </p:nvSpPr>
            <p:spPr>
              <a:xfrm>
                <a:off x="875293" y="0"/>
                <a:ext cx="629559" cy="342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302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308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305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6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7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grpSp>
        <p:nvGrpSpPr>
          <p:cNvPr id="1336" name="تجميع"/>
          <p:cNvGrpSpPr/>
          <p:nvPr/>
        </p:nvGrpSpPr>
        <p:grpSpPr>
          <a:xfrm>
            <a:off x="7463302" y="1044159"/>
            <a:ext cx="1603051" cy="3826980"/>
            <a:chOff x="0" y="0"/>
            <a:chExt cx="1603049" cy="3826978"/>
          </a:xfrm>
        </p:grpSpPr>
        <p:grpSp>
          <p:nvGrpSpPr>
            <p:cNvPr id="1315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1310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1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312" name="sweet_circle.png" descr="sweet_circle.png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3" name="sweet_circle.png" descr="sweet_circle.png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14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1316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335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1333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1322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1317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18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1319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320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321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1323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132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325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132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32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32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329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1330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1331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1332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1334" name="sweet_circle.png" descr="sweet_circle.png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339" name="تجميع"/>
          <p:cNvGrpSpPr/>
          <p:nvPr/>
        </p:nvGrpSpPr>
        <p:grpSpPr>
          <a:xfrm rot="16200000">
            <a:off x="-554876" y="3850805"/>
            <a:ext cx="1828054" cy="387118"/>
            <a:chOff x="0" y="0"/>
            <a:chExt cx="1828052" cy="387117"/>
          </a:xfrm>
        </p:grpSpPr>
        <p:sp>
          <p:nvSpPr>
            <p:cNvPr id="1337" name="تجميع"/>
            <p:cNvSpPr txBox="1"/>
            <p:nvPr/>
          </p:nvSpPr>
          <p:spPr>
            <a:xfrm rot="21600000">
              <a:off x="169854" y="0"/>
              <a:ext cx="1658199" cy="387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338" name="sweet_twitter.png" descr="sweet_twitter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9785"/>
              <a:ext cx="353892" cy="367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4" grpId="1"/>
      <p:bldP build="whole" bldLvl="1" animBg="1" rev="0" advAuto="0" spid="129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3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34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4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344" name="مستطيل"/>
          <p:cNvSpPr/>
          <p:nvPr/>
        </p:nvSpPr>
        <p:spPr>
          <a:xfrm>
            <a:off x="377802" y="2445835"/>
            <a:ext cx="6667501" cy="805503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45" name="هي صواب العبارة  T أو خطؤها F"/>
          <p:cNvSpPr txBox="1"/>
          <p:nvPr/>
        </p:nvSpPr>
        <p:spPr>
          <a:xfrm>
            <a:off x="-3703" y="2707741"/>
            <a:ext cx="6027172" cy="3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هي صواب العبارة  T أو خطؤها F</a:t>
            </a:r>
          </a:p>
        </p:txBody>
      </p:sp>
      <p:sp>
        <p:nvSpPr>
          <p:cNvPr id="1346" name="مستطيل"/>
          <p:cNvSpPr/>
          <p:nvPr/>
        </p:nvSpPr>
        <p:spPr>
          <a:xfrm>
            <a:off x="381074" y="1173046"/>
            <a:ext cx="6590073" cy="805503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373" name="تجميع"/>
          <p:cNvGrpSpPr/>
          <p:nvPr/>
        </p:nvGrpSpPr>
        <p:grpSpPr>
          <a:xfrm>
            <a:off x="5933113" y="992473"/>
            <a:ext cx="1353282" cy="721917"/>
            <a:chOff x="0" y="0"/>
            <a:chExt cx="1353280" cy="721915"/>
          </a:xfrm>
        </p:grpSpPr>
        <p:grpSp>
          <p:nvGrpSpPr>
            <p:cNvPr id="1371" name="تجميع"/>
            <p:cNvGrpSpPr/>
            <p:nvPr/>
          </p:nvGrpSpPr>
          <p:grpSpPr>
            <a:xfrm>
              <a:off x="-1" y="0"/>
              <a:ext cx="1353282" cy="721916"/>
              <a:chOff x="0" y="0"/>
              <a:chExt cx="1353280" cy="721915"/>
            </a:xfrm>
          </p:grpSpPr>
          <p:sp>
            <p:nvSpPr>
              <p:cNvPr id="1347" name="Google Shape;3410;p64"/>
              <p:cNvSpPr/>
              <p:nvPr/>
            </p:nvSpPr>
            <p:spPr>
              <a:xfrm flipH="1">
                <a:off x="0" y="0"/>
                <a:ext cx="1353281" cy="721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5612" y="0"/>
                    </a:lnTo>
                    <a:close/>
                  </a:path>
                </a:pathLst>
              </a:custGeom>
              <a:solidFill>
                <a:srgbClr val="A3D7D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70" name="تجميع"/>
              <p:cNvGrpSpPr/>
              <p:nvPr/>
            </p:nvGrpSpPr>
            <p:grpSpPr>
              <a:xfrm>
                <a:off x="553646" y="325263"/>
                <a:ext cx="547150" cy="348249"/>
                <a:chOff x="0" y="0"/>
                <a:chExt cx="547148" cy="348248"/>
              </a:xfrm>
            </p:grpSpPr>
            <p:grpSp>
              <p:nvGrpSpPr>
                <p:cNvPr id="1358" name="تجميع"/>
                <p:cNvGrpSpPr/>
                <p:nvPr/>
              </p:nvGrpSpPr>
              <p:grpSpPr>
                <a:xfrm rot="10800000">
                  <a:off x="0" y="103212"/>
                  <a:ext cx="256674" cy="245037"/>
                  <a:chOff x="0" y="0"/>
                  <a:chExt cx="256673" cy="245035"/>
                </a:xfrm>
              </p:grpSpPr>
              <p:sp>
                <p:nvSpPr>
                  <p:cNvPr id="1348" name="Google Shape;7909;p70"/>
                  <p:cNvSpPr/>
                  <p:nvPr/>
                </p:nvSpPr>
                <p:spPr>
                  <a:xfrm>
                    <a:off x="4187" y="107826"/>
                    <a:ext cx="70960" cy="1330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693" y="0"/>
                        </a:moveTo>
                        <a:cubicBezTo>
                          <a:pt x="1200" y="0"/>
                          <a:pt x="0" y="652"/>
                          <a:pt x="0" y="1448"/>
                        </a:cubicBezTo>
                        <a:lnTo>
                          <a:pt x="0" y="20161"/>
                        </a:lnTo>
                        <a:cubicBezTo>
                          <a:pt x="0" y="20957"/>
                          <a:pt x="1200" y="21600"/>
                          <a:pt x="2693" y="21600"/>
                        </a:cubicBezTo>
                        <a:lnTo>
                          <a:pt x="18891" y="21600"/>
                        </a:lnTo>
                        <a:cubicBezTo>
                          <a:pt x="20384" y="21600"/>
                          <a:pt x="21584" y="20957"/>
                          <a:pt x="21600" y="20161"/>
                        </a:cubicBezTo>
                        <a:lnTo>
                          <a:pt x="21600" y="1448"/>
                        </a:lnTo>
                        <a:cubicBezTo>
                          <a:pt x="21600" y="652"/>
                          <a:pt x="20384" y="0"/>
                          <a:pt x="18891" y="0"/>
                        </a:cubicBezTo>
                        <a:close/>
                      </a:path>
                    </a:pathLst>
                  </a:custGeom>
                  <a:solidFill>
                    <a:srgbClr val="657E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49" name="Google Shape;7910;p70"/>
                  <p:cNvSpPr/>
                  <p:nvPr/>
                </p:nvSpPr>
                <p:spPr>
                  <a:xfrm>
                    <a:off x="4117" y="107826"/>
                    <a:ext cx="26610" cy="1330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238" y="0"/>
                        </a:moveTo>
                        <a:cubicBezTo>
                          <a:pt x="3258" y="0"/>
                          <a:pt x="0" y="652"/>
                          <a:pt x="0" y="1448"/>
                        </a:cubicBezTo>
                        <a:lnTo>
                          <a:pt x="0" y="20161"/>
                        </a:lnTo>
                        <a:cubicBezTo>
                          <a:pt x="0" y="20957"/>
                          <a:pt x="3258" y="21600"/>
                          <a:pt x="7238" y="21600"/>
                        </a:cubicBezTo>
                        <a:lnTo>
                          <a:pt x="21600" y="21600"/>
                        </a:lnTo>
                        <a:cubicBezTo>
                          <a:pt x="17620" y="21600"/>
                          <a:pt x="14419" y="20957"/>
                          <a:pt x="14419" y="20161"/>
                        </a:cubicBezTo>
                        <a:lnTo>
                          <a:pt x="14419" y="1448"/>
                        </a:lnTo>
                        <a:cubicBezTo>
                          <a:pt x="14419" y="652"/>
                          <a:pt x="17620" y="0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A3D7D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50" name="Google Shape;7911;p70"/>
                  <p:cNvSpPr/>
                  <p:nvPr/>
                </p:nvSpPr>
                <p:spPr>
                  <a:xfrm>
                    <a:off x="75094" y="4170"/>
                    <a:ext cx="177347" cy="2234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93" h="21600" fill="norm" stroke="1" extrusionOk="0">
                        <a:moveTo>
                          <a:pt x="7443" y="0"/>
                        </a:moveTo>
                        <a:cubicBezTo>
                          <a:pt x="6578" y="0"/>
                          <a:pt x="5912" y="160"/>
                          <a:pt x="5912" y="160"/>
                        </a:cubicBezTo>
                        <a:lnTo>
                          <a:pt x="5912" y="5739"/>
                        </a:lnTo>
                        <a:lnTo>
                          <a:pt x="0" y="11739"/>
                        </a:lnTo>
                        <a:lnTo>
                          <a:pt x="0" y="20311"/>
                        </a:lnTo>
                        <a:lnTo>
                          <a:pt x="3225" y="21600"/>
                        </a:lnTo>
                        <a:lnTo>
                          <a:pt x="17737" y="21600"/>
                        </a:lnTo>
                        <a:cubicBezTo>
                          <a:pt x="18832" y="21588"/>
                          <a:pt x="19752" y="20917"/>
                          <a:pt x="19853" y="20045"/>
                        </a:cubicBezTo>
                        <a:cubicBezTo>
                          <a:pt x="19955" y="19166"/>
                          <a:pt x="19217" y="18375"/>
                          <a:pt x="18136" y="18201"/>
                        </a:cubicBezTo>
                        <a:lnTo>
                          <a:pt x="18136" y="18166"/>
                        </a:lnTo>
                        <a:cubicBezTo>
                          <a:pt x="18181" y="18166"/>
                          <a:pt x="18223" y="18172"/>
                          <a:pt x="18267" y="18172"/>
                        </a:cubicBezTo>
                        <a:cubicBezTo>
                          <a:pt x="19405" y="18172"/>
                          <a:pt x="20346" y="17467"/>
                          <a:pt x="20418" y="16565"/>
                        </a:cubicBezTo>
                        <a:cubicBezTo>
                          <a:pt x="20484" y="15657"/>
                          <a:pt x="19665" y="14866"/>
                          <a:pt x="18534" y="14756"/>
                        </a:cubicBezTo>
                        <a:lnTo>
                          <a:pt x="18534" y="14726"/>
                        </a:lnTo>
                        <a:cubicBezTo>
                          <a:pt x="18629" y="14738"/>
                          <a:pt x="18716" y="14738"/>
                          <a:pt x="18811" y="14738"/>
                        </a:cubicBezTo>
                        <a:cubicBezTo>
                          <a:pt x="18815" y="14738"/>
                          <a:pt x="18819" y="14738"/>
                          <a:pt x="18824" y="14738"/>
                        </a:cubicBezTo>
                        <a:cubicBezTo>
                          <a:pt x="19984" y="14738"/>
                          <a:pt x="20934" y="14001"/>
                          <a:pt x="20970" y="13080"/>
                        </a:cubicBezTo>
                        <a:cubicBezTo>
                          <a:pt x="21006" y="12149"/>
                          <a:pt x="20107" y="11368"/>
                          <a:pt x="18948" y="11310"/>
                        </a:cubicBezTo>
                        <a:lnTo>
                          <a:pt x="18948" y="11277"/>
                        </a:lnTo>
                        <a:cubicBezTo>
                          <a:pt x="19084" y="11297"/>
                          <a:pt x="19219" y="11307"/>
                          <a:pt x="19352" y="11307"/>
                        </a:cubicBezTo>
                        <a:cubicBezTo>
                          <a:pt x="20433" y="11307"/>
                          <a:pt x="21380" y="10646"/>
                          <a:pt x="21484" y="9755"/>
                        </a:cubicBezTo>
                        <a:cubicBezTo>
                          <a:pt x="21600" y="8750"/>
                          <a:pt x="20615" y="7878"/>
                          <a:pt x="19346" y="7878"/>
                        </a:cubicBezTo>
                        <a:lnTo>
                          <a:pt x="11281" y="7878"/>
                        </a:lnTo>
                        <a:lnTo>
                          <a:pt x="11281" y="3593"/>
                        </a:lnTo>
                        <a:cubicBezTo>
                          <a:pt x="11281" y="538"/>
                          <a:pt x="9029" y="0"/>
                          <a:pt x="7443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51" name="Google Shape;7912;p70"/>
                  <p:cNvSpPr/>
                  <p:nvPr/>
                </p:nvSpPr>
                <p:spPr>
                  <a:xfrm>
                    <a:off x="75094" y="200980"/>
                    <a:ext cx="164094" cy="266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5" h="21600" fill="norm" stroke="1" extrusionOk="0">
                        <a:moveTo>
                          <a:pt x="0" y="0"/>
                        </a:moveTo>
                        <a:lnTo>
                          <a:pt x="0" y="10779"/>
                        </a:lnTo>
                        <a:lnTo>
                          <a:pt x="3432" y="21600"/>
                        </a:lnTo>
                        <a:lnTo>
                          <a:pt x="18877" y="21600"/>
                        </a:lnTo>
                        <a:cubicBezTo>
                          <a:pt x="20497" y="21600"/>
                          <a:pt x="21600" y="11260"/>
                          <a:pt x="20999" y="1799"/>
                        </a:cubicBezTo>
                        <a:cubicBezTo>
                          <a:pt x="20644" y="7238"/>
                          <a:pt x="19804" y="10779"/>
                          <a:pt x="18877" y="10779"/>
                        </a:cubicBezTo>
                        <a:lnTo>
                          <a:pt x="3432" y="1077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9AEB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52" name="Google Shape;7913;p70"/>
                  <p:cNvSpPr/>
                  <p:nvPr/>
                </p:nvSpPr>
                <p:spPr>
                  <a:xfrm>
                    <a:off x="199340" y="169888"/>
                    <a:ext cx="44319" cy="22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33" h="21600" fill="norm" stroke="1" extrusionOk="0">
                        <a:moveTo>
                          <a:pt x="20274" y="0"/>
                        </a:moveTo>
                        <a:cubicBezTo>
                          <a:pt x="19328" y="7682"/>
                          <a:pt x="16063" y="12984"/>
                          <a:pt x="12328" y="12984"/>
                        </a:cubicBezTo>
                        <a:lnTo>
                          <a:pt x="0" y="12984"/>
                        </a:lnTo>
                        <a:lnTo>
                          <a:pt x="0" y="21600"/>
                        </a:lnTo>
                        <a:lnTo>
                          <a:pt x="12328" y="21600"/>
                        </a:lnTo>
                        <a:cubicBezTo>
                          <a:pt x="17671" y="21600"/>
                          <a:pt x="21600" y="10944"/>
                          <a:pt x="20274" y="0"/>
                        </a:cubicBezTo>
                        <a:close/>
                      </a:path>
                    </a:pathLst>
                  </a:custGeom>
                  <a:solidFill>
                    <a:srgbClr val="99AEB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53" name="Google Shape;7914;p70"/>
                  <p:cNvSpPr/>
                  <p:nvPr/>
                </p:nvSpPr>
                <p:spPr>
                  <a:xfrm>
                    <a:off x="199270" y="134434"/>
                    <a:ext cx="48820" cy="22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27" h="21600" fill="norm" stroke="1" extrusionOk="0">
                        <a:moveTo>
                          <a:pt x="20391" y="0"/>
                        </a:moveTo>
                        <a:cubicBezTo>
                          <a:pt x="19528" y="7631"/>
                          <a:pt x="16550" y="12984"/>
                          <a:pt x="13115" y="12984"/>
                        </a:cubicBezTo>
                        <a:lnTo>
                          <a:pt x="0" y="12984"/>
                        </a:lnTo>
                        <a:lnTo>
                          <a:pt x="0" y="21600"/>
                        </a:lnTo>
                        <a:lnTo>
                          <a:pt x="13115" y="21600"/>
                        </a:lnTo>
                        <a:cubicBezTo>
                          <a:pt x="18010" y="21600"/>
                          <a:pt x="21600" y="10944"/>
                          <a:pt x="20391" y="0"/>
                        </a:cubicBezTo>
                        <a:close/>
                      </a:path>
                    </a:pathLst>
                  </a:custGeom>
                  <a:solidFill>
                    <a:srgbClr val="99AEB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54" name="Google Shape;7915;p70"/>
                  <p:cNvSpPr/>
                  <p:nvPr/>
                </p:nvSpPr>
                <p:spPr>
                  <a:xfrm>
                    <a:off x="199270" y="98980"/>
                    <a:ext cx="53240" cy="22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0" h="21600" fill="norm" stroke="1" extrusionOk="0">
                        <a:moveTo>
                          <a:pt x="20481" y="0"/>
                        </a:moveTo>
                        <a:cubicBezTo>
                          <a:pt x="19694" y="7631"/>
                          <a:pt x="16946" y="12933"/>
                          <a:pt x="13785" y="12933"/>
                        </a:cubicBezTo>
                        <a:lnTo>
                          <a:pt x="0" y="12933"/>
                        </a:lnTo>
                        <a:lnTo>
                          <a:pt x="0" y="21600"/>
                        </a:lnTo>
                        <a:lnTo>
                          <a:pt x="13785" y="21600"/>
                        </a:lnTo>
                        <a:cubicBezTo>
                          <a:pt x="18296" y="21600"/>
                          <a:pt x="21600" y="10944"/>
                          <a:pt x="20481" y="0"/>
                        </a:cubicBezTo>
                        <a:close/>
                      </a:path>
                    </a:pathLst>
                  </a:custGeom>
                  <a:solidFill>
                    <a:srgbClr val="99AEB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55" name="Google Shape;7916;p70"/>
                  <p:cNvSpPr/>
                  <p:nvPr/>
                </p:nvSpPr>
                <p:spPr>
                  <a:xfrm>
                    <a:off x="39641" y="205412"/>
                    <a:ext cx="17745" cy="1769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32" y="0"/>
                        </a:moveTo>
                        <a:cubicBezTo>
                          <a:pt x="4864" y="0"/>
                          <a:pt x="0" y="4814"/>
                          <a:pt x="0" y="10800"/>
                        </a:cubicBezTo>
                        <a:cubicBezTo>
                          <a:pt x="0" y="16786"/>
                          <a:pt x="4864" y="21600"/>
                          <a:pt x="10832" y="21600"/>
                        </a:cubicBezTo>
                        <a:cubicBezTo>
                          <a:pt x="16736" y="21600"/>
                          <a:pt x="21600" y="16786"/>
                          <a:pt x="21600" y="10800"/>
                        </a:cubicBezTo>
                        <a:cubicBezTo>
                          <a:pt x="21600" y="4814"/>
                          <a:pt x="16736" y="0"/>
                          <a:pt x="10832" y="0"/>
                        </a:cubicBezTo>
                        <a:close/>
                      </a:path>
                    </a:pathLst>
                  </a:custGeom>
                  <a:solidFill>
                    <a:srgbClr val="C4CF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56" name="Google Shape;7917;p70"/>
                  <p:cNvSpPr/>
                  <p:nvPr/>
                </p:nvSpPr>
                <p:spPr>
                  <a:xfrm>
                    <a:off x="0" y="0"/>
                    <a:ext cx="256674" cy="2450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50" h="21600" fill="norm" stroke="1" extrusionOk="0">
                        <a:moveTo>
                          <a:pt x="11415" y="0"/>
                        </a:moveTo>
                        <a:cubicBezTo>
                          <a:pt x="10781" y="0"/>
                          <a:pt x="10293" y="152"/>
                          <a:pt x="10252" y="166"/>
                        </a:cubicBezTo>
                        <a:cubicBezTo>
                          <a:pt x="10107" y="208"/>
                          <a:pt x="10002" y="355"/>
                          <a:pt x="10002" y="514"/>
                        </a:cubicBezTo>
                        <a:lnTo>
                          <a:pt x="10002" y="5472"/>
                        </a:lnTo>
                        <a:lnTo>
                          <a:pt x="6599" y="10043"/>
                        </a:lnTo>
                        <a:cubicBezTo>
                          <a:pt x="6490" y="9516"/>
                          <a:pt x="6045" y="9142"/>
                          <a:pt x="5536" y="9142"/>
                        </a:cubicBezTo>
                        <a:lnTo>
                          <a:pt x="1089" y="9142"/>
                        </a:lnTo>
                        <a:cubicBezTo>
                          <a:pt x="488" y="9142"/>
                          <a:pt x="0" y="9653"/>
                          <a:pt x="0" y="10291"/>
                        </a:cubicBezTo>
                        <a:lnTo>
                          <a:pt x="0" y="11460"/>
                        </a:lnTo>
                        <a:cubicBezTo>
                          <a:pt x="0" y="11666"/>
                          <a:pt x="155" y="11829"/>
                          <a:pt x="350" y="11829"/>
                        </a:cubicBezTo>
                        <a:cubicBezTo>
                          <a:pt x="539" y="11829"/>
                          <a:pt x="694" y="11666"/>
                          <a:pt x="694" y="11460"/>
                        </a:cubicBezTo>
                        <a:lnTo>
                          <a:pt x="694" y="10291"/>
                        </a:lnTo>
                        <a:cubicBezTo>
                          <a:pt x="694" y="10059"/>
                          <a:pt x="873" y="9874"/>
                          <a:pt x="1089" y="9874"/>
                        </a:cubicBezTo>
                        <a:lnTo>
                          <a:pt x="5536" y="9874"/>
                        </a:lnTo>
                        <a:cubicBezTo>
                          <a:pt x="5751" y="9874"/>
                          <a:pt x="5930" y="10059"/>
                          <a:pt x="5930" y="10291"/>
                        </a:cubicBezTo>
                        <a:lnTo>
                          <a:pt x="5930" y="20451"/>
                        </a:lnTo>
                        <a:cubicBezTo>
                          <a:pt x="5930" y="20679"/>
                          <a:pt x="5751" y="20868"/>
                          <a:pt x="5536" y="20868"/>
                        </a:cubicBezTo>
                        <a:lnTo>
                          <a:pt x="1089" y="20868"/>
                        </a:lnTo>
                        <a:cubicBezTo>
                          <a:pt x="873" y="20868"/>
                          <a:pt x="694" y="20679"/>
                          <a:pt x="694" y="20451"/>
                        </a:cubicBezTo>
                        <a:lnTo>
                          <a:pt x="694" y="13026"/>
                        </a:lnTo>
                        <a:cubicBezTo>
                          <a:pt x="694" y="12819"/>
                          <a:pt x="539" y="12656"/>
                          <a:pt x="350" y="12656"/>
                        </a:cubicBezTo>
                        <a:cubicBezTo>
                          <a:pt x="155" y="12656"/>
                          <a:pt x="0" y="12819"/>
                          <a:pt x="0" y="13026"/>
                        </a:cubicBezTo>
                        <a:lnTo>
                          <a:pt x="0" y="20451"/>
                        </a:lnTo>
                        <a:cubicBezTo>
                          <a:pt x="0" y="21085"/>
                          <a:pt x="488" y="21595"/>
                          <a:pt x="1089" y="21600"/>
                        </a:cubicBezTo>
                        <a:lnTo>
                          <a:pt x="5536" y="21600"/>
                        </a:lnTo>
                        <a:cubicBezTo>
                          <a:pt x="6136" y="21595"/>
                          <a:pt x="6626" y="21085"/>
                          <a:pt x="6626" y="20451"/>
                        </a:cubicBezTo>
                        <a:lnTo>
                          <a:pt x="6626" y="19482"/>
                        </a:lnTo>
                        <a:lnTo>
                          <a:pt x="8343" y="20388"/>
                        </a:lnTo>
                        <a:cubicBezTo>
                          <a:pt x="8394" y="20414"/>
                          <a:pt x="8448" y="20425"/>
                          <a:pt x="8504" y="20425"/>
                        </a:cubicBezTo>
                        <a:lnTo>
                          <a:pt x="15174" y="20425"/>
                        </a:lnTo>
                        <a:cubicBezTo>
                          <a:pt x="15364" y="20425"/>
                          <a:pt x="15518" y="20262"/>
                          <a:pt x="15518" y="20062"/>
                        </a:cubicBezTo>
                        <a:cubicBezTo>
                          <a:pt x="15518" y="19856"/>
                          <a:pt x="15364" y="19693"/>
                          <a:pt x="15174" y="19693"/>
                        </a:cubicBezTo>
                        <a:lnTo>
                          <a:pt x="8584" y="19693"/>
                        </a:lnTo>
                        <a:lnTo>
                          <a:pt x="6626" y="18659"/>
                        </a:lnTo>
                        <a:lnTo>
                          <a:pt x="6626" y="11197"/>
                        </a:lnTo>
                        <a:lnTo>
                          <a:pt x="10626" y="5826"/>
                        </a:lnTo>
                        <a:cubicBezTo>
                          <a:pt x="10678" y="5758"/>
                          <a:pt x="10702" y="5678"/>
                          <a:pt x="10702" y="5600"/>
                        </a:cubicBezTo>
                        <a:lnTo>
                          <a:pt x="10702" y="809"/>
                        </a:lnTo>
                        <a:cubicBezTo>
                          <a:pt x="10879" y="774"/>
                          <a:pt x="11135" y="735"/>
                          <a:pt x="11426" y="735"/>
                        </a:cubicBezTo>
                        <a:cubicBezTo>
                          <a:pt x="11875" y="735"/>
                          <a:pt x="12402" y="827"/>
                          <a:pt x="12831" y="1167"/>
                        </a:cubicBezTo>
                        <a:cubicBezTo>
                          <a:pt x="13416" y="1626"/>
                          <a:pt x="13710" y="2458"/>
                          <a:pt x="13710" y="3644"/>
                        </a:cubicBezTo>
                        <a:lnTo>
                          <a:pt x="13710" y="7555"/>
                        </a:lnTo>
                        <a:cubicBezTo>
                          <a:pt x="13710" y="7755"/>
                          <a:pt x="13865" y="7919"/>
                          <a:pt x="14060" y="7919"/>
                        </a:cubicBezTo>
                        <a:lnTo>
                          <a:pt x="19616" y="7919"/>
                        </a:lnTo>
                        <a:cubicBezTo>
                          <a:pt x="20245" y="7919"/>
                          <a:pt x="20750" y="8456"/>
                          <a:pt x="20750" y="9114"/>
                        </a:cubicBezTo>
                        <a:cubicBezTo>
                          <a:pt x="20750" y="9779"/>
                          <a:pt x="20245" y="10311"/>
                          <a:pt x="19616" y="10311"/>
                        </a:cubicBezTo>
                        <a:lnTo>
                          <a:pt x="16653" y="10311"/>
                        </a:lnTo>
                        <a:cubicBezTo>
                          <a:pt x="16463" y="10311"/>
                          <a:pt x="16303" y="10475"/>
                          <a:pt x="16303" y="10680"/>
                        </a:cubicBezTo>
                        <a:cubicBezTo>
                          <a:pt x="16303" y="10880"/>
                          <a:pt x="16463" y="11045"/>
                          <a:pt x="16653" y="11045"/>
                        </a:cubicBezTo>
                        <a:lnTo>
                          <a:pt x="19317" y="11045"/>
                        </a:lnTo>
                        <a:cubicBezTo>
                          <a:pt x="19926" y="11086"/>
                          <a:pt x="20396" y="11634"/>
                          <a:pt x="20375" y="12277"/>
                        </a:cubicBezTo>
                        <a:cubicBezTo>
                          <a:pt x="20361" y="12921"/>
                          <a:pt x="19856" y="13436"/>
                          <a:pt x="19247" y="13436"/>
                        </a:cubicBezTo>
                        <a:lnTo>
                          <a:pt x="16653" y="13436"/>
                        </a:lnTo>
                        <a:cubicBezTo>
                          <a:pt x="16463" y="13436"/>
                          <a:pt x="16303" y="13601"/>
                          <a:pt x="16303" y="13805"/>
                        </a:cubicBezTo>
                        <a:cubicBezTo>
                          <a:pt x="16303" y="14005"/>
                          <a:pt x="16463" y="14170"/>
                          <a:pt x="16653" y="14170"/>
                        </a:cubicBezTo>
                        <a:lnTo>
                          <a:pt x="18971" y="14170"/>
                        </a:lnTo>
                        <a:cubicBezTo>
                          <a:pt x="18986" y="14174"/>
                          <a:pt x="19002" y="14181"/>
                          <a:pt x="19016" y="14181"/>
                        </a:cubicBezTo>
                        <a:cubicBezTo>
                          <a:pt x="19611" y="14259"/>
                          <a:pt x="20041" y="14813"/>
                          <a:pt x="20006" y="15445"/>
                        </a:cubicBezTo>
                        <a:cubicBezTo>
                          <a:pt x="19965" y="16072"/>
                          <a:pt x="19476" y="16561"/>
                          <a:pt x="18876" y="16561"/>
                        </a:cubicBezTo>
                        <a:lnTo>
                          <a:pt x="16653" y="16561"/>
                        </a:lnTo>
                        <a:cubicBezTo>
                          <a:pt x="16463" y="16561"/>
                          <a:pt x="16303" y="16731"/>
                          <a:pt x="16303" y="16931"/>
                        </a:cubicBezTo>
                        <a:cubicBezTo>
                          <a:pt x="16303" y="17132"/>
                          <a:pt x="16463" y="17300"/>
                          <a:pt x="16653" y="17300"/>
                        </a:cubicBezTo>
                        <a:lnTo>
                          <a:pt x="18652" y="17300"/>
                        </a:lnTo>
                        <a:cubicBezTo>
                          <a:pt x="18672" y="17306"/>
                          <a:pt x="18697" y="17315"/>
                          <a:pt x="18716" y="17321"/>
                        </a:cubicBezTo>
                        <a:cubicBezTo>
                          <a:pt x="19290" y="17437"/>
                          <a:pt x="19686" y="17996"/>
                          <a:pt x="19632" y="18607"/>
                        </a:cubicBezTo>
                        <a:cubicBezTo>
                          <a:pt x="19576" y="19219"/>
                          <a:pt x="19091" y="19688"/>
                          <a:pt x="18506" y="19693"/>
                        </a:cubicBezTo>
                        <a:lnTo>
                          <a:pt x="16653" y="19693"/>
                        </a:lnTo>
                        <a:cubicBezTo>
                          <a:pt x="16463" y="19693"/>
                          <a:pt x="16309" y="19856"/>
                          <a:pt x="16309" y="20056"/>
                        </a:cubicBezTo>
                        <a:cubicBezTo>
                          <a:pt x="16309" y="20262"/>
                          <a:pt x="16463" y="20425"/>
                          <a:pt x="16653" y="20425"/>
                        </a:cubicBezTo>
                        <a:lnTo>
                          <a:pt x="18506" y="20425"/>
                        </a:lnTo>
                        <a:cubicBezTo>
                          <a:pt x="19261" y="20425"/>
                          <a:pt x="19936" y="19936"/>
                          <a:pt x="20210" y="19191"/>
                        </a:cubicBezTo>
                        <a:cubicBezTo>
                          <a:pt x="20480" y="18449"/>
                          <a:pt x="20295" y="17606"/>
                          <a:pt x="19735" y="17067"/>
                        </a:cubicBezTo>
                        <a:cubicBezTo>
                          <a:pt x="20851" y="16441"/>
                          <a:pt x="21040" y="14839"/>
                          <a:pt x="20105" y="13942"/>
                        </a:cubicBezTo>
                        <a:cubicBezTo>
                          <a:pt x="20705" y="13605"/>
                          <a:pt x="21075" y="12952"/>
                          <a:pt x="21079" y="12240"/>
                        </a:cubicBezTo>
                        <a:cubicBezTo>
                          <a:pt x="21075" y="11698"/>
                          <a:pt x="20861" y="11181"/>
                          <a:pt x="20480" y="10817"/>
                        </a:cubicBezTo>
                        <a:cubicBezTo>
                          <a:pt x="21219" y="10402"/>
                          <a:pt x="21600" y="9505"/>
                          <a:pt x="21394" y="8645"/>
                        </a:cubicBezTo>
                        <a:cubicBezTo>
                          <a:pt x="21190" y="7787"/>
                          <a:pt x="20460" y="7186"/>
                          <a:pt x="19616" y="7186"/>
                        </a:cubicBezTo>
                        <a:lnTo>
                          <a:pt x="14410" y="7186"/>
                        </a:lnTo>
                        <a:lnTo>
                          <a:pt x="14410" y="3644"/>
                        </a:lnTo>
                        <a:cubicBezTo>
                          <a:pt x="14410" y="2216"/>
                          <a:pt x="14019" y="1183"/>
                          <a:pt x="13245" y="577"/>
                        </a:cubicBezTo>
                        <a:cubicBezTo>
                          <a:pt x="12668" y="123"/>
                          <a:pt x="11984" y="0"/>
                          <a:pt x="1141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57" name="Google Shape;7918;p70"/>
                  <p:cNvSpPr/>
                  <p:nvPr/>
                </p:nvSpPr>
                <p:spPr>
                  <a:xfrm>
                    <a:off x="35446" y="201207"/>
                    <a:ext cx="26075" cy="260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09" h="21600" fill="norm" stroke="1" extrusionOk="0">
                        <a:moveTo>
                          <a:pt x="9319" y="6906"/>
                        </a:moveTo>
                        <a:cubicBezTo>
                          <a:pt x="10137" y="6906"/>
                          <a:pt x="10966" y="7253"/>
                          <a:pt x="11635" y="8033"/>
                        </a:cubicBezTo>
                        <a:cubicBezTo>
                          <a:pt x="13753" y="10504"/>
                          <a:pt x="12267" y="14708"/>
                          <a:pt x="9294" y="14708"/>
                        </a:cubicBezTo>
                        <a:cubicBezTo>
                          <a:pt x="7424" y="14708"/>
                          <a:pt x="5938" y="12974"/>
                          <a:pt x="5938" y="10807"/>
                        </a:cubicBezTo>
                        <a:cubicBezTo>
                          <a:pt x="5938" y="8452"/>
                          <a:pt x="7598" y="6906"/>
                          <a:pt x="9319" y="6906"/>
                        </a:cubicBezTo>
                        <a:close/>
                        <a:moveTo>
                          <a:pt x="9208" y="0"/>
                        </a:moveTo>
                        <a:cubicBezTo>
                          <a:pt x="6929" y="0"/>
                          <a:pt x="4613" y="982"/>
                          <a:pt x="2718" y="3179"/>
                        </a:cubicBezTo>
                        <a:cubicBezTo>
                          <a:pt x="-3091" y="9955"/>
                          <a:pt x="1021" y="21600"/>
                          <a:pt x="9294" y="21600"/>
                        </a:cubicBezTo>
                        <a:cubicBezTo>
                          <a:pt x="14385" y="21600"/>
                          <a:pt x="18509" y="16745"/>
                          <a:pt x="18509" y="10807"/>
                        </a:cubicBezTo>
                        <a:cubicBezTo>
                          <a:pt x="18509" y="4306"/>
                          <a:pt x="13964" y="0"/>
                          <a:pt x="9208" y="0"/>
                        </a:cubicBezTo>
                        <a:close/>
                      </a:path>
                    </a:pathLst>
                  </a:custGeom>
                  <a:solidFill>
                    <a:srgbClr val="657E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grpSp>
              <p:nvGrpSpPr>
                <p:cNvPr id="1369" name="تجميع"/>
                <p:cNvGrpSpPr/>
                <p:nvPr/>
              </p:nvGrpSpPr>
              <p:grpSpPr>
                <a:xfrm>
                  <a:off x="290475" y="0"/>
                  <a:ext cx="256674" cy="245036"/>
                  <a:chOff x="0" y="0"/>
                  <a:chExt cx="256673" cy="245035"/>
                </a:xfrm>
              </p:grpSpPr>
              <p:sp>
                <p:nvSpPr>
                  <p:cNvPr id="1359" name="Google Shape;7909;p70"/>
                  <p:cNvSpPr/>
                  <p:nvPr/>
                </p:nvSpPr>
                <p:spPr>
                  <a:xfrm>
                    <a:off x="4187" y="107826"/>
                    <a:ext cx="70960" cy="1330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693" y="0"/>
                        </a:moveTo>
                        <a:cubicBezTo>
                          <a:pt x="1200" y="0"/>
                          <a:pt x="0" y="652"/>
                          <a:pt x="0" y="1448"/>
                        </a:cubicBezTo>
                        <a:lnTo>
                          <a:pt x="0" y="20161"/>
                        </a:lnTo>
                        <a:cubicBezTo>
                          <a:pt x="0" y="20957"/>
                          <a:pt x="1200" y="21600"/>
                          <a:pt x="2693" y="21600"/>
                        </a:cubicBezTo>
                        <a:lnTo>
                          <a:pt x="18891" y="21600"/>
                        </a:lnTo>
                        <a:cubicBezTo>
                          <a:pt x="20384" y="21600"/>
                          <a:pt x="21584" y="20957"/>
                          <a:pt x="21600" y="20161"/>
                        </a:cubicBezTo>
                        <a:lnTo>
                          <a:pt x="21600" y="1448"/>
                        </a:lnTo>
                        <a:cubicBezTo>
                          <a:pt x="21600" y="652"/>
                          <a:pt x="20384" y="0"/>
                          <a:pt x="18891" y="0"/>
                        </a:cubicBezTo>
                        <a:close/>
                      </a:path>
                    </a:pathLst>
                  </a:custGeom>
                  <a:solidFill>
                    <a:srgbClr val="657E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60" name="Google Shape;7910;p70"/>
                  <p:cNvSpPr/>
                  <p:nvPr/>
                </p:nvSpPr>
                <p:spPr>
                  <a:xfrm>
                    <a:off x="4117" y="107826"/>
                    <a:ext cx="26610" cy="1330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238" y="0"/>
                        </a:moveTo>
                        <a:cubicBezTo>
                          <a:pt x="3258" y="0"/>
                          <a:pt x="0" y="652"/>
                          <a:pt x="0" y="1448"/>
                        </a:cubicBezTo>
                        <a:lnTo>
                          <a:pt x="0" y="20161"/>
                        </a:lnTo>
                        <a:cubicBezTo>
                          <a:pt x="0" y="20957"/>
                          <a:pt x="3258" y="21600"/>
                          <a:pt x="7238" y="21600"/>
                        </a:cubicBezTo>
                        <a:lnTo>
                          <a:pt x="21600" y="21600"/>
                        </a:lnTo>
                        <a:cubicBezTo>
                          <a:pt x="17620" y="21600"/>
                          <a:pt x="14419" y="20957"/>
                          <a:pt x="14419" y="20161"/>
                        </a:cubicBezTo>
                        <a:lnTo>
                          <a:pt x="14419" y="1448"/>
                        </a:lnTo>
                        <a:cubicBezTo>
                          <a:pt x="14419" y="652"/>
                          <a:pt x="17620" y="0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A3D7D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61" name="Google Shape;7911;p70"/>
                  <p:cNvSpPr/>
                  <p:nvPr/>
                </p:nvSpPr>
                <p:spPr>
                  <a:xfrm>
                    <a:off x="75094" y="4170"/>
                    <a:ext cx="177347" cy="2234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93" h="21600" fill="norm" stroke="1" extrusionOk="0">
                        <a:moveTo>
                          <a:pt x="7443" y="0"/>
                        </a:moveTo>
                        <a:cubicBezTo>
                          <a:pt x="6578" y="0"/>
                          <a:pt x="5912" y="160"/>
                          <a:pt x="5912" y="160"/>
                        </a:cubicBezTo>
                        <a:lnTo>
                          <a:pt x="5912" y="5739"/>
                        </a:lnTo>
                        <a:lnTo>
                          <a:pt x="0" y="11739"/>
                        </a:lnTo>
                        <a:lnTo>
                          <a:pt x="0" y="20311"/>
                        </a:lnTo>
                        <a:lnTo>
                          <a:pt x="3225" y="21600"/>
                        </a:lnTo>
                        <a:lnTo>
                          <a:pt x="17737" y="21600"/>
                        </a:lnTo>
                        <a:cubicBezTo>
                          <a:pt x="18832" y="21588"/>
                          <a:pt x="19752" y="20917"/>
                          <a:pt x="19853" y="20045"/>
                        </a:cubicBezTo>
                        <a:cubicBezTo>
                          <a:pt x="19955" y="19166"/>
                          <a:pt x="19217" y="18375"/>
                          <a:pt x="18136" y="18201"/>
                        </a:cubicBezTo>
                        <a:lnTo>
                          <a:pt x="18136" y="18166"/>
                        </a:lnTo>
                        <a:cubicBezTo>
                          <a:pt x="18181" y="18166"/>
                          <a:pt x="18223" y="18172"/>
                          <a:pt x="18267" y="18172"/>
                        </a:cubicBezTo>
                        <a:cubicBezTo>
                          <a:pt x="19405" y="18172"/>
                          <a:pt x="20346" y="17467"/>
                          <a:pt x="20418" y="16565"/>
                        </a:cubicBezTo>
                        <a:cubicBezTo>
                          <a:pt x="20484" y="15657"/>
                          <a:pt x="19665" y="14866"/>
                          <a:pt x="18534" y="14756"/>
                        </a:cubicBezTo>
                        <a:lnTo>
                          <a:pt x="18534" y="14726"/>
                        </a:lnTo>
                        <a:cubicBezTo>
                          <a:pt x="18629" y="14738"/>
                          <a:pt x="18716" y="14738"/>
                          <a:pt x="18811" y="14738"/>
                        </a:cubicBezTo>
                        <a:cubicBezTo>
                          <a:pt x="18815" y="14738"/>
                          <a:pt x="18819" y="14738"/>
                          <a:pt x="18824" y="14738"/>
                        </a:cubicBezTo>
                        <a:cubicBezTo>
                          <a:pt x="19984" y="14738"/>
                          <a:pt x="20934" y="14001"/>
                          <a:pt x="20970" y="13080"/>
                        </a:cubicBezTo>
                        <a:cubicBezTo>
                          <a:pt x="21006" y="12149"/>
                          <a:pt x="20107" y="11368"/>
                          <a:pt x="18948" y="11310"/>
                        </a:cubicBezTo>
                        <a:lnTo>
                          <a:pt x="18948" y="11277"/>
                        </a:lnTo>
                        <a:cubicBezTo>
                          <a:pt x="19084" y="11297"/>
                          <a:pt x="19219" y="11307"/>
                          <a:pt x="19352" y="11307"/>
                        </a:cubicBezTo>
                        <a:cubicBezTo>
                          <a:pt x="20433" y="11307"/>
                          <a:pt x="21380" y="10646"/>
                          <a:pt x="21484" y="9755"/>
                        </a:cubicBezTo>
                        <a:cubicBezTo>
                          <a:pt x="21600" y="8750"/>
                          <a:pt x="20615" y="7878"/>
                          <a:pt x="19346" y="7878"/>
                        </a:cubicBezTo>
                        <a:lnTo>
                          <a:pt x="11281" y="7878"/>
                        </a:lnTo>
                        <a:lnTo>
                          <a:pt x="11281" y="3593"/>
                        </a:lnTo>
                        <a:cubicBezTo>
                          <a:pt x="11281" y="538"/>
                          <a:pt x="9029" y="0"/>
                          <a:pt x="7443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62" name="Google Shape;7912;p70"/>
                  <p:cNvSpPr/>
                  <p:nvPr/>
                </p:nvSpPr>
                <p:spPr>
                  <a:xfrm>
                    <a:off x="75094" y="200980"/>
                    <a:ext cx="164094" cy="266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65" h="21600" fill="norm" stroke="1" extrusionOk="0">
                        <a:moveTo>
                          <a:pt x="0" y="0"/>
                        </a:moveTo>
                        <a:lnTo>
                          <a:pt x="0" y="10779"/>
                        </a:lnTo>
                        <a:lnTo>
                          <a:pt x="3432" y="21600"/>
                        </a:lnTo>
                        <a:lnTo>
                          <a:pt x="18877" y="21600"/>
                        </a:lnTo>
                        <a:cubicBezTo>
                          <a:pt x="20497" y="21600"/>
                          <a:pt x="21600" y="11260"/>
                          <a:pt x="20999" y="1799"/>
                        </a:cubicBezTo>
                        <a:cubicBezTo>
                          <a:pt x="20644" y="7238"/>
                          <a:pt x="19804" y="10779"/>
                          <a:pt x="18877" y="10779"/>
                        </a:cubicBezTo>
                        <a:lnTo>
                          <a:pt x="3432" y="1077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9AEB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63" name="Google Shape;7913;p70"/>
                  <p:cNvSpPr/>
                  <p:nvPr/>
                </p:nvSpPr>
                <p:spPr>
                  <a:xfrm>
                    <a:off x="199340" y="169888"/>
                    <a:ext cx="44319" cy="22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33" h="21600" fill="norm" stroke="1" extrusionOk="0">
                        <a:moveTo>
                          <a:pt x="20274" y="0"/>
                        </a:moveTo>
                        <a:cubicBezTo>
                          <a:pt x="19328" y="7682"/>
                          <a:pt x="16063" y="12984"/>
                          <a:pt x="12328" y="12984"/>
                        </a:cubicBezTo>
                        <a:lnTo>
                          <a:pt x="0" y="12984"/>
                        </a:lnTo>
                        <a:lnTo>
                          <a:pt x="0" y="21600"/>
                        </a:lnTo>
                        <a:lnTo>
                          <a:pt x="12328" y="21600"/>
                        </a:lnTo>
                        <a:cubicBezTo>
                          <a:pt x="17671" y="21600"/>
                          <a:pt x="21600" y="10944"/>
                          <a:pt x="20274" y="0"/>
                        </a:cubicBezTo>
                        <a:close/>
                      </a:path>
                    </a:pathLst>
                  </a:custGeom>
                  <a:solidFill>
                    <a:srgbClr val="99AEB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64" name="Google Shape;7914;p70"/>
                  <p:cNvSpPr/>
                  <p:nvPr/>
                </p:nvSpPr>
                <p:spPr>
                  <a:xfrm>
                    <a:off x="199270" y="134434"/>
                    <a:ext cx="48820" cy="22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27" h="21600" fill="norm" stroke="1" extrusionOk="0">
                        <a:moveTo>
                          <a:pt x="20391" y="0"/>
                        </a:moveTo>
                        <a:cubicBezTo>
                          <a:pt x="19528" y="7631"/>
                          <a:pt x="16550" y="12984"/>
                          <a:pt x="13115" y="12984"/>
                        </a:cubicBezTo>
                        <a:lnTo>
                          <a:pt x="0" y="12984"/>
                        </a:lnTo>
                        <a:lnTo>
                          <a:pt x="0" y="21600"/>
                        </a:lnTo>
                        <a:lnTo>
                          <a:pt x="13115" y="21600"/>
                        </a:lnTo>
                        <a:cubicBezTo>
                          <a:pt x="18010" y="21600"/>
                          <a:pt x="21600" y="10944"/>
                          <a:pt x="20391" y="0"/>
                        </a:cubicBezTo>
                        <a:close/>
                      </a:path>
                    </a:pathLst>
                  </a:custGeom>
                  <a:solidFill>
                    <a:srgbClr val="99AEB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65" name="Google Shape;7915;p70"/>
                  <p:cNvSpPr/>
                  <p:nvPr/>
                </p:nvSpPr>
                <p:spPr>
                  <a:xfrm>
                    <a:off x="199270" y="98980"/>
                    <a:ext cx="53240" cy="22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0" h="21600" fill="norm" stroke="1" extrusionOk="0">
                        <a:moveTo>
                          <a:pt x="20481" y="0"/>
                        </a:moveTo>
                        <a:cubicBezTo>
                          <a:pt x="19694" y="7631"/>
                          <a:pt x="16946" y="12933"/>
                          <a:pt x="13785" y="12933"/>
                        </a:cubicBezTo>
                        <a:lnTo>
                          <a:pt x="0" y="12933"/>
                        </a:lnTo>
                        <a:lnTo>
                          <a:pt x="0" y="21600"/>
                        </a:lnTo>
                        <a:lnTo>
                          <a:pt x="13785" y="21600"/>
                        </a:lnTo>
                        <a:cubicBezTo>
                          <a:pt x="18296" y="21600"/>
                          <a:pt x="21600" y="10944"/>
                          <a:pt x="20481" y="0"/>
                        </a:cubicBezTo>
                        <a:close/>
                      </a:path>
                    </a:pathLst>
                  </a:custGeom>
                  <a:solidFill>
                    <a:srgbClr val="99AEB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66" name="Google Shape;7916;p70"/>
                  <p:cNvSpPr/>
                  <p:nvPr/>
                </p:nvSpPr>
                <p:spPr>
                  <a:xfrm>
                    <a:off x="39641" y="205412"/>
                    <a:ext cx="17745" cy="1769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32" y="0"/>
                        </a:moveTo>
                        <a:cubicBezTo>
                          <a:pt x="4864" y="0"/>
                          <a:pt x="0" y="4814"/>
                          <a:pt x="0" y="10800"/>
                        </a:cubicBezTo>
                        <a:cubicBezTo>
                          <a:pt x="0" y="16786"/>
                          <a:pt x="4864" y="21600"/>
                          <a:pt x="10832" y="21600"/>
                        </a:cubicBezTo>
                        <a:cubicBezTo>
                          <a:pt x="16736" y="21600"/>
                          <a:pt x="21600" y="16786"/>
                          <a:pt x="21600" y="10800"/>
                        </a:cubicBezTo>
                        <a:cubicBezTo>
                          <a:pt x="21600" y="4814"/>
                          <a:pt x="16736" y="0"/>
                          <a:pt x="10832" y="0"/>
                        </a:cubicBezTo>
                        <a:close/>
                      </a:path>
                    </a:pathLst>
                  </a:custGeom>
                  <a:solidFill>
                    <a:srgbClr val="C4CF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67" name="Google Shape;7917;p70"/>
                  <p:cNvSpPr/>
                  <p:nvPr/>
                </p:nvSpPr>
                <p:spPr>
                  <a:xfrm>
                    <a:off x="0" y="0"/>
                    <a:ext cx="256674" cy="2450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50" h="21600" fill="norm" stroke="1" extrusionOk="0">
                        <a:moveTo>
                          <a:pt x="11415" y="0"/>
                        </a:moveTo>
                        <a:cubicBezTo>
                          <a:pt x="10781" y="0"/>
                          <a:pt x="10293" y="152"/>
                          <a:pt x="10252" y="166"/>
                        </a:cubicBezTo>
                        <a:cubicBezTo>
                          <a:pt x="10107" y="208"/>
                          <a:pt x="10002" y="355"/>
                          <a:pt x="10002" y="514"/>
                        </a:cubicBezTo>
                        <a:lnTo>
                          <a:pt x="10002" y="5472"/>
                        </a:lnTo>
                        <a:lnTo>
                          <a:pt x="6599" y="10043"/>
                        </a:lnTo>
                        <a:cubicBezTo>
                          <a:pt x="6490" y="9516"/>
                          <a:pt x="6045" y="9142"/>
                          <a:pt x="5536" y="9142"/>
                        </a:cubicBezTo>
                        <a:lnTo>
                          <a:pt x="1089" y="9142"/>
                        </a:lnTo>
                        <a:cubicBezTo>
                          <a:pt x="488" y="9142"/>
                          <a:pt x="0" y="9653"/>
                          <a:pt x="0" y="10291"/>
                        </a:cubicBezTo>
                        <a:lnTo>
                          <a:pt x="0" y="11460"/>
                        </a:lnTo>
                        <a:cubicBezTo>
                          <a:pt x="0" y="11666"/>
                          <a:pt x="155" y="11829"/>
                          <a:pt x="350" y="11829"/>
                        </a:cubicBezTo>
                        <a:cubicBezTo>
                          <a:pt x="539" y="11829"/>
                          <a:pt x="694" y="11666"/>
                          <a:pt x="694" y="11460"/>
                        </a:cubicBezTo>
                        <a:lnTo>
                          <a:pt x="694" y="10291"/>
                        </a:lnTo>
                        <a:cubicBezTo>
                          <a:pt x="694" y="10059"/>
                          <a:pt x="873" y="9874"/>
                          <a:pt x="1089" y="9874"/>
                        </a:cubicBezTo>
                        <a:lnTo>
                          <a:pt x="5536" y="9874"/>
                        </a:lnTo>
                        <a:cubicBezTo>
                          <a:pt x="5751" y="9874"/>
                          <a:pt x="5930" y="10059"/>
                          <a:pt x="5930" y="10291"/>
                        </a:cubicBezTo>
                        <a:lnTo>
                          <a:pt x="5930" y="20451"/>
                        </a:lnTo>
                        <a:cubicBezTo>
                          <a:pt x="5930" y="20679"/>
                          <a:pt x="5751" y="20868"/>
                          <a:pt x="5536" y="20868"/>
                        </a:cubicBezTo>
                        <a:lnTo>
                          <a:pt x="1089" y="20868"/>
                        </a:lnTo>
                        <a:cubicBezTo>
                          <a:pt x="873" y="20868"/>
                          <a:pt x="694" y="20679"/>
                          <a:pt x="694" y="20451"/>
                        </a:cubicBezTo>
                        <a:lnTo>
                          <a:pt x="694" y="13026"/>
                        </a:lnTo>
                        <a:cubicBezTo>
                          <a:pt x="694" y="12819"/>
                          <a:pt x="539" y="12656"/>
                          <a:pt x="350" y="12656"/>
                        </a:cubicBezTo>
                        <a:cubicBezTo>
                          <a:pt x="155" y="12656"/>
                          <a:pt x="0" y="12819"/>
                          <a:pt x="0" y="13026"/>
                        </a:cubicBezTo>
                        <a:lnTo>
                          <a:pt x="0" y="20451"/>
                        </a:lnTo>
                        <a:cubicBezTo>
                          <a:pt x="0" y="21085"/>
                          <a:pt x="488" y="21595"/>
                          <a:pt x="1089" y="21600"/>
                        </a:cubicBezTo>
                        <a:lnTo>
                          <a:pt x="5536" y="21600"/>
                        </a:lnTo>
                        <a:cubicBezTo>
                          <a:pt x="6136" y="21595"/>
                          <a:pt x="6626" y="21085"/>
                          <a:pt x="6626" y="20451"/>
                        </a:cubicBezTo>
                        <a:lnTo>
                          <a:pt x="6626" y="19482"/>
                        </a:lnTo>
                        <a:lnTo>
                          <a:pt x="8343" y="20388"/>
                        </a:lnTo>
                        <a:cubicBezTo>
                          <a:pt x="8394" y="20414"/>
                          <a:pt x="8448" y="20425"/>
                          <a:pt x="8504" y="20425"/>
                        </a:cubicBezTo>
                        <a:lnTo>
                          <a:pt x="15174" y="20425"/>
                        </a:lnTo>
                        <a:cubicBezTo>
                          <a:pt x="15364" y="20425"/>
                          <a:pt x="15518" y="20262"/>
                          <a:pt x="15518" y="20062"/>
                        </a:cubicBezTo>
                        <a:cubicBezTo>
                          <a:pt x="15518" y="19856"/>
                          <a:pt x="15364" y="19693"/>
                          <a:pt x="15174" y="19693"/>
                        </a:cubicBezTo>
                        <a:lnTo>
                          <a:pt x="8584" y="19693"/>
                        </a:lnTo>
                        <a:lnTo>
                          <a:pt x="6626" y="18659"/>
                        </a:lnTo>
                        <a:lnTo>
                          <a:pt x="6626" y="11197"/>
                        </a:lnTo>
                        <a:lnTo>
                          <a:pt x="10626" y="5826"/>
                        </a:lnTo>
                        <a:cubicBezTo>
                          <a:pt x="10678" y="5758"/>
                          <a:pt x="10702" y="5678"/>
                          <a:pt x="10702" y="5600"/>
                        </a:cubicBezTo>
                        <a:lnTo>
                          <a:pt x="10702" y="809"/>
                        </a:lnTo>
                        <a:cubicBezTo>
                          <a:pt x="10879" y="774"/>
                          <a:pt x="11135" y="735"/>
                          <a:pt x="11426" y="735"/>
                        </a:cubicBezTo>
                        <a:cubicBezTo>
                          <a:pt x="11875" y="735"/>
                          <a:pt x="12402" y="827"/>
                          <a:pt x="12831" y="1167"/>
                        </a:cubicBezTo>
                        <a:cubicBezTo>
                          <a:pt x="13416" y="1626"/>
                          <a:pt x="13710" y="2458"/>
                          <a:pt x="13710" y="3644"/>
                        </a:cubicBezTo>
                        <a:lnTo>
                          <a:pt x="13710" y="7555"/>
                        </a:lnTo>
                        <a:cubicBezTo>
                          <a:pt x="13710" y="7755"/>
                          <a:pt x="13865" y="7919"/>
                          <a:pt x="14060" y="7919"/>
                        </a:cubicBezTo>
                        <a:lnTo>
                          <a:pt x="19616" y="7919"/>
                        </a:lnTo>
                        <a:cubicBezTo>
                          <a:pt x="20245" y="7919"/>
                          <a:pt x="20750" y="8456"/>
                          <a:pt x="20750" y="9114"/>
                        </a:cubicBezTo>
                        <a:cubicBezTo>
                          <a:pt x="20750" y="9779"/>
                          <a:pt x="20245" y="10311"/>
                          <a:pt x="19616" y="10311"/>
                        </a:cubicBezTo>
                        <a:lnTo>
                          <a:pt x="16653" y="10311"/>
                        </a:lnTo>
                        <a:cubicBezTo>
                          <a:pt x="16463" y="10311"/>
                          <a:pt x="16303" y="10475"/>
                          <a:pt x="16303" y="10680"/>
                        </a:cubicBezTo>
                        <a:cubicBezTo>
                          <a:pt x="16303" y="10880"/>
                          <a:pt x="16463" y="11045"/>
                          <a:pt x="16653" y="11045"/>
                        </a:cubicBezTo>
                        <a:lnTo>
                          <a:pt x="19317" y="11045"/>
                        </a:lnTo>
                        <a:cubicBezTo>
                          <a:pt x="19926" y="11086"/>
                          <a:pt x="20396" y="11634"/>
                          <a:pt x="20375" y="12277"/>
                        </a:cubicBezTo>
                        <a:cubicBezTo>
                          <a:pt x="20361" y="12921"/>
                          <a:pt x="19856" y="13436"/>
                          <a:pt x="19247" y="13436"/>
                        </a:cubicBezTo>
                        <a:lnTo>
                          <a:pt x="16653" y="13436"/>
                        </a:lnTo>
                        <a:cubicBezTo>
                          <a:pt x="16463" y="13436"/>
                          <a:pt x="16303" y="13601"/>
                          <a:pt x="16303" y="13805"/>
                        </a:cubicBezTo>
                        <a:cubicBezTo>
                          <a:pt x="16303" y="14005"/>
                          <a:pt x="16463" y="14170"/>
                          <a:pt x="16653" y="14170"/>
                        </a:cubicBezTo>
                        <a:lnTo>
                          <a:pt x="18971" y="14170"/>
                        </a:lnTo>
                        <a:cubicBezTo>
                          <a:pt x="18986" y="14174"/>
                          <a:pt x="19002" y="14181"/>
                          <a:pt x="19016" y="14181"/>
                        </a:cubicBezTo>
                        <a:cubicBezTo>
                          <a:pt x="19611" y="14259"/>
                          <a:pt x="20041" y="14813"/>
                          <a:pt x="20006" y="15445"/>
                        </a:cubicBezTo>
                        <a:cubicBezTo>
                          <a:pt x="19965" y="16072"/>
                          <a:pt x="19476" y="16561"/>
                          <a:pt x="18876" y="16561"/>
                        </a:cubicBezTo>
                        <a:lnTo>
                          <a:pt x="16653" y="16561"/>
                        </a:lnTo>
                        <a:cubicBezTo>
                          <a:pt x="16463" y="16561"/>
                          <a:pt x="16303" y="16731"/>
                          <a:pt x="16303" y="16931"/>
                        </a:cubicBezTo>
                        <a:cubicBezTo>
                          <a:pt x="16303" y="17132"/>
                          <a:pt x="16463" y="17300"/>
                          <a:pt x="16653" y="17300"/>
                        </a:cubicBezTo>
                        <a:lnTo>
                          <a:pt x="18652" y="17300"/>
                        </a:lnTo>
                        <a:cubicBezTo>
                          <a:pt x="18672" y="17306"/>
                          <a:pt x="18697" y="17315"/>
                          <a:pt x="18716" y="17321"/>
                        </a:cubicBezTo>
                        <a:cubicBezTo>
                          <a:pt x="19290" y="17437"/>
                          <a:pt x="19686" y="17996"/>
                          <a:pt x="19632" y="18607"/>
                        </a:cubicBezTo>
                        <a:cubicBezTo>
                          <a:pt x="19576" y="19219"/>
                          <a:pt x="19091" y="19688"/>
                          <a:pt x="18506" y="19693"/>
                        </a:cubicBezTo>
                        <a:lnTo>
                          <a:pt x="16653" y="19693"/>
                        </a:lnTo>
                        <a:cubicBezTo>
                          <a:pt x="16463" y="19693"/>
                          <a:pt x="16309" y="19856"/>
                          <a:pt x="16309" y="20056"/>
                        </a:cubicBezTo>
                        <a:cubicBezTo>
                          <a:pt x="16309" y="20262"/>
                          <a:pt x="16463" y="20425"/>
                          <a:pt x="16653" y="20425"/>
                        </a:cubicBezTo>
                        <a:lnTo>
                          <a:pt x="18506" y="20425"/>
                        </a:lnTo>
                        <a:cubicBezTo>
                          <a:pt x="19261" y="20425"/>
                          <a:pt x="19936" y="19936"/>
                          <a:pt x="20210" y="19191"/>
                        </a:cubicBezTo>
                        <a:cubicBezTo>
                          <a:pt x="20480" y="18449"/>
                          <a:pt x="20295" y="17606"/>
                          <a:pt x="19735" y="17067"/>
                        </a:cubicBezTo>
                        <a:cubicBezTo>
                          <a:pt x="20851" y="16441"/>
                          <a:pt x="21040" y="14839"/>
                          <a:pt x="20105" y="13942"/>
                        </a:cubicBezTo>
                        <a:cubicBezTo>
                          <a:pt x="20705" y="13605"/>
                          <a:pt x="21075" y="12952"/>
                          <a:pt x="21079" y="12240"/>
                        </a:cubicBezTo>
                        <a:cubicBezTo>
                          <a:pt x="21075" y="11698"/>
                          <a:pt x="20861" y="11181"/>
                          <a:pt x="20480" y="10817"/>
                        </a:cubicBezTo>
                        <a:cubicBezTo>
                          <a:pt x="21219" y="10402"/>
                          <a:pt x="21600" y="9505"/>
                          <a:pt x="21394" y="8645"/>
                        </a:cubicBezTo>
                        <a:cubicBezTo>
                          <a:pt x="21190" y="7787"/>
                          <a:pt x="20460" y="7186"/>
                          <a:pt x="19616" y="7186"/>
                        </a:cubicBezTo>
                        <a:lnTo>
                          <a:pt x="14410" y="7186"/>
                        </a:lnTo>
                        <a:lnTo>
                          <a:pt x="14410" y="3644"/>
                        </a:lnTo>
                        <a:cubicBezTo>
                          <a:pt x="14410" y="2216"/>
                          <a:pt x="14019" y="1183"/>
                          <a:pt x="13245" y="577"/>
                        </a:cubicBezTo>
                        <a:cubicBezTo>
                          <a:pt x="12668" y="123"/>
                          <a:pt x="11984" y="0"/>
                          <a:pt x="1141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68" name="Google Shape;7918;p70"/>
                  <p:cNvSpPr/>
                  <p:nvPr/>
                </p:nvSpPr>
                <p:spPr>
                  <a:xfrm>
                    <a:off x="35446" y="201207"/>
                    <a:ext cx="26075" cy="260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09" h="21600" fill="norm" stroke="1" extrusionOk="0">
                        <a:moveTo>
                          <a:pt x="9319" y="6906"/>
                        </a:moveTo>
                        <a:cubicBezTo>
                          <a:pt x="10137" y="6906"/>
                          <a:pt x="10966" y="7253"/>
                          <a:pt x="11635" y="8033"/>
                        </a:cubicBezTo>
                        <a:cubicBezTo>
                          <a:pt x="13753" y="10504"/>
                          <a:pt x="12267" y="14708"/>
                          <a:pt x="9294" y="14708"/>
                        </a:cubicBezTo>
                        <a:cubicBezTo>
                          <a:pt x="7424" y="14708"/>
                          <a:pt x="5938" y="12974"/>
                          <a:pt x="5938" y="10807"/>
                        </a:cubicBezTo>
                        <a:cubicBezTo>
                          <a:pt x="5938" y="8452"/>
                          <a:pt x="7598" y="6906"/>
                          <a:pt x="9319" y="6906"/>
                        </a:cubicBezTo>
                        <a:close/>
                        <a:moveTo>
                          <a:pt x="9208" y="0"/>
                        </a:moveTo>
                        <a:cubicBezTo>
                          <a:pt x="6929" y="0"/>
                          <a:pt x="4613" y="982"/>
                          <a:pt x="2718" y="3179"/>
                        </a:cubicBezTo>
                        <a:cubicBezTo>
                          <a:pt x="-3091" y="9955"/>
                          <a:pt x="1021" y="21600"/>
                          <a:pt x="9294" y="21600"/>
                        </a:cubicBezTo>
                        <a:cubicBezTo>
                          <a:pt x="14385" y="21600"/>
                          <a:pt x="18509" y="16745"/>
                          <a:pt x="18509" y="10807"/>
                        </a:cubicBezTo>
                        <a:cubicBezTo>
                          <a:pt x="18509" y="4306"/>
                          <a:pt x="13964" y="0"/>
                          <a:pt x="9208" y="0"/>
                        </a:cubicBezTo>
                        <a:close/>
                      </a:path>
                    </a:pathLst>
                  </a:custGeom>
                  <a:solidFill>
                    <a:srgbClr val="657E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</p:grpSp>
        </p:grpSp>
        <p:sp>
          <p:nvSpPr>
            <p:cNvPr id="1372" name="العبارة"/>
            <p:cNvSpPr txBox="1"/>
            <p:nvPr/>
          </p:nvSpPr>
          <p:spPr>
            <a:xfrm>
              <a:off x="448500" y="47475"/>
              <a:ext cx="744210" cy="321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العبارة</a:t>
              </a:r>
            </a:p>
          </p:txBody>
        </p:sp>
      </p:grpSp>
      <p:sp>
        <p:nvSpPr>
          <p:cNvPr id="1374" name="هي جملة خبرية لها حالتان فقط إما أن تكون صائبة أو تكون خاطئة ولا تحتمل حالة أخرى ويرمز لها ب الرمز"/>
          <p:cNvSpPr txBox="1"/>
          <p:nvPr/>
        </p:nvSpPr>
        <p:spPr>
          <a:xfrm>
            <a:off x="339693" y="1301486"/>
            <a:ext cx="5797720" cy="635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هي جملة خبرية لها حالتان فقط إما أن تكون صائبة أو تكون خاطئة ولا تحتمل حالة أخرى ويرمز لها ب الرمز </a:t>
            </a:r>
            <a14:m>
              <m:oMath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</m:oMath>
            </a14:m>
          </a:p>
        </p:txBody>
      </p:sp>
      <p:grpSp>
        <p:nvGrpSpPr>
          <p:cNvPr id="1380" name="تجميع"/>
          <p:cNvGrpSpPr/>
          <p:nvPr/>
        </p:nvGrpSpPr>
        <p:grpSpPr>
          <a:xfrm>
            <a:off x="5965129" y="2252562"/>
            <a:ext cx="1378789" cy="721917"/>
            <a:chOff x="0" y="0"/>
            <a:chExt cx="1378787" cy="721915"/>
          </a:xfrm>
        </p:grpSpPr>
        <p:sp>
          <p:nvSpPr>
            <p:cNvPr id="1375" name="Google Shape;3410;p64"/>
            <p:cNvSpPr/>
            <p:nvPr/>
          </p:nvSpPr>
          <p:spPr>
            <a:xfrm flipH="1">
              <a:off x="0" y="0"/>
              <a:ext cx="1353281" cy="721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A3D7D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قيمة الصواب"/>
            <p:cNvSpPr txBox="1"/>
            <p:nvPr/>
          </p:nvSpPr>
          <p:spPr>
            <a:xfrm>
              <a:off x="218364" y="116343"/>
              <a:ext cx="1160424" cy="2338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قيمة الصواب</a:t>
              </a:r>
            </a:p>
          </p:txBody>
        </p:sp>
        <p:grpSp>
          <p:nvGrpSpPr>
            <p:cNvPr id="1379" name="تجميع"/>
            <p:cNvGrpSpPr/>
            <p:nvPr/>
          </p:nvGrpSpPr>
          <p:grpSpPr>
            <a:xfrm>
              <a:off x="523757" y="352634"/>
              <a:ext cx="667032" cy="293507"/>
              <a:chOff x="0" y="0"/>
              <a:chExt cx="667031" cy="293506"/>
            </a:xfrm>
          </p:grpSpPr>
          <p:sp>
            <p:nvSpPr>
              <p:cNvPr id="1377" name="T"/>
              <p:cNvSpPr/>
              <p:nvPr/>
            </p:nvSpPr>
            <p:spPr>
              <a:xfrm>
                <a:off x="0" y="0"/>
                <a:ext cx="293507" cy="293507"/>
              </a:xfrm>
              <a:prstGeom prst="ellipse">
                <a:avLst/>
              </a:prstGeom>
              <a:solidFill>
                <a:schemeClr val="accent5">
                  <a:lumOff val="44000"/>
                </a:schemeClr>
              </a:solidFill>
              <a:ln w="25400" cap="flat">
                <a:solidFill>
                  <a:srgbClr val="F0BFD8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rtl="0">
                  <a:defRPr sz="1500">
                    <a:solidFill>
                      <a:srgbClr val="000000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pPr/>
                <a:r>
                  <a:t>T</a:t>
                </a:r>
              </a:p>
            </p:txBody>
          </p:sp>
          <p:sp>
            <p:nvSpPr>
              <p:cNvPr id="1378" name="F"/>
              <p:cNvSpPr/>
              <p:nvPr/>
            </p:nvSpPr>
            <p:spPr>
              <a:xfrm>
                <a:off x="373525" y="0"/>
                <a:ext cx="293507" cy="293507"/>
              </a:xfrm>
              <a:prstGeom prst="ellipse">
                <a:avLst/>
              </a:prstGeom>
              <a:solidFill>
                <a:schemeClr val="accent5">
                  <a:lumOff val="44000"/>
                </a:schemeClr>
              </a:solidFill>
              <a:ln w="25400" cap="flat">
                <a:solidFill>
                  <a:srgbClr val="F0BFD8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rtl="0">
                  <a:defRPr sz="1500">
                    <a:solidFill>
                      <a:srgbClr val="000000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pPr/>
                <a:r>
                  <a:t>F</a:t>
                </a:r>
              </a:p>
            </p:txBody>
          </p:sp>
        </p:grpSp>
      </p:grpSp>
      <p:sp>
        <p:nvSpPr>
          <p:cNvPr id="1381" name="مستطيل"/>
          <p:cNvSpPr/>
          <p:nvPr/>
        </p:nvSpPr>
        <p:spPr>
          <a:xfrm>
            <a:off x="351139" y="3705924"/>
            <a:ext cx="6649944" cy="805503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382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195030" y="-34875"/>
            <a:ext cx="1115147" cy="1115147"/>
          </a:xfrm>
          <a:prstGeom prst="rect">
            <a:avLst/>
          </a:prstGeom>
          <a:ln w="12700">
            <a:miter lim="400000"/>
          </a:ln>
        </p:spPr>
      </p:pic>
      <p:sp>
        <p:nvSpPr>
          <p:cNvPr id="1383" name="يفيد معنى مضاداً للعبارة وقيمة الصواب له هو عكس قيمة الصواب للعبارة الأصلية"/>
          <p:cNvSpPr txBox="1"/>
          <p:nvPr/>
        </p:nvSpPr>
        <p:spPr>
          <a:xfrm>
            <a:off x="849680" y="3849849"/>
            <a:ext cx="4976354" cy="635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يفيد معنى مضاداً للعبارة وقيمة الصواب له هو عكس قيمة الصواب للعبارة الأصلية</a:t>
            </a:r>
          </a:p>
        </p:txBody>
      </p:sp>
      <p:grpSp>
        <p:nvGrpSpPr>
          <p:cNvPr id="1418" name="تجميع"/>
          <p:cNvGrpSpPr/>
          <p:nvPr/>
        </p:nvGrpSpPr>
        <p:grpSpPr>
          <a:xfrm>
            <a:off x="5941704" y="3512651"/>
            <a:ext cx="1421477" cy="721917"/>
            <a:chOff x="0" y="0"/>
            <a:chExt cx="1421475" cy="721915"/>
          </a:xfrm>
        </p:grpSpPr>
        <p:sp>
          <p:nvSpPr>
            <p:cNvPr id="1384" name="Google Shape;3410;p64"/>
            <p:cNvSpPr/>
            <p:nvPr/>
          </p:nvSpPr>
          <p:spPr>
            <a:xfrm flipH="1">
              <a:off x="0" y="0"/>
              <a:ext cx="1353281" cy="721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A3D7D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نفي العبارة"/>
            <p:cNvSpPr txBox="1"/>
            <p:nvPr/>
          </p:nvSpPr>
          <p:spPr>
            <a:xfrm>
              <a:off x="261053" y="41638"/>
              <a:ext cx="1160423" cy="2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نفي العبارة</a:t>
              </a:r>
            </a:p>
          </p:txBody>
        </p:sp>
        <p:sp>
          <p:nvSpPr>
            <p:cNvPr id="1386" name="T"/>
            <p:cNvSpPr/>
            <p:nvPr/>
          </p:nvSpPr>
          <p:spPr>
            <a:xfrm>
              <a:off x="369811" y="408774"/>
              <a:ext cx="282845" cy="282845"/>
            </a:xfrm>
            <a:prstGeom prst="ellipse">
              <a:avLst/>
            </a:prstGeom>
            <a:solidFill>
              <a:schemeClr val="accent5">
                <a:lumOff val="44000"/>
              </a:schemeClr>
            </a:solidFill>
            <a:ln w="12700" cap="flat">
              <a:solidFill>
                <a:srgbClr val="F0BFD8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500">
                  <a:solidFill>
                    <a:srgbClr val="000000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T</a:t>
              </a:r>
            </a:p>
          </p:txBody>
        </p:sp>
        <p:sp>
          <p:nvSpPr>
            <p:cNvPr id="1387" name="مستطيل"/>
            <p:cNvSpPr txBox="1"/>
            <p:nvPr/>
          </p:nvSpPr>
          <p:spPr>
            <a:xfrm>
              <a:off x="386616" y="131293"/>
              <a:ext cx="342950" cy="254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15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m:oMathPara>
              </a14:m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88" name="F"/>
            <p:cNvSpPr/>
            <p:nvPr/>
          </p:nvSpPr>
          <p:spPr>
            <a:xfrm>
              <a:off x="1037562" y="408774"/>
              <a:ext cx="282845" cy="282845"/>
            </a:xfrm>
            <a:prstGeom prst="ellipse">
              <a:avLst/>
            </a:prstGeom>
            <a:solidFill>
              <a:schemeClr val="accent5">
                <a:lumOff val="44000"/>
              </a:schemeClr>
            </a:solidFill>
            <a:ln w="12700" cap="flat">
              <a:solidFill>
                <a:srgbClr val="F0BFD8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500">
                  <a:solidFill>
                    <a:srgbClr val="000000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1389" name="معادلة"/>
            <p:cNvSpPr txBox="1"/>
            <p:nvPr/>
          </p:nvSpPr>
          <p:spPr>
            <a:xfrm>
              <a:off x="971347" y="243893"/>
              <a:ext cx="299407" cy="139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rtl="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17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xmlns:a="http://schemas.openxmlformats.org/drawingml/2006/main" sz="17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m:oMathPara>
              </a14:m>
              <a:endParaRPr sz="1700">
                <a:solidFill>
                  <a:srgbClr val="FFFFFF"/>
                </a:solidFill>
              </a:endParaRPr>
            </a:p>
          </p:txBody>
        </p:sp>
        <p:grpSp>
          <p:nvGrpSpPr>
            <p:cNvPr id="1403" name="تجميع"/>
            <p:cNvGrpSpPr/>
            <p:nvPr/>
          </p:nvGrpSpPr>
          <p:grpSpPr>
            <a:xfrm>
              <a:off x="708585" y="542300"/>
              <a:ext cx="258849" cy="119645"/>
              <a:chOff x="0" y="0"/>
              <a:chExt cx="258848" cy="119644"/>
            </a:xfrm>
          </p:grpSpPr>
          <p:sp>
            <p:nvSpPr>
              <p:cNvPr id="1390" name="Google Shape;2661;p59"/>
              <p:cNvSpPr/>
              <p:nvPr/>
            </p:nvSpPr>
            <p:spPr>
              <a:xfrm>
                <a:off x="-1" y="44640"/>
                <a:ext cx="258850" cy="23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5" h="21600" fill="norm" stroke="1" extrusionOk="0">
                    <a:moveTo>
                      <a:pt x="20349" y="944"/>
                    </a:moveTo>
                    <a:cubicBezTo>
                      <a:pt x="20364" y="1283"/>
                      <a:pt x="20375" y="1651"/>
                      <a:pt x="20388" y="2019"/>
                    </a:cubicBezTo>
                    <a:cubicBezTo>
                      <a:pt x="20449" y="4407"/>
                      <a:pt x="20408" y="6860"/>
                      <a:pt x="20295" y="9285"/>
                    </a:cubicBezTo>
                    <a:cubicBezTo>
                      <a:pt x="20250" y="10805"/>
                      <a:pt x="20162" y="12220"/>
                      <a:pt x="20047" y="13324"/>
                    </a:cubicBezTo>
                    <a:cubicBezTo>
                      <a:pt x="19969" y="14372"/>
                      <a:pt x="19884" y="15381"/>
                      <a:pt x="19788" y="16391"/>
                    </a:cubicBezTo>
                    <a:cubicBezTo>
                      <a:pt x="20502" y="15646"/>
                      <a:pt x="21119" y="2623"/>
                      <a:pt x="20349" y="944"/>
                    </a:cubicBezTo>
                    <a:close/>
                    <a:moveTo>
                      <a:pt x="14996" y="0"/>
                    </a:moveTo>
                    <a:cubicBezTo>
                      <a:pt x="10319" y="75"/>
                      <a:pt x="5648" y="2019"/>
                      <a:pt x="984" y="5926"/>
                    </a:cubicBezTo>
                    <a:cubicBezTo>
                      <a:pt x="236" y="6530"/>
                      <a:pt x="-481" y="21600"/>
                      <a:pt x="420" y="21600"/>
                    </a:cubicBezTo>
                    <a:cubicBezTo>
                      <a:pt x="443" y="21600"/>
                      <a:pt x="467" y="21572"/>
                      <a:pt x="494" y="21572"/>
                    </a:cubicBezTo>
                    <a:cubicBezTo>
                      <a:pt x="568" y="21506"/>
                      <a:pt x="639" y="21440"/>
                      <a:pt x="710" y="21364"/>
                    </a:cubicBezTo>
                    <a:cubicBezTo>
                      <a:pt x="293" y="18741"/>
                      <a:pt x="68" y="14608"/>
                      <a:pt x="749" y="13636"/>
                    </a:cubicBezTo>
                    <a:cubicBezTo>
                      <a:pt x="3950" y="9050"/>
                      <a:pt x="7160" y="6766"/>
                      <a:pt x="10373" y="6766"/>
                    </a:cubicBezTo>
                    <a:cubicBezTo>
                      <a:pt x="12142" y="6766"/>
                      <a:pt x="13914" y="7436"/>
                      <a:pt x="15684" y="8814"/>
                    </a:cubicBezTo>
                    <a:cubicBezTo>
                      <a:pt x="15693" y="8483"/>
                      <a:pt x="15698" y="8144"/>
                      <a:pt x="15708" y="7776"/>
                    </a:cubicBezTo>
                    <a:cubicBezTo>
                      <a:pt x="15462" y="5284"/>
                      <a:pt x="15225" y="2699"/>
                      <a:pt x="14996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1" name="Google Shape;2662;p59"/>
              <p:cNvSpPr/>
              <p:nvPr/>
            </p:nvSpPr>
            <p:spPr>
              <a:xfrm>
                <a:off x="154071" y="0"/>
                <a:ext cx="100335" cy="119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3" h="21600" fill="norm" stroke="1" extrusionOk="0">
                    <a:moveTo>
                      <a:pt x="4159" y="0"/>
                    </a:moveTo>
                    <a:cubicBezTo>
                      <a:pt x="2766" y="0"/>
                      <a:pt x="1160" y="1156"/>
                      <a:pt x="1966" y="2347"/>
                    </a:cubicBezTo>
                    <a:cubicBezTo>
                      <a:pt x="3374" y="4440"/>
                      <a:pt x="5035" y="6348"/>
                      <a:pt x="6935" y="8059"/>
                    </a:cubicBezTo>
                    <a:lnTo>
                      <a:pt x="7325" y="8059"/>
                    </a:lnTo>
                    <a:cubicBezTo>
                      <a:pt x="7825" y="8059"/>
                      <a:pt x="8326" y="8059"/>
                      <a:pt x="8826" y="8067"/>
                    </a:cubicBezTo>
                    <a:cubicBezTo>
                      <a:pt x="8440" y="6114"/>
                      <a:pt x="6441" y="4502"/>
                      <a:pt x="4627" y="3202"/>
                    </a:cubicBezTo>
                    <a:cubicBezTo>
                      <a:pt x="4543" y="3144"/>
                      <a:pt x="4457" y="3082"/>
                      <a:pt x="4373" y="3017"/>
                    </a:cubicBezTo>
                    <a:cubicBezTo>
                      <a:pt x="3081" y="2094"/>
                      <a:pt x="3866" y="1677"/>
                      <a:pt x="4981" y="1677"/>
                    </a:cubicBezTo>
                    <a:cubicBezTo>
                      <a:pt x="5736" y="1677"/>
                      <a:pt x="6642" y="1872"/>
                      <a:pt x="7157" y="2232"/>
                    </a:cubicBezTo>
                    <a:cubicBezTo>
                      <a:pt x="7258" y="2307"/>
                      <a:pt x="7364" y="2381"/>
                      <a:pt x="7472" y="2461"/>
                    </a:cubicBezTo>
                    <a:cubicBezTo>
                      <a:pt x="10019" y="4273"/>
                      <a:pt x="12557" y="6086"/>
                      <a:pt x="15102" y="7907"/>
                    </a:cubicBezTo>
                    <a:cubicBezTo>
                      <a:pt x="15432" y="7926"/>
                      <a:pt x="15800" y="8007"/>
                      <a:pt x="16154" y="8127"/>
                    </a:cubicBezTo>
                    <a:cubicBezTo>
                      <a:pt x="17575" y="8153"/>
                      <a:pt x="19005" y="8179"/>
                      <a:pt x="20428" y="8213"/>
                    </a:cubicBezTo>
                    <a:cubicBezTo>
                      <a:pt x="20575" y="8213"/>
                      <a:pt x="20707" y="8228"/>
                      <a:pt x="20823" y="8247"/>
                    </a:cubicBezTo>
                    <a:cubicBezTo>
                      <a:pt x="20491" y="7645"/>
                      <a:pt x="19799" y="7404"/>
                      <a:pt x="19070" y="7404"/>
                    </a:cubicBezTo>
                    <a:cubicBezTo>
                      <a:pt x="18830" y="7404"/>
                      <a:pt x="18585" y="7431"/>
                      <a:pt x="18345" y="7478"/>
                    </a:cubicBezTo>
                    <a:cubicBezTo>
                      <a:pt x="13924" y="5058"/>
                      <a:pt x="9510" y="2634"/>
                      <a:pt x="5089" y="214"/>
                    </a:cubicBezTo>
                    <a:cubicBezTo>
                      <a:pt x="4813" y="66"/>
                      <a:pt x="4489" y="0"/>
                      <a:pt x="4159" y="0"/>
                    </a:cubicBezTo>
                    <a:close/>
                    <a:moveTo>
                      <a:pt x="15785" y="11258"/>
                    </a:moveTo>
                    <a:cubicBezTo>
                      <a:pt x="13262" y="12895"/>
                      <a:pt x="10840" y="14634"/>
                      <a:pt x="8518" y="16475"/>
                    </a:cubicBezTo>
                    <a:cubicBezTo>
                      <a:pt x="7364" y="17478"/>
                      <a:pt x="6189" y="18388"/>
                      <a:pt x="5281" y="19163"/>
                    </a:cubicBezTo>
                    <a:cubicBezTo>
                      <a:pt x="5082" y="19330"/>
                      <a:pt x="4780" y="19411"/>
                      <a:pt x="4435" y="19411"/>
                    </a:cubicBezTo>
                    <a:cubicBezTo>
                      <a:pt x="3497" y="19411"/>
                      <a:pt x="2229" y="18855"/>
                      <a:pt x="1714" y="18234"/>
                    </a:cubicBezTo>
                    <a:cubicBezTo>
                      <a:pt x="1289" y="18649"/>
                      <a:pt x="873" y="19077"/>
                      <a:pt x="459" y="19497"/>
                    </a:cubicBezTo>
                    <a:cubicBezTo>
                      <a:pt x="-777" y="20782"/>
                      <a:pt x="720" y="21600"/>
                      <a:pt x="2175" y="21600"/>
                    </a:cubicBezTo>
                    <a:cubicBezTo>
                      <a:pt x="2712" y="21600"/>
                      <a:pt x="3236" y="21491"/>
                      <a:pt x="3627" y="21251"/>
                    </a:cubicBezTo>
                    <a:cubicBezTo>
                      <a:pt x="7411" y="18897"/>
                      <a:pt x="11248" y="16589"/>
                      <a:pt x="14961" y="14154"/>
                    </a:cubicBezTo>
                    <a:cubicBezTo>
                      <a:pt x="15861" y="13565"/>
                      <a:pt x="17907" y="12515"/>
                      <a:pt x="19367" y="11318"/>
                    </a:cubicBezTo>
                    <a:cubicBezTo>
                      <a:pt x="19313" y="11318"/>
                      <a:pt x="19262" y="11325"/>
                      <a:pt x="19208" y="11325"/>
                    </a:cubicBezTo>
                    <a:lnTo>
                      <a:pt x="19169" y="11325"/>
                    </a:lnTo>
                    <a:cubicBezTo>
                      <a:pt x="18037" y="11297"/>
                      <a:pt x="16915" y="11278"/>
                      <a:pt x="15785" y="11258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2" name="Google Shape;2663;p59"/>
              <p:cNvSpPr/>
              <p:nvPr/>
            </p:nvSpPr>
            <p:spPr>
              <a:xfrm>
                <a:off x="187485" y="44640"/>
                <a:ext cx="67756" cy="18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0" h="21600" fill="norm" stroke="1" extrusionOk="0">
                    <a:moveTo>
                      <a:pt x="0" y="0"/>
                    </a:moveTo>
                    <a:cubicBezTo>
                      <a:pt x="905" y="3548"/>
                      <a:pt x="1844" y="6948"/>
                      <a:pt x="2819" y="10223"/>
                    </a:cubicBezTo>
                    <a:cubicBezTo>
                      <a:pt x="3016" y="6687"/>
                      <a:pt x="3029" y="3275"/>
                      <a:pt x="2888" y="50"/>
                    </a:cubicBezTo>
                    <a:cubicBezTo>
                      <a:pt x="2124" y="0"/>
                      <a:pt x="1360" y="0"/>
                      <a:pt x="596" y="0"/>
                    </a:cubicBezTo>
                    <a:close/>
                    <a:moveTo>
                      <a:pt x="14076" y="447"/>
                    </a:moveTo>
                    <a:cubicBezTo>
                      <a:pt x="16002" y="3362"/>
                      <a:pt x="17741" y="9603"/>
                      <a:pt x="16473" y="12965"/>
                    </a:cubicBezTo>
                    <a:cubicBezTo>
                      <a:pt x="15472" y="15657"/>
                      <a:pt x="14485" y="18362"/>
                      <a:pt x="13513" y="21153"/>
                    </a:cubicBezTo>
                    <a:cubicBezTo>
                      <a:pt x="15239" y="21290"/>
                      <a:pt x="16951" y="21414"/>
                      <a:pt x="18679" y="21600"/>
                    </a:cubicBezTo>
                    <a:lnTo>
                      <a:pt x="18739" y="21600"/>
                    </a:lnTo>
                    <a:cubicBezTo>
                      <a:pt x="18821" y="21600"/>
                      <a:pt x="18900" y="21550"/>
                      <a:pt x="18982" y="21550"/>
                    </a:cubicBezTo>
                    <a:cubicBezTo>
                      <a:pt x="19361" y="20223"/>
                      <a:pt x="19700" y="18895"/>
                      <a:pt x="20006" y="17518"/>
                    </a:cubicBezTo>
                    <a:cubicBezTo>
                      <a:pt x="20464" y="16067"/>
                      <a:pt x="20813" y="14206"/>
                      <a:pt x="20991" y="12208"/>
                    </a:cubicBezTo>
                    <a:cubicBezTo>
                      <a:pt x="21439" y="9020"/>
                      <a:pt x="21600" y="5794"/>
                      <a:pt x="21356" y="2655"/>
                    </a:cubicBezTo>
                    <a:cubicBezTo>
                      <a:pt x="21307" y="2171"/>
                      <a:pt x="21264" y="1687"/>
                      <a:pt x="21205" y="1241"/>
                    </a:cubicBezTo>
                    <a:cubicBezTo>
                      <a:pt x="21027" y="1117"/>
                      <a:pt x="20826" y="1017"/>
                      <a:pt x="20602" y="1017"/>
                    </a:cubicBezTo>
                    <a:cubicBezTo>
                      <a:pt x="18429" y="794"/>
                      <a:pt x="16246" y="620"/>
                      <a:pt x="14076" y="447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3" name="Google Shape;2664;p59"/>
              <p:cNvSpPr/>
              <p:nvPr/>
            </p:nvSpPr>
            <p:spPr>
              <a:xfrm>
                <a:off x="161184" y="65277"/>
                <a:ext cx="34303" cy="3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2" h="21600" fill="norm" stroke="1" extrusionOk="0">
                    <a:moveTo>
                      <a:pt x="18308" y="0"/>
                    </a:moveTo>
                    <a:cubicBezTo>
                      <a:pt x="15872" y="3569"/>
                      <a:pt x="12650" y="6968"/>
                      <a:pt x="9344" y="10153"/>
                    </a:cubicBezTo>
                    <a:cubicBezTo>
                      <a:pt x="6425" y="12773"/>
                      <a:pt x="3551" y="15462"/>
                      <a:pt x="729" y="18195"/>
                    </a:cubicBezTo>
                    <a:cubicBezTo>
                      <a:pt x="-328" y="19225"/>
                      <a:pt x="-148" y="20431"/>
                      <a:pt x="709" y="21600"/>
                    </a:cubicBezTo>
                    <a:cubicBezTo>
                      <a:pt x="7276" y="14205"/>
                      <a:pt x="14145" y="7081"/>
                      <a:pt x="21272" y="207"/>
                    </a:cubicBezTo>
                    <a:cubicBezTo>
                      <a:pt x="20286" y="138"/>
                      <a:pt x="19294" y="69"/>
                      <a:pt x="18308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4" name="Google Shape;2665;p59"/>
              <p:cNvSpPr/>
              <p:nvPr/>
            </p:nvSpPr>
            <p:spPr>
              <a:xfrm>
                <a:off x="196079" y="52061"/>
                <a:ext cx="32235" cy="4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2" y="0"/>
                    </a:moveTo>
                    <a:cubicBezTo>
                      <a:pt x="118" y="3631"/>
                      <a:pt x="77" y="6983"/>
                      <a:pt x="0" y="10241"/>
                    </a:cubicBezTo>
                    <a:cubicBezTo>
                      <a:pt x="369" y="10614"/>
                      <a:pt x="773" y="10893"/>
                      <a:pt x="1142" y="11638"/>
                    </a:cubicBezTo>
                    <a:cubicBezTo>
                      <a:pt x="822" y="7634"/>
                      <a:pt x="494" y="4003"/>
                      <a:pt x="202" y="0"/>
                    </a:cubicBezTo>
                    <a:close/>
                    <a:moveTo>
                      <a:pt x="20333" y="1397"/>
                    </a:moveTo>
                    <a:cubicBezTo>
                      <a:pt x="20583" y="8007"/>
                      <a:pt x="20702" y="14617"/>
                      <a:pt x="20757" y="21600"/>
                    </a:cubicBezTo>
                    <a:cubicBezTo>
                      <a:pt x="21029" y="18528"/>
                      <a:pt x="21301" y="15269"/>
                      <a:pt x="21600" y="11917"/>
                    </a:cubicBezTo>
                    <a:cubicBezTo>
                      <a:pt x="21182" y="8566"/>
                      <a:pt x="20757" y="4934"/>
                      <a:pt x="20333" y="1397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5" name="Google Shape;2666;p59"/>
              <p:cNvSpPr/>
              <p:nvPr/>
            </p:nvSpPr>
            <p:spPr>
              <a:xfrm>
                <a:off x="162328" y="9289"/>
                <a:ext cx="69581" cy="98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887" y="0"/>
                    </a:moveTo>
                    <a:cubicBezTo>
                      <a:pt x="3219" y="0"/>
                      <a:pt x="2045" y="507"/>
                      <a:pt x="3977" y="1631"/>
                    </a:cubicBezTo>
                    <a:cubicBezTo>
                      <a:pt x="4103" y="1711"/>
                      <a:pt x="4232" y="1787"/>
                      <a:pt x="4358" y="1858"/>
                    </a:cubicBezTo>
                    <a:cubicBezTo>
                      <a:pt x="7071" y="3441"/>
                      <a:pt x="10061" y="5404"/>
                      <a:pt x="10639" y="7783"/>
                    </a:cubicBezTo>
                    <a:cubicBezTo>
                      <a:pt x="14284" y="7792"/>
                      <a:pt x="17942" y="7815"/>
                      <a:pt x="21600" y="7856"/>
                    </a:cubicBezTo>
                    <a:cubicBezTo>
                      <a:pt x="21071" y="7710"/>
                      <a:pt x="20519" y="7611"/>
                      <a:pt x="20026" y="7588"/>
                    </a:cubicBezTo>
                    <a:cubicBezTo>
                      <a:pt x="16219" y="5370"/>
                      <a:pt x="12423" y="3162"/>
                      <a:pt x="8613" y="955"/>
                    </a:cubicBezTo>
                    <a:cubicBezTo>
                      <a:pt x="8452" y="857"/>
                      <a:pt x="8294" y="768"/>
                      <a:pt x="8142" y="676"/>
                    </a:cubicBezTo>
                    <a:cubicBezTo>
                      <a:pt x="7371" y="238"/>
                      <a:pt x="6016" y="0"/>
                      <a:pt x="4887" y="0"/>
                    </a:cubicBezTo>
                    <a:close/>
                    <a:moveTo>
                      <a:pt x="14271" y="11596"/>
                    </a:moveTo>
                    <a:cubicBezTo>
                      <a:pt x="13974" y="12060"/>
                      <a:pt x="13077" y="12444"/>
                      <a:pt x="11674" y="12444"/>
                    </a:cubicBezTo>
                    <a:cubicBezTo>
                      <a:pt x="11535" y="12444"/>
                      <a:pt x="11387" y="12435"/>
                      <a:pt x="11235" y="12428"/>
                    </a:cubicBezTo>
                    <a:cubicBezTo>
                      <a:pt x="10926" y="12410"/>
                      <a:pt x="10613" y="12403"/>
                      <a:pt x="10294" y="12387"/>
                    </a:cubicBezTo>
                    <a:cubicBezTo>
                      <a:pt x="6726" y="14887"/>
                      <a:pt x="3287" y="17478"/>
                      <a:pt x="0" y="20167"/>
                    </a:cubicBezTo>
                    <a:cubicBezTo>
                      <a:pt x="771" y="20924"/>
                      <a:pt x="2668" y="21600"/>
                      <a:pt x="4071" y="21600"/>
                    </a:cubicBezTo>
                    <a:cubicBezTo>
                      <a:pt x="4587" y="21600"/>
                      <a:pt x="5039" y="21502"/>
                      <a:pt x="5335" y="21298"/>
                    </a:cubicBezTo>
                    <a:cubicBezTo>
                      <a:pt x="6694" y="20355"/>
                      <a:pt x="8452" y="19246"/>
                      <a:pt x="10177" y="18024"/>
                    </a:cubicBezTo>
                    <a:cubicBezTo>
                      <a:pt x="13652" y="15782"/>
                      <a:pt x="17274" y="13664"/>
                      <a:pt x="21048" y="11669"/>
                    </a:cubicBezTo>
                    <a:cubicBezTo>
                      <a:pt x="18794" y="11635"/>
                      <a:pt x="16526" y="11612"/>
                      <a:pt x="14271" y="11596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6" name="Google Shape;2667;p59"/>
              <p:cNvSpPr/>
              <p:nvPr/>
            </p:nvSpPr>
            <p:spPr>
              <a:xfrm>
                <a:off x="196380" y="44682"/>
                <a:ext cx="44457" cy="17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1" h="21600" fill="norm" stroke="1" extrusionOk="0">
                    <a:moveTo>
                      <a:pt x="13779" y="10603"/>
                    </a:moveTo>
                    <a:cubicBezTo>
                      <a:pt x="14070" y="11086"/>
                      <a:pt x="14360" y="11581"/>
                      <a:pt x="14646" y="12038"/>
                    </a:cubicBezTo>
                    <a:cubicBezTo>
                      <a:pt x="14441" y="12495"/>
                      <a:pt x="14255" y="12940"/>
                      <a:pt x="14070" y="13359"/>
                    </a:cubicBezTo>
                    <a:cubicBezTo>
                      <a:pt x="14031" y="12406"/>
                      <a:pt x="13950" y="11505"/>
                      <a:pt x="13779" y="10603"/>
                    </a:cubicBezTo>
                    <a:close/>
                    <a:moveTo>
                      <a:pt x="100" y="0"/>
                    </a:moveTo>
                    <a:cubicBezTo>
                      <a:pt x="305" y="3302"/>
                      <a:pt x="286" y="6794"/>
                      <a:pt x="0" y="10413"/>
                    </a:cubicBezTo>
                    <a:cubicBezTo>
                      <a:pt x="200" y="10959"/>
                      <a:pt x="424" y="11454"/>
                      <a:pt x="643" y="12000"/>
                    </a:cubicBezTo>
                    <a:cubicBezTo>
                      <a:pt x="982" y="12038"/>
                      <a:pt x="1306" y="12089"/>
                      <a:pt x="1630" y="12178"/>
                    </a:cubicBezTo>
                    <a:cubicBezTo>
                      <a:pt x="4942" y="12813"/>
                      <a:pt x="6115" y="17473"/>
                      <a:pt x="5467" y="21194"/>
                    </a:cubicBezTo>
                    <a:cubicBezTo>
                      <a:pt x="8798" y="21283"/>
                      <a:pt x="12149" y="21410"/>
                      <a:pt x="15480" y="21600"/>
                    </a:cubicBezTo>
                    <a:cubicBezTo>
                      <a:pt x="16886" y="18743"/>
                      <a:pt x="18316" y="15975"/>
                      <a:pt x="19765" y="13219"/>
                    </a:cubicBezTo>
                    <a:cubicBezTo>
                      <a:pt x="21600" y="9778"/>
                      <a:pt x="19083" y="3390"/>
                      <a:pt x="16295" y="406"/>
                    </a:cubicBezTo>
                    <a:cubicBezTo>
                      <a:pt x="10891" y="178"/>
                      <a:pt x="5486" y="51"/>
                      <a:pt x="100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7" name="Google Shape;2668;p59"/>
              <p:cNvSpPr/>
              <p:nvPr/>
            </p:nvSpPr>
            <p:spPr>
              <a:xfrm>
                <a:off x="8881" y="61869"/>
                <a:ext cx="183905" cy="8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86" y="0"/>
                    </a:moveTo>
                    <a:cubicBezTo>
                      <a:pt x="13652" y="0"/>
                      <a:pt x="6821" y="5165"/>
                      <a:pt x="0" y="15418"/>
                    </a:cubicBezTo>
                    <a:cubicBezTo>
                      <a:pt x="310" y="18980"/>
                      <a:pt x="685" y="21600"/>
                      <a:pt x="1002" y="21600"/>
                    </a:cubicBezTo>
                    <a:cubicBezTo>
                      <a:pt x="1050" y="21600"/>
                      <a:pt x="1092" y="21498"/>
                      <a:pt x="1136" y="21422"/>
                    </a:cubicBezTo>
                    <a:cubicBezTo>
                      <a:pt x="5589" y="9719"/>
                      <a:pt x="10063" y="3816"/>
                      <a:pt x="14541" y="3816"/>
                    </a:cubicBezTo>
                    <a:cubicBezTo>
                      <a:pt x="16812" y="3816"/>
                      <a:pt x="19083" y="5368"/>
                      <a:pt x="21356" y="8345"/>
                    </a:cubicBezTo>
                    <a:cubicBezTo>
                      <a:pt x="21444" y="5623"/>
                      <a:pt x="21526" y="2900"/>
                      <a:pt x="21600" y="102"/>
                    </a:cubicBezTo>
                    <a:cubicBezTo>
                      <a:pt x="21229" y="102"/>
                      <a:pt x="20856" y="0"/>
                      <a:pt x="20486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8" name="Google Shape;2669;p59"/>
              <p:cNvSpPr/>
              <p:nvPr/>
            </p:nvSpPr>
            <p:spPr>
              <a:xfrm>
                <a:off x="3938" y="52091"/>
                <a:ext cx="192142" cy="1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8" h="21600" fill="norm" stroke="1" extrusionOk="0">
                    <a:moveTo>
                      <a:pt x="13912" y="0"/>
                    </a:moveTo>
                    <a:cubicBezTo>
                      <a:pt x="9468" y="0"/>
                      <a:pt x="5028" y="3379"/>
                      <a:pt x="601" y="10165"/>
                    </a:cubicBezTo>
                    <a:cubicBezTo>
                      <a:pt x="-342" y="11603"/>
                      <a:pt x="-30" y="17718"/>
                      <a:pt x="547" y="21600"/>
                    </a:cubicBezTo>
                    <a:cubicBezTo>
                      <a:pt x="6972" y="15973"/>
                      <a:pt x="13407" y="13139"/>
                      <a:pt x="19844" y="13139"/>
                    </a:cubicBezTo>
                    <a:cubicBezTo>
                      <a:pt x="20192" y="13139"/>
                      <a:pt x="20544" y="13195"/>
                      <a:pt x="20894" y="13195"/>
                    </a:cubicBezTo>
                    <a:cubicBezTo>
                      <a:pt x="20971" y="11561"/>
                      <a:pt x="21041" y="9913"/>
                      <a:pt x="21102" y="8210"/>
                    </a:cubicBezTo>
                    <a:cubicBezTo>
                      <a:pt x="21168" y="6479"/>
                      <a:pt x="21217" y="4733"/>
                      <a:pt x="21258" y="3030"/>
                    </a:cubicBezTo>
                    <a:cubicBezTo>
                      <a:pt x="18810" y="991"/>
                      <a:pt x="16359" y="0"/>
                      <a:pt x="13912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9" name="Google Shape;2670;p59"/>
              <p:cNvSpPr/>
              <p:nvPr/>
            </p:nvSpPr>
            <p:spPr>
              <a:xfrm>
                <a:off x="190706" y="61418"/>
                <a:ext cx="8522" cy="4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68" y="0"/>
                    </a:moveTo>
                    <a:cubicBezTo>
                      <a:pt x="3661" y="6655"/>
                      <a:pt x="1897" y="13129"/>
                      <a:pt x="0" y="19603"/>
                    </a:cubicBezTo>
                    <a:cubicBezTo>
                      <a:pt x="4030" y="20269"/>
                      <a:pt x="8087" y="20934"/>
                      <a:pt x="12117" y="21600"/>
                    </a:cubicBezTo>
                    <a:cubicBezTo>
                      <a:pt x="15304" y="14461"/>
                      <a:pt x="18413" y="7321"/>
                      <a:pt x="21600" y="182"/>
                    </a:cubicBezTo>
                    <a:cubicBezTo>
                      <a:pt x="16147" y="0"/>
                      <a:pt x="10695" y="0"/>
                      <a:pt x="5268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0" name="Google Shape;2671;p59"/>
              <p:cNvSpPr/>
              <p:nvPr/>
            </p:nvSpPr>
            <p:spPr>
              <a:xfrm>
                <a:off x="192785" y="54345"/>
                <a:ext cx="9893" cy="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2" y="0"/>
                    </a:moveTo>
                    <a:cubicBezTo>
                      <a:pt x="6376" y="3605"/>
                      <a:pt x="5423" y="7298"/>
                      <a:pt x="4107" y="10963"/>
                    </a:cubicBezTo>
                    <a:cubicBezTo>
                      <a:pt x="2904" y="14567"/>
                      <a:pt x="1520" y="18054"/>
                      <a:pt x="0" y="21511"/>
                    </a:cubicBezTo>
                    <a:cubicBezTo>
                      <a:pt x="4674" y="21511"/>
                      <a:pt x="9371" y="21511"/>
                      <a:pt x="14067" y="21600"/>
                    </a:cubicBezTo>
                    <a:cubicBezTo>
                      <a:pt x="16586" y="18438"/>
                      <a:pt x="19082" y="15277"/>
                      <a:pt x="21600" y="12115"/>
                    </a:cubicBezTo>
                    <a:cubicBezTo>
                      <a:pt x="17947" y="8244"/>
                      <a:pt x="14385" y="4344"/>
                      <a:pt x="10913" y="443"/>
                    </a:cubicBezTo>
                    <a:cubicBezTo>
                      <a:pt x="9711" y="207"/>
                      <a:pt x="8395" y="118"/>
                      <a:pt x="7192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1" name="Google Shape;2672;p59"/>
              <p:cNvSpPr/>
              <p:nvPr/>
            </p:nvSpPr>
            <p:spPr>
              <a:xfrm>
                <a:off x="195487" y="61564"/>
                <a:ext cx="12813" cy="4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07" y="0"/>
                    </a:moveTo>
                    <a:cubicBezTo>
                      <a:pt x="4187" y="6725"/>
                      <a:pt x="2120" y="13450"/>
                      <a:pt x="0" y="20175"/>
                    </a:cubicBezTo>
                    <a:cubicBezTo>
                      <a:pt x="1734" y="20574"/>
                      <a:pt x="3434" y="20745"/>
                      <a:pt x="5115" y="21201"/>
                    </a:cubicBezTo>
                    <a:cubicBezTo>
                      <a:pt x="5939" y="21372"/>
                      <a:pt x="6745" y="21600"/>
                      <a:pt x="7498" y="21600"/>
                    </a:cubicBezTo>
                    <a:cubicBezTo>
                      <a:pt x="15118" y="21600"/>
                      <a:pt x="19988" y="12025"/>
                      <a:pt x="21600" y="456"/>
                    </a:cubicBezTo>
                    <a:cubicBezTo>
                      <a:pt x="16485" y="228"/>
                      <a:pt x="11422" y="0"/>
                      <a:pt x="6307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2" name="Google Shape;2673;p59"/>
              <p:cNvSpPr/>
              <p:nvPr/>
            </p:nvSpPr>
            <p:spPr>
              <a:xfrm>
                <a:off x="197783" y="54501"/>
                <a:ext cx="10890" cy="7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7" h="21600" fill="norm" stroke="1" extrusionOk="0">
                    <a:moveTo>
                      <a:pt x="0" y="0"/>
                    </a:moveTo>
                    <a:cubicBezTo>
                      <a:pt x="2879" y="3938"/>
                      <a:pt x="5833" y="7876"/>
                      <a:pt x="8862" y="11785"/>
                    </a:cubicBezTo>
                    <a:cubicBezTo>
                      <a:pt x="6774" y="14977"/>
                      <a:pt x="4704" y="18169"/>
                      <a:pt x="2615" y="21361"/>
                    </a:cubicBezTo>
                    <a:cubicBezTo>
                      <a:pt x="8109" y="21361"/>
                      <a:pt x="13547" y="21481"/>
                      <a:pt x="19041" y="21600"/>
                    </a:cubicBezTo>
                    <a:cubicBezTo>
                      <a:pt x="21600" y="12859"/>
                      <a:pt x="16971" y="1909"/>
                      <a:pt x="3895" y="418"/>
                    </a:cubicBezTo>
                    <a:cubicBezTo>
                      <a:pt x="2615" y="209"/>
                      <a:pt x="1336" y="90"/>
                      <a:pt x="0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17" name="تجميع"/>
            <p:cNvGrpSpPr/>
            <p:nvPr/>
          </p:nvGrpSpPr>
          <p:grpSpPr>
            <a:xfrm flipH="1">
              <a:off x="708585" y="439565"/>
              <a:ext cx="258849" cy="119645"/>
              <a:chOff x="0" y="0"/>
              <a:chExt cx="258848" cy="119644"/>
            </a:xfrm>
          </p:grpSpPr>
          <p:sp>
            <p:nvSpPr>
              <p:cNvPr id="1404" name="Google Shape;2661;p59"/>
              <p:cNvSpPr/>
              <p:nvPr/>
            </p:nvSpPr>
            <p:spPr>
              <a:xfrm>
                <a:off x="-1" y="44640"/>
                <a:ext cx="258850" cy="23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5" h="21600" fill="norm" stroke="1" extrusionOk="0">
                    <a:moveTo>
                      <a:pt x="20349" y="944"/>
                    </a:moveTo>
                    <a:cubicBezTo>
                      <a:pt x="20364" y="1283"/>
                      <a:pt x="20375" y="1651"/>
                      <a:pt x="20388" y="2019"/>
                    </a:cubicBezTo>
                    <a:cubicBezTo>
                      <a:pt x="20449" y="4407"/>
                      <a:pt x="20408" y="6860"/>
                      <a:pt x="20295" y="9285"/>
                    </a:cubicBezTo>
                    <a:cubicBezTo>
                      <a:pt x="20250" y="10805"/>
                      <a:pt x="20162" y="12220"/>
                      <a:pt x="20047" y="13324"/>
                    </a:cubicBezTo>
                    <a:cubicBezTo>
                      <a:pt x="19969" y="14372"/>
                      <a:pt x="19884" y="15381"/>
                      <a:pt x="19788" y="16391"/>
                    </a:cubicBezTo>
                    <a:cubicBezTo>
                      <a:pt x="20502" y="15646"/>
                      <a:pt x="21119" y="2623"/>
                      <a:pt x="20349" y="944"/>
                    </a:cubicBezTo>
                    <a:close/>
                    <a:moveTo>
                      <a:pt x="14996" y="0"/>
                    </a:moveTo>
                    <a:cubicBezTo>
                      <a:pt x="10319" y="75"/>
                      <a:pt x="5648" y="2019"/>
                      <a:pt x="984" y="5926"/>
                    </a:cubicBezTo>
                    <a:cubicBezTo>
                      <a:pt x="236" y="6530"/>
                      <a:pt x="-481" y="21600"/>
                      <a:pt x="420" y="21600"/>
                    </a:cubicBezTo>
                    <a:cubicBezTo>
                      <a:pt x="443" y="21600"/>
                      <a:pt x="467" y="21572"/>
                      <a:pt x="494" y="21572"/>
                    </a:cubicBezTo>
                    <a:cubicBezTo>
                      <a:pt x="568" y="21506"/>
                      <a:pt x="639" y="21440"/>
                      <a:pt x="710" y="21364"/>
                    </a:cubicBezTo>
                    <a:cubicBezTo>
                      <a:pt x="293" y="18741"/>
                      <a:pt x="68" y="14608"/>
                      <a:pt x="749" y="13636"/>
                    </a:cubicBezTo>
                    <a:cubicBezTo>
                      <a:pt x="3950" y="9050"/>
                      <a:pt x="7160" y="6766"/>
                      <a:pt x="10373" y="6766"/>
                    </a:cubicBezTo>
                    <a:cubicBezTo>
                      <a:pt x="12142" y="6766"/>
                      <a:pt x="13914" y="7436"/>
                      <a:pt x="15684" y="8814"/>
                    </a:cubicBezTo>
                    <a:cubicBezTo>
                      <a:pt x="15693" y="8483"/>
                      <a:pt x="15698" y="8144"/>
                      <a:pt x="15708" y="7776"/>
                    </a:cubicBezTo>
                    <a:cubicBezTo>
                      <a:pt x="15462" y="5284"/>
                      <a:pt x="15225" y="2699"/>
                      <a:pt x="14996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5" name="Google Shape;2662;p59"/>
              <p:cNvSpPr/>
              <p:nvPr/>
            </p:nvSpPr>
            <p:spPr>
              <a:xfrm>
                <a:off x="154071" y="0"/>
                <a:ext cx="100335" cy="119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3" h="21600" fill="norm" stroke="1" extrusionOk="0">
                    <a:moveTo>
                      <a:pt x="4159" y="0"/>
                    </a:moveTo>
                    <a:cubicBezTo>
                      <a:pt x="2766" y="0"/>
                      <a:pt x="1160" y="1156"/>
                      <a:pt x="1966" y="2347"/>
                    </a:cubicBezTo>
                    <a:cubicBezTo>
                      <a:pt x="3374" y="4440"/>
                      <a:pt x="5035" y="6348"/>
                      <a:pt x="6935" y="8059"/>
                    </a:cubicBezTo>
                    <a:lnTo>
                      <a:pt x="7325" y="8059"/>
                    </a:lnTo>
                    <a:cubicBezTo>
                      <a:pt x="7825" y="8059"/>
                      <a:pt x="8326" y="8059"/>
                      <a:pt x="8826" y="8067"/>
                    </a:cubicBezTo>
                    <a:cubicBezTo>
                      <a:pt x="8440" y="6114"/>
                      <a:pt x="6441" y="4502"/>
                      <a:pt x="4627" y="3202"/>
                    </a:cubicBezTo>
                    <a:cubicBezTo>
                      <a:pt x="4543" y="3144"/>
                      <a:pt x="4457" y="3082"/>
                      <a:pt x="4373" y="3017"/>
                    </a:cubicBezTo>
                    <a:cubicBezTo>
                      <a:pt x="3081" y="2094"/>
                      <a:pt x="3866" y="1677"/>
                      <a:pt x="4981" y="1677"/>
                    </a:cubicBezTo>
                    <a:cubicBezTo>
                      <a:pt x="5736" y="1677"/>
                      <a:pt x="6642" y="1872"/>
                      <a:pt x="7157" y="2232"/>
                    </a:cubicBezTo>
                    <a:cubicBezTo>
                      <a:pt x="7258" y="2307"/>
                      <a:pt x="7364" y="2381"/>
                      <a:pt x="7472" y="2461"/>
                    </a:cubicBezTo>
                    <a:cubicBezTo>
                      <a:pt x="10019" y="4273"/>
                      <a:pt x="12557" y="6086"/>
                      <a:pt x="15102" y="7907"/>
                    </a:cubicBezTo>
                    <a:cubicBezTo>
                      <a:pt x="15432" y="7926"/>
                      <a:pt x="15800" y="8007"/>
                      <a:pt x="16154" y="8127"/>
                    </a:cubicBezTo>
                    <a:cubicBezTo>
                      <a:pt x="17575" y="8153"/>
                      <a:pt x="19005" y="8179"/>
                      <a:pt x="20428" y="8213"/>
                    </a:cubicBezTo>
                    <a:cubicBezTo>
                      <a:pt x="20575" y="8213"/>
                      <a:pt x="20707" y="8228"/>
                      <a:pt x="20823" y="8247"/>
                    </a:cubicBezTo>
                    <a:cubicBezTo>
                      <a:pt x="20491" y="7645"/>
                      <a:pt x="19799" y="7404"/>
                      <a:pt x="19070" y="7404"/>
                    </a:cubicBezTo>
                    <a:cubicBezTo>
                      <a:pt x="18830" y="7404"/>
                      <a:pt x="18585" y="7431"/>
                      <a:pt x="18345" y="7478"/>
                    </a:cubicBezTo>
                    <a:cubicBezTo>
                      <a:pt x="13924" y="5058"/>
                      <a:pt x="9510" y="2634"/>
                      <a:pt x="5089" y="214"/>
                    </a:cubicBezTo>
                    <a:cubicBezTo>
                      <a:pt x="4813" y="66"/>
                      <a:pt x="4489" y="0"/>
                      <a:pt x="4159" y="0"/>
                    </a:cubicBezTo>
                    <a:close/>
                    <a:moveTo>
                      <a:pt x="15785" y="11258"/>
                    </a:moveTo>
                    <a:cubicBezTo>
                      <a:pt x="13262" y="12895"/>
                      <a:pt x="10840" y="14634"/>
                      <a:pt x="8518" y="16475"/>
                    </a:cubicBezTo>
                    <a:cubicBezTo>
                      <a:pt x="7364" y="17478"/>
                      <a:pt x="6189" y="18388"/>
                      <a:pt x="5281" y="19163"/>
                    </a:cubicBezTo>
                    <a:cubicBezTo>
                      <a:pt x="5082" y="19330"/>
                      <a:pt x="4780" y="19411"/>
                      <a:pt x="4435" y="19411"/>
                    </a:cubicBezTo>
                    <a:cubicBezTo>
                      <a:pt x="3497" y="19411"/>
                      <a:pt x="2229" y="18855"/>
                      <a:pt x="1714" y="18234"/>
                    </a:cubicBezTo>
                    <a:cubicBezTo>
                      <a:pt x="1289" y="18649"/>
                      <a:pt x="873" y="19077"/>
                      <a:pt x="459" y="19497"/>
                    </a:cubicBezTo>
                    <a:cubicBezTo>
                      <a:pt x="-777" y="20782"/>
                      <a:pt x="720" y="21600"/>
                      <a:pt x="2175" y="21600"/>
                    </a:cubicBezTo>
                    <a:cubicBezTo>
                      <a:pt x="2712" y="21600"/>
                      <a:pt x="3236" y="21491"/>
                      <a:pt x="3627" y="21251"/>
                    </a:cubicBezTo>
                    <a:cubicBezTo>
                      <a:pt x="7411" y="18897"/>
                      <a:pt x="11248" y="16589"/>
                      <a:pt x="14961" y="14154"/>
                    </a:cubicBezTo>
                    <a:cubicBezTo>
                      <a:pt x="15861" y="13565"/>
                      <a:pt x="17907" y="12515"/>
                      <a:pt x="19367" y="11318"/>
                    </a:cubicBezTo>
                    <a:cubicBezTo>
                      <a:pt x="19313" y="11318"/>
                      <a:pt x="19262" y="11325"/>
                      <a:pt x="19208" y="11325"/>
                    </a:cubicBezTo>
                    <a:lnTo>
                      <a:pt x="19169" y="11325"/>
                    </a:lnTo>
                    <a:cubicBezTo>
                      <a:pt x="18037" y="11297"/>
                      <a:pt x="16915" y="11278"/>
                      <a:pt x="15785" y="11258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6" name="Google Shape;2663;p59"/>
              <p:cNvSpPr/>
              <p:nvPr/>
            </p:nvSpPr>
            <p:spPr>
              <a:xfrm>
                <a:off x="187485" y="44640"/>
                <a:ext cx="67756" cy="18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0" h="21600" fill="norm" stroke="1" extrusionOk="0">
                    <a:moveTo>
                      <a:pt x="0" y="0"/>
                    </a:moveTo>
                    <a:cubicBezTo>
                      <a:pt x="905" y="3548"/>
                      <a:pt x="1844" y="6948"/>
                      <a:pt x="2819" y="10223"/>
                    </a:cubicBezTo>
                    <a:cubicBezTo>
                      <a:pt x="3016" y="6687"/>
                      <a:pt x="3029" y="3275"/>
                      <a:pt x="2888" y="50"/>
                    </a:cubicBezTo>
                    <a:cubicBezTo>
                      <a:pt x="2124" y="0"/>
                      <a:pt x="1360" y="0"/>
                      <a:pt x="596" y="0"/>
                    </a:cubicBezTo>
                    <a:close/>
                    <a:moveTo>
                      <a:pt x="14076" y="447"/>
                    </a:moveTo>
                    <a:cubicBezTo>
                      <a:pt x="16002" y="3362"/>
                      <a:pt x="17741" y="9603"/>
                      <a:pt x="16473" y="12965"/>
                    </a:cubicBezTo>
                    <a:cubicBezTo>
                      <a:pt x="15472" y="15657"/>
                      <a:pt x="14485" y="18362"/>
                      <a:pt x="13513" y="21153"/>
                    </a:cubicBezTo>
                    <a:cubicBezTo>
                      <a:pt x="15239" y="21290"/>
                      <a:pt x="16951" y="21414"/>
                      <a:pt x="18679" y="21600"/>
                    </a:cubicBezTo>
                    <a:lnTo>
                      <a:pt x="18739" y="21600"/>
                    </a:lnTo>
                    <a:cubicBezTo>
                      <a:pt x="18821" y="21600"/>
                      <a:pt x="18900" y="21550"/>
                      <a:pt x="18982" y="21550"/>
                    </a:cubicBezTo>
                    <a:cubicBezTo>
                      <a:pt x="19361" y="20223"/>
                      <a:pt x="19700" y="18895"/>
                      <a:pt x="20006" y="17518"/>
                    </a:cubicBezTo>
                    <a:cubicBezTo>
                      <a:pt x="20464" y="16067"/>
                      <a:pt x="20813" y="14206"/>
                      <a:pt x="20991" y="12208"/>
                    </a:cubicBezTo>
                    <a:cubicBezTo>
                      <a:pt x="21439" y="9020"/>
                      <a:pt x="21600" y="5794"/>
                      <a:pt x="21356" y="2655"/>
                    </a:cubicBezTo>
                    <a:cubicBezTo>
                      <a:pt x="21307" y="2171"/>
                      <a:pt x="21264" y="1687"/>
                      <a:pt x="21205" y="1241"/>
                    </a:cubicBezTo>
                    <a:cubicBezTo>
                      <a:pt x="21027" y="1117"/>
                      <a:pt x="20826" y="1017"/>
                      <a:pt x="20602" y="1017"/>
                    </a:cubicBezTo>
                    <a:cubicBezTo>
                      <a:pt x="18429" y="794"/>
                      <a:pt x="16246" y="620"/>
                      <a:pt x="14076" y="447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7" name="Google Shape;2664;p59"/>
              <p:cNvSpPr/>
              <p:nvPr/>
            </p:nvSpPr>
            <p:spPr>
              <a:xfrm>
                <a:off x="161184" y="65277"/>
                <a:ext cx="34303" cy="3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2" h="21600" fill="norm" stroke="1" extrusionOk="0">
                    <a:moveTo>
                      <a:pt x="18308" y="0"/>
                    </a:moveTo>
                    <a:cubicBezTo>
                      <a:pt x="15872" y="3569"/>
                      <a:pt x="12650" y="6968"/>
                      <a:pt x="9344" y="10153"/>
                    </a:cubicBezTo>
                    <a:cubicBezTo>
                      <a:pt x="6425" y="12773"/>
                      <a:pt x="3551" y="15462"/>
                      <a:pt x="729" y="18195"/>
                    </a:cubicBezTo>
                    <a:cubicBezTo>
                      <a:pt x="-328" y="19225"/>
                      <a:pt x="-148" y="20431"/>
                      <a:pt x="709" y="21600"/>
                    </a:cubicBezTo>
                    <a:cubicBezTo>
                      <a:pt x="7276" y="14205"/>
                      <a:pt x="14145" y="7081"/>
                      <a:pt x="21272" y="207"/>
                    </a:cubicBezTo>
                    <a:cubicBezTo>
                      <a:pt x="20286" y="138"/>
                      <a:pt x="19294" y="69"/>
                      <a:pt x="18308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8" name="Google Shape;2665;p59"/>
              <p:cNvSpPr/>
              <p:nvPr/>
            </p:nvSpPr>
            <p:spPr>
              <a:xfrm>
                <a:off x="196079" y="52061"/>
                <a:ext cx="32235" cy="4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2" y="0"/>
                    </a:moveTo>
                    <a:cubicBezTo>
                      <a:pt x="118" y="3631"/>
                      <a:pt x="77" y="6983"/>
                      <a:pt x="0" y="10241"/>
                    </a:cubicBezTo>
                    <a:cubicBezTo>
                      <a:pt x="369" y="10614"/>
                      <a:pt x="773" y="10893"/>
                      <a:pt x="1142" y="11638"/>
                    </a:cubicBezTo>
                    <a:cubicBezTo>
                      <a:pt x="822" y="7634"/>
                      <a:pt x="494" y="4003"/>
                      <a:pt x="202" y="0"/>
                    </a:cubicBezTo>
                    <a:close/>
                    <a:moveTo>
                      <a:pt x="20333" y="1397"/>
                    </a:moveTo>
                    <a:cubicBezTo>
                      <a:pt x="20583" y="8007"/>
                      <a:pt x="20702" y="14617"/>
                      <a:pt x="20757" y="21600"/>
                    </a:cubicBezTo>
                    <a:cubicBezTo>
                      <a:pt x="21029" y="18528"/>
                      <a:pt x="21301" y="15269"/>
                      <a:pt x="21600" y="11917"/>
                    </a:cubicBezTo>
                    <a:cubicBezTo>
                      <a:pt x="21182" y="8566"/>
                      <a:pt x="20757" y="4934"/>
                      <a:pt x="20333" y="1397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9" name="Google Shape;2666;p59"/>
              <p:cNvSpPr/>
              <p:nvPr/>
            </p:nvSpPr>
            <p:spPr>
              <a:xfrm>
                <a:off x="162328" y="9289"/>
                <a:ext cx="69581" cy="98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887" y="0"/>
                    </a:moveTo>
                    <a:cubicBezTo>
                      <a:pt x="3219" y="0"/>
                      <a:pt x="2045" y="507"/>
                      <a:pt x="3977" y="1631"/>
                    </a:cubicBezTo>
                    <a:cubicBezTo>
                      <a:pt x="4103" y="1711"/>
                      <a:pt x="4232" y="1787"/>
                      <a:pt x="4358" y="1858"/>
                    </a:cubicBezTo>
                    <a:cubicBezTo>
                      <a:pt x="7071" y="3441"/>
                      <a:pt x="10061" y="5404"/>
                      <a:pt x="10639" y="7783"/>
                    </a:cubicBezTo>
                    <a:cubicBezTo>
                      <a:pt x="14284" y="7792"/>
                      <a:pt x="17942" y="7815"/>
                      <a:pt x="21600" y="7856"/>
                    </a:cubicBezTo>
                    <a:cubicBezTo>
                      <a:pt x="21071" y="7710"/>
                      <a:pt x="20519" y="7611"/>
                      <a:pt x="20026" y="7588"/>
                    </a:cubicBezTo>
                    <a:cubicBezTo>
                      <a:pt x="16219" y="5370"/>
                      <a:pt x="12423" y="3162"/>
                      <a:pt x="8613" y="955"/>
                    </a:cubicBezTo>
                    <a:cubicBezTo>
                      <a:pt x="8452" y="857"/>
                      <a:pt x="8294" y="768"/>
                      <a:pt x="8142" y="676"/>
                    </a:cubicBezTo>
                    <a:cubicBezTo>
                      <a:pt x="7371" y="238"/>
                      <a:pt x="6016" y="0"/>
                      <a:pt x="4887" y="0"/>
                    </a:cubicBezTo>
                    <a:close/>
                    <a:moveTo>
                      <a:pt x="14271" y="11596"/>
                    </a:moveTo>
                    <a:cubicBezTo>
                      <a:pt x="13974" y="12060"/>
                      <a:pt x="13077" y="12444"/>
                      <a:pt x="11674" y="12444"/>
                    </a:cubicBezTo>
                    <a:cubicBezTo>
                      <a:pt x="11535" y="12444"/>
                      <a:pt x="11387" y="12435"/>
                      <a:pt x="11235" y="12428"/>
                    </a:cubicBezTo>
                    <a:cubicBezTo>
                      <a:pt x="10926" y="12410"/>
                      <a:pt x="10613" y="12403"/>
                      <a:pt x="10294" y="12387"/>
                    </a:cubicBezTo>
                    <a:cubicBezTo>
                      <a:pt x="6726" y="14887"/>
                      <a:pt x="3287" y="17478"/>
                      <a:pt x="0" y="20167"/>
                    </a:cubicBezTo>
                    <a:cubicBezTo>
                      <a:pt x="771" y="20924"/>
                      <a:pt x="2668" y="21600"/>
                      <a:pt x="4071" y="21600"/>
                    </a:cubicBezTo>
                    <a:cubicBezTo>
                      <a:pt x="4587" y="21600"/>
                      <a:pt x="5039" y="21502"/>
                      <a:pt x="5335" y="21298"/>
                    </a:cubicBezTo>
                    <a:cubicBezTo>
                      <a:pt x="6694" y="20355"/>
                      <a:pt x="8452" y="19246"/>
                      <a:pt x="10177" y="18024"/>
                    </a:cubicBezTo>
                    <a:cubicBezTo>
                      <a:pt x="13652" y="15782"/>
                      <a:pt x="17274" y="13664"/>
                      <a:pt x="21048" y="11669"/>
                    </a:cubicBezTo>
                    <a:cubicBezTo>
                      <a:pt x="18794" y="11635"/>
                      <a:pt x="16526" y="11612"/>
                      <a:pt x="14271" y="11596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0" name="Google Shape;2667;p59"/>
              <p:cNvSpPr/>
              <p:nvPr/>
            </p:nvSpPr>
            <p:spPr>
              <a:xfrm>
                <a:off x="196380" y="44682"/>
                <a:ext cx="44457" cy="17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1" h="21600" fill="norm" stroke="1" extrusionOk="0">
                    <a:moveTo>
                      <a:pt x="13779" y="10603"/>
                    </a:moveTo>
                    <a:cubicBezTo>
                      <a:pt x="14070" y="11086"/>
                      <a:pt x="14360" y="11581"/>
                      <a:pt x="14646" y="12038"/>
                    </a:cubicBezTo>
                    <a:cubicBezTo>
                      <a:pt x="14441" y="12495"/>
                      <a:pt x="14255" y="12940"/>
                      <a:pt x="14070" y="13359"/>
                    </a:cubicBezTo>
                    <a:cubicBezTo>
                      <a:pt x="14031" y="12406"/>
                      <a:pt x="13950" y="11505"/>
                      <a:pt x="13779" y="10603"/>
                    </a:cubicBezTo>
                    <a:close/>
                    <a:moveTo>
                      <a:pt x="100" y="0"/>
                    </a:moveTo>
                    <a:cubicBezTo>
                      <a:pt x="305" y="3302"/>
                      <a:pt x="286" y="6794"/>
                      <a:pt x="0" y="10413"/>
                    </a:cubicBezTo>
                    <a:cubicBezTo>
                      <a:pt x="200" y="10959"/>
                      <a:pt x="424" y="11454"/>
                      <a:pt x="643" y="12000"/>
                    </a:cubicBezTo>
                    <a:cubicBezTo>
                      <a:pt x="982" y="12038"/>
                      <a:pt x="1306" y="12089"/>
                      <a:pt x="1630" y="12178"/>
                    </a:cubicBezTo>
                    <a:cubicBezTo>
                      <a:pt x="4942" y="12813"/>
                      <a:pt x="6115" y="17473"/>
                      <a:pt x="5467" y="21194"/>
                    </a:cubicBezTo>
                    <a:cubicBezTo>
                      <a:pt x="8798" y="21283"/>
                      <a:pt x="12149" y="21410"/>
                      <a:pt x="15480" y="21600"/>
                    </a:cubicBezTo>
                    <a:cubicBezTo>
                      <a:pt x="16886" y="18743"/>
                      <a:pt x="18316" y="15975"/>
                      <a:pt x="19765" y="13219"/>
                    </a:cubicBezTo>
                    <a:cubicBezTo>
                      <a:pt x="21600" y="9778"/>
                      <a:pt x="19083" y="3390"/>
                      <a:pt x="16295" y="406"/>
                    </a:cubicBezTo>
                    <a:cubicBezTo>
                      <a:pt x="10891" y="178"/>
                      <a:pt x="5486" y="51"/>
                      <a:pt x="100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1" name="Google Shape;2668;p59"/>
              <p:cNvSpPr/>
              <p:nvPr/>
            </p:nvSpPr>
            <p:spPr>
              <a:xfrm>
                <a:off x="8881" y="61869"/>
                <a:ext cx="183905" cy="8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86" y="0"/>
                    </a:moveTo>
                    <a:cubicBezTo>
                      <a:pt x="13652" y="0"/>
                      <a:pt x="6821" y="5165"/>
                      <a:pt x="0" y="15418"/>
                    </a:cubicBezTo>
                    <a:cubicBezTo>
                      <a:pt x="310" y="18980"/>
                      <a:pt x="685" y="21600"/>
                      <a:pt x="1002" y="21600"/>
                    </a:cubicBezTo>
                    <a:cubicBezTo>
                      <a:pt x="1050" y="21600"/>
                      <a:pt x="1092" y="21498"/>
                      <a:pt x="1136" y="21422"/>
                    </a:cubicBezTo>
                    <a:cubicBezTo>
                      <a:pt x="5589" y="9719"/>
                      <a:pt x="10063" y="3816"/>
                      <a:pt x="14541" y="3816"/>
                    </a:cubicBezTo>
                    <a:cubicBezTo>
                      <a:pt x="16812" y="3816"/>
                      <a:pt x="19083" y="5368"/>
                      <a:pt x="21356" y="8345"/>
                    </a:cubicBezTo>
                    <a:cubicBezTo>
                      <a:pt x="21444" y="5623"/>
                      <a:pt x="21526" y="2900"/>
                      <a:pt x="21600" y="102"/>
                    </a:cubicBezTo>
                    <a:cubicBezTo>
                      <a:pt x="21229" y="102"/>
                      <a:pt x="20856" y="0"/>
                      <a:pt x="20486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2" name="Google Shape;2669;p59"/>
              <p:cNvSpPr/>
              <p:nvPr/>
            </p:nvSpPr>
            <p:spPr>
              <a:xfrm>
                <a:off x="3938" y="52091"/>
                <a:ext cx="192142" cy="1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8" h="21600" fill="norm" stroke="1" extrusionOk="0">
                    <a:moveTo>
                      <a:pt x="13912" y="0"/>
                    </a:moveTo>
                    <a:cubicBezTo>
                      <a:pt x="9468" y="0"/>
                      <a:pt x="5028" y="3379"/>
                      <a:pt x="601" y="10165"/>
                    </a:cubicBezTo>
                    <a:cubicBezTo>
                      <a:pt x="-342" y="11603"/>
                      <a:pt x="-30" y="17718"/>
                      <a:pt x="547" y="21600"/>
                    </a:cubicBezTo>
                    <a:cubicBezTo>
                      <a:pt x="6972" y="15973"/>
                      <a:pt x="13407" y="13139"/>
                      <a:pt x="19844" y="13139"/>
                    </a:cubicBezTo>
                    <a:cubicBezTo>
                      <a:pt x="20192" y="13139"/>
                      <a:pt x="20544" y="13195"/>
                      <a:pt x="20894" y="13195"/>
                    </a:cubicBezTo>
                    <a:cubicBezTo>
                      <a:pt x="20971" y="11561"/>
                      <a:pt x="21041" y="9913"/>
                      <a:pt x="21102" y="8210"/>
                    </a:cubicBezTo>
                    <a:cubicBezTo>
                      <a:pt x="21168" y="6479"/>
                      <a:pt x="21217" y="4733"/>
                      <a:pt x="21258" y="3030"/>
                    </a:cubicBezTo>
                    <a:cubicBezTo>
                      <a:pt x="18810" y="991"/>
                      <a:pt x="16359" y="0"/>
                      <a:pt x="13912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3" name="Google Shape;2670;p59"/>
              <p:cNvSpPr/>
              <p:nvPr/>
            </p:nvSpPr>
            <p:spPr>
              <a:xfrm>
                <a:off x="190706" y="61418"/>
                <a:ext cx="8522" cy="4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68" y="0"/>
                    </a:moveTo>
                    <a:cubicBezTo>
                      <a:pt x="3661" y="6655"/>
                      <a:pt x="1897" y="13129"/>
                      <a:pt x="0" y="19603"/>
                    </a:cubicBezTo>
                    <a:cubicBezTo>
                      <a:pt x="4030" y="20269"/>
                      <a:pt x="8087" y="20934"/>
                      <a:pt x="12117" y="21600"/>
                    </a:cubicBezTo>
                    <a:cubicBezTo>
                      <a:pt x="15304" y="14461"/>
                      <a:pt x="18413" y="7321"/>
                      <a:pt x="21600" y="182"/>
                    </a:cubicBezTo>
                    <a:cubicBezTo>
                      <a:pt x="16147" y="0"/>
                      <a:pt x="10695" y="0"/>
                      <a:pt x="5268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4" name="Google Shape;2671;p59"/>
              <p:cNvSpPr/>
              <p:nvPr/>
            </p:nvSpPr>
            <p:spPr>
              <a:xfrm>
                <a:off x="192785" y="54345"/>
                <a:ext cx="9893" cy="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2" y="0"/>
                    </a:moveTo>
                    <a:cubicBezTo>
                      <a:pt x="6376" y="3605"/>
                      <a:pt x="5423" y="7298"/>
                      <a:pt x="4107" y="10963"/>
                    </a:cubicBezTo>
                    <a:cubicBezTo>
                      <a:pt x="2904" y="14567"/>
                      <a:pt x="1520" y="18054"/>
                      <a:pt x="0" y="21511"/>
                    </a:cubicBezTo>
                    <a:cubicBezTo>
                      <a:pt x="4674" y="21511"/>
                      <a:pt x="9371" y="21511"/>
                      <a:pt x="14067" y="21600"/>
                    </a:cubicBezTo>
                    <a:cubicBezTo>
                      <a:pt x="16586" y="18438"/>
                      <a:pt x="19082" y="15277"/>
                      <a:pt x="21600" y="12115"/>
                    </a:cubicBezTo>
                    <a:cubicBezTo>
                      <a:pt x="17947" y="8244"/>
                      <a:pt x="14385" y="4344"/>
                      <a:pt x="10913" y="443"/>
                    </a:cubicBezTo>
                    <a:cubicBezTo>
                      <a:pt x="9711" y="207"/>
                      <a:pt x="8395" y="118"/>
                      <a:pt x="7192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5" name="Google Shape;2672;p59"/>
              <p:cNvSpPr/>
              <p:nvPr/>
            </p:nvSpPr>
            <p:spPr>
              <a:xfrm>
                <a:off x="195487" y="61564"/>
                <a:ext cx="12813" cy="4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07" y="0"/>
                    </a:moveTo>
                    <a:cubicBezTo>
                      <a:pt x="4187" y="6725"/>
                      <a:pt x="2120" y="13450"/>
                      <a:pt x="0" y="20175"/>
                    </a:cubicBezTo>
                    <a:cubicBezTo>
                      <a:pt x="1734" y="20574"/>
                      <a:pt x="3434" y="20745"/>
                      <a:pt x="5115" y="21201"/>
                    </a:cubicBezTo>
                    <a:cubicBezTo>
                      <a:pt x="5939" y="21372"/>
                      <a:pt x="6745" y="21600"/>
                      <a:pt x="7498" y="21600"/>
                    </a:cubicBezTo>
                    <a:cubicBezTo>
                      <a:pt x="15118" y="21600"/>
                      <a:pt x="19988" y="12025"/>
                      <a:pt x="21600" y="456"/>
                    </a:cubicBezTo>
                    <a:cubicBezTo>
                      <a:pt x="16485" y="228"/>
                      <a:pt x="11422" y="0"/>
                      <a:pt x="6307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6" name="Google Shape;2673;p59"/>
              <p:cNvSpPr/>
              <p:nvPr/>
            </p:nvSpPr>
            <p:spPr>
              <a:xfrm>
                <a:off x="197783" y="54501"/>
                <a:ext cx="10890" cy="7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7" h="21600" fill="norm" stroke="1" extrusionOk="0">
                    <a:moveTo>
                      <a:pt x="0" y="0"/>
                    </a:moveTo>
                    <a:cubicBezTo>
                      <a:pt x="2879" y="3938"/>
                      <a:pt x="5833" y="7876"/>
                      <a:pt x="8862" y="11785"/>
                    </a:cubicBezTo>
                    <a:cubicBezTo>
                      <a:pt x="6774" y="14977"/>
                      <a:pt x="4704" y="18169"/>
                      <a:pt x="2615" y="21361"/>
                    </a:cubicBezTo>
                    <a:cubicBezTo>
                      <a:pt x="8109" y="21361"/>
                      <a:pt x="13547" y="21481"/>
                      <a:pt x="19041" y="21600"/>
                    </a:cubicBezTo>
                    <a:cubicBezTo>
                      <a:pt x="21600" y="12859"/>
                      <a:pt x="16971" y="1909"/>
                      <a:pt x="3895" y="418"/>
                    </a:cubicBezTo>
                    <a:cubicBezTo>
                      <a:pt x="2615" y="209"/>
                      <a:pt x="1336" y="90"/>
                      <a:pt x="0" y="0"/>
                    </a:cubicBezTo>
                    <a:close/>
                  </a:path>
                </a:pathLst>
              </a:custGeom>
              <a:solidFill>
                <a:srgbClr val="9EB2C1"/>
              </a:solidFill>
              <a:ln w="9525" cap="flat">
                <a:solidFill>
                  <a:srgbClr val="F0BFD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430" name="تجميع"/>
          <p:cNvGrpSpPr/>
          <p:nvPr/>
        </p:nvGrpSpPr>
        <p:grpSpPr>
          <a:xfrm>
            <a:off x="2551589" y="53366"/>
            <a:ext cx="6434971" cy="739799"/>
            <a:chOff x="0" y="6448"/>
            <a:chExt cx="6434969" cy="739797"/>
          </a:xfrm>
        </p:grpSpPr>
        <p:grpSp>
          <p:nvGrpSpPr>
            <p:cNvPr id="1422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1419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0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1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423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4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5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429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426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7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8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grpSp>
        <p:nvGrpSpPr>
          <p:cNvPr id="1457" name="تجميع"/>
          <p:cNvGrpSpPr/>
          <p:nvPr/>
        </p:nvGrpSpPr>
        <p:grpSpPr>
          <a:xfrm>
            <a:off x="7463302" y="1044159"/>
            <a:ext cx="1603051" cy="3826980"/>
            <a:chOff x="0" y="0"/>
            <a:chExt cx="1603049" cy="3826978"/>
          </a:xfrm>
        </p:grpSpPr>
        <p:grpSp>
          <p:nvGrpSpPr>
            <p:cNvPr id="1436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1431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2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433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34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35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1437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456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1454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1443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1438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439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1440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441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442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1444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144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446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144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44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44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450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1451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1452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1453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1455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460" name="تجميع"/>
          <p:cNvGrpSpPr/>
          <p:nvPr/>
        </p:nvGrpSpPr>
        <p:grpSpPr>
          <a:xfrm rot="16200000">
            <a:off x="-704286" y="4010887"/>
            <a:ext cx="1828054" cy="387118"/>
            <a:chOff x="0" y="0"/>
            <a:chExt cx="1828052" cy="387117"/>
          </a:xfrm>
        </p:grpSpPr>
        <p:sp>
          <p:nvSpPr>
            <p:cNvPr id="1458" name="تجميع"/>
            <p:cNvSpPr txBox="1"/>
            <p:nvPr/>
          </p:nvSpPr>
          <p:spPr>
            <a:xfrm rot="21600000">
              <a:off x="169854" y="0"/>
              <a:ext cx="1658199" cy="387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459" name="sweet_twitter.png" descr="sweet_twitter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785"/>
              <a:ext cx="353892" cy="367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20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2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8" grpId="7"/>
      <p:bldP build="whole" bldLvl="1" animBg="1" rev="0" advAuto="0" spid="1380" grpId="4"/>
      <p:bldP build="whole" bldLvl="1" animBg="1" rev="0" advAuto="0" spid="1345" grpId="6"/>
      <p:bldP build="whole" bldLvl="1" animBg="1" rev="0" advAuto="0" spid="1346" grpId="2"/>
      <p:bldP build="whole" bldLvl="1" animBg="1" rev="0" advAuto="0" spid="1374" grpId="3"/>
      <p:bldP build="whole" bldLvl="1" animBg="1" rev="0" advAuto="0" spid="1383" grpId="9"/>
      <p:bldP build="whole" bldLvl="1" animBg="1" rev="0" advAuto="0" spid="1373" grpId="1"/>
      <p:bldP build="whole" bldLvl="1" animBg="1" rev="0" advAuto="0" spid="1344" grpId="5"/>
      <p:bldP build="whole" bldLvl="1" animBg="1" rev="0" advAuto="0" spid="1381" grpId="8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46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6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67" name="تجميع"/>
          <p:cNvGrpSpPr/>
          <p:nvPr/>
        </p:nvGrpSpPr>
        <p:grpSpPr>
          <a:xfrm rot="16200000">
            <a:off x="-540556" y="3748066"/>
            <a:ext cx="1933072" cy="500761"/>
            <a:chOff x="0" y="0"/>
            <a:chExt cx="1933071" cy="500760"/>
          </a:xfrm>
        </p:grpSpPr>
        <p:sp>
          <p:nvSpPr>
            <p:cNvPr id="146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466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68" name="مستطيل"/>
          <p:cNvSpPr/>
          <p:nvPr/>
        </p:nvSpPr>
        <p:spPr>
          <a:xfrm>
            <a:off x="334005" y="1496600"/>
            <a:ext cx="6647815" cy="808814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69" name="Google Shape;3410;p64"/>
          <p:cNvSpPr/>
          <p:nvPr/>
        </p:nvSpPr>
        <p:spPr>
          <a:xfrm flipH="1">
            <a:off x="5943785" y="1316028"/>
            <a:ext cx="1353282" cy="721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5612" y="0"/>
                </a:lnTo>
                <a:close/>
              </a:path>
            </a:pathLst>
          </a:custGeom>
          <a:solidFill>
            <a:srgbClr val="A3D7D3"/>
          </a:solidFill>
          <a:ln w="2540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0" name="العبارة المركبة"/>
          <p:cNvSpPr txBox="1"/>
          <p:nvPr/>
        </p:nvSpPr>
        <p:spPr>
          <a:xfrm>
            <a:off x="6294494" y="1400542"/>
            <a:ext cx="1085719" cy="19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العبارة المركبة</a:t>
            </a:r>
          </a:p>
        </p:txBody>
      </p:sp>
      <p:sp>
        <p:nvSpPr>
          <p:cNvPr id="1471" name="هي عبارة مكونة من عبارتين أو أكثر تم ربطها باستعمال رابط ( و ) ( أو )"/>
          <p:cNvSpPr txBox="1"/>
          <p:nvPr/>
        </p:nvSpPr>
        <p:spPr>
          <a:xfrm>
            <a:off x="943413" y="1653226"/>
            <a:ext cx="5080056" cy="635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هي عبارة مكونة من عبارتين أو أكثر تم ربطها باستعمال رابط ( و ) ( أو )</a:t>
            </a:r>
          </a:p>
        </p:txBody>
      </p:sp>
      <p:sp>
        <p:nvSpPr>
          <p:cNvPr id="1472" name="Google Shape;7310;p68"/>
          <p:cNvSpPr/>
          <p:nvPr/>
        </p:nvSpPr>
        <p:spPr>
          <a:xfrm rot="18900000">
            <a:off x="6457792" y="1611114"/>
            <a:ext cx="390890" cy="390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600" fill="norm" stroke="1" extrusionOk="0">
                <a:moveTo>
                  <a:pt x="10763" y="0"/>
                </a:moveTo>
                <a:cubicBezTo>
                  <a:pt x="10667" y="0"/>
                  <a:pt x="10571" y="37"/>
                  <a:pt x="10497" y="110"/>
                </a:cubicBezTo>
                <a:lnTo>
                  <a:pt x="6256" y="4366"/>
                </a:lnTo>
                <a:cubicBezTo>
                  <a:pt x="6185" y="4436"/>
                  <a:pt x="6090" y="4476"/>
                  <a:pt x="5990" y="4476"/>
                </a:cubicBezTo>
                <a:cubicBezTo>
                  <a:pt x="5889" y="4476"/>
                  <a:pt x="5794" y="4436"/>
                  <a:pt x="5725" y="4366"/>
                </a:cubicBezTo>
                <a:lnTo>
                  <a:pt x="5720" y="4362"/>
                </a:lnTo>
                <a:cubicBezTo>
                  <a:pt x="5574" y="4214"/>
                  <a:pt x="5438" y="3926"/>
                  <a:pt x="5419" y="3719"/>
                </a:cubicBezTo>
                <a:cubicBezTo>
                  <a:pt x="5419" y="3719"/>
                  <a:pt x="5362" y="3141"/>
                  <a:pt x="5005" y="2783"/>
                </a:cubicBezTo>
                <a:cubicBezTo>
                  <a:pt x="4695" y="2456"/>
                  <a:pt x="4279" y="2292"/>
                  <a:pt x="3863" y="2292"/>
                </a:cubicBezTo>
                <a:cubicBezTo>
                  <a:pt x="3460" y="2292"/>
                  <a:pt x="3056" y="2445"/>
                  <a:pt x="2748" y="2754"/>
                </a:cubicBezTo>
                <a:cubicBezTo>
                  <a:pt x="2121" y="3383"/>
                  <a:pt x="2133" y="4407"/>
                  <a:pt x="2773" y="5021"/>
                </a:cubicBezTo>
                <a:cubicBezTo>
                  <a:pt x="3132" y="5380"/>
                  <a:pt x="3706" y="5438"/>
                  <a:pt x="3706" y="5438"/>
                </a:cubicBezTo>
                <a:cubicBezTo>
                  <a:pt x="3911" y="5457"/>
                  <a:pt x="4199" y="5593"/>
                  <a:pt x="4346" y="5739"/>
                </a:cubicBezTo>
                <a:lnTo>
                  <a:pt x="4351" y="5744"/>
                </a:lnTo>
                <a:cubicBezTo>
                  <a:pt x="4497" y="5892"/>
                  <a:pt x="4497" y="6130"/>
                  <a:pt x="4351" y="6278"/>
                </a:cubicBezTo>
                <a:lnTo>
                  <a:pt x="109" y="10533"/>
                </a:lnTo>
                <a:cubicBezTo>
                  <a:pt x="-37" y="10680"/>
                  <a:pt x="-37" y="10919"/>
                  <a:pt x="109" y="11067"/>
                </a:cubicBezTo>
                <a:lnTo>
                  <a:pt x="4351" y="15323"/>
                </a:lnTo>
                <a:cubicBezTo>
                  <a:pt x="4378" y="15349"/>
                  <a:pt x="4410" y="15369"/>
                  <a:pt x="4444" y="15385"/>
                </a:cubicBezTo>
                <a:cubicBezTo>
                  <a:pt x="4498" y="15415"/>
                  <a:pt x="4556" y="15430"/>
                  <a:pt x="4616" y="15433"/>
                </a:cubicBezTo>
                <a:cubicBezTo>
                  <a:pt x="4717" y="15433"/>
                  <a:pt x="4812" y="15394"/>
                  <a:pt x="4883" y="15324"/>
                </a:cubicBezTo>
                <a:lnTo>
                  <a:pt x="4929" y="15277"/>
                </a:lnTo>
                <a:cubicBezTo>
                  <a:pt x="5075" y="15130"/>
                  <a:pt x="5211" y="14840"/>
                  <a:pt x="5233" y="14632"/>
                </a:cubicBezTo>
                <a:cubicBezTo>
                  <a:pt x="5233" y="14632"/>
                  <a:pt x="5288" y="14056"/>
                  <a:pt x="5644" y="13696"/>
                </a:cubicBezTo>
                <a:cubicBezTo>
                  <a:pt x="5781" y="13558"/>
                  <a:pt x="5942" y="13447"/>
                  <a:pt x="6119" y="13368"/>
                </a:cubicBezTo>
                <a:cubicBezTo>
                  <a:pt x="6329" y="13273"/>
                  <a:pt x="6550" y="13228"/>
                  <a:pt x="6768" y="13228"/>
                </a:cubicBezTo>
                <a:cubicBezTo>
                  <a:pt x="7274" y="13228"/>
                  <a:pt x="7766" y="13473"/>
                  <a:pt x="8068" y="13915"/>
                </a:cubicBezTo>
                <a:cubicBezTo>
                  <a:pt x="8500" y="14547"/>
                  <a:pt x="8419" y="15398"/>
                  <a:pt x="7876" y="15936"/>
                </a:cubicBezTo>
                <a:cubicBezTo>
                  <a:pt x="7641" y="16173"/>
                  <a:pt x="7312" y="16277"/>
                  <a:pt x="7115" y="16320"/>
                </a:cubicBezTo>
                <a:cubicBezTo>
                  <a:pt x="7032" y="16343"/>
                  <a:pt x="6947" y="16361"/>
                  <a:pt x="6861" y="16372"/>
                </a:cubicBezTo>
                <a:cubicBezTo>
                  <a:pt x="6825" y="16377"/>
                  <a:pt x="6790" y="16384"/>
                  <a:pt x="6756" y="16394"/>
                </a:cubicBezTo>
                <a:cubicBezTo>
                  <a:pt x="6588" y="16449"/>
                  <a:pt x="6408" y="16548"/>
                  <a:pt x="6304" y="16654"/>
                </a:cubicBezTo>
                <a:lnTo>
                  <a:pt x="6256" y="16700"/>
                </a:lnTo>
                <a:cubicBezTo>
                  <a:pt x="6108" y="16847"/>
                  <a:pt x="6108" y="17087"/>
                  <a:pt x="6256" y="17234"/>
                </a:cubicBezTo>
                <a:lnTo>
                  <a:pt x="7193" y="18174"/>
                </a:lnTo>
                <a:lnTo>
                  <a:pt x="10497" y="21489"/>
                </a:lnTo>
                <a:cubicBezTo>
                  <a:pt x="10567" y="21559"/>
                  <a:pt x="10663" y="21600"/>
                  <a:pt x="10761" y="21600"/>
                </a:cubicBezTo>
                <a:cubicBezTo>
                  <a:pt x="10860" y="21599"/>
                  <a:pt x="10954" y="21561"/>
                  <a:pt x="11025" y="21492"/>
                </a:cubicBezTo>
                <a:lnTo>
                  <a:pt x="13038" y="19473"/>
                </a:lnTo>
                <a:lnTo>
                  <a:pt x="15216" y="17287"/>
                </a:lnTo>
                <a:cubicBezTo>
                  <a:pt x="15360" y="17138"/>
                  <a:pt x="15360" y="16901"/>
                  <a:pt x="15216" y="16752"/>
                </a:cubicBezTo>
                <a:lnTo>
                  <a:pt x="15140" y="16678"/>
                </a:lnTo>
                <a:cubicBezTo>
                  <a:pt x="14993" y="16532"/>
                  <a:pt x="14705" y="16393"/>
                  <a:pt x="14499" y="16375"/>
                </a:cubicBezTo>
                <a:cubicBezTo>
                  <a:pt x="14499" y="16375"/>
                  <a:pt x="13923" y="16318"/>
                  <a:pt x="13567" y="15959"/>
                </a:cubicBezTo>
                <a:cubicBezTo>
                  <a:pt x="12970" y="15314"/>
                  <a:pt x="12996" y="14308"/>
                  <a:pt x="13624" y="13695"/>
                </a:cubicBezTo>
                <a:cubicBezTo>
                  <a:pt x="13938" y="13388"/>
                  <a:pt x="14345" y="13235"/>
                  <a:pt x="14751" y="13235"/>
                </a:cubicBezTo>
                <a:cubicBezTo>
                  <a:pt x="15160" y="13235"/>
                  <a:pt x="15568" y="13389"/>
                  <a:pt x="15882" y="13698"/>
                </a:cubicBezTo>
                <a:cubicBezTo>
                  <a:pt x="16239" y="14056"/>
                  <a:pt x="16294" y="14634"/>
                  <a:pt x="16294" y="14634"/>
                </a:cubicBezTo>
                <a:cubicBezTo>
                  <a:pt x="16315" y="14840"/>
                  <a:pt x="16450" y="15130"/>
                  <a:pt x="16597" y="15277"/>
                </a:cubicBezTo>
                <a:lnTo>
                  <a:pt x="16643" y="15324"/>
                </a:lnTo>
                <a:cubicBezTo>
                  <a:pt x="16716" y="15397"/>
                  <a:pt x="16812" y="15434"/>
                  <a:pt x="16908" y="15434"/>
                </a:cubicBezTo>
                <a:cubicBezTo>
                  <a:pt x="17001" y="15434"/>
                  <a:pt x="17095" y="15399"/>
                  <a:pt x="17167" y="15329"/>
                </a:cubicBezTo>
                <a:lnTo>
                  <a:pt x="18894" y="13596"/>
                </a:lnTo>
                <a:lnTo>
                  <a:pt x="21363" y="11118"/>
                </a:lnTo>
                <a:cubicBezTo>
                  <a:pt x="21366" y="11115"/>
                  <a:pt x="21370" y="11115"/>
                  <a:pt x="21374" y="11111"/>
                </a:cubicBezTo>
                <a:lnTo>
                  <a:pt x="21417" y="11068"/>
                </a:lnTo>
                <a:cubicBezTo>
                  <a:pt x="21563" y="10919"/>
                  <a:pt x="21563" y="10680"/>
                  <a:pt x="21417" y="10533"/>
                </a:cubicBezTo>
                <a:lnTo>
                  <a:pt x="17176" y="6278"/>
                </a:lnTo>
                <a:cubicBezTo>
                  <a:pt x="17029" y="6131"/>
                  <a:pt x="17029" y="5892"/>
                  <a:pt x="17176" y="5745"/>
                </a:cubicBezTo>
                <a:lnTo>
                  <a:pt x="17250" y="5667"/>
                </a:lnTo>
                <a:cubicBezTo>
                  <a:pt x="17396" y="5521"/>
                  <a:pt x="17687" y="5384"/>
                  <a:pt x="17892" y="5364"/>
                </a:cubicBezTo>
                <a:cubicBezTo>
                  <a:pt x="17892" y="5364"/>
                  <a:pt x="18466" y="5308"/>
                  <a:pt x="18826" y="4950"/>
                </a:cubicBezTo>
                <a:cubicBezTo>
                  <a:pt x="19459" y="4334"/>
                  <a:pt x="19467" y="3318"/>
                  <a:pt x="18844" y="2692"/>
                </a:cubicBezTo>
                <a:cubicBezTo>
                  <a:pt x="18535" y="2382"/>
                  <a:pt x="18131" y="2228"/>
                  <a:pt x="17727" y="2228"/>
                </a:cubicBezTo>
                <a:cubicBezTo>
                  <a:pt x="17314" y="2228"/>
                  <a:pt x="16903" y="2389"/>
                  <a:pt x="16593" y="2710"/>
                </a:cubicBezTo>
                <a:cubicBezTo>
                  <a:pt x="16237" y="3068"/>
                  <a:pt x="16180" y="3646"/>
                  <a:pt x="16180" y="3646"/>
                </a:cubicBezTo>
                <a:cubicBezTo>
                  <a:pt x="16160" y="3853"/>
                  <a:pt x="16025" y="4141"/>
                  <a:pt x="15879" y="4289"/>
                </a:cubicBezTo>
                <a:lnTo>
                  <a:pt x="15802" y="4365"/>
                </a:lnTo>
                <a:cubicBezTo>
                  <a:pt x="15729" y="4439"/>
                  <a:pt x="15633" y="4476"/>
                  <a:pt x="15536" y="4476"/>
                </a:cubicBezTo>
                <a:cubicBezTo>
                  <a:pt x="15440" y="4476"/>
                  <a:pt x="15344" y="4439"/>
                  <a:pt x="15270" y="4365"/>
                </a:cubicBezTo>
                <a:lnTo>
                  <a:pt x="11029" y="110"/>
                </a:lnTo>
                <a:cubicBezTo>
                  <a:pt x="10956" y="37"/>
                  <a:pt x="10860" y="0"/>
                  <a:pt x="10763" y="0"/>
                </a:cubicBezTo>
                <a:close/>
              </a:path>
            </a:pathLst>
          </a:custGeom>
          <a:solidFill>
            <a:schemeClr val="accent5">
              <a:lumOff val="44000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3" name="Google Shape;7312;p68"/>
          <p:cNvSpPr/>
          <p:nvPr/>
        </p:nvSpPr>
        <p:spPr>
          <a:xfrm flipH="1" rot="18900000">
            <a:off x="6823705" y="1590654"/>
            <a:ext cx="393127" cy="393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5" y="0"/>
                </a:moveTo>
                <a:cubicBezTo>
                  <a:pt x="10668" y="0"/>
                  <a:pt x="10572" y="37"/>
                  <a:pt x="10498" y="111"/>
                </a:cubicBezTo>
                <a:lnTo>
                  <a:pt x="10475" y="132"/>
                </a:lnTo>
                <a:cubicBezTo>
                  <a:pt x="10472" y="135"/>
                  <a:pt x="10472" y="138"/>
                  <a:pt x="10469" y="142"/>
                </a:cubicBezTo>
                <a:lnTo>
                  <a:pt x="6253" y="4372"/>
                </a:lnTo>
                <a:cubicBezTo>
                  <a:pt x="6109" y="4519"/>
                  <a:pt x="6111" y="4754"/>
                  <a:pt x="6256" y="4899"/>
                </a:cubicBezTo>
                <a:lnTo>
                  <a:pt x="6293" y="4937"/>
                </a:lnTo>
                <a:cubicBezTo>
                  <a:pt x="6446" y="5070"/>
                  <a:pt x="6703" y="5190"/>
                  <a:pt x="6894" y="5208"/>
                </a:cubicBezTo>
                <a:cubicBezTo>
                  <a:pt x="6894" y="5208"/>
                  <a:pt x="7371" y="5259"/>
                  <a:pt x="7723" y="5537"/>
                </a:cubicBezTo>
                <a:cubicBezTo>
                  <a:pt x="7778" y="5576"/>
                  <a:pt x="7830" y="5618"/>
                  <a:pt x="7877" y="5666"/>
                </a:cubicBezTo>
                <a:cubicBezTo>
                  <a:pt x="8501" y="6282"/>
                  <a:pt x="8505" y="7292"/>
                  <a:pt x="7886" y="7912"/>
                </a:cubicBezTo>
                <a:cubicBezTo>
                  <a:pt x="7577" y="8222"/>
                  <a:pt x="7174" y="8376"/>
                  <a:pt x="6770" y="8376"/>
                </a:cubicBezTo>
                <a:cubicBezTo>
                  <a:pt x="6361" y="8376"/>
                  <a:pt x="5954" y="8218"/>
                  <a:pt x="5644" y="7903"/>
                </a:cubicBezTo>
                <a:cubicBezTo>
                  <a:pt x="5595" y="7852"/>
                  <a:pt x="5551" y="7797"/>
                  <a:pt x="5512" y="7738"/>
                </a:cubicBezTo>
                <a:cubicBezTo>
                  <a:pt x="5240" y="7385"/>
                  <a:pt x="5192" y="6918"/>
                  <a:pt x="5192" y="6918"/>
                </a:cubicBezTo>
                <a:cubicBezTo>
                  <a:pt x="5174" y="6733"/>
                  <a:pt x="5062" y="6488"/>
                  <a:pt x="4936" y="6332"/>
                </a:cubicBezTo>
                <a:cubicBezTo>
                  <a:pt x="4934" y="6329"/>
                  <a:pt x="4932" y="6326"/>
                  <a:pt x="4929" y="6324"/>
                </a:cubicBezTo>
                <a:lnTo>
                  <a:pt x="4883" y="6279"/>
                </a:lnTo>
                <a:cubicBezTo>
                  <a:pt x="4812" y="6206"/>
                  <a:pt x="4716" y="6167"/>
                  <a:pt x="4618" y="6167"/>
                </a:cubicBezTo>
                <a:cubicBezTo>
                  <a:pt x="4570" y="6167"/>
                  <a:pt x="4523" y="6176"/>
                  <a:pt x="4478" y="6194"/>
                </a:cubicBezTo>
                <a:cubicBezTo>
                  <a:pt x="4434" y="6213"/>
                  <a:pt x="4391" y="6240"/>
                  <a:pt x="4357" y="6273"/>
                </a:cubicBezTo>
                <a:lnTo>
                  <a:pt x="3685" y="6947"/>
                </a:lnTo>
                <a:lnTo>
                  <a:pt x="141" y="10505"/>
                </a:lnTo>
                <a:cubicBezTo>
                  <a:pt x="138" y="10508"/>
                  <a:pt x="133" y="10509"/>
                  <a:pt x="130" y="10511"/>
                </a:cubicBezTo>
                <a:lnTo>
                  <a:pt x="112" y="10533"/>
                </a:lnTo>
                <a:cubicBezTo>
                  <a:pt x="-37" y="10681"/>
                  <a:pt x="-37" y="10920"/>
                  <a:pt x="112" y="11069"/>
                </a:cubicBezTo>
                <a:lnTo>
                  <a:pt x="4351" y="15322"/>
                </a:lnTo>
                <a:cubicBezTo>
                  <a:pt x="4425" y="15396"/>
                  <a:pt x="4521" y="15434"/>
                  <a:pt x="4618" y="15434"/>
                </a:cubicBezTo>
                <a:cubicBezTo>
                  <a:pt x="4714" y="15434"/>
                  <a:pt x="4811" y="15396"/>
                  <a:pt x="4884" y="15322"/>
                </a:cubicBezTo>
                <a:lnTo>
                  <a:pt x="4929" y="15278"/>
                </a:lnTo>
                <a:cubicBezTo>
                  <a:pt x="5076" y="15129"/>
                  <a:pt x="5211" y="14842"/>
                  <a:pt x="5232" y="14635"/>
                </a:cubicBezTo>
                <a:cubicBezTo>
                  <a:pt x="5232" y="14635"/>
                  <a:pt x="5287" y="14057"/>
                  <a:pt x="5643" y="13698"/>
                </a:cubicBezTo>
                <a:cubicBezTo>
                  <a:pt x="5952" y="13382"/>
                  <a:pt x="6360" y="13224"/>
                  <a:pt x="6769" y="13224"/>
                </a:cubicBezTo>
                <a:cubicBezTo>
                  <a:pt x="7173" y="13224"/>
                  <a:pt x="7577" y="13378"/>
                  <a:pt x="7885" y="13688"/>
                </a:cubicBezTo>
                <a:cubicBezTo>
                  <a:pt x="8505" y="14310"/>
                  <a:pt x="8501" y="15321"/>
                  <a:pt x="7875" y="15937"/>
                </a:cubicBezTo>
                <a:cubicBezTo>
                  <a:pt x="7519" y="16295"/>
                  <a:pt x="6944" y="16352"/>
                  <a:pt x="6944" y="16352"/>
                </a:cubicBezTo>
                <a:cubicBezTo>
                  <a:pt x="6738" y="16372"/>
                  <a:pt x="6449" y="16510"/>
                  <a:pt x="6303" y="16655"/>
                </a:cubicBezTo>
                <a:lnTo>
                  <a:pt x="6256" y="16701"/>
                </a:lnTo>
                <a:cubicBezTo>
                  <a:pt x="6111" y="16849"/>
                  <a:pt x="6111" y="17087"/>
                  <a:pt x="6256" y="17235"/>
                </a:cubicBezTo>
                <a:lnTo>
                  <a:pt x="10498" y="21491"/>
                </a:lnTo>
                <a:cubicBezTo>
                  <a:pt x="10572" y="21563"/>
                  <a:pt x="10668" y="21600"/>
                  <a:pt x="10764" y="21600"/>
                </a:cubicBezTo>
                <a:cubicBezTo>
                  <a:pt x="10860" y="21600"/>
                  <a:pt x="10955" y="21563"/>
                  <a:pt x="11029" y="21491"/>
                </a:cubicBezTo>
                <a:lnTo>
                  <a:pt x="15270" y="17235"/>
                </a:lnTo>
                <a:cubicBezTo>
                  <a:pt x="15344" y="17162"/>
                  <a:pt x="15441" y="17125"/>
                  <a:pt x="15537" y="17125"/>
                </a:cubicBezTo>
                <a:cubicBezTo>
                  <a:pt x="15633" y="17125"/>
                  <a:pt x="15730" y="17162"/>
                  <a:pt x="15804" y="17235"/>
                </a:cubicBezTo>
                <a:lnTo>
                  <a:pt x="15880" y="17311"/>
                </a:lnTo>
                <a:cubicBezTo>
                  <a:pt x="16026" y="17460"/>
                  <a:pt x="16162" y="17749"/>
                  <a:pt x="16181" y="17955"/>
                </a:cubicBezTo>
                <a:cubicBezTo>
                  <a:pt x="16181" y="17955"/>
                  <a:pt x="16237" y="18532"/>
                  <a:pt x="16595" y="18891"/>
                </a:cubicBezTo>
                <a:cubicBezTo>
                  <a:pt x="16903" y="19198"/>
                  <a:pt x="17305" y="19351"/>
                  <a:pt x="17707" y="19351"/>
                </a:cubicBezTo>
                <a:cubicBezTo>
                  <a:pt x="18111" y="19351"/>
                  <a:pt x="18515" y="19196"/>
                  <a:pt x="18823" y="18888"/>
                </a:cubicBezTo>
                <a:cubicBezTo>
                  <a:pt x="19439" y="18270"/>
                  <a:pt x="19439" y="17270"/>
                  <a:pt x="18827" y="16651"/>
                </a:cubicBezTo>
                <a:lnTo>
                  <a:pt x="18827" y="16654"/>
                </a:lnTo>
                <a:cubicBezTo>
                  <a:pt x="18468" y="16293"/>
                  <a:pt x="17893" y="16239"/>
                  <a:pt x="17893" y="16239"/>
                </a:cubicBezTo>
                <a:cubicBezTo>
                  <a:pt x="17687" y="16218"/>
                  <a:pt x="17400" y="16082"/>
                  <a:pt x="17252" y="15934"/>
                </a:cubicBezTo>
                <a:lnTo>
                  <a:pt x="17176" y="15857"/>
                </a:lnTo>
                <a:cubicBezTo>
                  <a:pt x="17031" y="15710"/>
                  <a:pt x="17031" y="15472"/>
                  <a:pt x="17176" y="15324"/>
                </a:cubicBezTo>
                <a:lnTo>
                  <a:pt x="21417" y="11068"/>
                </a:lnTo>
                <a:cubicBezTo>
                  <a:pt x="21563" y="10920"/>
                  <a:pt x="21563" y="10681"/>
                  <a:pt x="21417" y="10534"/>
                </a:cubicBezTo>
                <a:lnTo>
                  <a:pt x="17176" y="6279"/>
                </a:lnTo>
                <a:cubicBezTo>
                  <a:pt x="17030" y="6130"/>
                  <a:pt x="17030" y="5891"/>
                  <a:pt x="17176" y="5743"/>
                </a:cubicBezTo>
                <a:lnTo>
                  <a:pt x="17179" y="5740"/>
                </a:lnTo>
                <a:cubicBezTo>
                  <a:pt x="17326" y="5593"/>
                  <a:pt x="17614" y="5458"/>
                  <a:pt x="17821" y="5437"/>
                </a:cubicBezTo>
                <a:cubicBezTo>
                  <a:pt x="17821" y="5437"/>
                  <a:pt x="18396" y="5382"/>
                  <a:pt x="18753" y="5023"/>
                </a:cubicBezTo>
                <a:cubicBezTo>
                  <a:pt x="19378" y="4407"/>
                  <a:pt x="19382" y="3395"/>
                  <a:pt x="18763" y="2774"/>
                </a:cubicBezTo>
                <a:cubicBezTo>
                  <a:pt x="18454" y="2464"/>
                  <a:pt x="18050" y="2310"/>
                  <a:pt x="17646" y="2310"/>
                </a:cubicBezTo>
                <a:cubicBezTo>
                  <a:pt x="17238" y="2310"/>
                  <a:pt x="16829" y="2468"/>
                  <a:pt x="16520" y="2784"/>
                </a:cubicBezTo>
                <a:cubicBezTo>
                  <a:pt x="16164" y="3141"/>
                  <a:pt x="16109" y="3721"/>
                  <a:pt x="16109" y="3721"/>
                </a:cubicBezTo>
                <a:cubicBezTo>
                  <a:pt x="16089" y="3925"/>
                  <a:pt x="15953" y="4216"/>
                  <a:pt x="15805" y="4363"/>
                </a:cubicBezTo>
                <a:lnTo>
                  <a:pt x="15804" y="4366"/>
                </a:lnTo>
                <a:cubicBezTo>
                  <a:pt x="15730" y="4439"/>
                  <a:pt x="15633" y="4476"/>
                  <a:pt x="15537" y="4476"/>
                </a:cubicBezTo>
                <a:cubicBezTo>
                  <a:pt x="15441" y="4476"/>
                  <a:pt x="15344" y="4439"/>
                  <a:pt x="15270" y="4366"/>
                </a:cubicBezTo>
                <a:lnTo>
                  <a:pt x="11030" y="111"/>
                </a:lnTo>
                <a:cubicBezTo>
                  <a:pt x="10957" y="37"/>
                  <a:pt x="10860" y="0"/>
                  <a:pt x="10765" y="0"/>
                </a:cubicBezTo>
                <a:close/>
              </a:path>
            </a:pathLst>
          </a:custGeom>
          <a:solidFill>
            <a:schemeClr val="accent5">
              <a:lumOff val="44000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4" name="مستطيل"/>
          <p:cNvSpPr txBox="1"/>
          <p:nvPr/>
        </p:nvSpPr>
        <p:spPr>
          <a:xfrm>
            <a:off x="6516930" y="1586966"/>
            <a:ext cx="232500" cy="32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500">
                <a:solidFill>
                  <a:srgbClr val="F0BFD8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1700" i="1">
                      <a:solidFill>
                        <a:srgbClr val="F0BFD8"/>
                      </a:solidFill>
                      <a:latin typeface="Cambria Math" panose="02040503050406030204" pitchFamily="18" charset="0"/>
                    </a:rPr>
                    <m:t>p</m:t>
                  </m:r>
                </m:oMath>
              </m:oMathPara>
            </a14:m>
          </a:p>
        </p:txBody>
      </p:sp>
      <p:sp>
        <p:nvSpPr>
          <p:cNvPr id="1475" name="مستطيل"/>
          <p:cNvSpPr txBox="1"/>
          <p:nvPr/>
        </p:nvSpPr>
        <p:spPr>
          <a:xfrm>
            <a:off x="6600823" y="2012208"/>
            <a:ext cx="342950" cy="377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500">
                <a:solidFill>
                  <a:schemeClr val="accent5">
                    <a:lumOff val="44000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2000" i="1">
                      <a:solidFill>
                        <a:srgbClr val="FFFFFF"/>
                      </a:solidFill>
                      <a:latin typeface="Cambria Math" panose="02040503050406030204" pitchFamily="18" charset="0"/>
                    </a:rPr>
                    <m:t>q</m:t>
                  </m:r>
                </m:oMath>
              </m:oMathPara>
            </a14:m>
            <a:endParaRPr>
              <a:solidFill>
                <a:srgbClr val="FFFFFF"/>
              </a:solidFill>
            </a:endParaRPr>
          </a:p>
        </p:txBody>
      </p:sp>
      <p:sp>
        <p:nvSpPr>
          <p:cNvPr id="1476" name="معادلة"/>
          <p:cNvSpPr txBox="1"/>
          <p:nvPr/>
        </p:nvSpPr>
        <p:spPr>
          <a:xfrm>
            <a:off x="6926280" y="1725997"/>
            <a:ext cx="93270" cy="13208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600" i="1">
                      <a:solidFill>
                        <a:srgbClr val="A2D6D3"/>
                      </a:solidFill>
                      <a:latin typeface="Cambria Math" panose="02040503050406030204" pitchFamily="18" charset="0"/>
                    </a:rPr>
                    <m:t>q</m:t>
                  </m:r>
                </m:oMath>
              </m:oMathPara>
            </a14:m>
            <a:endParaRPr sz="1600">
              <a:solidFill>
                <a:srgbClr val="A3D7D3"/>
              </a:solidFill>
            </a:endParaRPr>
          </a:p>
        </p:txBody>
      </p:sp>
      <p:grpSp>
        <p:nvGrpSpPr>
          <p:cNvPr id="1479" name="تجميع"/>
          <p:cNvGrpSpPr/>
          <p:nvPr/>
        </p:nvGrpSpPr>
        <p:grpSpPr>
          <a:xfrm>
            <a:off x="6448014" y="2772066"/>
            <a:ext cx="778678" cy="507322"/>
            <a:chOff x="0" y="0"/>
            <a:chExt cx="778676" cy="507321"/>
          </a:xfrm>
        </p:grpSpPr>
        <p:sp>
          <p:nvSpPr>
            <p:cNvPr id="1477" name="شكل"/>
            <p:cNvSpPr/>
            <p:nvPr/>
          </p:nvSpPr>
          <p:spPr>
            <a:xfrm>
              <a:off x="0" y="0"/>
              <a:ext cx="778677" cy="507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5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478" name="مثال"/>
            <p:cNvSpPr txBox="1"/>
            <p:nvPr/>
          </p:nvSpPr>
          <p:spPr>
            <a:xfrm>
              <a:off x="31727" y="0"/>
              <a:ext cx="715223" cy="4505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 </a:t>
              </a:r>
            </a:p>
          </p:txBody>
        </p:sp>
      </p:grpSp>
      <p:pic>
        <p:nvPicPr>
          <p:cNvPr id="1480" name="IMG_5169.jpeg" descr="IMG_516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9755" y="3422939"/>
            <a:ext cx="5210500" cy="9589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2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1484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1481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2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3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485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491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488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9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0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grpSp>
        <p:nvGrpSpPr>
          <p:cNvPr id="1519" name="تجميع"/>
          <p:cNvGrpSpPr/>
          <p:nvPr/>
        </p:nvGrpSpPr>
        <p:grpSpPr>
          <a:xfrm>
            <a:off x="7409941" y="1112237"/>
            <a:ext cx="1603050" cy="3826980"/>
            <a:chOff x="0" y="0"/>
            <a:chExt cx="1603049" cy="3826978"/>
          </a:xfrm>
        </p:grpSpPr>
        <p:grpSp>
          <p:nvGrpSpPr>
            <p:cNvPr id="1498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1493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4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495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96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97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1499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518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1516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1505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1500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501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1502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503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504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1506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150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508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150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1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1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512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1513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1514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1515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1517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520" name="IMG_4445.png" descr="IMG_4445.png"/>
          <p:cNvPicPr>
            <a:picLocks noChangeAspect="1"/>
          </p:cNvPicPr>
          <p:nvPr/>
        </p:nvPicPr>
        <p:blipFill>
          <a:blip r:embed="rId5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9" grpId="3"/>
      <p:bldP build="whole" bldLvl="1" animBg="1" rev="0" advAuto="0" spid="1471" grpId="2"/>
      <p:bldP build="whole" bldLvl="1" animBg="1" rev="0" advAuto="0" spid="1468" grpId="1"/>
      <p:bldP build="whole" bldLvl="1" animBg="1" rev="0" advAuto="0" spid="1480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52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27" name="تجميع"/>
          <p:cNvGrpSpPr/>
          <p:nvPr/>
        </p:nvGrpSpPr>
        <p:grpSpPr>
          <a:xfrm rot="16200000">
            <a:off x="-473653" y="3121386"/>
            <a:ext cx="1933072" cy="500761"/>
            <a:chOff x="0" y="0"/>
            <a:chExt cx="1933071" cy="500760"/>
          </a:xfrm>
        </p:grpSpPr>
        <p:sp>
          <p:nvSpPr>
            <p:cNvPr id="152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526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8" name="مستطيل"/>
          <p:cNvSpPr/>
          <p:nvPr/>
        </p:nvSpPr>
        <p:spPr>
          <a:xfrm>
            <a:off x="422488" y="1163375"/>
            <a:ext cx="6579401" cy="805504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29" name="هي عبارة مكونة من عبارتين أو أكثر تم ربطها باستعمال الرابط ( و )"/>
          <p:cNvSpPr txBox="1"/>
          <p:nvPr/>
        </p:nvSpPr>
        <p:spPr>
          <a:xfrm>
            <a:off x="421693" y="1285672"/>
            <a:ext cx="5564040" cy="3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هي عبارة مكونة من عبارتين أو أكثر تم ربطها باستعمال الرابط ( و )</a:t>
            </a:r>
          </a:p>
        </p:txBody>
      </p:sp>
      <p:grpSp>
        <p:nvGrpSpPr>
          <p:cNvPr id="1532" name="تجميع"/>
          <p:cNvGrpSpPr/>
          <p:nvPr/>
        </p:nvGrpSpPr>
        <p:grpSpPr>
          <a:xfrm>
            <a:off x="5942510" y="970103"/>
            <a:ext cx="1357445" cy="721916"/>
            <a:chOff x="0" y="0"/>
            <a:chExt cx="1357443" cy="721915"/>
          </a:xfrm>
        </p:grpSpPr>
        <p:sp>
          <p:nvSpPr>
            <p:cNvPr id="1530" name="Google Shape;3410;p64"/>
            <p:cNvSpPr/>
            <p:nvPr/>
          </p:nvSpPr>
          <p:spPr>
            <a:xfrm flipH="1">
              <a:off x="0" y="0"/>
              <a:ext cx="1353281" cy="721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A3D7D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1" name="عبارة الوصل"/>
            <p:cNvSpPr/>
            <p:nvPr/>
          </p:nvSpPr>
          <p:spPr>
            <a:xfrm>
              <a:off x="197020" y="247038"/>
              <a:ext cx="11604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عبارة الوصل</a:t>
              </a:r>
            </a:p>
          </p:txBody>
        </p:sp>
      </p:grpSp>
      <p:grpSp>
        <p:nvGrpSpPr>
          <p:cNvPr id="1535" name="تجميع"/>
          <p:cNvGrpSpPr/>
          <p:nvPr/>
        </p:nvGrpSpPr>
        <p:grpSpPr>
          <a:xfrm>
            <a:off x="6531843" y="2375685"/>
            <a:ext cx="778678" cy="483627"/>
            <a:chOff x="0" y="0"/>
            <a:chExt cx="778676" cy="483625"/>
          </a:xfrm>
        </p:grpSpPr>
        <p:sp>
          <p:nvSpPr>
            <p:cNvPr id="1533" name="شكل"/>
            <p:cNvSpPr/>
            <p:nvPr/>
          </p:nvSpPr>
          <p:spPr>
            <a:xfrm>
              <a:off x="0" y="81677"/>
              <a:ext cx="778677" cy="40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5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534" name="مثال"/>
            <p:cNvSpPr txBox="1"/>
            <p:nvPr/>
          </p:nvSpPr>
          <p:spPr>
            <a:xfrm>
              <a:off x="31727" y="0"/>
              <a:ext cx="715223" cy="39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 </a:t>
              </a:r>
            </a:p>
          </p:txBody>
        </p:sp>
      </p:grpSp>
      <p:sp>
        <p:nvSpPr>
          <p:cNvPr id="1536" name="تجميع"/>
          <p:cNvSpPr/>
          <p:nvPr/>
        </p:nvSpPr>
        <p:spPr>
          <a:xfrm>
            <a:off x="2183555" y="2040291"/>
            <a:ext cx="661533" cy="353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C2C2C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37" name="تكتب عبار الوصل           و            بالرموز"/>
          <p:cNvSpPr txBox="1"/>
          <p:nvPr/>
        </p:nvSpPr>
        <p:spPr>
          <a:xfrm>
            <a:off x="2781300" y="2123421"/>
            <a:ext cx="3608435" cy="3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تكتب عبار الوصل           و            بالرموز  </a:t>
            </a:r>
          </a:p>
        </p:txBody>
      </p:sp>
      <p:grpSp>
        <p:nvGrpSpPr>
          <p:cNvPr id="1540" name="تجميع"/>
          <p:cNvGrpSpPr/>
          <p:nvPr/>
        </p:nvGrpSpPr>
        <p:grpSpPr>
          <a:xfrm>
            <a:off x="4285379" y="2076231"/>
            <a:ext cx="332633" cy="332633"/>
            <a:chOff x="0" y="0"/>
            <a:chExt cx="332632" cy="332632"/>
          </a:xfrm>
        </p:grpSpPr>
        <p:sp>
          <p:nvSpPr>
            <p:cNvPr id="1538" name="تجميع"/>
            <p:cNvSpPr/>
            <p:nvPr/>
          </p:nvSpPr>
          <p:spPr>
            <a:xfrm>
              <a:off x="0" y="-1"/>
              <a:ext cx="332633" cy="332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539" name="معادلة"/>
            <p:cNvSpPr txBox="1"/>
            <p:nvPr/>
          </p:nvSpPr>
          <p:spPr>
            <a:xfrm>
              <a:off x="72532" y="55559"/>
              <a:ext cx="187568" cy="221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rtl="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m:oMathPara>
              </a14:m>
              <a:endParaRPr sz="2700"/>
            </a:p>
          </p:txBody>
        </p:sp>
      </p:grpSp>
      <p:grpSp>
        <p:nvGrpSpPr>
          <p:cNvPr id="1543" name="تجميع"/>
          <p:cNvGrpSpPr/>
          <p:nvPr/>
        </p:nvGrpSpPr>
        <p:grpSpPr>
          <a:xfrm>
            <a:off x="3649221" y="2076231"/>
            <a:ext cx="332633" cy="332633"/>
            <a:chOff x="0" y="0"/>
            <a:chExt cx="332632" cy="332632"/>
          </a:xfrm>
        </p:grpSpPr>
        <p:sp>
          <p:nvSpPr>
            <p:cNvPr id="1541" name="شكل"/>
            <p:cNvSpPr/>
            <p:nvPr/>
          </p:nvSpPr>
          <p:spPr>
            <a:xfrm>
              <a:off x="0" y="-1"/>
              <a:ext cx="332633" cy="332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542" name="معادلة"/>
            <p:cNvSpPr txBox="1"/>
            <p:nvPr/>
          </p:nvSpPr>
          <p:spPr>
            <a:xfrm>
              <a:off x="84706" y="50745"/>
              <a:ext cx="163221" cy="231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rtl="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q</m:t>
                    </m:r>
                  </m:oMath>
                </m:oMathPara>
              </a14:m>
              <a:endParaRPr sz="2800"/>
            </a:p>
          </p:txBody>
        </p:sp>
      </p:grpSp>
      <p:sp>
        <p:nvSpPr>
          <p:cNvPr id="1544" name="معادلة"/>
          <p:cNvSpPr txBox="1"/>
          <p:nvPr/>
        </p:nvSpPr>
        <p:spPr>
          <a:xfrm>
            <a:off x="2230626" y="2117626"/>
            <a:ext cx="567391" cy="19869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∧</m:t>
                  </m:r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</m:oMath>
              </m:oMathPara>
            </a14:m>
            <a:endParaRPr sz="2100"/>
          </a:p>
        </p:txBody>
      </p:sp>
      <p:grpSp>
        <p:nvGrpSpPr>
          <p:cNvPr id="1549" name="تجميع"/>
          <p:cNvGrpSpPr/>
          <p:nvPr/>
        </p:nvGrpSpPr>
        <p:grpSpPr>
          <a:xfrm>
            <a:off x="4739385" y="2894486"/>
            <a:ext cx="2224125" cy="344117"/>
            <a:chOff x="0" y="0"/>
            <a:chExt cx="2224124" cy="344115"/>
          </a:xfrm>
        </p:grpSpPr>
        <p:sp>
          <p:nvSpPr>
            <p:cNvPr id="1545" name=": المستطيل شكل رباعي"/>
            <p:cNvSpPr txBox="1"/>
            <p:nvPr/>
          </p:nvSpPr>
          <p:spPr>
            <a:xfrm>
              <a:off x="0" y="0"/>
              <a:ext cx="2117899" cy="2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: المستطيل شكل رباعي</a:t>
              </a:r>
            </a:p>
          </p:txBody>
        </p:sp>
        <p:grpSp>
          <p:nvGrpSpPr>
            <p:cNvPr id="1548" name="تجميع"/>
            <p:cNvGrpSpPr/>
            <p:nvPr/>
          </p:nvGrpSpPr>
          <p:grpSpPr>
            <a:xfrm>
              <a:off x="1891492" y="11483"/>
              <a:ext cx="332633" cy="332633"/>
              <a:chOff x="0" y="0"/>
              <a:chExt cx="332632" cy="332632"/>
            </a:xfrm>
          </p:grpSpPr>
          <p:sp>
            <p:nvSpPr>
              <p:cNvPr id="1546" name="تجميع"/>
              <p:cNvSpPr/>
              <p:nvPr/>
            </p:nvSpPr>
            <p:spPr>
              <a:xfrm>
                <a:off x="0" y="-1"/>
                <a:ext cx="332633" cy="332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2" h="21500" fill="norm" stroke="1" extrusionOk="0">
                    <a:moveTo>
                      <a:pt x="16900" y="21501"/>
                    </a:moveTo>
                    <a:cubicBezTo>
                      <a:pt x="16874" y="21501"/>
                      <a:pt x="16848" y="21436"/>
                      <a:pt x="16834" y="21321"/>
                    </a:cubicBezTo>
                    <a:cubicBezTo>
                      <a:pt x="16812" y="21147"/>
                      <a:pt x="16823" y="20922"/>
                      <a:pt x="16859" y="20814"/>
                    </a:cubicBezTo>
                    <a:lnTo>
                      <a:pt x="17783" y="18008"/>
                    </a:lnTo>
                    <a:lnTo>
                      <a:pt x="16784" y="20790"/>
                    </a:lnTo>
                    <a:cubicBezTo>
                      <a:pt x="16748" y="20891"/>
                      <a:pt x="16701" y="20833"/>
                      <a:pt x="16680" y="20659"/>
                    </a:cubicBezTo>
                    <a:cubicBezTo>
                      <a:pt x="16658" y="20486"/>
                      <a:pt x="16669" y="20260"/>
                      <a:pt x="16705" y="20152"/>
                    </a:cubicBezTo>
                    <a:lnTo>
                      <a:pt x="17721" y="17091"/>
                    </a:lnTo>
                    <a:lnTo>
                      <a:pt x="16191" y="21350"/>
                    </a:lnTo>
                    <a:cubicBezTo>
                      <a:pt x="16154" y="21452"/>
                      <a:pt x="16108" y="21394"/>
                      <a:pt x="16086" y="21220"/>
                    </a:cubicBezTo>
                    <a:cubicBezTo>
                      <a:pt x="16064" y="21046"/>
                      <a:pt x="16076" y="20820"/>
                      <a:pt x="16111" y="20713"/>
                    </a:cubicBezTo>
                    <a:lnTo>
                      <a:pt x="17301" y="17135"/>
                    </a:lnTo>
                    <a:lnTo>
                      <a:pt x="15818" y="21262"/>
                    </a:lnTo>
                    <a:cubicBezTo>
                      <a:pt x="15781" y="21364"/>
                      <a:pt x="15735" y="21305"/>
                      <a:pt x="15713" y="21130"/>
                    </a:cubicBezTo>
                    <a:cubicBezTo>
                      <a:pt x="15700" y="21024"/>
                      <a:pt x="15699" y="20901"/>
                      <a:pt x="15708" y="20796"/>
                    </a:cubicBezTo>
                    <a:lnTo>
                      <a:pt x="15487" y="21411"/>
                    </a:lnTo>
                    <a:cubicBezTo>
                      <a:pt x="15451" y="21513"/>
                      <a:pt x="15404" y="21454"/>
                      <a:pt x="15382" y="21278"/>
                    </a:cubicBezTo>
                    <a:cubicBezTo>
                      <a:pt x="15371" y="21186"/>
                      <a:pt x="15369" y="21079"/>
                      <a:pt x="15375" y="20983"/>
                    </a:cubicBezTo>
                    <a:lnTo>
                      <a:pt x="15302" y="21187"/>
                    </a:lnTo>
                    <a:cubicBezTo>
                      <a:pt x="15265" y="21289"/>
                      <a:pt x="15218" y="21230"/>
                      <a:pt x="15197" y="21054"/>
                    </a:cubicBezTo>
                    <a:cubicBezTo>
                      <a:pt x="15183" y="20938"/>
                      <a:pt x="15183" y="20801"/>
                      <a:pt x="15195" y="20690"/>
                    </a:cubicBezTo>
                    <a:lnTo>
                      <a:pt x="15028" y="21155"/>
                    </a:lnTo>
                    <a:cubicBezTo>
                      <a:pt x="14991" y="21257"/>
                      <a:pt x="14945" y="21198"/>
                      <a:pt x="14923" y="21023"/>
                    </a:cubicBezTo>
                    <a:cubicBezTo>
                      <a:pt x="14902" y="20848"/>
                      <a:pt x="14913" y="20622"/>
                      <a:pt x="14949" y="20516"/>
                    </a:cubicBezTo>
                    <a:lnTo>
                      <a:pt x="16194" y="16838"/>
                    </a:lnTo>
                    <a:lnTo>
                      <a:pt x="14781" y="20771"/>
                    </a:lnTo>
                    <a:cubicBezTo>
                      <a:pt x="14745" y="20873"/>
                      <a:pt x="14698" y="20814"/>
                      <a:pt x="14677" y="20638"/>
                    </a:cubicBezTo>
                    <a:cubicBezTo>
                      <a:pt x="14655" y="20463"/>
                      <a:pt x="14667" y="20237"/>
                      <a:pt x="14703" y="20131"/>
                    </a:cubicBezTo>
                    <a:lnTo>
                      <a:pt x="14919" y="19501"/>
                    </a:lnTo>
                    <a:lnTo>
                      <a:pt x="14347" y="21094"/>
                    </a:lnTo>
                    <a:cubicBezTo>
                      <a:pt x="14310" y="21196"/>
                      <a:pt x="14263" y="21137"/>
                      <a:pt x="14242" y="20962"/>
                    </a:cubicBezTo>
                    <a:cubicBezTo>
                      <a:pt x="14220" y="20786"/>
                      <a:pt x="14232" y="20560"/>
                      <a:pt x="14268" y="20454"/>
                    </a:cubicBezTo>
                    <a:lnTo>
                      <a:pt x="14903" y="18596"/>
                    </a:lnTo>
                    <a:lnTo>
                      <a:pt x="14134" y="20738"/>
                    </a:lnTo>
                    <a:cubicBezTo>
                      <a:pt x="14097" y="20840"/>
                      <a:pt x="14051" y="20781"/>
                      <a:pt x="14029" y="20606"/>
                    </a:cubicBezTo>
                    <a:cubicBezTo>
                      <a:pt x="14007" y="20431"/>
                      <a:pt x="14019" y="20205"/>
                      <a:pt x="14055" y="20099"/>
                    </a:cubicBezTo>
                    <a:lnTo>
                      <a:pt x="15498" y="15842"/>
                    </a:lnTo>
                    <a:lnTo>
                      <a:pt x="13663" y="20952"/>
                    </a:lnTo>
                    <a:cubicBezTo>
                      <a:pt x="13626" y="21054"/>
                      <a:pt x="13579" y="20995"/>
                      <a:pt x="13558" y="20819"/>
                    </a:cubicBezTo>
                    <a:cubicBezTo>
                      <a:pt x="13542" y="20692"/>
                      <a:pt x="13544" y="20538"/>
                      <a:pt x="13560" y="20422"/>
                    </a:cubicBezTo>
                    <a:lnTo>
                      <a:pt x="13299" y="21149"/>
                    </a:lnTo>
                    <a:cubicBezTo>
                      <a:pt x="13263" y="21251"/>
                      <a:pt x="13216" y="21191"/>
                      <a:pt x="13194" y="21015"/>
                    </a:cubicBezTo>
                    <a:cubicBezTo>
                      <a:pt x="13183" y="20921"/>
                      <a:pt x="13181" y="20812"/>
                      <a:pt x="13187" y="20715"/>
                    </a:cubicBezTo>
                    <a:lnTo>
                      <a:pt x="13007" y="21217"/>
                    </a:lnTo>
                    <a:cubicBezTo>
                      <a:pt x="12970" y="21319"/>
                      <a:pt x="12924" y="21259"/>
                      <a:pt x="12902" y="21083"/>
                    </a:cubicBezTo>
                    <a:cubicBezTo>
                      <a:pt x="12893" y="21008"/>
                      <a:pt x="12890" y="20924"/>
                      <a:pt x="12892" y="20844"/>
                    </a:cubicBezTo>
                    <a:lnTo>
                      <a:pt x="12691" y="21405"/>
                    </a:lnTo>
                    <a:cubicBezTo>
                      <a:pt x="12654" y="21507"/>
                      <a:pt x="12607" y="21448"/>
                      <a:pt x="12586" y="21272"/>
                    </a:cubicBezTo>
                    <a:cubicBezTo>
                      <a:pt x="12569" y="21138"/>
                      <a:pt x="12572" y="20976"/>
                      <a:pt x="12591" y="20859"/>
                    </a:cubicBezTo>
                    <a:lnTo>
                      <a:pt x="12388" y="21424"/>
                    </a:lnTo>
                    <a:cubicBezTo>
                      <a:pt x="12351" y="21526"/>
                      <a:pt x="12304" y="21467"/>
                      <a:pt x="12283" y="21292"/>
                    </a:cubicBezTo>
                    <a:cubicBezTo>
                      <a:pt x="12261" y="21116"/>
                      <a:pt x="12273" y="20890"/>
                      <a:pt x="12309" y="20784"/>
                    </a:cubicBezTo>
                    <a:lnTo>
                      <a:pt x="13248" y="18039"/>
                    </a:lnTo>
                    <a:lnTo>
                      <a:pt x="12141" y="21122"/>
                    </a:lnTo>
                    <a:cubicBezTo>
                      <a:pt x="12104" y="21224"/>
                      <a:pt x="12057" y="21165"/>
                      <a:pt x="12036" y="20990"/>
                    </a:cubicBezTo>
                    <a:cubicBezTo>
                      <a:pt x="12014" y="20815"/>
                      <a:pt x="12026" y="20589"/>
                      <a:pt x="12062" y="20483"/>
                    </a:cubicBezTo>
                    <a:lnTo>
                      <a:pt x="13511" y="16208"/>
                    </a:lnTo>
                    <a:lnTo>
                      <a:pt x="11782" y="21021"/>
                    </a:lnTo>
                    <a:cubicBezTo>
                      <a:pt x="11746" y="21124"/>
                      <a:pt x="11699" y="21064"/>
                      <a:pt x="11677" y="20888"/>
                    </a:cubicBezTo>
                    <a:cubicBezTo>
                      <a:pt x="11667" y="20808"/>
                      <a:pt x="11665" y="20717"/>
                      <a:pt x="11668" y="20632"/>
                    </a:cubicBezTo>
                    <a:lnTo>
                      <a:pt x="11478" y="21161"/>
                    </a:lnTo>
                    <a:cubicBezTo>
                      <a:pt x="11441" y="21264"/>
                      <a:pt x="11394" y="21204"/>
                      <a:pt x="11373" y="21028"/>
                    </a:cubicBezTo>
                    <a:cubicBezTo>
                      <a:pt x="11355" y="20883"/>
                      <a:pt x="11360" y="20703"/>
                      <a:pt x="11383" y="20585"/>
                    </a:cubicBezTo>
                    <a:cubicBezTo>
                      <a:pt x="11350" y="20627"/>
                      <a:pt x="11315" y="20562"/>
                      <a:pt x="11296" y="20416"/>
                    </a:cubicBezTo>
                    <a:cubicBezTo>
                      <a:pt x="11275" y="20241"/>
                      <a:pt x="11287" y="20015"/>
                      <a:pt x="11323" y="19909"/>
                    </a:cubicBezTo>
                    <a:lnTo>
                      <a:pt x="12646" y="16009"/>
                    </a:lnTo>
                    <a:lnTo>
                      <a:pt x="10776" y="21215"/>
                    </a:lnTo>
                    <a:cubicBezTo>
                      <a:pt x="10740" y="21317"/>
                      <a:pt x="10693" y="21258"/>
                      <a:pt x="10672" y="21083"/>
                    </a:cubicBezTo>
                    <a:cubicBezTo>
                      <a:pt x="10650" y="20908"/>
                      <a:pt x="10662" y="20682"/>
                      <a:pt x="10698" y="20575"/>
                    </a:cubicBezTo>
                    <a:lnTo>
                      <a:pt x="12251" y="15993"/>
                    </a:lnTo>
                    <a:lnTo>
                      <a:pt x="10598" y="20595"/>
                    </a:lnTo>
                    <a:cubicBezTo>
                      <a:pt x="10561" y="20697"/>
                      <a:pt x="10515" y="20638"/>
                      <a:pt x="10493" y="20463"/>
                    </a:cubicBezTo>
                    <a:cubicBezTo>
                      <a:pt x="10471" y="20289"/>
                      <a:pt x="10483" y="20062"/>
                      <a:pt x="10519" y="19956"/>
                    </a:cubicBezTo>
                    <a:lnTo>
                      <a:pt x="12099" y="15288"/>
                    </a:lnTo>
                    <a:lnTo>
                      <a:pt x="10089" y="20885"/>
                    </a:lnTo>
                    <a:cubicBezTo>
                      <a:pt x="10052" y="20987"/>
                      <a:pt x="10005" y="20928"/>
                      <a:pt x="9984" y="20753"/>
                    </a:cubicBezTo>
                    <a:cubicBezTo>
                      <a:pt x="9962" y="20577"/>
                      <a:pt x="9974" y="20351"/>
                      <a:pt x="10010" y="20245"/>
                    </a:cubicBezTo>
                    <a:lnTo>
                      <a:pt x="10853" y="17772"/>
                    </a:lnTo>
                    <a:lnTo>
                      <a:pt x="9631" y="21177"/>
                    </a:lnTo>
                    <a:cubicBezTo>
                      <a:pt x="9594" y="21279"/>
                      <a:pt x="9547" y="21219"/>
                      <a:pt x="9526" y="21043"/>
                    </a:cubicBezTo>
                    <a:cubicBezTo>
                      <a:pt x="9511" y="20925"/>
                      <a:pt x="9512" y="20785"/>
                      <a:pt x="9525" y="20674"/>
                    </a:cubicBezTo>
                    <a:cubicBezTo>
                      <a:pt x="9503" y="20655"/>
                      <a:pt x="9484" y="20593"/>
                      <a:pt x="9472" y="20496"/>
                    </a:cubicBezTo>
                    <a:cubicBezTo>
                      <a:pt x="9463" y="20426"/>
                      <a:pt x="9460" y="20349"/>
                      <a:pt x="9461" y="20274"/>
                    </a:cubicBezTo>
                    <a:lnTo>
                      <a:pt x="9361" y="20554"/>
                    </a:lnTo>
                    <a:cubicBezTo>
                      <a:pt x="9324" y="20656"/>
                      <a:pt x="9278" y="20597"/>
                      <a:pt x="9256" y="20422"/>
                    </a:cubicBezTo>
                    <a:cubicBezTo>
                      <a:pt x="9235" y="20247"/>
                      <a:pt x="9246" y="20021"/>
                      <a:pt x="9282" y="19914"/>
                    </a:cubicBezTo>
                    <a:lnTo>
                      <a:pt x="10585" y="16075"/>
                    </a:lnTo>
                    <a:lnTo>
                      <a:pt x="8779" y="21103"/>
                    </a:lnTo>
                    <a:cubicBezTo>
                      <a:pt x="8742" y="21206"/>
                      <a:pt x="8695" y="21146"/>
                      <a:pt x="8674" y="20970"/>
                    </a:cubicBezTo>
                    <a:cubicBezTo>
                      <a:pt x="8662" y="20875"/>
                      <a:pt x="8660" y="20766"/>
                      <a:pt x="8667" y="20670"/>
                    </a:cubicBezTo>
                    <a:cubicBezTo>
                      <a:pt x="8646" y="20651"/>
                      <a:pt x="8626" y="20590"/>
                      <a:pt x="8615" y="20494"/>
                    </a:cubicBezTo>
                    <a:cubicBezTo>
                      <a:pt x="8593" y="20319"/>
                      <a:pt x="8605" y="20093"/>
                      <a:pt x="8641" y="19987"/>
                    </a:cubicBezTo>
                    <a:lnTo>
                      <a:pt x="10178" y="15446"/>
                    </a:lnTo>
                    <a:lnTo>
                      <a:pt x="8344" y="20553"/>
                    </a:lnTo>
                    <a:cubicBezTo>
                      <a:pt x="8307" y="20656"/>
                      <a:pt x="8260" y="20596"/>
                      <a:pt x="8239" y="20421"/>
                    </a:cubicBezTo>
                    <a:cubicBezTo>
                      <a:pt x="8217" y="20245"/>
                      <a:pt x="8229" y="20019"/>
                      <a:pt x="8265" y="19913"/>
                    </a:cubicBezTo>
                    <a:lnTo>
                      <a:pt x="8640" y="18820"/>
                    </a:lnTo>
                    <a:lnTo>
                      <a:pt x="7957" y="20721"/>
                    </a:lnTo>
                    <a:cubicBezTo>
                      <a:pt x="7920" y="20823"/>
                      <a:pt x="7873" y="20765"/>
                      <a:pt x="7852" y="20590"/>
                    </a:cubicBezTo>
                    <a:cubicBezTo>
                      <a:pt x="7830" y="20415"/>
                      <a:pt x="7842" y="20189"/>
                      <a:pt x="7878" y="20083"/>
                    </a:cubicBezTo>
                    <a:lnTo>
                      <a:pt x="9465" y="15388"/>
                    </a:lnTo>
                    <a:lnTo>
                      <a:pt x="7444" y="21016"/>
                    </a:lnTo>
                    <a:cubicBezTo>
                      <a:pt x="7407" y="21118"/>
                      <a:pt x="7361" y="21059"/>
                      <a:pt x="7339" y="20883"/>
                    </a:cubicBezTo>
                    <a:cubicBezTo>
                      <a:pt x="7317" y="20708"/>
                      <a:pt x="7329" y="20482"/>
                      <a:pt x="7365" y="20376"/>
                    </a:cubicBezTo>
                    <a:lnTo>
                      <a:pt x="7942" y="18692"/>
                    </a:lnTo>
                    <a:lnTo>
                      <a:pt x="7166" y="20851"/>
                    </a:lnTo>
                    <a:cubicBezTo>
                      <a:pt x="7130" y="20953"/>
                      <a:pt x="7083" y="20894"/>
                      <a:pt x="7061" y="20718"/>
                    </a:cubicBezTo>
                    <a:cubicBezTo>
                      <a:pt x="7045" y="20584"/>
                      <a:pt x="7048" y="20421"/>
                      <a:pt x="7066" y="20305"/>
                    </a:cubicBezTo>
                    <a:lnTo>
                      <a:pt x="6899" y="20771"/>
                    </a:lnTo>
                    <a:cubicBezTo>
                      <a:pt x="6862" y="20873"/>
                      <a:pt x="6815" y="20813"/>
                      <a:pt x="6794" y="20638"/>
                    </a:cubicBezTo>
                    <a:cubicBezTo>
                      <a:pt x="6781" y="20532"/>
                      <a:pt x="6780" y="20407"/>
                      <a:pt x="6789" y="20302"/>
                    </a:cubicBezTo>
                    <a:lnTo>
                      <a:pt x="6557" y="20950"/>
                    </a:lnTo>
                    <a:cubicBezTo>
                      <a:pt x="6520" y="21052"/>
                      <a:pt x="6473" y="20992"/>
                      <a:pt x="6452" y="20817"/>
                    </a:cubicBezTo>
                    <a:cubicBezTo>
                      <a:pt x="6430" y="20642"/>
                      <a:pt x="6442" y="20415"/>
                      <a:pt x="6478" y="20310"/>
                    </a:cubicBezTo>
                    <a:lnTo>
                      <a:pt x="6863" y="19187"/>
                    </a:lnTo>
                    <a:lnTo>
                      <a:pt x="6276" y="20820"/>
                    </a:lnTo>
                    <a:cubicBezTo>
                      <a:pt x="6239" y="20923"/>
                      <a:pt x="6192" y="20863"/>
                      <a:pt x="6171" y="20688"/>
                    </a:cubicBezTo>
                    <a:cubicBezTo>
                      <a:pt x="6149" y="20512"/>
                      <a:pt x="6161" y="20286"/>
                      <a:pt x="6197" y="20180"/>
                    </a:cubicBezTo>
                    <a:lnTo>
                      <a:pt x="6612" y="18969"/>
                    </a:lnTo>
                    <a:lnTo>
                      <a:pt x="5907" y="20931"/>
                    </a:lnTo>
                    <a:cubicBezTo>
                      <a:pt x="5871" y="21033"/>
                      <a:pt x="5824" y="20973"/>
                      <a:pt x="5802" y="20797"/>
                    </a:cubicBezTo>
                    <a:cubicBezTo>
                      <a:pt x="5792" y="20710"/>
                      <a:pt x="5789" y="20611"/>
                      <a:pt x="5794" y="20520"/>
                    </a:cubicBezTo>
                    <a:lnTo>
                      <a:pt x="5705" y="20768"/>
                    </a:lnTo>
                    <a:cubicBezTo>
                      <a:pt x="5668" y="20871"/>
                      <a:pt x="5621" y="20811"/>
                      <a:pt x="5600" y="20636"/>
                    </a:cubicBezTo>
                    <a:cubicBezTo>
                      <a:pt x="5578" y="20460"/>
                      <a:pt x="5590" y="20233"/>
                      <a:pt x="5626" y="20128"/>
                    </a:cubicBezTo>
                    <a:lnTo>
                      <a:pt x="5652" y="20053"/>
                    </a:lnTo>
                    <a:lnTo>
                      <a:pt x="5402" y="20749"/>
                    </a:lnTo>
                    <a:cubicBezTo>
                      <a:pt x="5365" y="20851"/>
                      <a:pt x="5319" y="20792"/>
                      <a:pt x="5297" y="20617"/>
                    </a:cubicBezTo>
                    <a:cubicBezTo>
                      <a:pt x="5276" y="20442"/>
                      <a:pt x="5287" y="20216"/>
                      <a:pt x="5323" y="20110"/>
                    </a:cubicBezTo>
                    <a:lnTo>
                      <a:pt x="6875" y="15528"/>
                    </a:lnTo>
                    <a:lnTo>
                      <a:pt x="4935" y="20929"/>
                    </a:lnTo>
                    <a:cubicBezTo>
                      <a:pt x="4898" y="21031"/>
                      <a:pt x="4852" y="20971"/>
                      <a:pt x="4830" y="20796"/>
                    </a:cubicBezTo>
                    <a:cubicBezTo>
                      <a:pt x="4814" y="20666"/>
                      <a:pt x="4817" y="20510"/>
                      <a:pt x="4833" y="20394"/>
                    </a:cubicBezTo>
                    <a:lnTo>
                      <a:pt x="4781" y="20540"/>
                    </a:lnTo>
                    <a:cubicBezTo>
                      <a:pt x="4744" y="20642"/>
                      <a:pt x="4697" y="20583"/>
                      <a:pt x="4676" y="20407"/>
                    </a:cubicBezTo>
                    <a:cubicBezTo>
                      <a:pt x="4654" y="20232"/>
                      <a:pt x="4666" y="20006"/>
                      <a:pt x="4702" y="19900"/>
                    </a:cubicBezTo>
                    <a:lnTo>
                      <a:pt x="4818" y="19563"/>
                    </a:lnTo>
                    <a:lnTo>
                      <a:pt x="4246" y="21154"/>
                    </a:lnTo>
                    <a:cubicBezTo>
                      <a:pt x="4210" y="21256"/>
                      <a:pt x="4163" y="21196"/>
                      <a:pt x="4141" y="21020"/>
                    </a:cubicBezTo>
                    <a:cubicBezTo>
                      <a:pt x="4129" y="20916"/>
                      <a:pt x="4128" y="20795"/>
                      <a:pt x="4137" y="20691"/>
                    </a:cubicBezTo>
                    <a:lnTo>
                      <a:pt x="4073" y="20868"/>
                    </a:lnTo>
                    <a:cubicBezTo>
                      <a:pt x="4036" y="20970"/>
                      <a:pt x="3989" y="20910"/>
                      <a:pt x="3968" y="20734"/>
                    </a:cubicBezTo>
                    <a:cubicBezTo>
                      <a:pt x="3958" y="20656"/>
                      <a:pt x="3955" y="20567"/>
                      <a:pt x="3958" y="20484"/>
                    </a:cubicBezTo>
                    <a:lnTo>
                      <a:pt x="3747" y="21071"/>
                    </a:lnTo>
                    <a:cubicBezTo>
                      <a:pt x="3711" y="21173"/>
                      <a:pt x="3664" y="21114"/>
                      <a:pt x="3643" y="20938"/>
                    </a:cubicBezTo>
                    <a:cubicBezTo>
                      <a:pt x="3621" y="20763"/>
                      <a:pt x="3633" y="20537"/>
                      <a:pt x="3669" y="20431"/>
                    </a:cubicBezTo>
                    <a:lnTo>
                      <a:pt x="4550" y="17852"/>
                    </a:lnTo>
                    <a:lnTo>
                      <a:pt x="3450" y="20916"/>
                    </a:lnTo>
                    <a:cubicBezTo>
                      <a:pt x="3413" y="21019"/>
                      <a:pt x="3366" y="20959"/>
                      <a:pt x="3344" y="20783"/>
                    </a:cubicBezTo>
                    <a:cubicBezTo>
                      <a:pt x="3335" y="20703"/>
                      <a:pt x="3332" y="20613"/>
                      <a:pt x="3335" y="20529"/>
                    </a:cubicBezTo>
                    <a:lnTo>
                      <a:pt x="3271" y="20708"/>
                    </a:lnTo>
                    <a:cubicBezTo>
                      <a:pt x="3234" y="20811"/>
                      <a:pt x="3187" y="20751"/>
                      <a:pt x="3166" y="20574"/>
                    </a:cubicBezTo>
                    <a:cubicBezTo>
                      <a:pt x="3158" y="20512"/>
                      <a:pt x="3155" y="20444"/>
                      <a:pt x="3155" y="20376"/>
                    </a:cubicBezTo>
                    <a:lnTo>
                      <a:pt x="3101" y="20527"/>
                    </a:lnTo>
                    <a:cubicBezTo>
                      <a:pt x="3064" y="20629"/>
                      <a:pt x="3017" y="20570"/>
                      <a:pt x="2996" y="20394"/>
                    </a:cubicBezTo>
                    <a:cubicBezTo>
                      <a:pt x="2982" y="20282"/>
                      <a:pt x="2982" y="20149"/>
                      <a:pt x="2993" y="20041"/>
                    </a:cubicBezTo>
                    <a:lnTo>
                      <a:pt x="2714" y="20817"/>
                    </a:lnTo>
                    <a:cubicBezTo>
                      <a:pt x="2677" y="20920"/>
                      <a:pt x="2630" y="20859"/>
                      <a:pt x="2609" y="20683"/>
                    </a:cubicBezTo>
                    <a:cubicBezTo>
                      <a:pt x="2604" y="20643"/>
                      <a:pt x="2601" y="20601"/>
                      <a:pt x="2599" y="20558"/>
                    </a:cubicBezTo>
                    <a:lnTo>
                      <a:pt x="2351" y="21250"/>
                    </a:lnTo>
                    <a:cubicBezTo>
                      <a:pt x="2314" y="21352"/>
                      <a:pt x="2267" y="21292"/>
                      <a:pt x="2246" y="21117"/>
                    </a:cubicBezTo>
                    <a:cubicBezTo>
                      <a:pt x="2231" y="20992"/>
                      <a:pt x="2232" y="20843"/>
                      <a:pt x="2247" y="20728"/>
                    </a:cubicBezTo>
                    <a:lnTo>
                      <a:pt x="2238" y="20753"/>
                    </a:lnTo>
                    <a:cubicBezTo>
                      <a:pt x="2202" y="20855"/>
                      <a:pt x="2155" y="20796"/>
                      <a:pt x="2133" y="20620"/>
                    </a:cubicBezTo>
                    <a:cubicBezTo>
                      <a:pt x="2121" y="20520"/>
                      <a:pt x="2120" y="20404"/>
                      <a:pt x="2127" y="20303"/>
                    </a:cubicBezTo>
                    <a:lnTo>
                      <a:pt x="1742" y="21375"/>
                    </a:lnTo>
                    <a:cubicBezTo>
                      <a:pt x="1705" y="21478"/>
                      <a:pt x="1659" y="21418"/>
                      <a:pt x="1637" y="21242"/>
                    </a:cubicBezTo>
                    <a:cubicBezTo>
                      <a:pt x="1616" y="21066"/>
                      <a:pt x="1628" y="20839"/>
                      <a:pt x="1664" y="20734"/>
                    </a:cubicBezTo>
                    <a:lnTo>
                      <a:pt x="1716" y="20583"/>
                    </a:lnTo>
                    <a:cubicBezTo>
                      <a:pt x="1698" y="20558"/>
                      <a:pt x="1682" y="20499"/>
                      <a:pt x="1671" y="20413"/>
                    </a:cubicBezTo>
                    <a:cubicBezTo>
                      <a:pt x="1664" y="20358"/>
                      <a:pt x="1661" y="20298"/>
                      <a:pt x="1660" y="20237"/>
                    </a:cubicBezTo>
                    <a:lnTo>
                      <a:pt x="1451" y="20820"/>
                    </a:lnTo>
                    <a:cubicBezTo>
                      <a:pt x="1414" y="20923"/>
                      <a:pt x="1368" y="20863"/>
                      <a:pt x="1346" y="20688"/>
                    </a:cubicBezTo>
                    <a:cubicBezTo>
                      <a:pt x="1325" y="20513"/>
                      <a:pt x="1336" y="20287"/>
                      <a:pt x="1372" y="20181"/>
                    </a:cubicBezTo>
                    <a:lnTo>
                      <a:pt x="2451" y="17014"/>
                    </a:lnTo>
                    <a:lnTo>
                      <a:pt x="931" y="21244"/>
                    </a:lnTo>
                    <a:cubicBezTo>
                      <a:pt x="895" y="21347"/>
                      <a:pt x="848" y="21287"/>
                      <a:pt x="827" y="21111"/>
                    </a:cubicBezTo>
                    <a:cubicBezTo>
                      <a:pt x="805" y="20936"/>
                      <a:pt x="817" y="20710"/>
                      <a:pt x="853" y="20604"/>
                    </a:cubicBezTo>
                    <a:lnTo>
                      <a:pt x="1449" y="18863"/>
                    </a:lnTo>
                    <a:lnTo>
                      <a:pt x="696" y="20960"/>
                    </a:lnTo>
                    <a:cubicBezTo>
                      <a:pt x="660" y="21063"/>
                      <a:pt x="613" y="21003"/>
                      <a:pt x="591" y="20828"/>
                    </a:cubicBezTo>
                    <a:cubicBezTo>
                      <a:pt x="570" y="20653"/>
                      <a:pt x="581" y="20426"/>
                      <a:pt x="617" y="20321"/>
                    </a:cubicBezTo>
                    <a:lnTo>
                      <a:pt x="1599" y="17438"/>
                    </a:lnTo>
                    <a:lnTo>
                      <a:pt x="171" y="21416"/>
                    </a:lnTo>
                    <a:cubicBezTo>
                      <a:pt x="134" y="21518"/>
                      <a:pt x="87" y="21458"/>
                      <a:pt x="66" y="21282"/>
                    </a:cubicBezTo>
                    <a:cubicBezTo>
                      <a:pt x="44" y="21106"/>
                      <a:pt x="56" y="20879"/>
                      <a:pt x="93" y="20774"/>
                    </a:cubicBezTo>
                    <a:lnTo>
                      <a:pt x="290" y="20206"/>
                    </a:lnTo>
                    <a:cubicBezTo>
                      <a:pt x="274" y="20177"/>
                      <a:pt x="260" y="20123"/>
                      <a:pt x="251" y="20048"/>
                    </a:cubicBezTo>
                    <a:cubicBezTo>
                      <a:pt x="229" y="19872"/>
                      <a:pt x="241" y="19646"/>
                      <a:pt x="278" y="19540"/>
                    </a:cubicBezTo>
                    <a:lnTo>
                      <a:pt x="310" y="19446"/>
                    </a:lnTo>
                    <a:lnTo>
                      <a:pt x="198" y="19757"/>
                    </a:lnTo>
                    <a:cubicBezTo>
                      <a:pt x="162" y="19859"/>
                      <a:pt x="115" y="19800"/>
                      <a:pt x="93" y="19624"/>
                    </a:cubicBezTo>
                    <a:cubicBezTo>
                      <a:pt x="72" y="19449"/>
                      <a:pt x="84" y="19222"/>
                      <a:pt x="120" y="19117"/>
                    </a:cubicBezTo>
                    <a:lnTo>
                      <a:pt x="374" y="18376"/>
                    </a:lnTo>
                    <a:cubicBezTo>
                      <a:pt x="348" y="18375"/>
                      <a:pt x="323" y="18310"/>
                      <a:pt x="308" y="18194"/>
                    </a:cubicBezTo>
                    <a:cubicBezTo>
                      <a:pt x="287" y="18019"/>
                      <a:pt x="298" y="17793"/>
                      <a:pt x="334" y="17687"/>
                    </a:cubicBezTo>
                    <a:lnTo>
                      <a:pt x="924" y="15951"/>
                    </a:lnTo>
                    <a:lnTo>
                      <a:pt x="163" y="18070"/>
                    </a:lnTo>
                    <a:cubicBezTo>
                      <a:pt x="126" y="18172"/>
                      <a:pt x="79" y="18112"/>
                      <a:pt x="58" y="17936"/>
                    </a:cubicBezTo>
                    <a:cubicBezTo>
                      <a:pt x="37" y="17766"/>
                      <a:pt x="47" y="17549"/>
                      <a:pt x="81" y="17439"/>
                    </a:cubicBezTo>
                    <a:cubicBezTo>
                      <a:pt x="71" y="17409"/>
                      <a:pt x="62" y="17367"/>
                      <a:pt x="55" y="17314"/>
                    </a:cubicBezTo>
                    <a:cubicBezTo>
                      <a:pt x="34" y="17140"/>
                      <a:pt x="45" y="16914"/>
                      <a:pt x="81" y="16807"/>
                    </a:cubicBezTo>
                    <a:lnTo>
                      <a:pt x="1428" y="12779"/>
                    </a:lnTo>
                    <a:lnTo>
                      <a:pt x="206" y="16180"/>
                    </a:lnTo>
                    <a:cubicBezTo>
                      <a:pt x="170" y="16282"/>
                      <a:pt x="123" y="16223"/>
                      <a:pt x="102" y="16049"/>
                    </a:cubicBezTo>
                    <a:cubicBezTo>
                      <a:pt x="80" y="15875"/>
                      <a:pt x="92" y="15649"/>
                      <a:pt x="127" y="15542"/>
                    </a:cubicBezTo>
                    <a:lnTo>
                      <a:pt x="874" y="13317"/>
                    </a:lnTo>
                    <a:lnTo>
                      <a:pt x="287" y="14950"/>
                    </a:lnTo>
                    <a:cubicBezTo>
                      <a:pt x="251" y="15052"/>
                      <a:pt x="204" y="14993"/>
                      <a:pt x="183" y="14820"/>
                    </a:cubicBezTo>
                    <a:cubicBezTo>
                      <a:pt x="161" y="14646"/>
                      <a:pt x="172" y="14421"/>
                      <a:pt x="208" y="14313"/>
                    </a:cubicBezTo>
                    <a:lnTo>
                      <a:pt x="1099" y="11611"/>
                    </a:lnTo>
                    <a:lnTo>
                      <a:pt x="430" y="13474"/>
                    </a:lnTo>
                    <a:cubicBezTo>
                      <a:pt x="394" y="13576"/>
                      <a:pt x="347" y="13517"/>
                      <a:pt x="326" y="13343"/>
                    </a:cubicBezTo>
                    <a:cubicBezTo>
                      <a:pt x="304" y="13169"/>
                      <a:pt x="315" y="12944"/>
                      <a:pt x="351" y="12836"/>
                    </a:cubicBezTo>
                    <a:lnTo>
                      <a:pt x="703" y="11776"/>
                    </a:lnTo>
                    <a:lnTo>
                      <a:pt x="143" y="13334"/>
                    </a:lnTo>
                    <a:cubicBezTo>
                      <a:pt x="107" y="13436"/>
                      <a:pt x="60" y="13377"/>
                      <a:pt x="39" y="13202"/>
                    </a:cubicBezTo>
                    <a:cubicBezTo>
                      <a:pt x="17" y="13027"/>
                      <a:pt x="29" y="12801"/>
                      <a:pt x="65" y="12695"/>
                    </a:cubicBezTo>
                    <a:lnTo>
                      <a:pt x="333" y="11904"/>
                    </a:lnTo>
                    <a:cubicBezTo>
                      <a:pt x="323" y="11875"/>
                      <a:pt x="314" y="11833"/>
                      <a:pt x="307" y="11780"/>
                    </a:cubicBezTo>
                    <a:cubicBezTo>
                      <a:pt x="285" y="11608"/>
                      <a:pt x="296" y="11384"/>
                      <a:pt x="331" y="11274"/>
                    </a:cubicBezTo>
                    <a:lnTo>
                      <a:pt x="1117" y="8815"/>
                    </a:lnTo>
                    <a:lnTo>
                      <a:pt x="181" y="11420"/>
                    </a:lnTo>
                    <a:cubicBezTo>
                      <a:pt x="145" y="11521"/>
                      <a:pt x="98" y="11463"/>
                      <a:pt x="77" y="11289"/>
                    </a:cubicBezTo>
                    <a:cubicBezTo>
                      <a:pt x="55" y="11115"/>
                      <a:pt x="66" y="10890"/>
                      <a:pt x="102" y="10782"/>
                    </a:cubicBezTo>
                    <a:lnTo>
                      <a:pt x="305" y="10169"/>
                    </a:lnTo>
                    <a:cubicBezTo>
                      <a:pt x="288" y="10143"/>
                      <a:pt x="273" y="10087"/>
                      <a:pt x="262" y="10006"/>
                    </a:cubicBezTo>
                    <a:cubicBezTo>
                      <a:pt x="255" y="9947"/>
                      <a:pt x="252" y="9882"/>
                      <a:pt x="252" y="9818"/>
                    </a:cubicBezTo>
                    <a:lnTo>
                      <a:pt x="240" y="9851"/>
                    </a:lnTo>
                    <a:cubicBezTo>
                      <a:pt x="203" y="9952"/>
                      <a:pt x="157" y="9894"/>
                      <a:pt x="135" y="9722"/>
                    </a:cubicBezTo>
                    <a:cubicBezTo>
                      <a:pt x="113" y="9549"/>
                      <a:pt x="124" y="9324"/>
                      <a:pt x="160" y="9215"/>
                    </a:cubicBezTo>
                    <a:lnTo>
                      <a:pt x="383" y="8529"/>
                    </a:lnTo>
                    <a:cubicBezTo>
                      <a:pt x="361" y="8514"/>
                      <a:pt x="340" y="8453"/>
                      <a:pt x="327" y="8353"/>
                    </a:cubicBezTo>
                    <a:cubicBezTo>
                      <a:pt x="319" y="8287"/>
                      <a:pt x="316" y="8213"/>
                      <a:pt x="316" y="8141"/>
                    </a:cubicBezTo>
                    <a:lnTo>
                      <a:pt x="175" y="8535"/>
                    </a:lnTo>
                    <a:cubicBezTo>
                      <a:pt x="139" y="8635"/>
                      <a:pt x="93" y="8579"/>
                      <a:pt x="71" y="8409"/>
                    </a:cubicBezTo>
                    <a:cubicBezTo>
                      <a:pt x="49" y="8239"/>
                      <a:pt x="59" y="8016"/>
                      <a:pt x="93" y="7904"/>
                    </a:cubicBezTo>
                    <a:lnTo>
                      <a:pt x="490" y="6617"/>
                    </a:lnTo>
                    <a:lnTo>
                      <a:pt x="237" y="7321"/>
                    </a:lnTo>
                    <a:cubicBezTo>
                      <a:pt x="201" y="7422"/>
                      <a:pt x="155" y="7365"/>
                      <a:pt x="133" y="7193"/>
                    </a:cubicBezTo>
                    <a:cubicBezTo>
                      <a:pt x="111" y="7021"/>
                      <a:pt x="122" y="6796"/>
                      <a:pt x="157" y="6687"/>
                    </a:cubicBezTo>
                    <a:lnTo>
                      <a:pt x="329" y="6149"/>
                    </a:lnTo>
                    <a:cubicBezTo>
                      <a:pt x="318" y="6120"/>
                      <a:pt x="309" y="6078"/>
                      <a:pt x="302" y="6025"/>
                    </a:cubicBezTo>
                    <a:cubicBezTo>
                      <a:pt x="284" y="5884"/>
                      <a:pt x="287" y="5706"/>
                      <a:pt x="309" y="5585"/>
                    </a:cubicBezTo>
                    <a:cubicBezTo>
                      <a:pt x="291" y="5562"/>
                      <a:pt x="276" y="5508"/>
                      <a:pt x="265" y="5429"/>
                    </a:cubicBezTo>
                    <a:cubicBezTo>
                      <a:pt x="243" y="5263"/>
                      <a:pt x="251" y="5041"/>
                      <a:pt x="284" y="4925"/>
                    </a:cubicBezTo>
                    <a:lnTo>
                      <a:pt x="452" y="4344"/>
                    </a:lnTo>
                    <a:lnTo>
                      <a:pt x="205" y="5031"/>
                    </a:lnTo>
                    <a:cubicBezTo>
                      <a:pt x="170" y="5129"/>
                      <a:pt x="125" y="5079"/>
                      <a:pt x="102" y="4917"/>
                    </a:cubicBezTo>
                    <a:cubicBezTo>
                      <a:pt x="79" y="4754"/>
                      <a:pt x="87" y="4535"/>
                      <a:pt x="119" y="4415"/>
                    </a:cubicBezTo>
                    <a:lnTo>
                      <a:pt x="294" y="3758"/>
                    </a:lnTo>
                    <a:cubicBezTo>
                      <a:pt x="262" y="3814"/>
                      <a:pt x="225" y="3760"/>
                      <a:pt x="204" y="3619"/>
                    </a:cubicBezTo>
                    <a:cubicBezTo>
                      <a:pt x="190" y="3521"/>
                      <a:pt x="187" y="3400"/>
                      <a:pt x="194" y="3294"/>
                    </a:cubicBezTo>
                    <a:lnTo>
                      <a:pt x="116" y="3513"/>
                    </a:lnTo>
                    <a:cubicBezTo>
                      <a:pt x="83" y="3606"/>
                      <a:pt x="41" y="3567"/>
                      <a:pt x="17" y="3423"/>
                    </a:cubicBezTo>
                    <a:cubicBezTo>
                      <a:pt x="-7" y="3279"/>
                      <a:pt x="-5" y="3073"/>
                      <a:pt x="21" y="2938"/>
                    </a:cubicBezTo>
                    <a:lnTo>
                      <a:pt x="97" y="2542"/>
                    </a:lnTo>
                    <a:cubicBezTo>
                      <a:pt x="69" y="2571"/>
                      <a:pt x="39" y="2523"/>
                      <a:pt x="20" y="2408"/>
                    </a:cubicBezTo>
                    <a:cubicBezTo>
                      <a:pt x="-4" y="2263"/>
                      <a:pt x="-2" y="2055"/>
                      <a:pt x="25" y="1922"/>
                    </a:cubicBezTo>
                    <a:lnTo>
                      <a:pt x="51" y="1789"/>
                    </a:lnTo>
                    <a:cubicBezTo>
                      <a:pt x="44" y="1762"/>
                      <a:pt x="38" y="1727"/>
                      <a:pt x="33" y="1687"/>
                    </a:cubicBezTo>
                    <a:cubicBezTo>
                      <a:pt x="12" y="1509"/>
                      <a:pt x="24" y="1282"/>
                      <a:pt x="61" y="1179"/>
                    </a:cubicBezTo>
                    <a:lnTo>
                      <a:pt x="317" y="466"/>
                    </a:lnTo>
                    <a:cubicBezTo>
                      <a:pt x="351" y="374"/>
                      <a:pt x="393" y="413"/>
                      <a:pt x="416" y="558"/>
                    </a:cubicBezTo>
                    <a:cubicBezTo>
                      <a:pt x="427" y="620"/>
                      <a:pt x="432" y="694"/>
                      <a:pt x="433" y="768"/>
                    </a:cubicBezTo>
                    <a:lnTo>
                      <a:pt x="456" y="704"/>
                    </a:lnTo>
                    <a:cubicBezTo>
                      <a:pt x="489" y="612"/>
                      <a:pt x="531" y="651"/>
                      <a:pt x="555" y="795"/>
                    </a:cubicBezTo>
                    <a:cubicBezTo>
                      <a:pt x="579" y="938"/>
                      <a:pt x="577" y="1145"/>
                      <a:pt x="551" y="1279"/>
                    </a:cubicBezTo>
                    <a:lnTo>
                      <a:pt x="483" y="1632"/>
                    </a:lnTo>
                    <a:lnTo>
                      <a:pt x="886" y="511"/>
                    </a:lnTo>
                    <a:cubicBezTo>
                      <a:pt x="920" y="414"/>
                      <a:pt x="965" y="462"/>
                      <a:pt x="988" y="622"/>
                    </a:cubicBezTo>
                    <a:cubicBezTo>
                      <a:pt x="1002" y="720"/>
                      <a:pt x="1005" y="840"/>
                      <a:pt x="998" y="947"/>
                    </a:cubicBezTo>
                    <a:lnTo>
                      <a:pt x="1178" y="444"/>
                    </a:lnTo>
                    <a:cubicBezTo>
                      <a:pt x="1213" y="347"/>
                      <a:pt x="1258" y="397"/>
                      <a:pt x="1281" y="559"/>
                    </a:cubicBezTo>
                    <a:cubicBezTo>
                      <a:pt x="1303" y="721"/>
                      <a:pt x="1296" y="940"/>
                      <a:pt x="1264" y="1060"/>
                    </a:cubicBezTo>
                    <a:lnTo>
                      <a:pt x="1096" y="1691"/>
                    </a:lnTo>
                    <a:lnTo>
                      <a:pt x="1684" y="54"/>
                    </a:lnTo>
                    <a:cubicBezTo>
                      <a:pt x="1719" y="-45"/>
                      <a:pt x="1765" y="8"/>
                      <a:pt x="1787" y="174"/>
                    </a:cubicBezTo>
                    <a:cubicBezTo>
                      <a:pt x="1809" y="340"/>
                      <a:pt x="1801" y="562"/>
                      <a:pt x="1767" y="678"/>
                    </a:cubicBezTo>
                    <a:lnTo>
                      <a:pt x="1600" y="1260"/>
                    </a:lnTo>
                    <a:lnTo>
                      <a:pt x="1797" y="712"/>
                    </a:lnTo>
                    <a:cubicBezTo>
                      <a:pt x="1833" y="611"/>
                      <a:pt x="1879" y="667"/>
                      <a:pt x="1901" y="836"/>
                    </a:cubicBezTo>
                    <a:cubicBezTo>
                      <a:pt x="1912" y="917"/>
                      <a:pt x="1915" y="1011"/>
                      <a:pt x="1912" y="1099"/>
                    </a:cubicBezTo>
                    <a:lnTo>
                      <a:pt x="2237" y="193"/>
                    </a:lnTo>
                    <a:cubicBezTo>
                      <a:pt x="2273" y="92"/>
                      <a:pt x="2320" y="149"/>
                      <a:pt x="2341" y="321"/>
                    </a:cubicBezTo>
                    <a:cubicBezTo>
                      <a:pt x="2351" y="400"/>
                      <a:pt x="2355" y="490"/>
                      <a:pt x="2352" y="576"/>
                    </a:cubicBezTo>
                    <a:lnTo>
                      <a:pt x="2364" y="542"/>
                    </a:lnTo>
                    <a:cubicBezTo>
                      <a:pt x="2400" y="442"/>
                      <a:pt x="2446" y="498"/>
                      <a:pt x="2468" y="668"/>
                    </a:cubicBezTo>
                    <a:cubicBezTo>
                      <a:pt x="2490" y="838"/>
                      <a:pt x="2480" y="1061"/>
                      <a:pt x="2445" y="1173"/>
                    </a:cubicBezTo>
                    <a:lnTo>
                      <a:pt x="2048" y="2460"/>
                    </a:lnTo>
                    <a:lnTo>
                      <a:pt x="2832" y="278"/>
                    </a:lnTo>
                    <a:cubicBezTo>
                      <a:pt x="2868" y="177"/>
                      <a:pt x="2915" y="235"/>
                      <a:pt x="2937" y="408"/>
                    </a:cubicBezTo>
                    <a:cubicBezTo>
                      <a:pt x="2945" y="474"/>
                      <a:pt x="2948" y="548"/>
                      <a:pt x="2948" y="620"/>
                    </a:cubicBezTo>
                    <a:lnTo>
                      <a:pt x="3091" y="220"/>
                    </a:lnTo>
                    <a:cubicBezTo>
                      <a:pt x="3127" y="119"/>
                      <a:pt x="3174" y="177"/>
                      <a:pt x="3195" y="350"/>
                    </a:cubicBezTo>
                    <a:cubicBezTo>
                      <a:pt x="3213" y="489"/>
                      <a:pt x="3209" y="662"/>
                      <a:pt x="3189" y="781"/>
                    </a:cubicBezTo>
                    <a:lnTo>
                      <a:pt x="3401" y="190"/>
                    </a:lnTo>
                    <a:cubicBezTo>
                      <a:pt x="3438" y="88"/>
                      <a:pt x="3484" y="147"/>
                      <a:pt x="3506" y="321"/>
                    </a:cubicBezTo>
                    <a:cubicBezTo>
                      <a:pt x="3522" y="456"/>
                      <a:pt x="3519" y="623"/>
                      <a:pt x="3500" y="740"/>
                    </a:cubicBezTo>
                    <a:cubicBezTo>
                      <a:pt x="3514" y="771"/>
                      <a:pt x="3525" y="820"/>
                      <a:pt x="3533" y="885"/>
                    </a:cubicBezTo>
                    <a:cubicBezTo>
                      <a:pt x="3546" y="987"/>
                      <a:pt x="3548" y="1108"/>
                      <a:pt x="3539" y="1212"/>
                    </a:cubicBezTo>
                    <a:lnTo>
                      <a:pt x="3607" y="1022"/>
                    </a:lnTo>
                    <a:cubicBezTo>
                      <a:pt x="3644" y="921"/>
                      <a:pt x="3690" y="978"/>
                      <a:pt x="3712" y="1150"/>
                    </a:cubicBezTo>
                    <a:cubicBezTo>
                      <a:pt x="3734" y="1322"/>
                      <a:pt x="3723" y="1546"/>
                      <a:pt x="3688" y="1656"/>
                    </a:cubicBezTo>
                    <a:lnTo>
                      <a:pt x="2902" y="4115"/>
                    </a:lnTo>
                    <a:lnTo>
                      <a:pt x="4296" y="235"/>
                    </a:lnTo>
                    <a:cubicBezTo>
                      <a:pt x="4332" y="133"/>
                      <a:pt x="4379" y="192"/>
                      <a:pt x="4401" y="367"/>
                    </a:cubicBezTo>
                    <a:cubicBezTo>
                      <a:pt x="4409" y="438"/>
                      <a:pt x="4413" y="517"/>
                      <a:pt x="4411" y="594"/>
                    </a:cubicBezTo>
                    <a:lnTo>
                      <a:pt x="4503" y="339"/>
                    </a:lnTo>
                    <a:cubicBezTo>
                      <a:pt x="4539" y="237"/>
                      <a:pt x="4586" y="295"/>
                      <a:pt x="4607" y="469"/>
                    </a:cubicBezTo>
                    <a:cubicBezTo>
                      <a:pt x="4629" y="643"/>
                      <a:pt x="4618" y="869"/>
                      <a:pt x="4582" y="976"/>
                    </a:cubicBezTo>
                    <a:lnTo>
                      <a:pt x="4230" y="2037"/>
                    </a:lnTo>
                    <a:lnTo>
                      <a:pt x="4596" y="1016"/>
                    </a:lnTo>
                    <a:cubicBezTo>
                      <a:pt x="4633" y="915"/>
                      <a:pt x="4679" y="973"/>
                      <a:pt x="4701" y="1146"/>
                    </a:cubicBezTo>
                    <a:cubicBezTo>
                      <a:pt x="4723" y="1320"/>
                      <a:pt x="4711" y="1545"/>
                      <a:pt x="4676" y="1653"/>
                    </a:cubicBezTo>
                    <a:lnTo>
                      <a:pt x="3785" y="4354"/>
                    </a:lnTo>
                    <a:lnTo>
                      <a:pt x="5230" y="330"/>
                    </a:lnTo>
                    <a:cubicBezTo>
                      <a:pt x="5266" y="228"/>
                      <a:pt x="5313" y="287"/>
                      <a:pt x="5335" y="461"/>
                    </a:cubicBezTo>
                    <a:cubicBezTo>
                      <a:pt x="5356" y="636"/>
                      <a:pt x="5345" y="861"/>
                      <a:pt x="5309" y="968"/>
                    </a:cubicBezTo>
                    <a:lnTo>
                      <a:pt x="4562" y="3195"/>
                    </a:lnTo>
                    <a:lnTo>
                      <a:pt x="5606" y="290"/>
                    </a:lnTo>
                    <a:cubicBezTo>
                      <a:pt x="5642" y="188"/>
                      <a:pt x="5689" y="247"/>
                      <a:pt x="5710" y="421"/>
                    </a:cubicBezTo>
                    <a:cubicBezTo>
                      <a:pt x="5732" y="595"/>
                      <a:pt x="5721" y="821"/>
                      <a:pt x="5685" y="928"/>
                    </a:cubicBezTo>
                    <a:lnTo>
                      <a:pt x="4338" y="4955"/>
                    </a:lnTo>
                    <a:lnTo>
                      <a:pt x="5931" y="520"/>
                    </a:lnTo>
                    <a:cubicBezTo>
                      <a:pt x="5967" y="417"/>
                      <a:pt x="6014" y="478"/>
                      <a:pt x="6036" y="653"/>
                    </a:cubicBezTo>
                    <a:cubicBezTo>
                      <a:pt x="6043" y="709"/>
                      <a:pt x="6046" y="770"/>
                      <a:pt x="6046" y="830"/>
                    </a:cubicBezTo>
                    <a:lnTo>
                      <a:pt x="6244" y="280"/>
                    </a:lnTo>
                    <a:cubicBezTo>
                      <a:pt x="6281" y="178"/>
                      <a:pt x="6327" y="237"/>
                      <a:pt x="6349" y="412"/>
                    </a:cubicBezTo>
                    <a:cubicBezTo>
                      <a:pt x="6370" y="587"/>
                      <a:pt x="6359" y="813"/>
                      <a:pt x="6323" y="919"/>
                    </a:cubicBezTo>
                    <a:lnTo>
                      <a:pt x="5734" y="2653"/>
                    </a:lnTo>
                    <a:lnTo>
                      <a:pt x="6465" y="618"/>
                    </a:lnTo>
                    <a:cubicBezTo>
                      <a:pt x="6502" y="515"/>
                      <a:pt x="6549" y="575"/>
                      <a:pt x="6570" y="751"/>
                    </a:cubicBezTo>
                    <a:cubicBezTo>
                      <a:pt x="6587" y="890"/>
                      <a:pt x="6583" y="1060"/>
                      <a:pt x="6563" y="1178"/>
                    </a:cubicBezTo>
                    <a:lnTo>
                      <a:pt x="6865" y="337"/>
                    </a:lnTo>
                    <a:cubicBezTo>
                      <a:pt x="6901" y="235"/>
                      <a:pt x="6948" y="295"/>
                      <a:pt x="6970" y="470"/>
                    </a:cubicBezTo>
                    <a:cubicBezTo>
                      <a:pt x="6991" y="646"/>
                      <a:pt x="6979" y="872"/>
                      <a:pt x="6943" y="978"/>
                    </a:cubicBezTo>
                    <a:lnTo>
                      <a:pt x="6911" y="1072"/>
                    </a:lnTo>
                    <a:lnTo>
                      <a:pt x="7242" y="150"/>
                    </a:lnTo>
                    <a:cubicBezTo>
                      <a:pt x="7279" y="48"/>
                      <a:pt x="7326" y="108"/>
                      <a:pt x="7347" y="284"/>
                    </a:cubicBezTo>
                    <a:cubicBezTo>
                      <a:pt x="7363" y="416"/>
                      <a:pt x="7360" y="577"/>
                      <a:pt x="7343" y="693"/>
                    </a:cubicBezTo>
                    <a:cubicBezTo>
                      <a:pt x="7364" y="712"/>
                      <a:pt x="7383" y="773"/>
                      <a:pt x="7395" y="869"/>
                    </a:cubicBezTo>
                    <a:cubicBezTo>
                      <a:pt x="7416" y="1044"/>
                      <a:pt x="7405" y="1270"/>
                      <a:pt x="7369" y="1376"/>
                    </a:cubicBezTo>
                    <a:lnTo>
                      <a:pt x="6387" y="4257"/>
                    </a:lnTo>
                    <a:lnTo>
                      <a:pt x="7820" y="268"/>
                    </a:lnTo>
                    <a:cubicBezTo>
                      <a:pt x="7857" y="166"/>
                      <a:pt x="7903" y="225"/>
                      <a:pt x="7925" y="400"/>
                    </a:cubicBezTo>
                    <a:cubicBezTo>
                      <a:pt x="7946" y="576"/>
                      <a:pt x="7935" y="802"/>
                      <a:pt x="7898" y="908"/>
                    </a:cubicBezTo>
                    <a:lnTo>
                      <a:pt x="7301" y="2651"/>
                    </a:lnTo>
                    <a:lnTo>
                      <a:pt x="8084" y="472"/>
                    </a:lnTo>
                    <a:cubicBezTo>
                      <a:pt x="8121" y="369"/>
                      <a:pt x="8167" y="429"/>
                      <a:pt x="8189" y="604"/>
                    </a:cubicBezTo>
                    <a:cubicBezTo>
                      <a:pt x="8211" y="779"/>
                      <a:pt x="8199" y="1005"/>
                      <a:pt x="8163" y="1111"/>
                    </a:cubicBezTo>
                    <a:lnTo>
                      <a:pt x="7084" y="4279"/>
                    </a:lnTo>
                    <a:lnTo>
                      <a:pt x="8536" y="235"/>
                    </a:lnTo>
                    <a:cubicBezTo>
                      <a:pt x="8573" y="133"/>
                      <a:pt x="8620" y="193"/>
                      <a:pt x="8641" y="369"/>
                    </a:cubicBezTo>
                    <a:cubicBezTo>
                      <a:pt x="8649" y="429"/>
                      <a:pt x="8652" y="496"/>
                      <a:pt x="8652" y="561"/>
                    </a:cubicBezTo>
                    <a:cubicBezTo>
                      <a:pt x="8685" y="520"/>
                      <a:pt x="8720" y="586"/>
                      <a:pt x="8738" y="732"/>
                    </a:cubicBezTo>
                    <a:cubicBezTo>
                      <a:pt x="8749" y="822"/>
                      <a:pt x="8751" y="924"/>
                      <a:pt x="8746" y="1017"/>
                    </a:cubicBezTo>
                    <a:lnTo>
                      <a:pt x="8793" y="887"/>
                    </a:lnTo>
                    <a:cubicBezTo>
                      <a:pt x="8829" y="785"/>
                      <a:pt x="8876" y="845"/>
                      <a:pt x="8898" y="1021"/>
                    </a:cubicBezTo>
                    <a:cubicBezTo>
                      <a:pt x="8910" y="1120"/>
                      <a:pt x="8911" y="1236"/>
                      <a:pt x="8903" y="1338"/>
                    </a:cubicBezTo>
                    <a:lnTo>
                      <a:pt x="9337" y="130"/>
                    </a:lnTo>
                    <a:cubicBezTo>
                      <a:pt x="9374" y="27"/>
                      <a:pt x="9421" y="87"/>
                      <a:pt x="9442" y="263"/>
                    </a:cubicBezTo>
                    <a:cubicBezTo>
                      <a:pt x="9457" y="388"/>
                      <a:pt x="9456" y="538"/>
                      <a:pt x="9441" y="652"/>
                    </a:cubicBezTo>
                    <a:lnTo>
                      <a:pt x="9550" y="348"/>
                    </a:lnTo>
                    <a:cubicBezTo>
                      <a:pt x="9587" y="246"/>
                      <a:pt x="9633" y="306"/>
                      <a:pt x="9655" y="482"/>
                    </a:cubicBezTo>
                    <a:cubicBezTo>
                      <a:pt x="9660" y="523"/>
                      <a:pt x="9663" y="567"/>
                      <a:pt x="9665" y="611"/>
                    </a:cubicBezTo>
                    <a:cubicBezTo>
                      <a:pt x="9700" y="540"/>
                      <a:pt x="9741" y="603"/>
                      <a:pt x="9761" y="765"/>
                    </a:cubicBezTo>
                    <a:cubicBezTo>
                      <a:pt x="9775" y="877"/>
                      <a:pt x="9775" y="1009"/>
                      <a:pt x="9764" y="1118"/>
                    </a:cubicBezTo>
                    <a:lnTo>
                      <a:pt x="9980" y="515"/>
                    </a:lnTo>
                    <a:cubicBezTo>
                      <a:pt x="10017" y="413"/>
                      <a:pt x="10064" y="473"/>
                      <a:pt x="10085" y="649"/>
                    </a:cubicBezTo>
                    <a:cubicBezTo>
                      <a:pt x="10093" y="715"/>
                      <a:pt x="10097" y="789"/>
                      <a:pt x="10096" y="861"/>
                    </a:cubicBezTo>
                    <a:cubicBezTo>
                      <a:pt x="10129" y="817"/>
                      <a:pt x="10165" y="882"/>
                      <a:pt x="10183" y="1031"/>
                    </a:cubicBezTo>
                    <a:cubicBezTo>
                      <a:pt x="10193" y="1110"/>
                      <a:pt x="10195" y="1200"/>
                      <a:pt x="10192" y="1285"/>
                    </a:cubicBezTo>
                    <a:lnTo>
                      <a:pt x="10576" y="216"/>
                    </a:lnTo>
                    <a:cubicBezTo>
                      <a:pt x="10613" y="114"/>
                      <a:pt x="10659" y="174"/>
                      <a:pt x="10681" y="349"/>
                    </a:cubicBezTo>
                    <a:cubicBezTo>
                      <a:pt x="10702" y="524"/>
                      <a:pt x="10691" y="751"/>
                      <a:pt x="10655" y="856"/>
                    </a:cubicBezTo>
                    <a:lnTo>
                      <a:pt x="9773" y="3435"/>
                    </a:lnTo>
                    <a:lnTo>
                      <a:pt x="10814" y="538"/>
                    </a:lnTo>
                    <a:cubicBezTo>
                      <a:pt x="10851" y="436"/>
                      <a:pt x="10898" y="496"/>
                      <a:pt x="10919" y="672"/>
                    </a:cubicBezTo>
                    <a:cubicBezTo>
                      <a:pt x="10929" y="750"/>
                      <a:pt x="10932" y="839"/>
                      <a:pt x="10929" y="922"/>
                    </a:cubicBezTo>
                    <a:lnTo>
                      <a:pt x="11235" y="68"/>
                    </a:lnTo>
                    <a:cubicBezTo>
                      <a:pt x="11272" y="-34"/>
                      <a:pt x="11319" y="26"/>
                      <a:pt x="11340" y="202"/>
                    </a:cubicBezTo>
                    <a:cubicBezTo>
                      <a:pt x="11357" y="337"/>
                      <a:pt x="11353" y="502"/>
                      <a:pt x="11335" y="619"/>
                    </a:cubicBezTo>
                    <a:cubicBezTo>
                      <a:pt x="11361" y="619"/>
                      <a:pt x="11386" y="684"/>
                      <a:pt x="11401" y="801"/>
                    </a:cubicBezTo>
                    <a:cubicBezTo>
                      <a:pt x="11422" y="977"/>
                      <a:pt x="11410" y="1203"/>
                      <a:pt x="11374" y="1309"/>
                    </a:cubicBezTo>
                    <a:lnTo>
                      <a:pt x="11260" y="1642"/>
                    </a:lnTo>
                    <a:lnTo>
                      <a:pt x="11758" y="254"/>
                    </a:lnTo>
                    <a:cubicBezTo>
                      <a:pt x="11795" y="152"/>
                      <a:pt x="11842" y="212"/>
                      <a:pt x="11863" y="388"/>
                    </a:cubicBezTo>
                    <a:cubicBezTo>
                      <a:pt x="11879" y="517"/>
                      <a:pt x="11877" y="673"/>
                      <a:pt x="11860" y="789"/>
                    </a:cubicBezTo>
                    <a:lnTo>
                      <a:pt x="11970" y="484"/>
                    </a:lnTo>
                    <a:cubicBezTo>
                      <a:pt x="12006" y="381"/>
                      <a:pt x="12053" y="441"/>
                      <a:pt x="12075" y="616"/>
                    </a:cubicBezTo>
                    <a:cubicBezTo>
                      <a:pt x="12096" y="791"/>
                      <a:pt x="12085" y="1017"/>
                      <a:pt x="12049" y="1123"/>
                    </a:cubicBezTo>
                    <a:lnTo>
                      <a:pt x="10497" y="5705"/>
                    </a:lnTo>
                    <a:lnTo>
                      <a:pt x="12452" y="263"/>
                    </a:lnTo>
                    <a:cubicBezTo>
                      <a:pt x="12488" y="161"/>
                      <a:pt x="12535" y="220"/>
                      <a:pt x="12557" y="396"/>
                    </a:cubicBezTo>
                    <a:cubicBezTo>
                      <a:pt x="12578" y="572"/>
                      <a:pt x="12566" y="798"/>
                      <a:pt x="12530" y="904"/>
                    </a:cubicBezTo>
                    <a:lnTo>
                      <a:pt x="12504" y="980"/>
                    </a:lnTo>
                    <a:lnTo>
                      <a:pt x="12801" y="151"/>
                    </a:lnTo>
                    <a:cubicBezTo>
                      <a:pt x="12838" y="48"/>
                      <a:pt x="12885" y="108"/>
                      <a:pt x="12906" y="285"/>
                    </a:cubicBezTo>
                    <a:cubicBezTo>
                      <a:pt x="12928" y="461"/>
                      <a:pt x="12916" y="687"/>
                      <a:pt x="12880" y="792"/>
                    </a:cubicBezTo>
                    <a:lnTo>
                      <a:pt x="12879" y="793"/>
                    </a:lnTo>
                    <a:cubicBezTo>
                      <a:pt x="12898" y="818"/>
                      <a:pt x="12914" y="876"/>
                      <a:pt x="12924" y="960"/>
                    </a:cubicBezTo>
                    <a:cubicBezTo>
                      <a:pt x="12946" y="1136"/>
                      <a:pt x="12934" y="1362"/>
                      <a:pt x="12898" y="1468"/>
                    </a:cubicBezTo>
                    <a:lnTo>
                      <a:pt x="12482" y="2683"/>
                    </a:lnTo>
                    <a:lnTo>
                      <a:pt x="13188" y="717"/>
                    </a:lnTo>
                    <a:cubicBezTo>
                      <a:pt x="13225" y="614"/>
                      <a:pt x="13272" y="673"/>
                      <a:pt x="13293" y="849"/>
                    </a:cubicBezTo>
                    <a:cubicBezTo>
                      <a:pt x="13315" y="1025"/>
                      <a:pt x="13303" y="1251"/>
                      <a:pt x="13267" y="1357"/>
                    </a:cubicBezTo>
                    <a:lnTo>
                      <a:pt x="12883" y="2478"/>
                    </a:lnTo>
                    <a:lnTo>
                      <a:pt x="13616" y="436"/>
                    </a:lnTo>
                    <a:cubicBezTo>
                      <a:pt x="13653" y="334"/>
                      <a:pt x="13700" y="393"/>
                      <a:pt x="13721" y="569"/>
                    </a:cubicBezTo>
                    <a:cubicBezTo>
                      <a:pt x="13734" y="676"/>
                      <a:pt x="13735" y="800"/>
                      <a:pt x="13725" y="905"/>
                    </a:cubicBezTo>
                    <a:lnTo>
                      <a:pt x="13856" y="541"/>
                    </a:lnTo>
                    <a:cubicBezTo>
                      <a:pt x="13893" y="439"/>
                      <a:pt x="13940" y="498"/>
                      <a:pt x="13961" y="674"/>
                    </a:cubicBezTo>
                    <a:cubicBezTo>
                      <a:pt x="13977" y="808"/>
                      <a:pt x="13975" y="971"/>
                      <a:pt x="13956" y="1087"/>
                    </a:cubicBezTo>
                    <a:lnTo>
                      <a:pt x="14161" y="519"/>
                    </a:lnTo>
                    <a:cubicBezTo>
                      <a:pt x="14197" y="416"/>
                      <a:pt x="14244" y="476"/>
                      <a:pt x="14266" y="651"/>
                    </a:cubicBezTo>
                    <a:cubicBezTo>
                      <a:pt x="14287" y="827"/>
                      <a:pt x="14275" y="1053"/>
                      <a:pt x="14239" y="1159"/>
                    </a:cubicBezTo>
                    <a:lnTo>
                      <a:pt x="13663" y="2841"/>
                    </a:lnTo>
                    <a:lnTo>
                      <a:pt x="14438" y="685"/>
                    </a:lnTo>
                    <a:cubicBezTo>
                      <a:pt x="14474" y="583"/>
                      <a:pt x="14521" y="642"/>
                      <a:pt x="14543" y="817"/>
                    </a:cubicBezTo>
                    <a:cubicBezTo>
                      <a:pt x="14564" y="992"/>
                      <a:pt x="14553" y="1218"/>
                      <a:pt x="14517" y="1324"/>
                    </a:cubicBezTo>
                    <a:lnTo>
                      <a:pt x="12929" y="6019"/>
                    </a:lnTo>
                    <a:lnTo>
                      <a:pt x="14985" y="294"/>
                    </a:lnTo>
                    <a:cubicBezTo>
                      <a:pt x="15022" y="192"/>
                      <a:pt x="15069" y="251"/>
                      <a:pt x="15090" y="427"/>
                    </a:cubicBezTo>
                    <a:cubicBezTo>
                      <a:pt x="15112" y="602"/>
                      <a:pt x="15100" y="828"/>
                      <a:pt x="15064" y="934"/>
                    </a:cubicBezTo>
                    <a:lnTo>
                      <a:pt x="14689" y="2029"/>
                    </a:lnTo>
                    <a:lnTo>
                      <a:pt x="15251" y="464"/>
                    </a:lnTo>
                    <a:cubicBezTo>
                      <a:pt x="15287" y="362"/>
                      <a:pt x="15334" y="421"/>
                      <a:pt x="15356" y="596"/>
                    </a:cubicBezTo>
                    <a:cubicBezTo>
                      <a:pt x="15377" y="771"/>
                      <a:pt x="15366" y="997"/>
                      <a:pt x="15330" y="1103"/>
                    </a:cubicBezTo>
                    <a:lnTo>
                      <a:pt x="13792" y="5644"/>
                    </a:lnTo>
                    <a:lnTo>
                      <a:pt x="15774" y="126"/>
                    </a:lnTo>
                    <a:cubicBezTo>
                      <a:pt x="15811" y="24"/>
                      <a:pt x="15858" y="83"/>
                      <a:pt x="15879" y="260"/>
                    </a:cubicBezTo>
                    <a:cubicBezTo>
                      <a:pt x="15888" y="330"/>
                      <a:pt x="15891" y="407"/>
                      <a:pt x="15890" y="482"/>
                    </a:cubicBezTo>
                    <a:cubicBezTo>
                      <a:pt x="15918" y="465"/>
                      <a:pt x="15949" y="531"/>
                      <a:pt x="15965" y="662"/>
                    </a:cubicBezTo>
                    <a:cubicBezTo>
                      <a:pt x="15987" y="837"/>
                      <a:pt x="15975" y="1063"/>
                      <a:pt x="15939" y="1169"/>
                    </a:cubicBezTo>
                    <a:lnTo>
                      <a:pt x="14636" y="5010"/>
                    </a:lnTo>
                    <a:lnTo>
                      <a:pt x="16379" y="157"/>
                    </a:lnTo>
                    <a:cubicBezTo>
                      <a:pt x="16415" y="55"/>
                      <a:pt x="16462" y="114"/>
                      <a:pt x="16484" y="291"/>
                    </a:cubicBezTo>
                    <a:cubicBezTo>
                      <a:pt x="16501" y="435"/>
                      <a:pt x="16496" y="615"/>
                      <a:pt x="16474" y="732"/>
                    </a:cubicBezTo>
                    <a:cubicBezTo>
                      <a:pt x="16489" y="761"/>
                      <a:pt x="16503" y="815"/>
                      <a:pt x="16512" y="889"/>
                    </a:cubicBezTo>
                    <a:cubicBezTo>
                      <a:pt x="16521" y="965"/>
                      <a:pt x="16524" y="1052"/>
                      <a:pt x="16521" y="1133"/>
                    </a:cubicBezTo>
                    <a:lnTo>
                      <a:pt x="16651" y="772"/>
                    </a:lnTo>
                    <a:cubicBezTo>
                      <a:pt x="16688" y="670"/>
                      <a:pt x="16734" y="729"/>
                      <a:pt x="16756" y="905"/>
                    </a:cubicBezTo>
                    <a:cubicBezTo>
                      <a:pt x="16777" y="1080"/>
                      <a:pt x="16766" y="1306"/>
                      <a:pt x="16730" y="1412"/>
                    </a:cubicBezTo>
                    <a:lnTo>
                      <a:pt x="15887" y="3884"/>
                    </a:lnTo>
                    <a:lnTo>
                      <a:pt x="17139" y="397"/>
                    </a:lnTo>
                    <a:cubicBezTo>
                      <a:pt x="17176" y="295"/>
                      <a:pt x="17222" y="354"/>
                      <a:pt x="17244" y="529"/>
                    </a:cubicBezTo>
                    <a:cubicBezTo>
                      <a:pt x="17265" y="704"/>
                      <a:pt x="17254" y="930"/>
                      <a:pt x="17218" y="1036"/>
                    </a:cubicBezTo>
                    <a:lnTo>
                      <a:pt x="15638" y="5705"/>
                    </a:lnTo>
                    <a:lnTo>
                      <a:pt x="17428" y="722"/>
                    </a:lnTo>
                    <a:cubicBezTo>
                      <a:pt x="17464" y="620"/>
                      <a:pt x="17511" y="679"/>
                      <a:pt x="17532" y="854"/>
                    </a:cubicBezTo>
                    <a:cubicBezTo>
                      <a:pt x="17554" y="1029"/>
                      <a:pt x="17542" y="1255"/>
                      <a:pt x="17506" y="1361"/>
                    </a:cubicBezTo>
                    <a:lnTo>
                      <a:pt x="15953" y="5944"/>
                    </a:lnTo>
                    <a:lnTo>
                      <a:pt x="17948" y="391"/>
                    </a:lnTo>
                    <a:cubicBezTo>
                      <a:pt x="17984" y="289"/>
                      <a:pt x="18031" y="348"/>
                      <a:pt x="18052" y="523"/>
                    </a:cubicBezTo>
                    <a:cubicBezTo>
                      <a:pt x="18074" y="698"/>
                      <a:pt x="18062" y="924"/>
                      <a:pt x="18026" y="1030"/>
                    </a:cubicBezTo>
                    <a:lnTo>
                      <a:pt x="16703" y="4928"/>
                    </a:lnTo>
                    <a:lnTo>
                      <a:pt x="18162" y="866"/>
                    </a:lnTo>
                    <a:cubicBezTo>
                      <a:pt x="18199" y="764"/>
                      <a:pt x="18246" y="823"/>
                      <a:pt x="18267" y="999"/>
                    </a:cubicBezTo>
                    <a:cubicBezTo>
                      <a:pt x="18284" y="1133"/>
                      <a:pt x="18281" y="1297"/>
                      <a:pt x="18262" y="1414"/>
                    </a:cubicBezTo>
                    <a:lnTo>
                      <a:pt x="18605" y="459"/>
                    </a:lnTo>
                    <a:cubicBezTo>
                      <a:pt x="18642" y="357"/>
                      <a:pt x="18688" y="417"/>
                      <a:pt x="18710" y="593"/>
                    </a:cubicBezTo>
                    <a:cubicBezTo>
                      <a:pt x="18720" y="675"/>
                      <a:pt x="18723" y="769"/>
                      <a:pt x="18719" y="856"/>
                    </a:cubicBezTo>
                    <a:cubicBezTo>
                      <a:pt x="18753" y="797"/>
                      <a:pt x="18792" y="860"/>
                      <a:pt x="18811" y="1016"/>
                    </a:cubicBezTo>
                    <a:cubicBezTo>
                      <a:pt x="18833" y="1191"/>
                      <a:pt x="18821" y="1417"/>
                      <a:pt x="18785" y="1523"/>
                    </a:cubicBezTo>
                    <a:lnTo>
                      <a:pt x="17335" y="5800"/>
                    </a:lnTo>
                    <a:lnTo>
                      <a:pt x="19392" y="74"/>
                    </a:lnTo>
                    <a:cubicBezTo>
                      <a:pt x="19429" y="-29"/>
                      <a:pt x="19476" y="30"/>
                      <a:pt x="19497" y="206"/>
                    </a:cubicBezTo>
                    <a:cubicBezTo>
                      <a:pt x="19519" y="382"/>
                      <a:pt x="19507" y="608"/>
                      <a:pt x="19471" y="714"/>
                    </a:cubicBezTo>
                    <a:lnTo>
                      <a:pt x="18532" y="3457"/>
                    </a:lnTo>
                    <a:lnTo>
                      <a:pt x="19730" y="124"/>
                    </a:lnTo>
                    <a:cubicBezTo>
                      <a:pt x="19766" y="21"/>
                      <a:pt x="19813" y="81"/>
                      <a:pt x="19835" y="257"/>
                    </a:cubicBezTo>
                    <a:cubicBezTo>
                      <a:pt x="19851" y="390"/>
                      <a:pt x="19848" y="553"/>
                      <a:pt x="19830" y="669"/>
                    </a:cubicBezTo>
                    <a:lnTo>
                      <a:pt x="20052" y="50"/>
                    </a:lnTo>
                    <a:cubicBezTo>
                      <a:pt x="20089" y="-52"/>
                      <a:pt x="20136" y="7"/>
                      <a:pt x="20157" y="184"/>
                    </a:cubicBezTo>
                    <a:cubicBezTo>
                      <a:pt x="20172" y="301"/>
                      <a:pt x="20171" y="441"/>
                      <a:pt x="20158" y="552"/>
                    </a:cubicBezTo>
                    <a:cubicBezTo>
                      <a:pt x="20180" y="571"/>
                      <a:pt x="20199" y="633"/>
                      <a:pt x="20210" y="729"/>
                    </a:cubicBezTo>
                    <a:cubicBezTo>
                      <a:pt x="20222" y="823"/>
                      <a:pt x="20224" y="932"/>
                      <a:pt x="20218" y="1029"/>
                    </a:cubicBezTo>
                    <a:lnTo>
                      <a:pt x="20319" y="745"/>
                    </a:lnTo>
                    <a:cubicBezTo>
                      <a:pt x="20356" y="643"/>
                      <a:pt x="20403" y="703"/>
                      <a:pt x="20424" y="879"/>
                    </a:cubicBezTo>
                    <a:cubicBezTo>
                      <a:pt x="20440" y="1006"/>
                      <a:pt x="20438" y="1160"/>
                      <a:pt x="20422" y="1275"/>
                    </a:cubicBezTo>
                    <a:lnTo>
                      <a:pt x="20691" y="526"/>
                    </a:lnTo>
                    <a:cubicBezTo>
                      <a:pt x="20727" y="424"/>
                      <a:pt x="20774" y="483"/>
                      <a:pt x="20796" y="658"/>
                    </a:cubicBezTo>
                    <a:cubicBezTo>
                      <a:pt x="20817" y="833"/>
                      <a:pt x="20806" y="1059"/>
                      <a:pt x="20770" y="1165"/>
                    </a:cubicBezTo>
                    <a:lnTo>
                      <a:pt x="19327" y="5420"/>
                    </a:lnTo>
                    <a:lnTo>
                      <a:pt x="20989" y="795"/>
                    </a:lnTo>
                    <a:cubicBezTo>
                      <a:pt x="21025" y="692"/>
                      <a:pt x="21072" y="752"/>
                      <a:pt x="21094" y="927"/>
                    </a:cubicBezTo>
                    <a:cubicBezTo>
                      <a:pt x="21115" y="1103"/>
                      <a:pt x="21103" y="1329"/>
                      <a:pt x="21067" y="1435"/>
                    </a:cubicBezTo>
                    <a:lnTo>
                      <a:pt x="20430" y="3298"/>
                    </a:lnTo>
                    <a:lnTo>
                      <a:pt x="21353" y="730"/>
                    </a:lnTo>
                    <a:cubicBezTo>
                      <a:pt x="21389" y="628"/>
                      <a:pt x="21436" y="687"/>
                      <a:pt x="21457" y="863"/>
                    </a:cubicBezTo>
                    <a:cubicBezTo>
                      <a:pt x="21479" y="1038"/>
                      <a:pt x="21467" y="1265"/>
                      <a:pt x="21431" y="1370"/>
                    </a:cubicBezTo>
                    <a:lnTo>
                      <a:pt x="21215" y="2002"/>
                    </a:lnTo>
                    <a:lnTo>
                      <a:pt x="21248" y="1908"/>
                    </a:lnTo>
                    <a:cubicBezTo>
                      <a:pt x="21285" y="1806"/>
                      <a:pt x="21331" y="1865"/>
                      <a:pt x="21353" y="2040"/>
                    </a:cubicBezTo>
                    <a:cubicBezTo>
                      <a:pt x="21375" y="2215"/>
                      <a:pt x="21363" y="2441"/>
                      <a:pt x="21327" y="2547"/>
                    </a:cubicBezTo>
                    <a:lnTo>
                      <a:pt x="20082" y="6224"/>
                    </a:lnTo>
                    <a:lnTo>
                      <a:pt x="21296" y="2844"/>
                    </a:lnTo>
                    <a:cubicBezTo>
                      <a:pt x="21333" y="2742"/>
                      <a:pt x="21380" y="2801"/>
                      <a:pt x="21401" y="2977"/>
                    </a:cubicBezTo>
                    <a:cubicBezTo>
                      <a:pt x="21416" y="3095"/>
                      <a:pt x="21415" y="3236"/>
                      <a:pt x="21402" y="3348"/>
                    </a:cubicBezTo>
                    <a:cubicBezTo>
                      <a:pt x="21437" y="3280"/>
                      <a:pt x="21478" y="3343"/>
                      <a:pt x="21497" y="3504"/>
                    </a:cubicBezTo>
                    <a:cubicBezTo>
                      <a:pt x="21519" y="3679"/>
                      <a:pt x="21507" y="3906"/>
                      <a:pt x="21471" y="4011"/>
                    </a:cubicBezTo>
                    <a:lnTo>
                      <a:pt x="21414" y="4178"/>
                    </a:lnTo>
                    <a:cubicBezTo>
                      <a:pt x="21432" y="4202"/>
                      <a:pt x="21449" y="4260"/>
                      <a:pt x="21460" y="4348"/>
                    </a:cubicBezTo>
                    <a:cubicBezTo>
                      <a:pt x="21482" y="4523"/>
                      <a:pt x="21470" y="4750"/>
                      <a:pt x="21434" y="4855"/>
                    </a:cubicBezTo>
                    <a:lnTo>
                      <a:pt x="21180" y="5597"/>
                    </a:lnTo>
                    <a:cubicBezTo>
                      <a:pt x="21199" y="5621"/>
                      <a:pt x="21216" y="5679"/>
                      <a:pt x="21227" y="5766"/>
                    </a:cubicBezTo>
                    <a:cubicBezTo>
                      <a:pt x="21249" y="5940"/>
                      <a:pt x="21237" y="6166"/>
                      <a:pt x="21202" y="6273"/>
                    </a:cubicBezTo>
                    <a:lnTo>
                      <a:pt x="20013" y="9850"/>
                    </a:lnTo>
                    <a:lnTo>
                      <a:pt x="21462" y="5817"/>
                    </a:lnTo>
                    <a:cubicBezTo>
                      <a:pt x="21498" y="5715"/>
                      <a:pt x="21545" y="5773"/>
                      <a:pt x="21566" y="5947"/>
                    </a:cubicBezTo>
                    <a:cubicBezTo>
                      <a:pt x="21588" y="6121"/>
                      <a:pt x="21577" y="6347"/>
                      <a:pt x="21541" y="6454"/>
                    </a:cubicBezTo>
                    <a:lnTo>
                      <a:pt x="20524" y="9518"/>
                    </a:lnTo>
                    <a:lnTo>
                      <a:pt x="21222" y="7576"/>
                    </a:lnTo>
                    <a:cubicBezTo>
                      <a:pt x="21259" y="7474"/>
                      <a:pt x="21305" y="7532"/>
                      <a:pt x="21327" y="7706"/>
                    </a:cubicBezTo>
                    <a:cubicBezTo>
                      <a:pt x="21348" y="7879"/>
                      <a:pt x="21337" y="8104"/>
                      <a:pt x="21302" y="8212"/>
                    </a:cubicBezTo>
                    <a:lnTo>
                      <a:pt x="20377" y="11018"/>
                    </a:lnTo>
                    <a:lnTo>
                      <a:pt x="21217" y="8680"/>
                    </a:lnTo>
                    <a:cubicBezTo>
                      <a:pt x="21253" y="8579"/>
                      <a:pt x="21300" y="8636"/>
                      <a:pt x="21321" y="8809"/>
                    </a:cubicBezTo>
                    <a:cubicBezTo>
                      <a:pt x="21343" y="8981"/>
                      <a:pt x="21332" y="9206"/>
                      <a:pt x="21297" y="9315"/>
                    </a:cubicBezTo>
                    <a:lnTo>
                      <a:pt x="20370" y="12171"/>
                    </a:lnTo>
                    <a:lnTo>
                      <a:pt x="21435" y="9206"/>
                    </a:lnTo>
                    <a:cubicBezTo>
                      <a:pt x="21472" y="9105"/>
                      <a:pt x="21518" y="9162"/>
                      <a:pt x="21540" y="9336"/>
                    </a:cubicBezTo>
                    <a:cubicBezTo>
                      <a:pt x="21562" y="9509"/>
                      <a:pt x="21550" y="9735"/>
                      <a:pt x="21515" y="9843"/>
                    </a:cubicBezTo>
                    <a:lnTo>
                      <a:pt x="21130" y="11016"/>
                    </a:lnTo>
                    <a:cubicBezTo>
                      <a:pt x="21164" y="10954"/>
                      <a:pt x="21204" y="11016"/>
                      <a:pt x="21223" y="11172"/>
                    </a:cubicBezTo>
                    <a:cubicBezTo>
                      <a:pt x="21240" y="11302"/>
                      <a:pt x="21237" y="11462"/>
                      <a:pt x="21220" y="11579"/>
                    </a:cubicBezTo>
                    <a:lnTo>
                      <a:pt x="21467" y="10892"/>
                    </a:lnTo>
                    <a:cubicBezTo>
                      <a:pt x="21503" y="10791"/>
                      <a:pt x="21549" y="10848"/>
                      <a:pt x="21571" y="11021"/>
                    </a:cubicBezTo>
                    <a:cubicBezTo>
                      <a:pt x="21593" y="11194"/>
                      <a:pt x="21582" y="11419"/>
                      <a:pt x="21547" y="11527"/>
                    </a:cubicBezTo>
                    <a:lnTo>
                      <a:pt x="21397" y="11989"/>
                    </a:lnTo>
                    <a:lnTo>
                      <a:pt x="21422" y="11918"/>
                    </a:lnTo>
                    <a:cubicBezTo>
                      <a:pt x="21459" y="11818"/>
                      <a:pt x="21505" y="11874"/>
                      <a:pt x="21527" y="12045"/>
                    </a:cubicBezTo>
                    <a:cubicBezTo>
                      <a:pt x="21549" y="12216"/>
                      <a:pt x="21538" y="12440"/>
                      <a:pt x="21504" y="12550"/>
                    </a:cubicBezTo>
                    <a:lnTo>
                      <a:pt x="20826" y="14714"/>
                    </a:lnTo>
                    <a:lnTo>
                      <a:pt x="21124" y="13883"/>
                    </a:lnTo>
                    <a:cubicBezTo>
                      <a:pt x="21160" y="13784"/>
                      <a:pt x="21206" y="13838"/>
                      <a:pt x="21228" y="14006"/>
                    </a:cubicBezTo>
                    <a:cubicBezTo>
                      <a:pt x="21250" y="14174"/>
                      <a:pt x="21241" y="14396"/>
                      <a:pt x="21207" y="14510"/>
                    </a:cubicBezTo>
                    <a:lnTo>
                      <a:pt x="20842" y="15741"/>
                    </a:lnTo>
                    <a:lnTo>
                      <a:pt x="21274" y="14539"/>
                    </a:lnTo>
                    <a:cubicBezTo>
                      <a:pt x="21309" y="14440"/>
                      <a:pt x="21355" y="14493"/>
                      <a:pt x="21377" y="14661"/>
                    </a:cubicBezTo>
                    <a:cubicBezTo>
                      <a:pt x="21399" y="14828"/>
                      <a:pt x="21390" y="15050"/>
                      <a:pt x="21357" y="15165"/>
                    </a:cubicBezTo>
                    <a:lnTo>
                      <a:pt x="20931" y="16613"/>
                    </a:lnTo>
                    <a:lnTo>
                      <a:pt x="21212" y="15832"/>
                    </a:lnTo>
                    <a:cubicBezTo>
                      <a:pt x="21248" y="15732"/>
                      <a:pt x="21293" y="15786"/>
                      <a:pt x="21315" y="15953"/>
                    </a:cubicBezTo>
                    <a:cubicBezTo>
                      <a:pt x="21338" y="16121"/>
                      <a:pt x="21329" y="16343"/>
                      <a:pt x="21295" y="16457"/>
                    </a:cubicBezTo>
                    <a:lnTo>
                      <a:pt x="21191" y="16813"/>
                    </a:lnTo>
                    <a:cubicBezTo>
                      <a:pt x="21210" y="16831"/>
                      <a:pt x="21229" y="16887"/>
                      <a:pt x="21241" y="16975"/>
                    </a:cubicBezTo>
                    <a:cubicBezTo>
                      <a:pt x="21263" y="17141"/>
                      <a:pt x="21255" y="17362"/>
                      <a:pt x="21221" y="17479"/>
                    </a:cubicBezTo>
                    <a:lnTo>
                      <a:pt x="21162" y="17687"/>
                    </a:lnTo>
                    <a:cubicBezTo>
                      <a:pt x="21184" y="17698"/>
                      <a:pt x="21205" y="17755"/>
                      <a:pt x="21219" y="17851"/>
                    </a:cubicBezTo>
                    <a:cubicBezTo>
                      <a:pt x="21239" y="17997"/>
                      <a:pt x="21235" y="18187"/>
                      <a:pt x="21211" y="18311"/>
                    </a:cubicBezTo>
                    <a:cubicBezTo>
                      <a:pt x="21227" y="18332"/>
                      <a:pt x="21242" y="18378"/>
                      <a:pt x="21252" y="18447"/>
                    </a:cubicBezTo>
                    <a:cubicBezTo>
                      <a:pt x="21276" y="18597"/>
                      <a:pt x="21272" y="18809"/>
                      <a:pt x="21244" y="18939"/>
                    </a:cubicBezTo>
                    <a:lnTo>
                      <a:pt x="21203" y="19129"/>
                    </a:lnTo>
                    <a:lnTo>
                      <a:pt x="21280" y="18913"/>
                    </a:lnTo>
                    <a:cubicBezTo>
                      <a:pt x="21307" y="18839"/>
                      <a:pt x="21340" y="18848"/>
                      <a:pt x="21365" y="18936"/>
                    </a:cubicBezTo>
                    <a:cubicBezTo>
                      <a:pt x="21389" y="19025"/>
                      <a:pt x="21401" y="19175"/>
                      <a:pt x="21394" y="19319"/>
                    </a:cubicBezTo>
                    <a:lnTo>
                      <a:pt x="21387" y="19467"/>
                    </a:lnTo>
                    <a:lnTo>
                      <a:pt x="21414" y="19390"/>
                    </a:lnTo>
                    <a:cubicBezTo>
                      <a:pt x="21451" y="19288"/>
                      <a:pt x="21498" y="19348"/>
                      <a:pt x="21520" y="19526"/>
                    </a:cubicBezTo>
                    <a:cubicBezTo>
                      <a:pt x="21541" y="19704"/>
                      <a:pt x="21528" y="19932"/>
                      <a:pt x="21492" y="20034"/>
                    </a:cubicBezTo>
                    <a:lnTo>
                      <a:pt x="21310" y="20539"/>
                    </a:lnTo>
                    <a:cubicBezTo>
                      <a:pt x="21284" y="20613"/>
                      <a:pt x="21251" y="20604"/>
                      <a:pt x="21226" y="20516"/>
                    </a:cubicBezTo>
                    <a:cubicBezTo>
                      <a:pt x="21201" y="20428"/>
                      <a:pt x="21190" y="20277"/>
                      <a:pt x="21197" y="20133"/>
                    </a:cubicBezTo>
                    <a:lnTo>
                      <a:pt x="21204" y="19985"/>
                    </a:lnTo>
                    <a:lnTo>
                      <a:pt x="20724" y="21319"/>
                    </a:lnTo>
                    <a:cubicBezTo>
                      <a:pt x="20691" y="21413"/>
                      <a:pt x="20648" y="21371"/>
                      <a:pt x="20624" y="21220"/>
                    </a:cubicBezTo>
                    <a:cubicBezTo>
                      <a:pt x="20601" y="21070"/>
                      <a:pt x="20604" y="20859"/>
                      <a:pt x="20633" y="20729"/>
                    </a:cubicBezTo>
                    <a:lnTo>
                      <a:pt x="20674" y="20538"/>
                    </a:lnTo>
                    <a:lnTo>
                      <a:pt x="20405" y="21288"/>
                    </a:lnTo>
                    <a:cubicBezTo>
                      <a:pt x="20369" y="21387"/>
                      <a:pt x="20324" y="21336"/>
                      <a:pt x="20302" y="21172"/>
                    </a:cubicBezTo>
                    <a:cubicBezTo>
                      <a:pt x="20290" y="21087"/>
                      <a:pt x="20286" y="20987"/>
                      <a:pt x="20290" y="20893"/>
                    </a:cubicBezTo>
                    <a:lnTo>
                      <a:pt x="20091" y="21449"/>
                    </a:lnTo>
                    <a:cubicBezTo>
                      <a:pt x="20055" y="21548"/>
                      <a:pt x="20010" y="21495"/>
                      <a:pt x="19987" y="21330"/>
                    </a:cubicBezTo>
                    <a:cubicBezTo>
                      <a:pt x="19970" y="21198"/>
                      <a:pt x="19971" y="21033"/>
                      <a:pt x="19989" y="20911"/>
                    </a:cubicBezTo>
                    <a:lnTo>
                      <a:pt x="19980" y="20936"/>
                    </a:lnTo>
                    <a:cubicBezTo>
                      <a:pt x="19945" y="21036"/>
                      <a:pt x="19899" y="20982"/>
                      <a:pt x="19877" y="20815"/>
                    </a:cubicBezTo>
                    <a:cubicBezTo>
                      <a:pt x="19860" y="20686"/>
                      <a:pt x="19861" y="20523"/>
                      <a:pt x="19878" y="20404"/>
                    </a:cubicBezTo>
                    <a:lnTo>
                      <a:pt x="19541" y="21342"/>
                    </a:lnTo>
                    <a:cubicBezTo>
                      <a:pt x="19505" y="21442"/>
                      <a:pt x="19460" y="21388"/>
                      <a:pt x="19437" y="21221"/>
                    </a:cubicBezTo>
                    <a:cubicBezTo>
                      <a:pt x="19415" y="21053"/>
                      <a:pt x="19424" y="20831"/>
                      <a:pt x="19458" y="20717"/>
                    </a:cubicBezTo>
                    <a:lnTo>
                      <a:pt x="19883" y="19268"/>
                    </a:lnTo>
                    <a:lnTo>
                      <a:pt x="19377" y="20679"/>
                    </a:lnTo>
                    <a:cubicBezTo>
                      <a:pt x="19341" y="20779"/>
                      <a:pt x="19295" y="20724"/>
                      <a:pt x="19273" y="20556"/>
                    </a:cubicBezTo>
                    <a:cubicBezTo>
                      <a:pt x="19251" y="20388"/>
                      <a:pt x="19260" y="20166"/>
                      <a:pt x="19294" y="20052"/>
                    </a:cubicBezTo>
                    <a:lnTo>
                      <a:pt x="19659" y="18823"/>
                    </a:lnTo>
                    <a:lnTo>
                      <a:pt x="18720" y="21436"/>
                    </a:lnTo>
                    <a:cubicBezTo>
                      <a:pt x="18684" y="21537"/>
                      <a:pt x="18638" y="21481"/>
                      <a:pt x="18616" y="21310"/>
                    </a:cubicBezTo>
                    <a:cubicBezTo>
                      <a:pt x="18594" y="21139"/>
                      <a:pt x="18604" y="20915"/>
                      <a:pt x="18639" y="20804"/>
                    </a:cubicBezTo>
                    <a:lnTo>
                      <a:pt x="19317" y="18639"/>
                    </a:lnTo>
                    <a:lnTo>
                      <a:pt x="18524" y="20846"/>
                    </a:lnTo>
                    <a:cubicBezTo>
                      <a:pt x="18488" y="20947"/>
                      <a:pt x="18442" y="20890"/>
                      <a:pt x="18420" y="20717"/>
                    </a:cubicBezTo>
                    <a:cubicBezTo>
                      <a:pt x="18398" y="20544"/>
                      <a:pt x="18409" y="20320"/>
                      <a:pt x="18444" y="20211"/>
                    </a:cubicBezTo>
                    <a:lnTo>
                      <a:pt x="18594" y="19750"/>
                    </a:lnTo>
                    <a:lnTo>
                      <a:pt x="18029" y="21322"/>
                    </a:lnTo>
                    <a:cubicBezTo>
                      <a:pt x="17993" y="21423"/>
                      <a:pt x="17946" y="21366"/>
                      <a:pt x="17924" y="21192"/>
                    </a:cubicBezTo>
                    <a:cubicBezTo>
                      <a:pt x="17908" y="21062"/>
                      <a:pt x="17910" y="20902"/>
                      <a:pt x="17927" y="20785"/>
                    </a:cubicBezTo>
                    <a:lnTo>
                      <a:pt x="17876" y="20928"/>
                    </a:lnTo>
                    <a:cubicBezTo>
                      <a:pt x="17840" y="21029"/>
                      <a:pt x="17793" y="20971"/>
                      <a:pt x="17772" y="20798"/>
                    </a:cubicBezTo>
                    <a:cubicBezTo>
                      <a:pt x="17750" y="20625"/>
                      <a:pt x="17761" y="20399"/>
                      <a:pt x="17797" y="20291"/>
                    </a:cubicBezTo>
                    <a:lnTo>
                      <a:pt x="18160" y="19185"/>
                    </a:lnTo>
                    <a:lnTo>
                      <a:pt x="17488" y="21055"/>
                    </a:lnTo>
                    <a:cubicBezTo>
                      <a:pt x="17452" y="21157"/>
                      <a:pt x="17405" y="21099"/>
                      <a:pt x="17383" y="20927"/>
                    </a:cubicBezTo>
                    <a:cubicBezTo>
                      <a:pt x="17362" y="20754"/>
                      <a:pt x="17372" y="20529"/>
                      <a:pt x="17408" y="20420"/>
                    </a:cubicBezTo>
                    <a:lnTo>
                      <a:pt x="18335" y="17562"/>
                    </a:lnTo>
                    <a:lnTo>
                      <a:pt x="16938" y="21451"/>
                    </a:lnTo>
                    <a:cubicBezTo>
                      <a:pt x="16926" y="21485"/>
                      <a:pt x="16913" y="21501"/>
                      <a:pt x="16900" y="21501"/>
                    </a:cubicBez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584200" rtl="0">
                  <a:lnSpc>
                    <a:spcPct val="70000"/>
                  </a:lnSpc>
                  <a:defRPr sz="3000">
                    <a:solidFill>
                      <a:schemeClr val="accent5">
                        <a:lumOff val="-11199"/>
                      </a:schemeClr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</a:p>
            </p:txBody>
          </p:sp>
          <p:sp>
            <p:nvSpPr>
              <p:cNvPr id="1547" name="معادلة"/>
              <p:cNvSpPr txBox="1"/>
              <p:nvPr/>
            </p:nvSpPr>
            <p:spPr>
              <a:xfrm>
                <a:off x="72532" y="55559"/>
                <a:ext cx="187568" cy="2215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sz="2700"/>
              </a:p>
            </p:txBody>
          </p:sp>
        </p:grpSp>
      </p:grpSp>
      <p:grpSp>
        <p:nvGrpSpPr>
          <p:cNvPr id="1554" name="تجميع"/>
          <p:cNvGrpSpPr/>
          <p:nvPr/>
        </p:nvGrpSpPr>
        <p:grpSpPr>
          <a:xfrm>
            <a:off x="4660017" y="3331316"/>
            <a:ext cx="2303493" cy="332633"/>
            <a:chOff x="0" y="0"/>
            <a:chExt cx="2303492" cy="332632"/>
          </a:xfrm>
        </p:grpSpPr>
        <p:grpSp>
          <p:nvGrpSpPr>
            <p:cNvPr id="1552" name="تجميع"/>
            <p:cNvGrpSpPr/>
            <p:nvPr/>
          </p:nvGrpSpPr>
          <p:grpSpPr>
            <a:xfrm>
              <a:off x="1970860" y="-1"/>
              <a:ext cx="332633" cy="332634"/>
              <a:chOff x="0" y="0"/>
              <a:chExt cx="332632" cy="332632"/>
            </a:xfrm>
          </p:grpSpPr>
          <p:sp>
            <p:nvSpPr>
              <p:cNvPr id="1550" name="شكل"/>
              <p:cNvSpPr/>
              <p:nvPr/>
            </p:nvSpPr>
            <p:spPr>
              <a:xfrm>
                <a:off x="0" y="-1"/>
                <a:ext cx="332633" cy="332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2" h="21500" fill="norm" stroke="1" extrusionOk="0">
                    <a:moveTo>
                      <a:pt x="16900" y="21501"/>
                    </a:moveTo>
                    <a:cubicBezTo>
                      <a:pt x="16874" y="21501"/>
                      <a:pt x="16848" y="21436"/>
                      <a:pt x="16834" y="21321"/>
                    </a:cubicBezTo>
                    <a:cubicBezTo>
                      <a:pt x="16812" y="21147"/>
                      <a:pt x="16823" y="20922"/>
                      <a:pt x="16859" y="20814"/>
                    </a:cubicBezTo>
                    <a:lnTo>
                      <a:pt x="17783" y="18008"/>
                    </a:lnTo>
                    <a:lnTo>
                      <a:pt x="16784" y="20790"/>
                    </a:lnTo>
                    <a:cubicBezTo>
                      <a:pt x="16748" y="20891"/>
                      <a:pt x="16701" y="20833"/>
                      <a:pt x="16680" y="20659"/>
                    </a:cubicBezTo>
                    <a:cubicBezTo>
                      <a:pt x="16658" y="20486"/>
                      <a:pt x="16669" y="20260"/>
                      <a:pt x="16705" y="20152"/>
                    </a:cubicBezTo>
                    <a:lnTo>
                      <a:pt x="17721" y="17091"/>
                    </a:lnTo>
                    <a:lnTo>
                      <a:pt x="16191" y="21350"/>
                    </a:lnTo>
                    <a:cubicBezTo>
                      <a:pt x="16154" y="21452"/>
                      <a:pt x="16108" y="21394"/>
                      <a:pt x="16086" y="21220"/>
                    </a:cubicBezTo>
                    <a:cubicBezTo>
                      <a:pt x="16064" y="21046"/>
                      <a:pt x="16076" y="20820"/>
                      <a:pt x="16111" y="20713"/>
                    </a:cubicBezTo>
                    <a:lnTo>
                      <a:pt x="17301" y="17135"/>
                    </a:lnTo>
                    <a:lnTo>
                      <a:pt x="15818" y="21262"/>
                    </a:lnTo>
                    <a:cubicBezTo>
                      <a:pt x="15781" y="21364"/>
                      <a:pt x="15735" y="21305"/>
                      <a:pt x="15713" y="21130"/>
                    </a:cubicBezTo>
                    <a:cubicBezTo>
                      <a:pt x="15700" y="21024"/>
                      <a:pt x="15699" y="20901"/>
                      <a:pt x="15708" y="20796"/>
                    </a:cubicBezTo>
                    <a:lnTo>
                      <a:pt x="15487" y="21411"/>
                    </a:lnTo>
                    <a:cubicBezTo>
                      <a:pt x="15451" y="21513"/>
                      <a:pt x="15404" y="21454"/>
                      <a:pt x="15382" y="21278"/>
                    </a:cubicBezTo>
                    <a:cubicBezTo>
                      <a:pt x="15371" y="21186"/>
                      <a:pt x="15369" y="21079"/>
                      <a:pt x="15375" y="20983"/>
                    </a:cubicBezTo>
                    <a:lnTo>
                      <a:pt x="15302" y="21187"/>
                    </a:lnTo>
                    <a:cubicBezTo>
                      <a:pt x="15265" y="21289"/>
                      <a:pt x="15218" y="21230"/>
                      <a:pt x="15197" y="21054"/>
                    </a:cubicBezTo>
                    <a:cubicBezTo>
                      <a:pt x="15183" y="20938"/>
                      <a:pt x="15183" y="20801"/>
                      <a:pt x="15195" y="20690"/>
                    </a:cubicBezTo>
                    <a:lnTo>
                      <a:pt x="15028" y="21155"/>
                    </a:lnTo>
                    <a:cubicBezTo>
                      <a:pt x="14991" y="21257"/>
                      <a:pt x="14945" y="21198"/>
                      <a:pt x="14923" y="21023"/>
                    </a:cubicBezTo>
                    <a:cubicBezTo>
                      <a:pt x="14902" y="20848"/>
                      <a:pt x="14913" y="20622"/>
                      <a:pt x="14949" y="20516"/>
                    </a:cubicBezTo>
                    <a:lnTo>
                      <a:pt x="16194" y="16838"/>
                    </a:lnTo>
                    <a:lnTo>
                      <a:pt x="14781" y="20771"/>
                    </a:lnTo>
                    <a:cubicBezTo>
                      <a:pt x="14745" y="20873"/>
                      <a:pt x="14698" y="20814"/>
                      <a:pt x="14677" y="20638"/>
                    </a:cubicBezTo>
                    <a:cubicBezTo>
                      <a:pt x="14655" y="20463"/>
                      <a:pt x="14667" y="20237"/>
                      <a:pt x="14703" y="20131"/>
                    </a:cubicBezTo>
                    <a:lnTo>
                      <a:pt x="14919" y="19501"/>
                    </a:lnTo>
                    <a:lnTo>
                      <a:pt x="14347" y="21094"/>
                    </a:lnTo>
                    <a:cubicBezTo>
                      <a:pt x="14310" y="21196"/>
                      <a:pt x="14263" y="21137"/>
                      <a:pt x="14242" y="20962"/>
                    </a:cubicBezTo>
                    <a:cubicBezTo>
                      <a:pt x="14220" y="20786"/>
                      <a:pt x="14232" y="20560"/>
                      <a:pt x="14268" y="20454"/>
                    </a:cubicBezTo>
                    <a:lnTo>
                      <a:pt x="14903" y="18596"/>
                    </a:lnTo>
                    <a:lnTo>
                      <a:pt x="14134" y="20738"/>
                    </a:lnTo>
                    <a:cubicBezTo>
                      <a:pt x="14097" y="20840"/>
                      <a:pt x="14051" y="20781"/>
                      <a:pt x="14029" y="20606"/>
                    </a:cubicBezTo>
                    <a:cubicBezTo>
                      <a:pt x="14007" y="20431"/>
                      <a:pt x="14019" y="20205"/>
                      <a:pt x="14055" y="20099"/>
                    </a:cubicBezTo>
                    <a:lnTo>
                      <a:pt x="15498" y="15842"/>
                    </a:lnTo>
                    <a:lnTo>
                      <a:pt x="13663" y="20952"/>
                    </a:lnTo>
                    <a:cubicBezTo>
                      <a:pt x="13626" y="21054"/>
                      <a:pt x="13579" y="20995"/>
                      <a:pt x="13558" y="20819"/>
                    </a:cubicBezTo>
                    <a:cubicBezTo>
                      <a:pt x="13542" y="20692"/>
                      <a:pt x="13544" y="20538"/>
                      <a:pt x="13560" y="20422"/>
                    </a:cubicBezTo>
                    <a:lnTo>
                      <a:pt x="13299" y="21149"/>
                    </a:lnTo>
                    <a:cubicBezTo>
                      <a:pt x="13263" y="21251"/>
                      <a:pt x="13216" y="21191"/>
                      <a:pt x="13194" y="21015"/>
                    </a:cubicBezTo>
                    <a:cubicBezTo>
                      <a:pt x="13183" y="20921"/>
                      <a:pt x="13181" y="20812"/>
                      <a:pt x="13187" y="20715"/>
                    </a:cubicBezTo>
                    <a:lnTo>
                      <a:pt x="13007" y="21217"/>
                    </a:lnTo>
                    <a:cubicBezTo>
                      <a:pt x="12970" y="21319"/>
                      <a:pt x="12924" y="21259"/>
                      <a:pt x="12902" y="21083"/>
                    </a:cubicBezTo>
                    <a:cubicBezTo>
                      <a:pt x="12893" y="21008"/>
                      <a:pt x="12890" y="20924"/>
                      <a:pt x="12892" y="20844"/>
                    </a:cubicBezTo>
                    <a:lnTo>
                      <a:pt x="12691" y="21405"/>
                    </a:lnTo>
                    <a:cubicBezTo>
                      <a:pt x="12654" y="21507"/>
                      <a:pt x="12607" y="21448"/>
                      <a:pt x="12586" y="21272"/>
                    </a:cubicBezTo>
                    <a:cubicBezTo>
                      <a:pt x="12569" y="21138"/>
                      <a:pt x="12572" y="20976"/>
                      <a:pt x="12591" y="20859"/>
                    </a:cubicBezTo>
                    <a:lnTo>
                      <a:pt x="12388" y="21424"/>
                    </a:lnTo>
                    <a:cubicBezTo>
                      <a:pt x="12351" y="21526"/>
                      <a:pt x="12304" y="21467"/>
                      <a:pt x="12283" y="21292"/>
                    </a:cubicBezTo>
                    <a:cubicBezTo>
                      <a:pt x="12261" y="21116"/>
                      <a:pt x="12273" y="20890"/>
                      <a:pt x="12309" y="20784"/>
                    </a:cubicBezTo>
                    <a:lnTo>
                      <a:pt x="13248" y="18039"/>
                    </a:lnTo>
                    <a:lnTo>
                      <a:pt x="12141" y="21122"/>
                    </a:lnTo>
                    <a:cubicBezTo>
                      <a:pt x="12104" y="21224"/>
                      <a:pt x="12057" y="21165"/>
                      <a:pt x="12036" y="20990"/>
                    </a:cubicBezTo>
                    <a:cubicBezTo>
                      <a:pt x="12014" y="20815"/>
                      <a:pt x="12026" y="20589"/>
                      <a:pt x="12062" y="20483"/>
                    </a:cubicBezTo>
                    <a:lnTo>
                      <a:pt x="13511" y="16208"/>
                    </a:lnTo>
                    <a:lnTo>
                      <a:pt x="11782" y="21021"/>
                    </a:lnTo>
                    <a:cubicBezTo>
                      <a:pt x="11746" y="21124"/>
                      <a:pt x="11699" y="21064"/>
                      <a:pt x="11677" y="20888"/>
                    </a:cubicBezTo>
                    <a:cubicBezTo>
                      <a:pt x="11667" y="20808"/>
                      <a:pt x="11665" y="20717"/>
                      <a:pt x="11668" y="20632"/>
                    </a:cubicBezTo>
                    <a:lnTo>
                      <a:pt x="11478" y="21161"/>
                    </a:lnTo>
                    <a:cubicBezTo>
                      <a:pt x="11441" y="21264"/>
                      <a:pt x="11394" y="21204"/>
                      <a:pt x="11373" y="21028"/>
                    </a:cubicBezTo>
                    <a:cubicBezTo>
                      <a:pt x="11355" y="20883"/>
                      <a:pt x="11360" y="20703"/>
                      <a:pt x="11383" y="20585"/>
                    </a:cubicBezTo>
                    <a:cubicBezTo>
                      <a:pt x="11350" y="20627"/>
                      <a:pt x="11315" y="20562"/>
                      <a:pt x="11296" y="20416"/>
                    </a:cubicBezTo>
                    <a:cubicBezTo>
                      <a:pt x="11275" y="20241"/>
                      <a:pt x="11287" y="20015"/>
                      <a:pt x="11323" y="19909"/>
                    </a:cubicBezTo>
                    <a:lnTo>
                      <a:pt x="12646" y="16009"/>
                    </a:lnTo>
                    <a:lnTo>
                      <a:pt x="10776" y="21215"/>
                    </a:lnTo>
                    <a:cubicBezTo>
                      <a:pt x="10740" y="21317"/>
                      <a:pt x="10693" y="21258"/>
                      <a:pt x="10672" y="21083"/>
                    </a:cubicBezTo>
                    <a:cubicBezTo>
                      <a:pt x="10650" y="20908"/>
                      <a:pt x="10662" y="20682"/>
                      <a:pt x="10698" y="20575"/>
                    </a:cubicBezTo>
                    <a:lnTo>
                      <a:pt x="12251" y="15993"/>
                    </a:lnTo>
                    <a:lnTo>
                      <a:pt x="10598" y="20595"/>
                    </a:lnTo>
                    <a:cubicBezTo>
                      <a:pt x="10561" y="20697"/>
                      <a:pt x="10515" y="20638"/>
                      <a:pt x="10493" y="20463"/>
                    </a:cubicBezTo>
                    <a:cubicBezTo>
                      <a:pt x="10471" y="20289"/>
                      <a:pt x="10483" y="20062"/>
                      <a:pt x="10519" y="19956"/>
                    </a:cubicBezTo>
                    <a:lnTo>
                      <a:pt x="12099" y="15288"/>
                    </a:lnTo>
                    <a:lnTo>
                      <a:pt x="10089" y="20885"/>
                    </a:lnTo>
                    <a:cubicBezTo>
                      <a:pt x="10052" y="20987"/>
                      <a:pt x="10005" y="20928"/>
                      <a:pt x="9984" y="20753"/>
                    </a:cubicBezTo>
                    <a:cubicBezTo>
                      <a:pt x="9962" y="20577"/>
                      <a:pt x="9974" y="20351"/>
                      <a:pt x="10010" y="20245"/>
                    </a:cubicBezTo>
                    <a:lnTo>
                      <a:pt x="10853" y="17772"/>
                    </a:lnTo>
                    <a:lnTo>
                      <a:pt x="9631" y="21177"/>
                    </a:lnTo>
                    <a:cubicBezTo>
                      <a:pt x="9594" y="21279"/>
                      <a:pt x="9547" y="21219"/>
                      <a:pt x="9526" y="21043"/>
                    </a:cubicBezTo>
                    <a:cubicBezTo>
                      <a:pt x="9511" y="20925"/>
                      <a:pt x="9512" y="20785"/>
                      <a:pt x="9525" y="20674"/>
                    </a:cubicBezTo>
                    <a:cubicBezTo>
                      <a:pt x="9503" y="20655"/>
                      <a:pt x="9484" y="20593"/>
                      <a:pt x="9472" y="20496"/>
                    </a:cubicBezTo>
                    <a:cubicBezTo>
                      <a:pt x="9463" y="20426"/>
                      <a:pt x="9460" y="20349"/>
                      <a:pt x="9461" y="20274"/>
                    </a:cubicBezTo>
                    <a:lnTo>
                      <a:pt x="9361" y="20554"/>
                    </a:lnTo>
                    <a:cubicBezTo>
                      <a:pt x="9324" y="20656"/>
                      <a:pt x="9278" y="20597"/>
                      <a:pt x="9256" y="20422"/>
                    </a:cubicBezTo>
                    <a:cubicBezTo>
                      <a:pt x="9235" y="20247"/>
                      <a:pt x="9246" y="20021"/>
                      <a:pt x="9282" y="19914"/>
                    </a:cubicBezTo>
                    <a:lnTo>
                      <a:pt x="10585" y="16075"/>
                    </a:lnTo>
                    <a:lnTo>
                      <a:pt x="8779" y="21103"/>
                    </a:lnTo>
                    <a:cubicBezTo>
                      <a:pt x="8742" y="21206"/>
                      <a:pt x="8695" y="21146"/>
                      <a:pt x="8674" y="20970"/>
                    </a:cubicBezTo>
                    <a:cubicBezTo>
                      <a:pt x="8662" y="20875"/>
                      <a:pt x="8660" y="20766"/>
                      <a:pt x="8667" y="20670"/>
                    </a:cubicBezTo>
                    <a:cubicBezTo>
                      <a:pt x="8646" y="20651"/>
                      <a:pt x="8626" y="20590"/>
                      <a:pt x="8615" y="20494"/>
                    </a:cubicBezTo>
                    <a:cubicBezTo>
                      <a:pt x="8593" y="20319"/>
                      <a:pt x="8605" y="20093"/>
                      <a:pt x="8641" y="19987"/>
                    </a:cubicBezTo>
                    <a:lnTo>
                      <a:pt x="10178" y="15446"/>
                    </a:lnTo>
                    <a:lnTo>
                      <a:pt x="8344" y="20553"/>
                    </a:lnTo>
                    <a:cubicBezTo>
                      <a:pt x="8307" y="20656"/>
                      <a:pt x="8260" y="20596"/>
                      <a:pt x="8239" y="20421"/>
                    </a:cubicBezTo>
                    <a:cubicBezTo>
                      <a:pt x="8217" y="20245"/>
                      <a:pt x="8229" y="20019"/>
                      <a:pt x="8265" y="19913"/>
                    </a:cubicBezTo>
                    <a:lnTo>
                      <a:pt x="8640" y="18820"/>
                    </a:lnTo>
                    <a:lnTo>
                      <a:pt x="7957" y="20721"/>
                    </a:lnTo>
                    <a:cubicBezTo>
                      <a:pt x="7920" y="20823"/>
                      <a:pt x="7873" y="20765"/>
                      <a:pt x="7852" y="20590"/>
                    </a:cubicBezTo>
                    <a:cubicBezTo>
                      <a:pt x="7830" y="20415"/>
                      <a:pt x="7842" y="20189"/>
                      <a:pt x="7878" y="20083"/>
                    </a:cubicBezTo>
                    <a:lnTo>
                      <a:pt x="9465" y="15388"/>
                    </a:lnTo>
                    <a:lnTo>
                      <a:pt x="7444" y="21016"/>
                    </a:lnTo>
                    <a:cubicBezTo>
                      <a:pt x="7407" y="21118"/>
                      <a:pt x="7361" y="21059"/>
                      <a:pt x="7339" y="20883"/>
                    </a:cubicBezTo>
                    <a:cubicBezTo>
                      <a:pt x="7317" y="20708"/>
                      <a:pt x="7329" y="20482"/>
                      <a:pt x="7365" y="20376"/>
                    </a:cubicBezTo>
                    <a:lnTo>
                      <a:pt x="7942" y="18692"/>
                    </a:lnTo>
                    <a:lnTo>
                      <a:pt x="7166" y="20851"/>
                    </a:lnTo>
                    <a:cubicBezTo>
                      <a:pt x="7130" y="20953"/>
                      <a:pt x="7083" y="20894"/>
                      <a:pt x="7061" y="20718"/>
                    </a:cubicBezTo>
                    <a:cubicBezTo>
                      <a:pt x="7045" y="20584"/>
                      <a:pt x="7048" y="20421"/>
                      <a:pt x="7066" y="20305"/>
                    </a:cubicBezTo>
                    <a:lnTo>
                      <a:pt x="6899" y="20771"/>
                    </a:lnTo>
                    <a:cubicBezTo>
                      <a:pt x="6862" y="20873"/>
                      <a:pt x="6815" y="20813"/>
                      <a:pt x="6794" y="20638"/>
                    </a:cubicBezTo>
                    <a:cubicBezTo>
                      <a:pt x="6781" y="20532"/>
                      <a:pt x="6780" y="20407"/>
                      <a:pt x="6789" y="20302"/>
                    </a:cubicBezTo>
                    <a:lnTo>
                      <a:pt x="6557" y="20950"/>
                    </a:lnTo>
                    <a:cubicBezTo>
                      <a:pt x="6520" y="21052"/>
                      <a:pt x="6473" y="20992"/>
                      <a:pt x="6452" y="20817"/>
                    </a:cubicBezTo>
                    <a:cubicBezTo>
                      <a:pt x="6430" y="20642"/>
                      <a:pt x="6442" y="20415"/>
                      <a:pt x="6478" y="20310"/>
                    </a:cubicBezTo>
                    <a:lnTo>
                      <a:pt x="6863" y="19187"/>
                    </a:lnTo>
                    <a:lnTo>
                      <a:pt x="6276" y="20820"/>
                    </a:lnTo>
                    <a:cubicBezTo>
                      <a:pt x="6239" y="20923"/>
                      <a:pt x="6192" y="20863"/>
                      <a:pt x="6171" y="20688"/>
                    </a:cubicBezTo>
                    <a:cubicBezTo>
                      <a:pt x="6149" y="20512"/>
                      <a:pt x="6161" y="20286"/>
                      <a:pt x="6197" y="20180"/>
                    </a:cubicBezTo>
                    <a:lnTo>
                      <a:pt x="6612" y="18969"/>
                    </a:lnTo>
                    <a:lnTo>
                      <a:pt x="5907" y="20931"/>
                    </a:lnTo>
                    <a:cubicBezTo>
                      <a:pt x="5871" y="21033"/>
                      <a:pt x="5824" y="20973"/>
                      <a:pt x="5802" y="20797"/>
                    </a:cubicBezTo>
                    <a:cubicBezTo>
                      <a:pt x="5792" y="20710"/>
                      <a:pt x="5789" y="20611"/>
                      <a:pt x="5794" y="20520"/>
                    </a:cubicBezTo>
                    <a:lnTo>
                      <a:pt x="5705" y="20768"/>
                    </a:lnTo>
                    <a:cubicBezTo>
                      <a:pt x="5668" y="20871"/>
                      <a:pt x="5621" y="20811"/>
                      <a:pt x="5600" y="20636"/>
                    </a:cubicBezTo>
                    <a:cubicBezTo>
                      <a:pt x="5578" y="20460"/>
                      <a:pt x="5590" y="20233"/>
                      <a:pt x="5626" y="20128"/>
                    </a:cubicBezTo>
                    <a:lnTo>
                      <a:pt x="5652" y="20053"/>
                    </a:lnTo>
                    <a:lnTo>
                      <a:pt x="5402" y="20749"/>
                    </a:lnTo>
                    <a:cubicBezTo>
                      <a:pt x="5365" y="20851"/>
                      <a:pt x="5319" y="20792"/>
                      <a:pt x="5297" y="20617"/>
                    </a:cubicBezTo>
                    <a:cubicBezTo>
                      <a:pt x="5276" y="20442"/>
                      <a:pt x="5287" y="20216"/>
                      <a:pt x="5323" y="20110"/>
                    </a:cubicBezTo>
                    <a:lnTo>
                      <a:pt x="6875" y="15528"/>
                    </a:lnTo>
                    <a:lnTo>
                      <a:pt x="4935" y="20929"/>
                    </a:lnTo>
                    <a:cubicBezTo>
                      <a:pt x="4898" y="21031"/>
                      <a:pt x="4852" y="20971"/>
                      <a:pt x="4830" y="20796"/>
                    </a:cubicBezTo>
                    <a:cubicBezTo>
                      <a:pt x="4814" y="20666"/>
                      <a:pt x="4817" y="20510"/>
                      <a:pt x="4833" y="20394"/>
                    </a:cubicBezTo>
                    <a:lnTo>
                      <a:pt x="4781" y="20540"/>
                    </a:lnTo>
                    <a:cubicBezTo>
                      <a:pt x="4744" y="20642"/>
                      <a:pt x="4697" y="20583"/>
                      <a:pt x="4676" y="20407"/>
                    </a:cubicBezTo>
                    <a:cubicBezTo>
                      <a:pt x="4654" y="20232"/>
                      <a:pt x="4666" y="20006"/>
                      <a:pt x="4702" y="19900"/>
                    </a:cubicBezTo>
                    <a:lnTo>
                      <a:pt x="4818" y="19563"/>
                    </a:lnTo>
                    <a:lnTo>
                      <a:pt x="4246" y="21154"/>
                    </a:lnTo>
                    <a:cubicBezTo>
                      <a:pt x="4210" y="21256"/>
                      <a:pt x="4163" y="21196"/>
                      <a:pt x="4141" y="21020"/>
                    </a:cubicBezTo>
                    <a:cubicBezTo>
                      <a:pt x="4129" y="20916"/>
                      <a:pt x="4128" y="20795"/>
                      <a:pt x="4137" y="20691"/>
                    </a:cubicBezTo>
                    <a:lnTo>
                      <a:pt x="4073" y="20868"/>
                    </a:lnTo>
                    <a:cubicBezTo>
                      <a:pt x="4036" y="20970"/>
                      <a:pt x="3989" y="20910"/>
                      <a:pt x="3968" y="20734"/>
                    </a:cubicBezTo>
                    <a:cubicBezTo>
                      <a:pt x="3958" y="20656"/>
                      <a:pt x="3955" y="20567"/>
                      <a:pt x="3958" y="20484"/>
                    </a:cubicBezTo>
                    <a:lnTo>
                      <a:pt x="3747" y="21071"/>
                    </a:lnTo>
                    <a:cubicBezTo>
                      <a:pt x="3711" y="21173"/>
                      <a:pt x="3664" y="21114"/>
                      <a:pt x="3643" y="20938"/>
                    </a:cubicBezTo>
                    <a:cubicBezTo>
                      <a:pt x="3621" y="20763"/>
                      <a:pt x="3633" y="20537"/>
                      <a:pt x="3669" y="20431"/>
                    </a:cubicBezTo>
                    <a:lnTo>
                      <a:pt x="4550" y="17852"/>
                    </a:lnTo>
                    <a:lnTo>
                      <a:pt x="3450" y="20916"/>
                    </a:lnTo>
                    <a:cubicBezTo>
                      <a:pt x="3413" y="21019"/>
                      <a:pt x="3366" y="20959"/>
                      <a:pt x="3344" y="20783"/>
                    </a:cubicBezTo>
                    <a:cubicBezTo>
                      <a:pt x="3335" y="20703"/>
                      <a:pt x="3332" y="20613"/>
                      <a:pt x="3335" y="20529"/>
                    </a:cubicBezTo>
                    <a:lnTo>
                      <a:pt x="3271" y="20708"/>
                    </a:lnTo>
                    <a:cubicBezTo>
                      <a:pt x="3234" y="20811"/>
                      <a:pt x="3187" y="20751"/>
                      <a:pt x="3166" y="20574"/>
                    </a:cubicBezTo>
                    <a:cubicBezTo>
                      <a:pt x="3158" y="20512"/>
                      <a:pt x="3155" y="20444"/>
                      <a:pt x="3155" y="20376"/>
                    </a:cubicBezTo>
                    <a:lnTo>
                      <a:pt x="3101" y="20527"/>
                    </a:lnTo>
                    <a:cubicBezTo>
                      <a:pt x="3064" y="20629"/>
                      <a:pt x="3017" y="20570"/>
                      <a:pt x="2996" y="20394"/>
                    </a:cubicBezTo>
                    <a:cubicBezTo>
                      <a:pt x="2982" y="20282"/>
                      <a:pt x="2982" y="20149"/>
                      <a:pt x="2993" y="20041"/>
                    </a:cubicBezTo>
                    <a:lnTo>
                      <a:pt x="2714" y="20817"/>
                    </a:lnTo>
                    <a:cubicBezTo>
                      <a:pt x="2677" y="20920"/>
                      <a:pt x="2630" y="20859"/>
                      <a:pt x="2609" y="20683"/>
                    </a:cubicBezTo>
                    <a:cubicBezTo>
                      <a:pt x="2604" y="20643"/>
                      <a:pt x="2601" y="20601"/>
                      <a:pt x="2599" y="20558"/>
                    </a:cubicBezTo>
                    <a:lnTo>
                      <a:pt x="2351" y="21250"/>
                    </a:lnTo>
                    <a:cubicBezTo>
                      <a:pt x="2314" y="21352"/>
                      <a:pt x="2267" y="21292"/>
                      <a:pt x="2246" y="21117"/>
                    </a:cubicBezTo>
                    <a:cubicBezTo>
                      <a:pt x="2231" y="20992"/>
                      <a:pt x="2232" y="20843"/>
                      <a:pt x="2247" y="20728"/>
                    </a:cubicBezTo>
                    <a:lnTo>
                      <a:pt x="2238" y="20753"/>
                    </a:lnTo>
                    <a:cubicBezTo>
                      <a:pt x="2202" y="20855"/>
                      <a:pt x="2155" y="20796"/>
                      <a:pt x="2133" y="20620"/>
                    </a:cubicBezTo>
                    <a:cubicBezTo>
                      <a:pt x="2121" y="20520"/>
                      <a:pt x="2120" y="20404"/>
                      <a:pt x="2127" y="20303"/>
                    </a:cubicBezTo>
                    <a:lnTo>
                      <a:pt x="1742" y="21375"/>
                    </a:lnTo>
                    <a:cubicBezTo>
                      <a:pt x="1705" y="21478"/>
                      <a:pt x="1659" y="21418"/>
                      <a:pt x="1637" y="21242"/>
                    </a:cubicBezTo>
                    <a:cubicBezTo>
                      <a:pt x="1616" y="21066"/>
                      <a:pt x="1628" y="20839"/>
                      <a:pt x="1664" y="20734"/>
                    </a:cubicBezTo>
                    <a:lnTo>
                      <a:pt x="1716" y="20583"/>
                    </a:lnTo>
                    <a:cubicBezTo>
                      <a:pt x="1698" y="20558"/>
                      <a:pt x="1682" y="20499"/>
                      <a:pt x="1671" y="20413"/>
                    </a:cubicBezTo>
                    <a:cubicBezTo>
                      <a:pt x="1664" y="20358"/>
                      <a:pt x="1661" y="20298"/>
                      <a:pt x="1660" y="20237"/>
                    </a:cubicBezTo>
                    <a:lnTo>
                      <a:pt x="1451" y="20820"/>
                    </a:lnTo>
                    <a:cubicBezTo>
                      <a:pt x="1414" y="20923"/>
                      <a:pt x="1368" y="20863"/>
                      <a:pt x="1346" y="20688"/>
                    </a:cubicBezTo>
                    <a:cubicBezTo>
                      <a:pt x="1325" y="20513"/>
                      <a:pt x="1336" y="20287"/>
                      <a:pt x="1372" y="20181"/>
                    </a:cubicBezTo>
                    <a:lnTo>
                      <a:pt x="2451" y="17014"/>
                    </a:lnTo>
                    <a:lnTo>
                      <a:pt x="931" y="21244"/>
                    </a:lnTo>
                    <a:cubicBezTo>
                      <a:pt x="895" y="21347"/>
                      <a:pt x="848" y="21287"/>
                      <a:pt x="827" y="21111"/>
                    </a:cubicBezTo>
                    <a:cubicBezTo>
                      <a:pt x="805" y="20936"/>
                      <a:pt x="817" y="20710"/>
                      <a:pt x="853" y="20604"/>
                    </a:cubicBezTo>
                    <a:lnTo>
                      <a:pt x="1449" y="18863"/>
                    </a:lnTo>
                    <a:lnTo>
                      <a:pt x="696" y="20960"/>
                    </a:lnTo>
                    <a:cubicBezTo>
                      <a:pt x="660" y="21063"/>
                      <a:pt x="613" y="21003"/>
                      <a:pt x="591" y="20828"/>
                    </a:cubicBezTo>
                    <a:cubicBezTo>
                      <a:pt x="570" y="20653"/>
                      <a:pt x="581" y="20426"/>
                      <a:pt x="617" y="20321"/>
                    </a:cubicBezTo>
                    <a:lnTo>
                      <a:pt x="1599" y="17438"/>
                    </a:lnTo>
                    <a:lnTo>
                      <a:pt x="171" y="21416"/>
                    </a:lnTo>
                    <a:cubicBezTo>
                      <a:pt x="134" y="21518"/>
                      <a:pt x="87" y="21458"/>
                      <a:pt x="66" y="21282"/>
                    </a:cubicBezTo>
                    <a:cubicBezTo>
                      <a:pt x="44" y="21106"/>
                      <a:pt x="56" y="20879"/>
                      <a:pt x="93" y="20774"/>
                    </a:cubicBezTo>
                    <a:lnTo>
                      <a:pt x="290" y="20206"/>
                    </a:lnTo>
                    <a:cubicBezTo>
                      <a:pt x="274" y="20177"/>
                      <a:pt x="260" y="20123"/>
                      <a:pt x="251" y="20048"/>
                    </a:cubicBezTo>
                    <a:cubicBezTo>
                      <a:pt x="229" y="19872"/>
                      <a:pt x="241" y="19646"/>
                      <a:pt x="278" y="19540"/>
                    </a:cubicBezTo>
                    <a:lnTo>
                      <a:pt x="310" y="19446"/>
                    </a:lnTo>
                    <a:lnTo>
                      <a:pt x="198" y="19757"/>
                    </a:lnTo>
                    <a:cubicBezTo>
                      <a:pt x="162" y="19859"/>
                      <a:pt x="115" y="19800"/>
                      <a:pt x="93" y="19624"/>
                    </a:cubicBezTo>
                    <a:cubicBezTo>
                      <a:pt x="72" y="19449"/>
                      <a:pt x="84" y="19222"/>
                      <a:pt x="120" y="19117"/>
                    </a:cubicBezTo>
                    <a:lnTo>
                      <a:pt x="374" y="18376"/>
                    </a:lnTo>
                    <a:cubicBezTo>
                      <a:pt x="348" y="18375"/>
                      <a:pt x="323" y="18310"/>
                      <a:pt x="308" y="18194"/>
                    </a:cubicBezTo>
                    <a:cubicBezTo>
                      <a:pt x="287" y="18019"/>
                      <a:pt x="298" y="17793"/>
                      <a:pt x="334" y="17687"/>
                    </a:cubicBezTo>
                    <a:lnTo>
                      <a:pt x="924" y="15951"/>
                    </a:lnTo>
                    <a:lnTo>
                      <a:pt x="163" y="18070"/>
                    </a:lnTo>
                    <a:cubicBezTo>
                      <a:pt x="126" y="18172"/>
                      <a:pt x="79" y="18112"/>
                      <a:pt x="58" y="17936"/>
                    </a:cubicBezTo>
                    <a:cubicBezTo>
                      <a:pt x="37" y="17766"/>
                      <a:pt x="47" y="17549"/>
                      <a:pt x="81" y="17439"/>
                    </a:cubicBezTo>
                    <a:cubicBezTo>
                      <a:pt x="71" y="17409"/>
                      <a:pt x="62" y="17367"/>
                      <a:pt x="55" y="17314"/>
                    </a:cubicBezTo>
                    <a:cubicBezTo>
                      <a:pt x="34" y="17140"/>
                      <a:pt x="45" y="16914"/>
                      <a:pt x="81" y="16807"/>
                    </a:cubicBezTo>
                    <a:lnTo>
                      <a:pt x="1428" y="12779"/>
                    </a:lnTo>
                    <a:lnTo>
                      <a:pt x="206" y="16180"/>
                    </a:lnTo>
                    <a:cubicBezTo>
                      <a:pt x="170" y="16282"/>
                      <a:pt x="123" y="16223"/>
                      <a:pt x="102" y="16049"/>
                    </a:cubicBezTo>
                    <a:cubicBezTo>
                      <a:pt x="80" y="15875"/>
                      <a:pt x="92" y="15649"/>
                      <a:pt x="127" y="15542"/>
                    </a:cubicBezTo>
                    <a:lnTo>
                      <a:pt x="874" y="13317"/>
                    </a:lnTo>
                    <a:lnTo>
                      <a:pt x="287" y="14950"/>
                    </a:lnTo>
                    <a:cubicBezTo>
                      <a:pt x="251" y="15052"/>
                      <a:pt x="204" y="14993"/>
                      <a:pt x="183" y="14820"/>
                    </a:cubicBezTo>
                    <a:cubicBezTo>
                      <a:pt x="161" y="14646"/>
                      <a:pt x="172" y="14421"/>
                      <a:pt x="208" y="14313"/>
                    </a:cubicBezTo>
                    <a:lnTo>
                      <a:pt x="1099" y="11611"/>
                    </a:lnTo>
                    <a:lnTo>
                      <a:pt x="430" y="13474"/>
                    </a:lnTo>
                    <a:cubicBezTo>
                      <a:pt x="394" y="13576"/>
                      <a:pt x="347" y="13517"/>
                      <a:pt x="326" y="13343"/>
                    </a:cubicBezTo>
                    <a:cubicBezTo>
                      <a:pt x="304" y="13169"/>
                      <a:pt x="315" y="12944"/>
                      <a:pt x="351" y="12836"/>
                    </a:cubicBezTo>
                    <a:lnTo>
                      <a:pt x="703" y="11776"/>
                    </a:lnTo>
                    <a:lnTo>
                      <a:pt x="143" y="13334"/>
                    </a:lnTo>
                    <a:cubicBezTo>
                      <a:pt x="107" y="13436"/>
                      <a:pt x="60" y="13377"/>
                      <a:pt x="39" y="13202"/>
                    </a:cubicBezTo>
                    <a:cubicBezTo>
                      <a:pt x="17" y="13027"/>
                      <a:pt x="29" y="12801"/>
                      <a:pt x="65" y="12695"/>
                    </a:cubicBezTo>
                    <a:lnTo>
                      <a:pt x="333" y="11904"/>
                    </a:lnTo>
                    <a:cubicBezTo>
                      <a:pt x="323" y="11875"/>
                      <a:pt x="314" y="11833"/>
                      <a:pt x="307" y="11780"/>
                    </a:cubicBezTo>
                    <a:cubicBezTo>
                      <a:pt x="285" y="11608"/>
                      <a:pt x="296" y="11384"/>
                      <a:pt x="331" y="11274"/>
                    </a:cubicBezTo>
                    <a:lnTo>
                      <a:pt x="1117" y="8815"/>
                    </a:lnTo>
                    <a:lnTo>
                      <a:pt x="181" y="11420"/>
                    </a:lnTo>
                    <a:cubicBezTo>
                      <a:pt x="145" y="11521"/>
                      <a:pt x="98" y="11463"/>
                      <a:pt x="77" y="11289"/>
                    </a:cubicBezTo>
                    <a:cubicBezTo>
                      <a:pt x="55" y="11115"/>
                      <a:pt x="66" y="10890"/>
                      <a:pt x="102" y="10782"/>
                    </a:cubicBezTo>
                    <a:lnTo>
                      <a:pt x="305" y="10169"/>
                    </a:lnTo>
                    <a:cubicBezTo>
                      <a:pt x="288" y="10143"/>
                      <a:pt x="273" y="10087"/>
                      <a:pt x="262" y="10006"/>
                    </a:cubicBezTo>
                    <a:cubicBezTo>
                      <a:pt x="255" y="9947"/>
                      <a:pt x="252" y="9882"/>
                      <a:pt x="252" y="9818"/>
                    </a:cubicBezTo>
                    <a:lnTo>
                      <a:pt x="240" y="9851"/>
                    </a:lnTo>
                    <a:cubicBezTo>
                      <a:pt x="203" y="9952"/>
                      <a:pt x="157" y="9894"/>
                      <a:pt x="135" y="9722"/>
                    </a:cubicBezTo>
                    <a:cubicBezTo>
                      <a:pt x="113" y="9549"/>
                      <a:pt x="124" y="9324"/>
                      <a:pt x="160" y="9215"/>
                    </a:cubicBezTo>
                    <a:lnTo>
                      <a:pt x="383" y="8529"/>
                    </a:lnTo>
                    <a:cubicBezTo>
                      <a:pt x="361" y="8514"/>
                      <a:pt x="340" y="8453"/>
                      <a:pt x="327" y="8353"/>
                    </a:cubicBezTo>
                    <a:cubicBezTo>
                      <a:pt x="319" y="8287"/>
                      <a:pt x="316" y="8213"/>
                      <a:pt x="316" y="8141"/>
                    </a:cubicBezTo>
                    <a:lnTo>
                      <a:pt x="175" y="8535"/>
                    </a:lnTo>
                    <a:cubicBezTo>
                      <a:pt x="139" y="8635"/>
                      <a:pt x="93" y="8579"/>
                      <a:pt x="71" y="8409"/>
                    </a:cubicBezTo>
                    <a:cubicBezTo>
                      <a:pt x="49" y="8239"/>
                      <a:pt x="59" y="8016"/>
                      <a:pt x="93" y="7904"/>
                    </a:cubicBezTo>
                    <a:lnTo>
                      <a:pt x="490" y="6617"/>
                    </a:lnTo>
                    <a:lnTo>
                      <a:pt x="237" y="7321"/>
                    </a:lnTo>
                    <a:cubicBezTo>
                      <a:pt x="201" y="7422"/>
                      <a:pt x="155" y="7365"/>
                      <a:pt x="133" y="7193"/>
                    </a:cubicBezTo>
                    <a:cubicBezTo>
                      <a:pt x="111" y="7021"/>
                      <a:pt x="122" y="6796"/>
                      <a:pt x="157" y="6687"/>
                    </a:cubicBezTo>
                    <a:lnTo>
                      <a:pt x="329" y="6149"/>
                    </a:lnTo>
                    <a:cubicBezTo>
                      <a:pt x="318" y="6120"/>
                      <a:pt x="309" y="6078"/>
                      <a:pt x="302" y="6025"/>
                    </a:cubicBezTo>
                    <a:cubicBezTo>
                      <a:pt x="284" y="5884"/>
                      <a:pt x="287" y="5706"/>
                      <a:pt x="309" y="5585"/>
                    </a:cubicBezTo>
                    <a:cubicBezTo>
                      <a:pt x="291" y="5562"/>
                      <a:pt x="276" y="5508"/>
                      <a:pt x="265" y="5429"/>
                    </a:cubicBezTo>
                    <a:cubicBezTo>
                      <a:pt x="243" y="5263"/>
                      <a:pt x="251" y="5041"/>
                      <a:pt x="284" y="4925"/>
                    </a:cubicBezTo>
                    <a:lnTo>
                      <a:pt x="452" y="4344"/>
                    </a:lnTo>
                    <a:lnTo>
                      <a:pt x="205" y="5031"/>
                    </a:lnTo>
                    <a:cubicBezTo>
                      <a:pt x="170" y="5129"/>
                      <a:pt x="125" y="5079"/>
                      <a:pt x="102" y="4917"/>
                    </a:cubicBezTo>
                    <a:cubicBezTo>
                      <a:pt x="79" y="4754"/>
                      <a:pt x="87" y="4535"/>
                      <a:pt x="119" y="4415"/>
                    </a:cubicBezTo>
                    <a:lnTo>
                      <a:pt x="294" y="3758"/>
                    </a:lnTo>
                    <a:cubicBezTo>
                      <a:pt x="262" y="3814"/>
                      <a:pt x="225" y="3760"/>
                      <a:pt x="204" y="3619"/>
                    </a:cubicBezTo>
                    <a:cubicBezTo>
                      <a:pt x="190" y="3521"/>
                      <a:pt x="187" y="3400"/>
                      <a:pt x="194" y="3294"/>
                    </a:cubicBezTo>
                    <a:lnTo>
                      <a:pt x="116" y="3513"/>
                    </a:lnTo>
                    <a:cubicBezTo>
                      <a:pt x="83" y="3606"/>
                      <a:pt x="41" y="3567"/>
                      <a:pt x="17" y="3423"/>
                    </a:cubicBezTo>
                    <a:cubicBezTo>
                      <a:pt x="-7" y="3279"/>
                      <a:pt x="-5" y="3073"/>
                      <a:pt x="21" y="2938"/>
                    </a:cubicBezTo>
                    <a:lnTo>
                      <a:pt x="97" y="2542"/>
                    </a:lnTo>
                    <a:cubicBezTo>
                      <a:pt x="69" y="2571"/>
                      <a:pt x="39" y="2523"/>
                      <a:pt x="20" y="2408"/>
                    </a:cubicBezTo>
                    <a:cubicBezTo>
                      <a:pt x="-4" y="2263"/>
                      <a:pt x="-2" y="2055"/>
                      <a:pt x="25" y="1922"/>
                    </a:cubicBezTo>
                    <a:lnTo>
                      <a:pt x="51" y="1789"/>
                    </a:lnTo>
                    <a:cubicBezTo>
                      <a:pt x="44" y="1762"/>
                      <a:pt x="38" y="1727"/>
                      <a:pt x="33" y="1687"/>
                    </a:cubicBezTo>
                    <a:cubicBezTo>
                      <a:pt x="12" y="1509"/>
                      <a:pt x="24" y="1282"/>
                      <a:pt x="61" y="1179"/>
                    </a:cubicBezTo>
                    <a:lnTo>
                      <a:pt x="317" y="466"/>
                    </a:lnTo>
                    <a:cubicBezTo>
                      <a:pt x="351" y="374"/>
                      <a:pt x="393" y="413"/>
                      <a:pt x="416" y="558"/>
                    </a:cubicBezTo>
                    <a:cubicBezTo>
                      <a:pt x="427" y="620"/>
                      <a:pt x="432" y="694"/>
                      <a:pt x="433" y="768"/>
                    </a:cubicBezTo>
                    <a:lnTo>
                      <a:pt x="456" y="704"/>
                    </a:lnTo>
                    <a:cubicBezTo>
                      <a:pt x="489" y="612"/>
                      <a:pt x="531" y="651"/>
                      <a:pt x="555" y="795"/>
                    </a:cubicBezTo>
                    <a:cubicBezTo>
                      <a:pt x="579" y="938"/>
                      <a:pt x="577" y="1145"/>
                      <a:pt x="551" y="1279"/>
                    </a:cubicBezTo>
                    <a:lnTo>
                      <a:pt x="483" y="1632"/>
                    </a:lnTo>
                    <a:lnTo>
                      <a:pt x="886" y="511"/>
                    </a:lnTo>
                    <a:cubicBezTo>
                      <a:pt x="920" y="414"/>
                      <a:pt x="965" y="462"/>
                      <a:pt x="988" y="622"/>
                    </a:cubicBezTo>
                    <a:cubicBezTo>
                      <a:pt x="1002" y="720"/>
                      <a:pt x="1005" y="840"/>
                      <a:pt x="998" y="947"/>
                    </a:cubicBezTo>
                    <a:lnTo>
                      <a:pt x="1178" y="444"/>
                    </a:lnTo>
                    <a:cubicBezTo>
                      <a:pt x="1213" y="347"/>
                      <a:pt x="1258" y="397"/>
                      <a:pt x="1281" y="559"/>
                    </a:cubicBezTo>
                    <a:cubicBezTo>
                      <a:pt x="1303" y="721"/>
                      <a:pt x="1296" y="940"/>
                      <a:pt x="1264" y="1060"/>
                    </a:cubicBezTo>
                    <a:lnTo>
                      <a:pt x="1096" y="1691"/>
                    </a:lnTo>
                    <a:lnTo>
                      <a:pt x="1684" y="54"/>
                    </a:lnTo>
                    <a:cubicBezTo>
                      <a:pt x="1719" y="-45"/>
                      <a:pt x="1765" y="8"/>
                      <a:pt x="1787" y="174"/>
                    </a:cubicBezTo>
                    <a:cubicBezTo>
                      <a:pt x="1809" y="340"/>
                      <a:pt x="1801" y="562"/>
                      <a:pt x="1767" y="678"/>
                    </a:cubicBezTo>
                    <a:lnTo>
                      <a:pt x="1600" y="1260"/>
                    </a:lnTo>
                    <a:lnTo>
                      <a:pt x="1797" y="712"/>
                    </a:lnTo>
                    <a:cubicBezTo>
                      <a:pt x="1833" y="611"/>
                      <a:pt x="1879" y="667"/>
                      <a:pt x="1901" y="836"/>
                    </a:cubicBezTo>
                    <a:cubicBezTo>
                      <a:pt x="1912" y="917"/>
                      <a:pt x="1915" y="1011"/>
                      <a:pt x="1912" y="1099"/>
                    </a:cubicBezTo>
                    <a:lnTo>
                      <a:pt x="2237" y="193"/>
                    </a:lnTo>
                    <a:cubicBezTo>
                      <a:pt x="2273" y="92"/>
                      <a:pt x="2320" y="149"/>
                      <a:pt x="2341" y="321"/>
                    </a:cubicBezTo>
                    <a:cubicBezTo>
                      <a:pt x="2351" y="400"/>
                      <a:pt x="2355" y="490"/>
                      <a:pt x="2352" y="576"/>
                    </a:cubicBezTo>
                    <a:lnTo>
                      <a:pt x="2364" y="542"/>
                    </a:lnTo>
                    <a:cubicBezTo>
                      <a:pt x="2400" y="442"/>
                      <a:pt x="2446" y="498"/>
                      <a:pt x="2468" y="668"/>
                    </a:cubicBezTo>
                    <a:cubicBezTo>
                      <a:pt x="2490" y="838"/>
                      <a:pt x="2480" y="1061"/>
                      <a:pt x="2445" y="1173"/>
                    </a:cubicBezTo>
                    <a:lnTo>
                      <a:pt x="2048" y="2460"/>
                    </a:lnTo>
                    <a:lnTo>
                      <a:pt x="2832" y="278"/>
                    </a:lnTo>
                    <a:cubicBezTo>
                      <a:pt x="2868" y="177"/>
                      <a:pt x="2915" y="235"/>
                      <a:pt x="2937" y="408"/>
                    </a:cubicBezTo>
                    <a:cubicBezTo>
                      <a:pt x="2945" y="474"/>
                      <a:pt x="2948" y="548"/>
                      <a:pt x="2948" y="620"/>
                    </a:cubicBezTo>
                    <a:lnTo>
                      <a:pt x="3091" y="220"/>
                    </a:lnTo>
                    <a:cubicBezTo>
                      <a:pt x="3127" y="119"/>
                      <a:pt x="3174" y="177"/>
                      <a:pt x="3195" y="350"/>
                    </a:cubicBezTo>
                    <a:cubicBezTo>
                      <a:pt x="3213" y="489"/>
                      <a:pt x="3209" y="662"/>
                      <a:pt x="3189" y="781"/>
                    </a:cubicBezTo>
                    <a:lnTo>
                      <a:pt x="3401" y="190"/>
                    </a:lnTo>
                    <a:cubicBezTo>
                      <a:pt x="3438" y="88"/>
                      <a:pt x="3484" y="147"/>
                      <a:pt x="3506" y="321"/>
                    </a:cubicBezTo>
                    <a:cubicBezTo>
                      <a:pt x="3522" y="456"/>
                      <a:pt x="3519" y="623"/>
                      <a:pt x="3500" y="740"/>
                    </a:cubicBezTo>
                    <a:cubicBezTo>
                      <a:pt x="3514" y="771"/>
                      <a:pt x="3525" y="820"/>
                      <a:pt x="3533" y="885"/>
                    </a:cubicBezTo>
                    <a:cubicBezTo>
                      <a:pt x="3546" y="987"/>
                      <a:pt x="3548" y="1108"/>
                      <a:pt x="3539" y="1212"/>
                    </a:cubicBezTo>
                    <a:lnTo>
                      <a:pt x="3607" y="1022"/>
                    </a:lnTo>
                    <a:cubicBezTo>
                      <a:pt x="3644" y="921"/>
                      <a:pt x="3690" y="978"/>
                      <a:pt x="3712" y="1150"/>
                    </a:cubicBezTo>
                    <a:cubicBezTo>
                      <a:pt x="3734" y="1322"/>
                      <a:pt x="3723" y="1546"/>
                      <a:pt x="3688" y="1656"/>
                    </a:cubicBezTo>
                    <a:lnTo>
                      <a:pt x="2902" y="4115"/>
                    </a:lnTo>
                    <a:lnTo>
                      <a:pt x="4296" y="235"/>
                    </a:lnTo>
                    <a:cubicBezTo>
                      <a:pt x="4332" y="133"/>
                      <a:pt x="4379" y="192"/>
                      <a:pt x="4401" y="367"/>
                    </a:cubicBezTo>
                    <a:cubicBezTo>
                      <a:pt x="4409" y="438"/>
                      <a:pt x="4413" y="517"/>
                      <a:pt x="4411" y="594"/>
                    </a:cubicBezTo>
                    <a:lnTo>
                      <a:pt x="4503" y="339"/>
                    </a:lnTo>
                    <a:cubicBezTo>
                      <a:pt x="4539" y="237"/>
                      <a:pt x="4586" y="295"/>
                      <a:pt x="4607" y="469"/>
                    </a:cubicBezTo>
                    <a:cubicBezTo>
                      <a:pt x="4629" y="643"/>
                      <a:pt x="4618" y="869"/>
                      <a:pt x="4582" y="976"/>
                    </a:cubicBezTo>
                    <a:lnTo>
                      <a:pt x="4230" y="2037"/>
                    </a:lnTo>
                    <a:lnTo>
                      <a:pt x="4596" y="1016"/>
                    </a:lnTo>
                    <a:cubicBezTo>
                      <a:pt x="4633" y="915"/>
                      <a:pt x="4679" y="973"/>
                      <a:pt x="4701" y="1146"/>
                    </a:cubicBezTo>
                    <a:cubicBezTo>
                      <a:pt x="4723" y="1320"/>
                      <a:pt x="4711" y="1545"/>
                      <a:pt x="4676" y="1653"/>
                    </a:cubicBezTo>
                    <a:lnTo>
                      <a:pt x="3785" y="4354"/>
                    </a:lnTo>
                    <a:lnTo>
                      <a:pt x="5230" y="330"/>
                    </a:lnTo>
                    <a:cubicBezTo>
                      <a:pt x="5266" y="228"/>
                      <a:pt x="5313" y="287"/>
                      <a:pt x="5335" y="461"/>
                    </a:cubicBezTo>
                    <a:cubicBezTo>
                      <a:pt x="5356" y="636"/>
                      <a:pt x="5345" y="861"/>
                      <a:pt x="5309" y="968"/>
                    </a:cubicBezTo>
                    <a:lnTo>
                      <a:pt x="4562" y="3195"/>
                    </a:lnTo>
                    <a:lnTo>
                      <a:pt x="5606" y="290"/>
                    </a:lnTo>
                    <a:cubicBezTo>
                      <a:pt x="5642" y="188"/>
                      <a:pt x="5689" y="247"/>
                      <a:pt x="5710" y="421"/>
                    </a:cubicBezTo>
                    <a:cubicBezTo>
                      <a:pt x="5732" y="595"/>
                      <a:pt x="5721" y="821"/>
                      <a:pt x="5685" y="928"/>
                    </a:cubicBezTo>
                    <a:lnTo>
                      <a:pt x="4338" y="4955"/>
                    </a:lnTo>
                    <a:lnTo>
                      <a:pt x="5931" y="520"/>
                    </a:lnTo>
                    <a:cubicBezTo>
                      <a:pt x="5967" y="417"/>
                      <a:pt x="6014" y="478"/>
                      <a:pt x="6036" y="653"/>
                    </a:cubicBezTo>
                    <a:cubicBezTo>
                      <a:pt x="6043" y="709"/>
                      <a:pt x="6046" y="770"/>
                      <a:pt x="6046" y="830"/>
                    </a:cubicBezTo>
                    <a:lnTo>
                      <a:pt x="6244" y="280"/>
                    </a:lnTo>
                    <a:cubicBezTo>
                      <a:pt x="6281" y="178"/>
                      <a:pt x="6327" y="237"/>
                      <a:pt x="6349" y="412"/>
                    </a:cubicBezTo>
                    <a:cubicBezTo>
                      <a:pt x="6370" y="587"/>
                      <a:pt x="6359" y="813"/>
                      <a:pt x="6323" y="919"/>
                    </a:cubicBezTo>
                    <a:lnTo>
                      <a:pt x="5734" y="2653"/>
                    </a:lnTo>
                    <a:lnTo>
                      <a:pt x="6465" y="618"/>
                    </a:lnTo>
                    <a:cubicBezTo>
                      <a:pt x="6502" y="515"/>
                      <a:pt x="6549" y="575"/>
                      <a:pt x="6570" y="751"/>
                    </a:cubicBezTo>
                    <a:cubicBezTo>
                      <a:pt x="6587" y="890"/>
                      <a:pt x="6583" y="1060"/>
                      <a:pt x="6563" y="1178"/>
                    </a:cubicBezTo>
                    <a:lnTo>
                      <a:pt x="6865" y="337"/>
                    </a:lnTo>
                    <a:cubicBezTo>
                      <a:pt x="6901" y="235"/>
                      <a:pt x="6948" y="295"/>
                      <a:pt x="6970" y="470"/>
                    </a:cubicBezTo>
                    <a:cubicBezTo>
                      <a:pt x="6991" y="646"/>
                      <a:pt x="6979" y="872"/>
                      <a:pt x="6943" y="978"/>
                    </a:cubicBezTo>
                    <a:lnTo>
                      <a:pt x="6911" y="1072"/>
                    </a:lnTo>
                    <a:lnTo>
                      <a:pt x="7242" y="150"/>
                    </a:lnTo>
                    <a:cubicBezTo>
                      <a:pt x="7279" y="48"/>
                      <a:pt x="7326" y="108"/>
                      <a:pt x="7347" y="284"/>
                    </a:cubicBezTo>
                    <a:cubicBezTo>
                      <a:pt x="7363" y="416"/>
                      <a:pt x="7360" y="577"/>
                      <a:pt x="7343" y="693"/>
                    </a:cubicBezTo>
                    <a:cubicBezTo>
                      <a:pt x="7364" y="712"/>
                      <a:pt x="7383" y="773"/>
                      <a:pt x="7395" y="869"/>
                    </a:cubicBezTo>
                    <a:cubicBezTo>
                      <a:pt x="7416" y="1044"/>
                      <a:pt x="7405" y="1270"/>
                      <a:pt x="7369" y="1376"/>
                    </a:cubicBezTo>
                    <a:lnTo>
                      <a:pt x="6387" y="4257"/>
                    </a:lnTo>
                    <a:lnTo>
                      <a:pt x="7820" y="268"/>
                    </a:lnTo>
                    <a:cubicBezTo>
                      <a:pt x="7857" y="166"/>
                      <a:pt x="7903" y="225"/>
                      <a:pt x="7925" y="400"/>
                    </a:cubicBezTo>
                    <a:cubicBezTo>
                      <a:pt x="7946" y="576"/>
                      <a:pt x="7935" y="802"/>
                      <a:pt x="7898" y="908"/>
                    </a:cubicBezTo>
                    <a:lnTo>
                      <a:pt x="7301" y="2651"/>
                    </a:lnTo>
                    <a:lnTo>
                      <a:pt x="8084" y="472"/>
                    </a:lnTo>
                    <a:cubicBezTo>
                      <a:pt x="8121" y="369"/>
                      <a:pt x="8167" y="429"/>
                      <a:pt x="8189" y="604"/>
                    </a:cubicBezTo>
                    <a:cubicBezTo>
                      <a:pt x="8211" y="779"/>
                      <a:pt x="8199" y="1005"/>
                      <a:pt x="8163" y="1111"/>
                    </a:cubicBezTo>
                    <a:lnTo>
                      <a:pt x="7084" y="4279"/>
                    </a:lnTo>
                    <a:lnTo>
                      <a:pt x="8536" y="235"/>
                    </a:lnTo>
                    <a:cubicBezTo>
                      <a:pt x="8573" y="133"/>
                      <a:pt x="8620" y="193"/>
                      <a:pt x="8641" y="369"/>
                    </a:cubicBezTo>
                    <a:cubicBezTo>
                      <a:pt x="8649" y="429"/>
                      <a:pt x="8652" y="496"/>
                      <a:pt x="8652" y="561"/>
                    </a:cubicBezTo>
                    <a:cubicBezTo>
                      <a:pt x="8685" y="520"/>
                      <a:pt x="8720" y="586"/>
                      <a:pt x="8738" y="732"/>
                    </a:cubicBezTo>
                    <a:cubicBezTo>
                      <a:pt x="8749" y="822"/>
                      <a:pt x="8751" y="924"/>
                      <a:pt x="8746" y="1017"/>
                    </a:cubicBezTo>
                    <a:lnTo>
                      <a:pt x="8793" y="887"/>
                    </a:lnTo>
                    <a:cubicBezTo>
                      <a:pt x="8829" y="785"/>
                      <a:pt x="8876" y="845"/>
                      <a:pt x="8898" y="1021"/>
                    </a:cubicBezTo>
                    <a:cubicBezTo>
                      <a:pt x="8910" y="1120"/>
                      <a:pt x="8911" y="1236"/>
                      <a:pt x="8903" y="1338"/>
                    </a:cubicBezTo>
                    <a:lnTo>
                      <a:pt x="9337" y="130"/>
                    </a:lnTo>
                    <a:cubicBezTo>
                      <a:pt x="9374" y="27"/>
                      <a:pt x="9421" y="87"/>
                      <a:pt x="9442" y="263"/>
                    </a:cubicBezTo>
                    <a:cubicBezTo>
                      <a:pt x="9457" y="388"/>
                      <a:pt x="9456" y="538"/>
                      <a:pt x="9441" y="652"/>
                    </a:cubicBezTo>
                    <a:lnTo>
                      <a:pt x="9550" y="348"/>
                    </a:lnTo>
                    <a:cubicBezTo>
                      <a:pt x="9587" y="246"/>
                      <a:pt x="9633" y="306"/>
                      <a:pt x="9655" y="482"/>
                    </a:cubicBezTo>
                    <a:cubicBezTo>
                      <a:pt x="9660" y="523"/>
                      <a:pt x="9663" y="567"/>
                      <a:pt x="9665" y="611"/>
                    </a:cubicBezTo>
                    <a:cubicBezTo>
                      <a:pt x="9700" y="540"/>
                      <a:pt x="9741" y="603"/>
                      <a:pt x="9761" y="765"/>
                    </a:cubicBezTo>
                    <a:cubicBezTo>
                      <a:pt x="9775" y="877"/>
                      <a:pt x="9775" y="1009"/>
                      <a:pt x="9764" y="1118"/>
                    </a:cubicBezTo>
                    <a:lnTo>
                      <a:pt x="9980" y="515"/>
                    </a:lnTo>
                    <a:cubicBezTo>
                      <a:pt x="10017" y="413"/>
                      <a:pt x="10064" y="473"/>
                      <a:pt x="10085" y="649"/>
                    </a:cubicBezTo>
                    <a:cubicBezTo>
                      <a:pt x="10093" y="715"/>
                      <a:pt x="10097" y="789"/>
                      <a:pt x="10096" y="861"/>
                    </a:cubicBezTo>
                    <a:cubicBezTo>
                      <a:pt x="10129" y="817"/>
                      <a:pt x="10165" y="882"/>
                      <a:pt x="10183" y="1031"/>
                    </a:cubicBezTo>
                    <a:cubicBezTo>
                      <a:pt x="10193" y="1110"/>
                      <a:pt x="10195" y="1200"/>
                      <a:pt x="10192" y="1285"/>
                    </a:cubicBezTo>
                    <a:lnTo>
                      <a:pt x="10576" y="216"/>
                    </a:lnTo>
                    <a:cubicBezTo>
                      <a:pt x="10613" y="114"/>
                      <a:pt x="10659" y="174"/>
                      <a:pt x="10681" y="349"/>
                    </a:cubicBezTo>
                    <a:cubicBezTo>
                      <a:pt x="10702" y="524"/>
                      <a:pt x="10691" y="751"/>
                      <a:pt x="10655" y="856"/>
                    </a:cubicBezTo>
                    <a:lnTo>
                      <a:pt x="9773" y="3435"/>
                    </a:lnTo>
                    <a:lnTo>
                      <a:pt x="10814" y="538"/>
                    </a:lnTo>
                    <a:cubicBezTo>
                      <a:pt x="10851" y="436"/>
                      <a:pt x="10898" y="496"/>
                      <a:pt x="10919" y="672"/>
                    </a:cubicBezTo>
                    <a:cubicBezTo>
                      <a:pt x="10929" y="750"/>
                      <a:pt x="10932" y="839"/>
                      <a:pt x="10929" y="922"/>
                    </a:cubicBezTo>
                    <a:lnTo>
                      <a:pt x="11235" y="68"/>
                    </a:lnTo>
                    <a:cubicBezTo>
                      <a:pt x="11272" y="-34"/>
                      <a:pt x="11319" y="26"/>
                      <a:pt x="11340" y="202"/>
                    </a:cubicBezTo>
                    <a:cubicBezTo>
                      <a:pt x="11357" y="337"/>
                      <a:pt x="11353" y="502"/>
                      <a:pt x="11335" y="619"/>
                    </a:cubicBezTo>
                    <a:cubicBezTo>
                      <a:pt x="11361" y="619"/>
                      <a:pt x="11386" y="684"/>
                      <a:pt x="11401" y="801"/>
                    </a:cubicBezTo>
                    <a:cubicBezTo>
                      <a:pt x="11422" y="977"/>
                      <a:pt x="11410" y="1203"/>
                      <a:pt x="11374" y="1309"/>
                    </a:cubicBezTo>
                    <a:lnTo>
                      <a:pt x="11260" y="1642"/>
                    </a:lnTo>
                    <a:lnTo>
                      <a:pt x="11758" y="254"/>
                    </a:lnTo>
                    <a:cubicBezTo>
                      <a:pt x="11795" y="152"/>
                      <a:pt x="11842" y="212"/>
                      <a:pt x="11863" y="388"/>
                    </a:cubicBezTo>
                    <a:cubicBezTo>
                      <a:pt x="11879" y="517"/>
                      <a:pt x="11877" y="673"/>
                      <a:pt x="11860" y="789"/>
                    </a:cubicBezTo>
                    <a:lnTo>
                      <a:pt x="11970" y="484"/>
                    </a:lnTo>
                    <a:cubicBezTo>
                      <a:pt x="12006" y="381"/>
                      <a:pt x="12053" y="441"/>
                      <a:pt x="12075" y="616"/>
                    </a:cubicBezTo>
                    <a:cubicBezTo>
                      <a:pt x="12096" y="791"/>
                      <a:pt x="12085" y="1017"/>
                      <a:pt x="12049" y="1123"/>
                    </a:cubicBezTo>
                    <a:lnTo>
                      <a:pt x="10497" y="5705"/>
                    </a:lnTo>
                    <a:lnTo>
                      <a:pt x="12452" y="263"/>
                    </a:lnTo>
                    <a:cubicBezTo>
                      <a:pt x="12488" y="161"/>
                      <a:pt x="12535" y="220"/>
                      <a:pt x="12557" y="396"/>
                    </a:cubicBezTo>
                    <a:cubicBezTo>
                      <a:pt x="12578" y="572"/>
                      <a:pt x="12566" y="798"/>
                      <a:pt x="12530" y="904"/>
                    </a:cubicBezTo>
                    <a:lnTo>
                      <a:pt x="12504" y="980"/>
                    </a:lnTo>
                    <a:lnTo>
                      <a:pt x="12801" y="151"/>
                    </a:lnTo>
                    <a:cubicBezTo>
                      <a:pt x="12838" y="48"/>
                      <a:pt x="12885" y="108"/>
                      <a:pt x="12906" y="285"/>
                    </a:cubicBezTo>
                    <a:cubicBezTo>
                      <a:pt x="12928" y="461"/>
                      <a:pt x="12916" y="687"/>
                      <a:pt x="12880" y="792"/>
                    </a:cubicBezTo>
                    <a:lnTo>
                      <a:pt x="12879" y="793"/>
                    </a:lnTo>
                    <a:cubicBezTo>
                      <a:pt x="12898" y="818"/>
                      <a:pt x="12914" y="876"/>
                      <a:pt x="12924" y="960"/>
                    </a:cubicBezTo>
                    <a:cubicBezTo>
                      <a:pt x="12946" y="1136"/>
                      <a:pt x="12934" y="1362"/>
                      <a:pt x="12898" y="1468"/>
                    </a:cubicBezTo>
                    <a:lnTo>
                      <a:pt x="12482" y="2683"/>
                    </a:lnTo>
                    <a:lnTo>
                      <a:pt x="13188" y="717"/>
                    </a:lnTo>
                    <a:cubicBezTo>
                      <a:pt x="13225" y="614"/>
                      <a:pt x="13272" y="673"/>
                      <a:pt x="13293" y="849"/>
                    </a:cubicBezTo>
                    <a:cubicBezTo>
                      <a:pt x="13315" y="1025"/>
                      <a:pt x="13303" y="1251"/>
                      <a:pt x="13267" y="1357"/>
                    </a:cubicBezTo>
                    <a:lnTo>
                      <a:pt x="12883" y="2478"/>
                    </a:lnTo>
                    <a:lnTo>
                      <a:pt x="13616" y="436"/>
                    </a:lnTo>
                    <a:cubicBezTo>
                      <a:pt x="13653" y="334"/>
                      <a:pt x="13700" y="393"/>
                      <a:pt x="13721" y="569"/>
                    </a:cubicBezTo>
                    <a:cubicBezTo>
                      <a:pt x="13734" y="676"/>
                      <a:pt x="13735" y="800"/>
                      <a:pt x="13725" y="905"/>
                    </a:cubicBezTo>
                    <a:lnTo>
                      <a:pt x="13856" y="541"/>
                    </a:lnTo>
                    <a:cubicBezTo>
                      <a:pt x="13893" y="439"/>
                      <a:pt x="13940" y="498"/>
                      <a:pt x="13961" y="674"/>
                    </a:cubicBezTo>
                    <a:cubicBezTo>
                      <a:pt x="13977" y="808"/>
                      <a:pt x="13975" y="971"/>
                      <a:pt x="13956" y="1087"/>
                    </a:cubicBezTo>
                    <a:lnTo>
                      <a:pt x="14161" y="519"/>
                    </a:lnTo>
                    <a:cubicBezTo>
                      <a:pt x="14197" y="416"/>
                      <a:pt x="14244" y="476"/>
                      <a:pt x="14266" y="651"/>
                    </a:cubicBezTo>
                    <a:cubicBezTo>
                      <a:pt x="14287" y="827"/>
                      <a:pt x="14275" y="1053"/>
                      <a:pt x="14239" y="1159"/>
                    </a:cubicBezTo>
                    <a:lnTo>
                      <a:pt x="13663" y="2841"/>
                    </a:lnTo>
                    <a:lnTo>
                      <a:pt x="14438" y="685"/>
                    </a:lnTo>
                    <a:cubicBezTo>
                      <a:pt x="14474" y="583"/>
                      <a:pt x="14521" y="642"/>
                      <a:pt x="14543" y="817"/>
                    </a:cubicBezTo>
                    <a:cubicBezTo>
                      <a:pt x="14564" y="992"/>
                      <a:pt x="14553" y="1218"/>
                      <a:pt x="14517" y="1324"/>
                    </a:cubicBezTo>
                    <a:lnTo>
                      <a:pt x="12929" y="6019"/>
                    </a:lnTo>
                    <a:lnTo>
                      <a:pt x="14985" y="294"/>
                    </a:lnTo>
                    <a:cubicBezTo>
                      <a:pt x="15022" y="192"/>
                      <a:pt x="15069" y="251"/>
                      <a:pt x="15090" y="427"/>
                    </a:cubicBezTo>
                    <a:cubicBezTo>
                      <a:pt x="15112" y="602"/>
                      <a:pt x="15100" y="828"/>
                      <a:pt x="15064" y="934"/>
                    </a:cubicBezTo>
                    <a:lnTo>
                      <a:pt x="14689" y="2029"/>
                    </a:lnTo>
                    <a:lnTo>
                      <a:pt x="15251" y="464"/>
                    </a:lnTo>
                    <a:cubicBezTo>
                      <a:pt x="15287" y="362"/>
                      <a:pt x="15334" y="421"/>
                      <a:pt x="15356" y="596"/>
                    </a:cubicBezTo>
                    <a:cubicBezTo>
                      <a:pt x="15377" y="771"/>
                      <a:pt x="15366" y="997"/>
                      <a:pt x="15330" y="1103"/>
                    </a:cubicBezTo>
                    <a:lnTo>
                      <a:pt x="13792" y="5644"/>
                    </a:lnTo>
                    <a:lnTo>
                      <a:pt x="15774" y="126"/>
                    </a:lnTo>
                    <a:cubicBezTo>
                      <a:pt x="15811" y="24"/>
                      <a:pt x="15858" y="83"/>
                      <a:pt x="15879" y="260"/>
                    </a:cubicBezTo>
                    <a:cubicBezTo>
                      <a:pt x="15888" y="330"/>
                      <a:pt x="15891" y="407"/>
                      <a:pt x="15890" y="482"/>
                    </a:cubicBezTo>
                    <a:cubicBezTo>
                      <a:pt x="15918" y="465"/>
                      <a:pt x="15949" y="531"/>
                      <a:pt x="15965" y="662"/>
                    </a:cubicBezTo>
                    <a:cubicBezTo>
                      <a:pt x="15987" y="837"/>
                      <a:pt x="15975" y="1063"/>
                      <a:pt x="15939" y="1169"/>
                    </a:cubicBezTo>
                    <a:lnTo>
                      <a:pt x="14636" y="5010"/>
                    </a:lnTo>
                    <a:lnTo>
                      <a:pt x="16379" y="157"/>
                    </a:lnTo>
                    <a:cubicBezTo>
                      <a:pt x="16415" y="55"/>
                      <a:pt x="16462" y="114"/>
                      <a:pt x="16484" y="291"/>
                    </a:cubicBezTo>
                    <a:cubicBezTo>
                      <a:pt x="16501" y="435"/>
                      <a:pt x="16496" y="615"/>
                      <a:pt x="16474" y="732"/>
                    </a:cubicBezTo>
                    <a:cubicBezTo>
                      <a:pt x="16489" y="761"/>
                      <a:pt x="16503" y="815"/>
                      <a:pt x="16512" y="889"/>
                    </a:cubicBezTo>
                    <a:cubicBezTo>
                      <a:pt x="16521" y="965"/>
                      <a:pt x="16524" y="1052"/>
                      <a:pt x="16521" y="1133"/>
                    </a:cubicBezTo>
                    <a:lnTo>
                      <a:pt x="16651" y="772"/>
                    </a:lnTo>
                    <a:cubicBezTo>
                      <a:pt x="16688" y="670"/>
                      <a:pt x="16734" y="729"/>
                      <a:pt x="16756" y="905"/>
                    </a:cubicBezTo>
                    <a:cubicBezTo>
                      <a:pt x="16777" y="1080"/>
                      <a:pt x="16766" y="1306"/>
                      <a:pt x="16730" y="1412"/>
                    </a:cubicBezTo>
                    <a:lnTo>
                      <a:pt x="15887" y="3884"/>
                    </a:lnTo>
                    <a:lnTo>
                      <a:pt x="17139" y="397"/>
                    </a:lnTo>
                    <a:cubicBezTo>
                      <a:pt x="17176" y="295"/>
                      <a:pt x="17222" y="354"/>
                      <a:pt x="17244" y="529"/>
                    </a:cubicBezTo>
                    <a:cubicBezTo>
                      <a:pt x="17265" y="704"/>
                      <a:pt x="17254" y="930"/>
                      <a:pt x="17218" y="1036"/>
                    </a:cubicBezTo>
                    <a:lnTo>
                      <a:pt x="15638" y="5705"/>
                    </a:lnTo>
                    <a:lnTo>
                      <a:pt x="17428" y="722"/>
                    </a:lnTo>
                    <a:cubicBezTo>
                      <a:pt x="17464" y="620"/>
                      <a:pt x="17511" y="679"/>
                      <a:pt x="17532" y="854"/>
                    </a:cubicBezTo>
                    <a:cubicBezTo>
                      <a:pt x="17554" y="1029"/>
                      <a:pt x="17542" y="1255"/>
                      <a:pt x="17506" y="1361"/>
                    </a:cubicBezTo>
                    <a:lnTo>
                      <a:pt x="15953" y="5944"/>
                    </a:lnTo>
                    <a:lnTo>
                      <a:pt x="17948" y="391"/>
                    </a:lnTo>
                    <a:cubicBezTo>
                      <a:pt x="17984" y="289"/>
                      <a:pt x="18031" y="348"/>
                      <a:pt x="18052" y="523"/>
                    </a:cubicBezTo>
                    <a:cubicBezTo>
                      <a:pt x="18074" y="698"/>
                      <a:pt x="18062" y="924"/>
                      <a:pt x="18026" y="1030"/>
                    </a:cubicBezTo>
                    <a:lnTo>
                      <a:pt x="16703" y="4928"/>
                    </a:lnTo>
                    <a:lnTo>
                      <a:pt x="18162" y="866"/>
                    </a:lnTo>
                    <a:cubicBezTo>
                      <a:pt x="18199" y="764"/>
                      <a:pt x="18246" y="823"/>
                      <a:pt x="18267" y="999"/>
                    </a:cubicBezTo>
                    <a:cubicBezTo>
                      <a:pt x="18284" y="1133"/>
                      <a:pt x="18281" y="1297"/>
                      <a:pt x="18262" y="1414"/>
                    </a:cubicBezTo>
                    <a:lnTo>
                      <a:pt x="18605" y="459"/>
                    </a:lnTo>
                    <a:cubicBezTo>
                      <a:pt x="18642" y="357"/>
                      <a:pt x="18688" y="417"/>
                      <a:pt x="18710" y="593"/>
                    </a:cubicBezTo>
                    <a:cubicBezTo>
                      <a:pt x="18720" y="675"/>
                      <a:pt x="18723" y="769"/>
                      <a:pt x="18719" y="856"/>
                    </a:cubicBezTo>
                    <a:cubicBezTo>
                      <a:pt x="18753" y="797"/>
                      <a:pt x="18792" y="860"/>
                      <a:pt x="18811" y="1016"/>
                    </a:cubicBezTo>
                    <a:cubicBezTo>
                      <a:pt x="18833" y="1191"/>
                      <a:pt x="18821" y="1417"/>
                      <a:pt x="18785" y="1523"/>
                    </a:cubicBezTo>
                    <a:lnTo>
                      <a:pt x="17335" y="5800"/>
                    </a:lnTo>
                    <a:lnTo>
                      <a:pt x="19392" y="74"/>
                    </a:lnTo>
                    <a:cubicBezTo>
                      <a:pt x="19429" y="-29"/>
                      <a:pt x="19476" y="30"/>
                      <a:pt x="19497" y="206"/>
                    </a:cubicBezTo>
                    <a:cubicBezTo>
                      <a:pt x="19519" y="382"/>
                      <a:pt x="19507" y="608"/>
                      <a:pt x="19471" y="714"/>
                    </a:cubicBezTo>
                    <a:lnTo>
                      <a:pt x="18532" y="3457"/>
                    </a:lnTo>
                    <a:lnTo>
                      <a:pt x="19730" y="124"/>
                    </a:lnTo>
                    <a:cubicBezTo>
                      <a:pt x="19766" y="21"/>
                      <a:pt x="19813" y="81"/>
                      <a:pt x="19835" y="257"/>
                    </a:cubicBezTo>
                    <a:cubicBezTo>
                      <a:pt x="19851" y="390"/>
                      <a:pt x="19848" y="553"/>
                      <a:pt x="19830" y="669"/>
                    </a:cubicBezTo>
                    <a:lnTo>
                      <a:pt x="20052" y="50"/>
                    </a:lnTo>
                    <a:cubicBezTo>
                      <a:pt x="20089" y="-52"/>
                      <a:pt x="20136" y="7"/>
                      <a:pt x="20157" y="184"/>
                    </a:cubicBezTo>
                    <a:cubicBezTo>
                      <a:pt x="20172" y="301"/>
                      <a:pt x="20171" y="441"/>
                      <a:pt x="20158" y="552"/>
                    </a:cubicBezTo>
                    <a:cubicBezTo>
                      <a:pt x="20180" y="571"/>
                      <a:pt x="20199" y="633"/>
                      <a:pt x="20210" y="729"/>
                    </a:cubicBezTo>
                    <a:cubicBezTo>
                      <a:pt x="20222" y="823"/>
                      <a:pt x="20224" y="932"/>
                      <a:pt x="20218" y="1029"/>
                    </a:cubicBezTo>
                    <a:lnTo>
                      <a:pt x="20319" y="745"/>
                    </a:lnTo>
                    <a:cubicBezTo>
                      <a:pt x="20356" y="643"/>
                      <a:pt x="20403" y="703"/>
                      <a:pt x="20424" y="879"/>
                    </a:cubicBezTo>
                    <a:cubicBezTo>
                      <a:pt x="20440" y="1006"/>
                      <a:pt x="20438" y="1160"/>
                      <a:pt x="20422" y="1275"/>
                    </a:cubicBezTo>
                    <a:lnTo>
                      <a:pt x="20691" y="526"/>
                    </a:lnTo>
                    <a:cubicBezTo>
                      <a:pt x="20727" y="424"/>
                      <a:pt x="20774" y="483"/>
                      <a:pt x="20796" y="658"/>
                    </a:cubicBezTo>
                    <a:cubicBezTo>
                      <a:pt x="20817" y="833"/>
                      <a:pt x="20806" y="1059"/>
                      <a:pt x="20770" y="1165"/>
                    </a:cubicBezTo>
                    <a:lnTo>
                      <a:pt x="19327" y="5420"/>
                    </a:lnTo>
                    <a:lnTo>
                      <a:pt x="20989" y="795"/>
                    </a:lnTo>
                    <a:cubicBezTo>
                      <a:pt x="21025" y="692"/>
                      <a:pt x="21072" y="752"/>
                      <a:pt x="21094" y="927"/>
                    </a:cubicBezTo>
                    <a:cubicBezTo>
                      <a:pt x="21115" y="1103"/>
                      <a:pt x="21103" y="1329"/>
                      <a:pt x="21067" y="1435"/>
                    </a:cubicBezTo>
                    <a:lnTo>
                      <a:pt x="20430" y="3298"/>
                    </a:lnTo>
                    <a:lnTo>
                      <a:pt x="21353" y="730"/>
                    </a:lnTo>
                    <a:cubicBezTo>
                      <a:pt x="21389" y="628"/>
                      <a:pt x="21436" y="687"/>
                      <a:pt x="21457" y="863"/>
                    </a:cubicBezTo>
                    <a:cubicBezTo>
                      <a:pt x="21479" y="1038"/>
                      <a:pt x="21467" y="1265"/>
                      <a:pt x="21431" y="1370"/>
                    </a:cubicBezTo>
                    <a:lnTo>
                      <a:pt x="21215" y="2002"/>
                    </a:lnTo>
                    <a:lnTo>
                      <a:pt x="21248" y="1908"/>
                    </a:lnTo>
                    <a:cubicBezTo>
                      <a:pt x="21285" y="1806"/>
                      <a:pt x="21331" y="1865"/>
                      <a:pt x="21353" y="2040"/>
                    </a:cubicBezTo>
                    <a:cubicBezTo>
                      <a:pt x="21375" y="2215"/>
                      <a:pt x="21363" y="2441"/>
                      <a:pt x="21327" y="2547"/>
                    </a:cubicBezTo>
                    <a:lnTo>
                      <a:pt x="20082" y="6224"/>
                    </a:lnTo>
                    <a:lnTo>
                      <a:pt x="21296" y="2844"/>
                    </a:lnTo>
                    <a:cubicBezTo>
                      <a:pt x="21333" y="2742"/>
                      <a:pt x="21380" y="2801"/>
                      <a:pt x="21401" y="2977"/>
                    </a:cubicBezTo>
                    <a:cubicBezTo>
                      <a:pt x="21416" y="3095"/>
                      <a:pt x="21415" y="3236"/>
                      <a:pt x="21402" y="3348"/>
                    </a:cubicBezTo>
                    <a:cubicBezTo>
                      <a:pt x="21437" y="3280"/>
                      <a:pt x="21478" y="3343"/>
                      <a:pt x="21497" y="3504"/>
                    </a:cubicBezTo>
                    <a:cubicBezTo>
                      <a:pt x="21519" y="3679"/>
                      <a:pt x="21507" y="3906"/>
                      <a:pt x="21471" y="4011"/>
                    </a:cubicBezTo>
                    <a:lnTo>
                      <a:pt x="21414" y="4178"/>
                    </a:lnTo>
                    <a:cubicBezTo>
                      <a:pt x="21432" y="4202"/>
                      <a:pt x="21449" y="4260"/>
                      <a:pt x="21460" y="4348"/>
                    </a:cubicBezTo>
                    <a:cubicBezTo>
                      <a:pt x="21482" y="4523"/>
                      <a:pt x="21470" y="4750"/>
                      <a:pt x="21434" y="4855"/>
                    </a:cubicBezTo>
                    <a:lnTo>
                      <a:pt x="21180" y="5597"/>
                    </a:lnTo>
                    <a:cubicBezTo>
                      <a:pt x="21199" y="5621"/>
                      <a:pt x="21216" y="5679"/>
                      <a:pt x="21227" y="5766"/>
                    </a:cubicBezTo>
                    <a:cubicBezTo>
                      <a:pt x="21249" y="5940"/>
                      <a:pt x="21237" y="6166"/>
                      <a:pt x="21202" y="6273"/>
                    </a:cubicBezTo>
                    <a:lnTo>
                      <a:pt x="20013" y="9850"/>
                    </a:lnTo>
                    <a:lnTo>
                      <a:pt x="21462" y="5817"/>
                    </a:lnTo>
                    <a:cubicBezTo>
                      <a:pt x="21498" y="5715"/>
                      <a:pt x="21545" y="5773"/>
                      <a:pt x="21566" y="5947"/>
                    </a:cubicBezTo>
                    <a:cubicBezTo>
                      <a:pt x="21588" y="6121"/>
                      <a:pt x="21577" y="6347"/>
                      <a:pt x="21541" y="6454"/>
                    </a:cubicBezTo>
                    <a:lnTo>
                      <a:pt x="20524" y="9518"/>
                    </a:lnTo>
                    <a:lnTo>
                      <a:pt x="21222" y="7576"/>
                    </a:lnTo>
                    <a:cubicBezTo>
                      <a:pt x="21259" y="7474"/>
                      <a:pt x="21305" y="7532"/>
                      <a:pt x="21327" y="7706"/>
                    </a:cubicBezTo>
                    <a:cubicBezTo>
                      <a:pt x="21348" y="7879"/>
                      <a:pt x="21337" y="8104"/>
                      <a:pt x="21302" y="8212"/>
                    </a:cubicBezTo>
                    <a:lnTo>
                      <a:pt x="20377" y="11018"/>
                    </a:lnTo>
                    <a:lnTo>
                      <a:pt x="21217" y="8680"/>
                    </a:lnTo>
                    <a:cubicBezTo>
                      <a:pt x="21253" y="8579"/>
                      <a:pt x="21300" y="8636"/>
                      <a:pt x="21321" y="8809"/>
                    </a:cubicBezTo>
                    <a:cubicBezTo>
                      <a:pt x="21343" y="8981"/>
                      <a:pt x="21332" y="9206"/>
                      <a:pt x="21297" y="9315"/>
                    </a:cubicBezTo>
                    <a:lnTo>
                      <a:pt x="20370" y="12171"/>
                    </a:lnTo>
                    <a:lnTo>
                      <a:pt x="21435" y="9206"/>
                    </a:lnTo>
                    <a:cubicBezTo>
                      <a:pt x="21472" y="9105"/>
                      <a:pt x="21518" y="9162"/>
                      <a:pt x="21540" y="9336"/>
                    </a:cubicBezTo>
                    <a:cubicBezTo>
                      <a:pt x="21562" y="9509"/>
                      <a:pt x="21550" y="9735"/>
                      <a:pt x="21515" y="9843"/>
                    </a:cubicBezTo>
                    <a:lnTo>
                      <a:pt x="21130" y="11016"/>
                    </a:lnTo>
                    <a:cubicBezTo>
                      <a:pt x="21164" y="10954"/>
                      <a:pt x="21204" y="11016"/>
                      <a:pt x="21223" y="11172"/>
                    </a:cubicBezTo>
                    <a:cubicBezTo>
                      <a:pt x="21240" y="11302"/>
                      <a:pt x="21237" y="11462"/>
                      <a:pt x="21220" y="11579"/>
                    </a:cubicBezTo>
                    <a:lnTo>
                      <a:pt x="21467" y="10892"/>
                    </a:lnTo>
                    <a:cubicBezTo>
                      <a:pt x="21503" y="10791"/>
                      <a:pt x="21549" y="10848"/>
                      <a:pt x="21571" y="11021"/>
                    </a:cubicBezTo>
                    <a:cubicBezTo>
                      <a:pt x="21593" y="11194"/>
                      <a:pt x="21582" y="11419"/>
                      <a:pt x="21547" y="11527"/>
                    </a:cubicBezTo>
                    <a:lnTo>
                      <a:pt x="21397" y="11989"/>
                    </a:lnTo>
                    <a:lnTo>
                      <a:pt x="21422" y="11918"/>
                    </a:lnTo>
                    <a:cubicBezTo>
                      <a:pt x="21459" y="11818"/>
                      <a:pt x="21505" y="11874"/>
                      <a:pt x="21527" y="12045"/>
                    </a:cubicBezTo>
                    <a:cubicBezTo>
                      <a:pt x="21549" y="12216"/>
                      <a:pt x="21538" y="12440"/>
                      <a:pt x="21504" y="12550"/>
                    </a:cubicBezTo>
                    <a:lnTo>
                      <a:pt x="20826" y="14714"/>
                    </a:lnTo>
                    <a:lnTo>
                      <a:pt x="21124" y="13883"/>
                    </a:lnTo>
                    <a:cubicBezTo>
                      <a:pt x="21160" y="13784"/>
                      <a:pt x="21206" y="13838"/>
                      <a:pt x="21228" y="14006"/>
                    </a:cubicBezTo>
                    <a:cubicBezTo>
                      <a:pt x="21250" y="14174"/>
                      <a:pt x="21241" y="14396"/>
                      <a:pt x="21207" y="14510"/>
                    </a:cubicBezTo>
                    <a:lnTo>
                      <a:pt x="20842" y="15741"/>
                    </a:lnTo>
                    <a:lnTo>
                      <a:pt x="21274" y="14539"/>
                    </a:lnTo>
                    <a:cubicBezTo>
                      <a:pt x="21309" y="14440"/>
                      <a:pt x="21355" y="14493"/>
                      <a:pt x="21377" y="14661"/>
                    </a:cubicBezTo>
                    <a:cubicBezTo>
                      <a:pt x="21399" y="14828"/>
                      <a:pt x="21390" y="15050"/>
                      <a:pt x="21357" y="15165"/>
                    </a:cubicBezTo>
                    <a:lnTo>
                      <a:pt x="20931" y="16613"/>
                    </a:lnTo>
                    <a:lnTo>
                      <a:pt x="21212" y="15832"/>
                    </a:lnTo>
                    <a:cubicBezTo>
                      <a:pt x="21248" y="15732"/>
                      <a:pt x="21293" y="15786"/>
                      <a:pt x="21315" y="15953"/>
                    </a:cubicBezTo>
                    <a:cubicBezTo>
                      <a:pt x="21338" y="16121"/>
                      <a:pt x="21329" y="16343"/>
                      <a:pt x="21295" y="16457"/>
                    </a:cubicBezTo>
                    <a:lnTo>
                      <a:pt x="21191" y="16813"/>
                    </a:lnTo>
                    <a:cubicBezTo>
                      <a:pt x="21210" y="16831"/>
                      <a:pt x="21229" y="16887"/>
                      <a:pt x="21241" y="16975"/>
                    </a:cubicBezTo>
                    <a:cubicBezTo>
                      <a:pt x="21263" y="17141"/>
                      <a:pt x="21255" y="17362"/>
                      <a:pt x="21221" y="17479"/>
                    </a:cubicBezTo>
                    <a:lnTo>
                      <a:pt x="21162" y="17687"/>
                    </a:lnTo>
                    <a:cubicBezTo>
                      <a:pt x="21184" y="17698"/>
                      <a:pt x="21205" y="17755"/>
                      <a:pt x="21219" y="17851"/>
                    </a:cubicBezTo>
                    <a:cubicBezTo>
                      <a:pt x="21239" y="17997"/>
                      <a:pt x="21235" y="18187"/>
                      <a:pt x="21211" y="18311"/>
                    </a:cubicBezTo>
                    <a:cubicBezTo>
                      <a:pt x="21227" y="18332"/>
                      <a:pt x="21242" y="18378"/>
                      <a:pt x="21252" y="18447"/>
                    </a:cubicBezTo>
                    <a:cubicBezTo>
                      <a:pt x="21276" y="18597"/>
                      <a:pt x="21272" y="18809"/>
                      <a:pt x="21244" y="18939"/>
                    </a:cubicBezTo>
                    <a:lnTo>
                      <a:pt x="21203" y="19129"/>
                    </a:lnTo>
                    <a:lnTo>
                      <a:pt x="21280" y="18913"/>
                    </a:lnTo>
                    <a:cubicBezTo>
                      <a:pt x="21307" y="18839"/>
                      <a:pt x="21340" y="18848"/>
                      <a:pt x="21365" y="18936"/>
                    </a:cubicBezTo>
                    <a:cubicBezTo>
                      <a:pt x="21389" y="19025"/>
                      <a:pt x="21401" y="19175"/>
                      <a:pt x="21394" y="19319"/>
                    </a:cubicBezTo>
                    <a:lnTo>
                      <a:pt x="21387" y="19467"/>
                    </a:lnTo>
                    <a:lnTo>
                      <a:pt x="21414" y="19390"/>
                    </a:lnTo>
                    <a:cubicBezTo>
                      <a:pt x="21451" y="19288"/>
                      <a:pt x="21498" y="19348"/>
                      <a:pt x="21520" y="19526"/>
                    </a:cubicBezTo>
                    <a:cubicBezTo>
                      <a:pt x="21541" y="19704"/>
                      <a:pt x="21528" y="19932"/>
                      <a:pt x="21492" y="20034"/>
                    </a:cubicBezTo>
                    <a:lnTo>
                      <a:pt x="21310" y="20539"/>
                    </a:lnTo>
                    <a:cubicBezTo>
                      <a:pt x="21284" y="20613"/>
                      <a:pt x="21251" y="20604"/>
                      <a:pt x="21226" y="20516"/>
                    </a:cubicBezTo>
                    <a:cubicBezTo>
                      <a:pt x="21201" y="20428"/>
                      <a:pt x="21190" y="20277"/>
                      <a:pt x="21197" y="20133"/>
                    </a:cubicBezTo>
                    <a:lnTo>
                      <a:pt x="21204" y="19985"/>
                    </a:lnTo>
                    <a:lnTo>
                      <a:pt x="20724" y="21319"/>
                    </a:lnTo>
                    <a:cubicBezTo>
                      <a:pt x="20691" y="21413"/>
                      <a:pt x="20648" y="21371"/>
                      <a:pt x="20624" y="21220"/>
                    </a:cubicBezTo>
                    <a:cubicBezTo>
                      <a:pt x="20601" y="21070"/>
                      <a:pt x="20604" y="20859"/>
                      <a:pt x="20633" y="20729"/>
                    </a:cubicBezTo>
                    <a:lnTo>
                      <a:pt x="20674" y="20538"/>
                    </a:lnTo>
                    <a:lnTo>
                      <a:pt x="20405" y="21288"/>
                    </a:lnTo>
                    <a:cubicBezTo>
                      <a:pt x="20369" y="21387"/>
                      <a:pt x="20324" y="21336"/>
                      <a:pt x="20302" y="21172"/>
                    </a:cubicBezTo>
                    <a:cubicBezTo>
                      <a:pt x="20290" y="21087"/>
                      <a:pt x="20286" y="20987"/>
                      <a:pt x="20290" y="20893"/>
                    </a:cubicBezTo>
                    <a:lnTo>
                      <a:pt x="20091" y="21449"/>
                    </a:lnTo>
                    <a:cubicBezTo>
                      <a:pt x="20055" y="21548"/>
                      <a:pt x="20010" y="21495"/>
                      <a:pt x="19987" y="21330"/>
                    </a:cubicBezTo>
                    <a:cubicBezTo>
                      <a:pt x="19970" y="21198"/>
                      <a:pt x="19971" y="21033"/>
                      <a:pt x="19989" y="20911"/>
                    </a:cubicBezTo>
                    <a:lnTo>
                      <a:pt x="19980" y="20936"/>
                    </a:lnTo>
                    <a:cubicBezTo>
                      <a:pt x="19945" y="21036"/>
                      <a:pt x="19899" y="20982"/>
                      <a:pt x="19877" y="20815"/>
                    </a:cubicBezTo>
                    <a:cubicBezTo>
                      <a:pt x="19860" y="20686"/>
                      <a:pt x="19861" y="20523"/>
                      <a:pt x="19878" y="20404"/>
                    </a:cubicBezTo>
                    <a:lnTo>
                      <a:pt x="19541" y="21342"/>
                    </a:lnTo>
                    <a:cubicBezTo>
                      <a:pt x="19505" y="21442"/>
                      <a:pt x="19460" y="21388"/>
                      <a:pt x="19437" y="21221"/>
                    </a:cubicBezTo>
                    <a:cubicBezTo>
                      <a:pt x="19415" y="21053"/>
                      <a:pt x="19424" y="20831"/>
                      <a:pt x="19458" y="20717"/>
                    </a:cubicBezTo>
                    <a:lnTo>
                      <a:pt x="19883" y="19268"/>
                    </a:lnTo>
                    <a:lnTo>
                      <a:pt x="19377" y="20679"/>
                    </a:lnTo>
                    <a:cubicBezTo>
                      <a:pt x="19341" y="20779"/>
                      <a:pt x="19295" y="20724"/>
                      <a:pt x="19273" y="20556"/>
                    </a:cubicBezTo>
                    <a:cubicBezTo>
                      <a:pt x="19251" y="20388"/>
                      <a:pt x="19260" y="20166"/>
                      <a:pt x="19294" y="20052"/>
                    </a:cubicBezTo>
                    <a:lnTo>
                      <a:pt x="19659" y="18823"/>
                    </a:lnTo>
                    <a:lnTo>
                      <a:pt x="18720" y="21436"/>
                    </a:lnTo>
                    <a:cubicBezTo>
                      <a:pt x="18684" y="21537"/>
                      <a:pt x="18638" y="21481"/>
                      <a:pt x="18616" y="21310"/>
                    </a:cubicBezTo>
                    <a:cubicBezTo>
                      <a:pt x="18594" y="21139"/>
                      <a:pt x="18604" y="20915"/>
                      <a:pt x="18639" y="20804"/>
                    </a:cubicBezTo>
                    <a:lnTo>
                      <a:pt x="19317" y="18639"/>
                    </a:lnTo>
                    <a:lnTo>
                      <a:pt x="18524" y="20846"/>
                    </a:lnTo>
                    <a:cubicBezTo>
                      <a:pt x="18488" y="20947"/>
                      <a:pt x="18442" y="20890"/>
                      <a:pt x="18420" y="20717"/>
                    </a:cubicBezTo>
                    <a:cubicBezTo>
                      <a:pt x="18398" y="20544"/>
                      <a:pt x="18409" y="20320"/>
                      <a:pt x="18444" y="20211"/>
                    </a:cubicBezTo>
                    <a:lnTo>
                      <a:pt x="18594" y="19750"/>
                    </a:lnTo>
                    <a:lnTo>
                      <a:pt x="18029" y="21322"/>
                    </a:lnTo>
                    <a:cubicBezTo>
                      <a:pt x="17993" y="21423"/>
                      <a:pt x="17946" y="21366"/>
                      <a:pt x="17924" y="21192"/>
                    </a:cubicBezTo>
                    <a:cubicBezTo>
                      <a:pt x="17908" y="21062"/>
                      <a:pt x="17910" y="20902"/>
                      <a:pt x="17927" y="20785"/>
                    </a:cubicBezTo>
                    <a:lnTo>
                      <a:pt x="17876" y="20928"/>
                    </a:lnTo>
                    <a:cubicBezTo>
                      <a:pt x="17840" y="21029"/>
                      <a:pt x="17793" y="20971"/>
                      <a:pt x="17772" y="20798"/>
                    </a:cubicBezTo>
                    <a:cubicBezTo>
                      <a:pt x="17750" y="20625"/>
                      <a:pt x="17761" y="20399"/>
                      <a:pt x="17797" y="20291"/>
                    </a:cubicBezTo>
                    <a:lnTo>
                      <a:pt x="18160" y="19185"/>
                    </a:lnTo>
                    <a:lnTo>
                      <a:pt x="17488" y="21055"/>
                    </a:lnTo>
                    <a:cubicBezTo>
                      <a:pt x="17452" y="21157"/>
                      <a:pt x="17405" y="21099"/>
                      <a:pt x="17383" y="20927"/>
                    </a:cubicBezTo>
                    <a:cubicBezTo>
                      <a:pt x="17362" y="20754"/>
                      <a:pt x="17372" y="20529"/>
                      <a:pt x="17408" y="20420"/>
                    </a:cubicBezTo>
                    <a:lnTo>
                      <a:pt x="18335" y="17562"/>
                    </a:lnTo>
                    <a:lnTo>
                      <a:pt x="16938" y="21451"/>
                    </a:lnTo>
                    <a:cubicBezTo>
                      <a:pt x="16926" y="21485"/>
                      <a:pt x="16913" y="21501"/>
                      <a:pt x="16900" y="21501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584200" rtl="0">
                  <a:lnSpc>
                    <a:spcPct val="70000"/>
                  </a:lnSpc>
                  <a:defRPr sz="3000">
                    <a:solidFill>
                      <a:schemeClr val="accent5">
                        <a:lumOff val="-11199"/>
                      </a:schemeClr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</a:p>
            </p:txBody>
          </p:sp>
          <p:sp>
            <p:nvSpPr>
              <p:cNvPr id="1551" name="معادلة"/>
              <p:cNvSpPr txBox="1"/>
              <p:nvPr/>
            </p:nvSpPr>
            <p:spPr>
              <a:xfrm>
                <a:off x="84706" y="50745"/>
                <a:ext cx="163221" cy="231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sz="2800"/>
              </a:p>
            </p:txBody>
          </p:sp>
        </p:grpSp>
        <p:sp>
          <p:nvSpPr>
            <p:cNvPr id="1553" name=": المستطيل مضلع محدب"/>
            <p:cNvSpPr/>
            <p:nvPr/>
          </p:nvSpPr>
          <p:spPr>
            <a:xfrm>
              <a:off x="0" y="0"/>
              <a:ext cx="21178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: المستطيل مضلع محدب</a:t>
              </a:r>
            </a:p>
          </p:txBody>
        </p:sp>
      </p:grpSp>
      <p:sp>
        <p:nvSpPr>
          <p:cNvPr id="1555" name="تجميع"/>
          <p:cNvSpPr/>
          <p:nvPr/>
        </p:nvSpPr>
        <p:spPr>
          <a:xfrm>
            <a:off x="4053786" y="3783271"/>
            <a:ext cx="171093" cy="257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C2C2C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56" name="المستطيل شكل رباعي"/>
          <p:cNvSpPr txBox="1"/>
          <p:nvPr/>
        </p:nvSpPr>
        <p:spPr>
          <a:xfrm>
            <a:off x="4255356" y="3724597"/>
            <a:ext cx="1853255" cy="247830"/>
          </a:xfrm>
          <a:prstGeom prst="rect">
            <a:avLst/>
          </a:prstGeom>
          <a:solidFill>
            <a:srgbClr val="A3D7D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المستطيل شكل رباعي</a:t>
            </a:r>
          </a:p>
        </p:txBody>
      </p:sp>
      <p:sp>
        <p:nvSpPr>
          <p:cNvPr id="1557" name="و"/>
          <p:cNvSpPr txBox="1"/>
          <p:nvPr/>
        </p:nvSpPr>
        <p:spPr>
          <a:xfrm>
            <a:off x="4012402" y="3783271"/>
            <a:ext cx="253861" cy="27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و</a:t>
            </a:r>
          </a:p>
        </p:txBody>
      </p:sp>
      <p:sp>
        <p:nvSpPr>
          <p:cNvPr id="1558" name="المستطيل مضلع محدب"/>
          <p:cNvSpPr txBox="1"/>
          <p:nvPr/>
        </p:nvSpPr>
        <p:spPr>
          <a:xfrm>
            <a:off x="2063069" y="3724597"/>
            <a:ext cx="1938024" cy="24783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 المستطيل مضلع محدب</a:t>
            </a:r>
          </a:p>
        </p:txBody>
      </p:sp>
      <p:grpSp>
        <p:nvGrpSpPr>
          <p:cNvPr id="1562" name="تجميع"/>
          <p:cNvGrpSpPr/>
          <p:nvPr/>
        </p:nvGrpSpPr>
        <p:grpSpPr>
          <a:xfrm>
            <a:off x="671431" y="4341248"/>
            <a:ext cx="6576628" cy="439929"/>
            <a:chOff x="0" y="0"/>
            <a:chExt cx="6576627" cy="439928"/>
          </a:xfrm>
        </p:grpSpPr>
        <p:sp>
          <p:nvSpPr>
            <p:cNvPr id="1559" name="Google Shape;7539;p69"/>
            <p:cNvSpPr/>
            <p:nvPr/>
          </p:nvSpPr>
          <p:spPr>
            <a:xfrm flipH="1" rot="5400000">
              <a:off x="3075121" y="-3067789"/>
              <a:ext cx="426257" cy="657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7540;p69"/>
            <p:cNvSpPr/>
            <p:nvPr/>
          </p:nvSpPr>
          <p:spPr>
            <a:xfrm flipH="1" rot="5400000">
              <a:off x="4568356" y="-1568343"/>
              <a:ext cx="439930" cy="3576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A5C9CE"/>
                  </a:solidFill>
                </a:defRPr>
              </a:pPr>
            </a:p>
          </p:txBody>
        </p:sp>
        <p:sp>
          <p:nvSpPr>
            <p:cNvPr id="1561" name="تكون عبارة الوصل صائبة فقط إذا كانت جميع العبارات المكونة لها صائبة"/>
            <p:cNvSpPr txBox="1"/>
            <p:nvPr/>
          </p:nvSpPr>
          <p:spPr>
            <a:xfrm>
              <a:off x="478394" y="0"/>
              <a:ext cx="5691758" cy="302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تكون عبارة الوصل صائبة فقط إذا كانت جميع العبارات المكونة لها صائبة</a:t>
              </a:r>
            </a:p>
          </p:txBody>
        </p:sp>
      </p:grpSp>
      <p:grpSp>
        <p:nvGrpSpPr>
          <p:cNvPr id="1574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1566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1563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4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5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567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573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1570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1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2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pic>
        <p:nvPicPr>
          <p:cNvPr id="1575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2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1581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1576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7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1578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79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80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1582" name="أهداف الدرس"/>
            <p:cNvSpPr txBox="1"/>
            <p:nvPr/>
          </p:nvSpPr>
          <p:spPr>
            <a:xfrm>
              <a:off x="207754" y="94880"/>
              <a:ext cx="1095509" cy="302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601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1599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1588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1583" name="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584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1585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586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587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1589" name="المفردات"/>
                <p:cNvSpPr txBox="1"/>
                <p:nvPr/>
              </p:nvSpPr>
              <p:spPr>
                <a:xfrm>
                  <a:off x="310905" y="0"/>
                  <a:ext cx="780214" cy="273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159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591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159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9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9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595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1596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1597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1598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1600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4" grpId="11"/>
      <p:bldP build="whole" bldLvl="1" animBg="1" rev="0" advAuto="0" spid="1529" grpId="3"/>
      <p:bldP build="whole" bldLvl="1" animBg="1" rev="0" advAuto="0" spid="1556" grpId="12"/>
      <p:bldP build="whole" bldLvl="1" animBg="1" rev="0" advAuto="0" spid="1555" grpId="14"/>
      <p:bldP build="whole" bldLvl="1" animBg="1" rev="0" advAuto="0" spid="1536" grpId="8"/>
      <p:bldP build="whole" bldLvl="1" animBg="1" rev="0" advAuto="0" spid="1535" grpId="9"/>
      <p:bldP build="whole" bldLvl="1" animBg="1" rev="0" advAuto="0" spid="1540" grpId="5"/>
      <p:bldP build="whole" bldLvl="1" animBg="1" rev="0" advAuto="0" spid="1543" grpId="6"/>
      <p:bldP build="whole" bldLvl="1" animBg="1" rev="0" advAuto="0" spid="1532" grpId="1"/>
      <p:bldP build="whole" bldLvl="1" animBg="1" rev="0" advAuto="0" spid="1528" grpId="2"/>
      <p:bldP build="whole" bldLvl="1" animBg="1" rev="0" advAuto="0" spid="1549" grpId="10"/>
      <p:bldP build="whole" bldLvl="1" animBg="1" rev="0" advAuto="0" spid="1558" grpId="15"/>
      <p:bldP build="whole" bldLvl="1" animBg="1" rev="0" advAuto="0" spid="1537" grpId="4"/>
      <p:bldP build="whole" bldLvl="1" animBg="1" rev="0" advAuto="0" spid="1557" grpId="13"/>
      <p:bldP build="whole" bldLvl="1" animBg="1" rev="0" advAuto="0" spid="1562" grpId="16"/>
      <p:bldP build="whole" bldLvl="1" animBg="1" rev="0" advAuto="0" spid="1544" grpId="7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nline Notebook by Slidesgo">
  <a:themeElements>
    <a:clrScheme name="Online Notebook by Slidesgo">
      <a:dk1>
        <a:srgbClr val="FFFFFF"/>
      </a:dk1>
      <a:lt1>
        <a:srgbClr val="1C4587"/>
      </a:lt1>
      <a:dk2>
        <a:srgbClr val="A7A7A7"/>
      </a:dk2>
      <a:lt2>
        <a:srgbClr val="535353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8F8F8F"/>
      </a:accent5>
      <a:accent6>
        <a:srgbClr val="FFE599"/>
      </a:accent6>
      <a:hlink>
        <a:srgbClr val="0000FF"/>
      </a:hlink>
      <a:folHlink>
        <a:srgbClr val="FF00FF"/>
      </a:folHlink>
    </a:clrScheme>
    <a:fontScheme name="Online Notebook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nline Notebook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nline Notebook by Slidesgo">
  <a:themeElements>
    <a:clrScheme name="Online Notebook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8F8F8F"/>
      </a:accent5>
      <a:accent6>
        <a:srgbClr val="FFE599"/>
      </a:accent6>
      <a:hlink>
        <a:srgbClr val="0000FF"/>
      </a:hlink>
      <a:folHlink>
        <a:srgbClr val="FF00FF"/>
      </a:folHlink>
    </a:clrScheme>
    <a:fontScheme name="Online Notebook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nline Notebook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