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5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4" r:id="rId6"/>
    <p:sldId id="344" r:id="rId7"/>
    <p:sldId id="345" r:id="rId8"/>
    <p:sldId id="351" r:id="rId9"/>
    <p:sldId id="352" r:id="rId10"/>
    <p:sldId id="350" r:id="rId11"/>
    <p:sldId id="347" r:id="rId12"/>
    <p:sldId id="348" r:id="rId13"/>
    <p:sldId id="353" r:id="rId14"/>
    <p:sldId id="349" r:id="rId15"/>
    <p:sldId id="354" r:id="rId16"/>
    <p:sldId id="355" r:id="rId17"/>
    <p:sldId id="356" r:id="rId18"/>
    <p:sldId id="357" r:id="rId19"/>
    <p:sldId id="358" r:id="rId20"/>
    <p:sldId id="359" r:id="rId21"/>
  </p:sldIdLst>
  <p:sldSz cx="12192000" cy="6858000"/>
  <p:notesSz cx="6858000" cy="9144000"/>
  <p:embeddedFontLst>
    <p:embeddedFont>
      <p:font typeface="Anton" panose="020B0604020202020204" charset="0"/>
      <p:regular r:id="rId23"/>
    </p:embeddedFont>
    <p:embeddedFont>
      <p:font typeface="Architects Daughter" panose="020B0604020202020204" charset="0"/>
      <p:regular r:id="rId24"/>
    </p:embeddedFont>
    <p:embeddedFont>
      <p:font typeface="Barlow Condensed" panose="020B0604020202020204" charset="0"/>
      <p:regular r:id="rId25"/>
      <p:bold r:id="rId26"/>
      <p:italic r:id="rId27"/>
      <p:boldItalic r:id="rId28"/>
    </p:embeddedFont>
    <p:embeddedFont>
      <p:font typeface="Barlow Semi Condensed" panose="020B0604020202020204" charset="0"/>
      <p:regular r:id="rId29"/>
      <p:bold r:id="rId30"/>
      <p:italic r:id="rId31"/>
      <p:boldItalic r:id="rId32"/>
    </p:embeddedFont>
    <p:embeddedFont>
      <p:font typeface="Barlow Semi Condensed Medium" panose="020B0604020202020204" charset="0"/>
      <p:regular r:id="rId33"/>
      <p:bold r:id="rId34"/>
      <p:italic r:id="rId35"/>
      <p:boldItalic r:id="rId36"/>
    </p:embeddedFont>
    <p:embeddedFont>
      <p:font typeface="Barlow Semi Condensed SemiBold" panose="020B060402020202020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</p:embeddedFont>
    <p:embeddedFont>
      <p:font typeface="Roboto" panose="02000000000000000000" pitchFamily="2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Google Shape;51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36" name="Google Shape;513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" name="Google Shape;53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5" name="Google Shape;53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5417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" name="Google Shape;53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5" name="Google Shape;53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2483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" name="Google Shape;53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5" name="Google Shape;53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403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" name="Google Shape;53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5" name="Google Shape;53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6514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" name="Google Shape;53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5" name="Google Shape;53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545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" name="Google Shape;53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5" name="Google Shape;53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5954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" name="Google Shape;53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5" name="Google Shape;53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2215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" name="Google Shape;53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5" name="Google Shape;53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6845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" name="Google Shape;53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5" name="Google Shape;53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8519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" name="Google Shape;53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5" name="Google Shape;53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8729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6" name="Google Shape;51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77" name="Google Shape;517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" name="Google Shape;53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5" name="Google Shape;53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8260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7" name="Google Shape;52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08" name="Google Shape;52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" name="Google Shape;52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24" name="Google Shape;52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" name="Google Shape;53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5" name="Google Shape;53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" name="Google Shape;53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5" name="Google Shape;53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725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" name="Google Shape;53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5" name="Google Shape;53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3044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" name="Google Shape;53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5" name="Google Shape;53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8841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" name="Google Shape;53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5" name="Google Shape;53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061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 Cover">
  <p:cSld name="001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 rot="348198">
            <a:off x="10905089" y="607895"/>
            <a:ext cx="458803" cy="6036621"/>
            <a:chOff x="11674040" y="62214"/>
            <a:chExt cx="518260" cy="6722733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11760420" y="65324"/>
              <a:ext cx="431880" cy="6719623"/>
              <a:chOff x="11748685" y="230165"/>
              <a:chExt cx="431880" cy="6719623"/>
            </a:xfrm>
          </p:grpSpPr>
          <p:sp>
            <p:nvSpPr>
              <p:cNvPr id="13" name="Google Shape;13;p2"/>
              <p:cNvSpPr/>
              <p:nvPr/>
            </p:nvSpPr>
            <p:spPr>
              <a:xfrm rot="5397851">
                <a:off x="11484775" y="6254163"/>
                <a:ext cx="959700" cy="431280"/>
              </a:xfrm>
              <a:prstGeom prst="round2SameRect">
                <a:avLst>
                  <a:gd name="adj1" fmla="val 19819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chemeClr val="dk1"/>
                    </a:solidFill>
                    <a:latin typeface="Barlow Semi Condensed SemiBold"/>
                    <a:ea typeface="Barlow Semi Condensed SemiBold"/>
                    <a:cs typeface="Barlow Semi Condensed SemiBold"/>
                    <a:sym typeface="Barlow Semi Condensed SemiBold"/>
                  </a:rPr>
                  <a:t>WEEK 20</a:t>
                </a:r>
                <a:endParaRPr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5397851">
                <a:off x="11484775" y="5294221"/>
                <a:ext cx="959700" cy="431280"/>
              </a:xfrm>
              <a:prstGeom prst="round2SameRect">
                <a:avLst>
                  <a:gd name="adj1" fmla="val 19819"/>
                  <a:gd name="adj2" fmla="val 0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chemeClr val="dk1"/>
                    </a:solidFill>
                    <a:latin typeface="Barlow Semi Condensed SemiBold"/>
                    <a:ea typeface="Barlow Semi Condensed SemiBold"/>
                    <a:cs typeface="Barlow Semi Condensed SemiBold"/>
                    <a:sym typeface="Barlow Semi Condensed SemiBold"/>
                  </a:rPr>
                  <a:t>WEEK 19</a:t>
                </a:r>
                <a:endParaRPr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5397851">
                <a:off x="11484775" y="4334279"/>
                <a:ext cx="959700" cy="431280"/>
              </a:xfrm>
              <a:prstGeom prst="round2SameRect">
                <a:avLst>
                  <a:gd name="adj1" fmla="val 19819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chemeClr val="dk1"/>
                    </a:solidFill>
                    <a:latin typeface="Barlow Semi Condensed SemiBold"/>
                    <a:ea typeface="Barlow Semi Condensed SemiBold"/>
                    <a:cs typeface="Barlow Semi Condensed SemiBold"/>
                    <a:sym typeface="Barlow Semi Condensed SemiBold"/>
                  </a:rPr>
                  <a:t>WEEK 18</a:t>
                </a:r>
                <a:endParaRPr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5397851">
                <a:off x="11484775" y="3374337"/>
                <a:ext cx="959700" cy="431280"/>
              </a:xfrm>
              <a:prstGeom prst="round2SameRect">
                <a:avLst>
                  <a:gd name="adj1" fmla="val 19819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chemeClr val="dk1"/>
                    </a:solidFill>
                    <a:latin typeface="Barlow Semi Condensed SemiBold"/>
                    <a:ea typeface="Barlow Semi Condensed SemiBold"/>
                    <a:cs typeface="Barlow Semi Condensed SemiBold"/>
                    <a:sym typeface="Barlow Semi Condensed SemiBold"/>
                  </a:rPr>
                  <a:t>WEEK 17</a:t>
                </a:r>
                <a:endParaRPr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rot="5397851">
                <a:off x="11484775" y="2414394"/>
                <a:ext cx="959700" cy="431280"/>
              </a:xfrm>
              <a:prstGeom prst="round2SameRect">
                <a:avLst>
                  <a:gd name="adj1" fmla="val 19819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chemeClr val="dk1"/>
                    </a:solidFill>
                    <a:latin typeface="Barlow Semi Condensed SemiBold"/>
                    <a:ea typeface="Barlow Semi Condensed SemiBold"/>
                    <a:cs typeface="Barlow Semi Condensed SemiBold"/>
                    <a:sym typeface="Barlow Semi Condensed SemiBold"/>
                  </a:rPr>
                  <a:t>WEEK 16</a:t>
                </a:r>
                <a:endParaRPr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5397851">
                <a:off x="11484775" y="1454452"/>
                <a:ext cx="959700" cy="431280"/>
              </a:xfrm>
              <a:prstGeom prst="round2SameRect">
                <a:avLst>
                  <a:gd name="adj1" fmla="val 19819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chemeClr val="dk1"/>
                    </a:solidFill>
                    <a:latin typeface="Barlow Semi Condensed SemiBold"/>
                    <a:ea typeface="Barlow Semi Condensed SemiBold"/>
                    <a:cs typeface="Barlow Semi Condensed SemiBold"/>
                    <a:sym typeface="Barlow Semi Condensed SemiBold"/>
                  </a:rPr>
                  <a:t>WEEK 15</a:t>
                </a:r>
                <a:endParaRPr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5397851">
                <a:off x="11484775" y="494510"/>
                <a:ext cx="959700" cy="431280"/>
              </a:xfrm>
              <a:prstGeom prst="round2SameRect">
                <a:avLst>
                  <a:gd name="adj1" fmla="val 19819"/>
                  <a:gd name="adj2" fmla="val 0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chemeClr val="dk1"/>
                    </a:solidFill>
                    <a:latin typeface="Barlow Semi Condensed SemiBold"/>
                    <a:ea typeface="Barlow Semi Condensed SemiBold"/>
                    <a:cs typeface="Barlow Semi Condensed SemiBold"/>
                    <a:sym typeface="Barlow Semi Condensed SemiBold"/>
                  </a:rPr>
                  <a:t>WEEK 14</a:t>
                </a:r>
                <a:endParaRPr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endParaRPr>
              </a:p>
            </p:txBody>
          </p:sp>
        </p:grpSp>
        <p:grpSp>
          <p:nvGrpSpPr>
            <p:cNvPr id="20" name="Google Shape;20;p2"/>
            <p:cNvGrpSpPr/>
            <p:nvPr/>
          </p:nvGrpSpPr>
          <p:grpSpPr>
            <a:xfrm>
              <a:off x="11674040" y="62214"/>
              <a:ext cx="431880" cy="6719623"/>
              <a:chOff x="11748685" y="230165"/>
              <a:chExt cx="431880" cy="6719623"/>
            </a:xfrm>
          </p:grpSpPr>
          <p:sp>
            <p:nvSpPr>
              <p:cNvPr id="21" name="Google Shape;21;p2"/>
              <p:cNvSpPr/>
              <p:nvPr/>
            </p:nvSpPr>
            <p:spPr>
              <a:xfrm rot="5397851">
                <a:off x="11484775" y="6254163"/>
                <a:ext cx="959700" cy="431280"/>
              </a:xfrm>
              <a:prstGeom prst="round2SameRect">
                <a:avLst>
                  <a:gd name="adj1" fmla="val 19819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chemeClr val="dk1"/>
                    </a:solidFill>
                    <a:latin typeface="Barlow Semi Condensed SemiBold"/>
                    <a:ea typeface="Barlow Semi Condensed SemiBold"/>
                    <a:cs typeface="Barlow Semi Condensed SemiBold"/>
                    <a:sym typeface="Barlow Semi Condensed SemiBold"/>
                  </a:rPr>
                  <a:t>WEEK 13</a:t>
                </a:r>
                <a:endParaRPr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5397851">
                <a:off x="11484775" y="5294221"/>
                <a:ext cx="959700" cy="431280"/>
              </a:xfrm>
              <a:prstGeom prst="round2SameRect">
                <a:avLst>
                  <a:gd name="adj1" fmla="val 19819"/>
                  <a:gd name="adj2" fmla="val 0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chemeClr val="dk1"/>
                    </a:solidFill>
                    <a:latin typeface="Barlow Semi Condensed SemiBold"/>
                    <a:ea typeface="Barlow Semi Condensed SemiBold"/>
                    <a:cs typeface="Barlow Semi Condensed SemiBold"/>
                    <a:sym typeface="Barlow Semi Condensed SemiBold"/>
                  </a:rPr>
                  <a:t>WEEK 12</a:t>
                </a:r>
                <a:endParaRPr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 rot="5397851">
                <a:off x="11484775" y="4334279"/>
                <a:ext cx="959700" cy="431280"/>
              </a:xfrm>
              <a:prstGeom prst="round2SameRect">
                <a:avLst>
                  <a:gd name="adj1" fmla="val 19819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chemeClr val="dk1"/>
                    </a:solidFill>
                    <a:latin typeface="Barlow Semi Condensed SemiBold"/>
                    <a:ea typeface="Barlow Semi Condensed SemiBold"/>
                    <a:cs typeface="Barlow Semi Condensed SemiBold"/>
                    <a:sym typeface="Barlow Semi Condensed SemiBold"/>
                  </a:rPr>
                  <a:t>WEEK 11</a:t>
                </a:r>
                <a:endParaRPr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5397851">
                <a:off x="11484775" y="3374337"/>
                <a:ext cx="959700" cy="431280"/>
              </a:xfrm>
              <a:prstGeom prst="round2SameRect">
                <a:avLst>
                  <a:gd name="adj1" fmla="val 19819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chemeClr val="dk1"/>
                    </a:solidFill>
                    <a:latin typeface="Barlow Semi Condensed SemiBold"/>
                    <a:ea typeface="Barlow Semi Condensed SemiBold"/>
                    <a:cs typeface="Barlow Semi Condensed SemiBold"/>
                    <a:sym typeface="Barlow Semi Condensed SemiBold"/>
                  </a:rPr>
                  <a:t>WEEK 10</a:t>
                </a:r>
                <a:endParaRPr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5397851">
                <a:off x="11484775" y="2414394"/>
                <a:ext cx="959700" cy="431280"/>
              </a:xfrm>
              <a:prstGeom prst="round2SameRect">
                <a:avLst>
                  <a:gd name="adj1" fmla="val 19819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chemeClr val="dk1"/>
                    </a:solidFill>
                    <a:latin typeface="Barlow Semi Condensed SemiBold"/>
                    <a:ea typeface="Barlow Semi Condensed SemiBold"/>
                    <a:cs typeface="Barlow Semi Condensed SemiBold"/>
                    <a:sym typeface="Barlow Semi Condensed SemiBold"/>
                  </a:rPr>
                  <a:t>WEEK 9</a:t>
                </a:r>
                <a:endParaRPr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 rot="5397851">
                <a:off x="11484775" y="1454452"/>
                <a:ext cx="959700" cy="431280"/>
              </a:xfrm>
              <a:prstGeom prst="round2SameRect">
                <a:avLst>
                  <a:gd name="adj1" fmla="val 19819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chemeClr val="dk1"/>
                    </a:solidFill>
                    <a:latin typeface="Barlow Semi Condensed SemiBold"/>
                    <a:ea typeface="Barlow Semi Condensed SemiBold"/>
                    <a:cs typeface="Barlow Semi Condensed SemiBold"/>
                    <a:sym typeface="Barlow Semi Condensed SemiBold"/>
                  </a:rPr>
                  <a:t>WEEK 8</a:t>
                </a:r>
                <a:endParaRPr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 rot="5397851">
                <a:off x="11484775" y="494510"/>
                <a:ext cx="959700" cy="431280"/>
              </a:xfrm>
              <a:prstGeom prst="round2SameRect">
                <a:avLst>
                  <a:gd name="adj1" fmla="val 19819"/>
                  <a:gd name="adj2" fmla="val 0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chemeClr val="dk1"/>
                    </a:solidFill>
                    <a:latin typeface="Barlow Semi Condensed SemiBold"/>
                    <a:ea typeface="Barlow Semi Condensed SemiBold"/>
                    <a:cs typeface="Barlow Semi Condensed SemiBold"/>
                    <a:sym typeface="Barlow Semi Condensed SemiBold"/>
                  </a:rPr>
                  <a:t>WEEK 7</a:t>
                </a:r>
                <a:endParaRPr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endParaRPr>
              </a:p>
            </p:txBody>
          </p:sp>
        </p:grpSp>
      </p:grpSp>
      <p:sp>
        <p:nvSpPr>
          <p:cNvPr id="28" name="Google Shape;28;p2"/>
          <p:cNvSpPr/>
          <p:nvPr/>
        </p:nvSpPr>
        <p:spPr>
          <a:xfrm rot="-398920">
            <a:off x="970370" y="418635"/>
            <a:ext cx="4153533" cy="578206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 rot="-398920">
            <a:off x="1122770" y="571035"/>
            <a:ext cx="4153533" cy="578206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 rot="-579047">
            <a:off x="853829" y="570991"/>
            <a:ext cx="4153481" cy="57821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853820" y="481441"/>
            <a:ext cx="4153500" cy="5782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" name="Google Shape;32;p2"/>
          <p:cNvGrpSpPr/>
          <p:nvPr/>
        </p:nvGrpSpPr>
        <p:grpSpPr>
          <a:xfrm rot="614478">
            <a:off x="855319" y="467705"/>
            <a:ext cx="310144" cy="6223998"/>
            <a:chOff x="1056034" y="849356"/>
            <a:chExt cx="310134" cy="6223794"/>
          </a:xfrm>
        </p:grpSpPr>
        <p:grpSp>
          <p:nvGrpSpPr>
            <p:cNvPr id="33" name="Google Shape;33;p2"/>
            <p:cNvGrpSpPr/>
            <p:nvPr/>
          </p:nvGrpSpPr>
          <p:grpSpPr>
            <a:xfrm>
              <a:off x="1056034" y="849356"/>
              <a:ext cx="310134" cy="5874640"/>
              <a:chOff x="1056034" y="849356"/>
              <a:chExt cx="310134" cy="5874640"/>
            </a:xfrm>
          </p:grpSpPr>
          <p:sp>
            <p:nvSpPr>
              <p:cNvPr id="34" name="Google Shape;34;p2"/>
              <p:cNvSpPr/>
              <p:nvPr/>
            </p:nvSpPr>
            <p:spPr>
              <a:xfrm rot="-17275">
                <a:off x="1057889" y="850101"/>
                <a:ext cx="298504" cy="738902"/>
              </a:xfrm>
              <a:prstGeom prst="triangle">
                <a:avLst>
                  <a:gd name="adj" fmla="val 50000"/>
                </a:avLst>
              </a:prstGeom>
              <a:solidFill>
                <a:srgbClr val="FCECD8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-17539">
                <a:off x="1132204" y="850036"/>
                <a:ext cx="149354" cy="369455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369454" extrusionOk="0">
                    <a:moveTo>
                      <a:pt x="0" y="369454"/>
                    </a:moveTo>
                    <a:lnTo>
                      <a:pt x="152400" y="0"/>
                    </a:lnTo>
                    <a:lnTo>
                      <a:pt x="304800" y="369454"/>
                    </a:lnTo>
                    <a:close/>
                  </a:path>
                </a:pathLst>
              </a:custGeom>
              <a:solidFill>
                <a:srgbClr val="0C0D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 rot="-5406226">
                <a:off x="-1355137" y="4007073"/>
                <a:ext cx="5134808" cy="298504"/>
              </a:xfrm>
              <a:prstGeom prst="rect">
                <a:avLst/>
              </a:prstGeom>
              <a:gradFill>
                <a:gsLst>
                  <a:gs pos="0">
                    <a:srgbClr val="FFCB25"/>
                  </a:gs>
                  <a:gs pos="47000">
                    <a:srgbClr val="FFCB25"/>
                  </a:gs>
                  <a:gs pos="76000">
                    <a:srgbClr val="FFE599"/>
                  </a:gs>
                  <a:gs pos="100000">
                    <a:srgbClr val="FFE599"/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7" name="Google Shape;37;p2"/>
              <p:cNvCxnSpPr/>
              <p:nvPr/>
            </p:nvCxnSpPr>
            <p:spPr>
              <a:xfrm rot="10800000">
                <a:off x="1149000" y="1587443"/>
                <a:ext cx="0" cy="5136005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 rot="-10729852">
                <a:off x="1260248" y="1588873"/>
                <a:ext cx="14703" cy="5134805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39" name="Google Shape;39;p2"/>
            <p:cNvSpPr/>
            <p:nvPr/>
          </p:nvSpPr>
          <p:spPr>
            <a:xfrm>
              <a:off x="1060625" y="6798950"/>
              <a:ext cx="301800" cy="274200"/>
            </a:xfrm>
            <a:prstGeom prst="roundRect">
              <a:avLst>
                <a:gd name="adj" fmla="val 16667"/>
              </a:avLst>
            </a:prstGeom>
            <a:solidFill>
              <a:srgbClr val="F4CCC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061368" y="6713150"/>
              <a:ext cx="301800" cy="137100"/>
            </a:xfrm>
            <a:prstGeom prst="rect">
              <a:avLst/>
            </a:prstGeom>
            <a:gradFill>
              <a:gsLst>
                <a:gs pos="0">
                  <a:srgbClr val="CCCCCC"/>
                </a:gs>
                <a:gs pos="13000">
                  <a:srgbClr val="F3F3F3"/>
                </a:gs>
                <a:gs pos="25000">
                  <a:srgbClr val="666666"/>
                </a:gs>
                <a:gs pos="76000">
                  <a:srgbClr val="B7B7B7"/>
                </a:gs>
                <a:gs pos="100000">
                  <a:srgbClr val="F3F3F3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2"/>
          <p:cNvSpPr txBox="1">
            <a:spLocks noGrp="1"/>
          </p:cNvSpPr>
          <p:nvPr>
            <p:ph type="subTitle" idx="1"/>
          </p:nvPr>
        </p:nvSpPr>
        <p:spPr>
          <a:xfrm>
            <a:off x="1338700" y="1025150"/>
            <a:ext cx="3350100" cy="48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chitects Daughter"/>
              <a:buNone/>
              <a:defRPr sz="2700"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"/>
          <p:cNvSpPr/>
          <p:nvPr/>
        </p:nvSpPr>
        <p:spPr>
          <a:xfrm rot="5740847">
            <a:off x="10344395" y="6007483"/>
            <a:ext cx="860727" cy="346094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" name="Google Shape;43;p2"/>
          <p:cNvSpPr/>
          <p:nvPr/>
        </p:nvSpPr>
        <p:spPr>
          <a:xfrm rot="327331" flipH="1">
            <a:off x="5926074" y="325980"/>
            <a:ext cx="4942652" cy="6057823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4" name="Google Shape;44;p2"/>
          <p:cNvSpPr/>
          <p:nvPr/>
        </p:nvSpPr>
        <p:spPr>
          <a:xfrm rot="5740847">
            <a:off x="10430208" y="5150653"/>
            <a:ext cx="860727" cy="346094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" name="Google Shape;45;p2"/>
          <p:cNvSpPr/>
          <p:nvPr/>
        </p:nvSpPr>
        <p:spPr>
          <a:xfrm rot="5740847">
            <a:off x="10516021" y="4293822"/>
            <a:ext cx="860727" cy="346094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" name="Google Shape;46;p2"/>
          <p:cNvSpPr/>
          <p:nvPr/>
        </p:nvSpPr>
        <p:spPr>
          <a:xfrm rot="5740847">
            <a:off x="10601834" y="3436992"/>
            <a:ext cx="860727" cy="346094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7" name="Google Shape;47;p2"/>
          <p:cNvSpPr/>
          <p:nvPr/>
        </p:nvSpPr>
        <p:spPr>
          <a:xfrm rot="5740847">
            <a:off x="10687646" y="2580162"/>
            <a:ext cx="860727" cy="346094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8" name="Google Shape;48;p2"/>
          <p:cNvSpPr/>
          <p:nvPr/>
        </p:nvSpPr>
        <p:spPr>
          <a:xfrm rot="5740847">
            <a:off x="10773459" y="1723332"/>
            <a:ext cx="860727" cy="346094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" name="Google Shape;49;p2"/>
          <p:cNvSpPr/>
          <p:nvPr/>
        </p:nvSpPr>
        <p:spPr>
          <a:xfrm rot="5740847">
            <a:off x="10859272" y="866502"/>
            <a:ext cx="860727" cy="346094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0" name="Google Shape;50;p2"/>
          <p:cNvSpPr/>
          <p:nvPr/>
        </p:nvSpPr>
        <p:spPr>
          <a:xfrm rot="328263">
            <a:off x="6016428" y="154872"/>
            <a:ext cx="371291" cy="602597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"/>
          <p:cNvSpPr/>
          <p:nvPr/>
        </p:nvSpPr>
        <p:spPr>
          <a:xfrm rot="326420" flipH="1">
            <a:off x="5945576" y="344520"/>
            <a:ext cx="4956411" cy="6074547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52" name="Google Shape;52;p2"/>
          <p:cNvGrpSpPr/>
          <p:nvPr/>
        </p:nvGrpSpPr>
        <p:grpSpPr>
          <a:xfrm rot="309000">
            <a:off x="5859857" y="216804"/>
            <a:ext cx="282502" cy="5850686"/>
            <a:chOff x="5869732" y="192255"/>
            <a:chExt cx="432000" cy="6472908"/>
          </a:xfrm>
        </p:grpSpPr>
        <p:grpSp>
          <p:nvGrpSpPr>
            <p:cNvPr id="53" name="Google Shape;53;p2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54" name="Google Shape;54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" name="Google Shape;56;p2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57" name="Google Shape;57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" name="Google Shape;59;p2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60" name="Google Shape;60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" name="Google Shape;62;p2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63" name="Google Shape;63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66" name="Google Shape;66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2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69" name="Google Shape;69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72" name="Google Shape;72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75" name="Google Shape;75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78" name="Google Shape;78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" name="Google Shape;80;p2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81" name="Google Shape;81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" name="Google Shape;83;p2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84" name="Google Shape;84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" name="Google Shape;86;p2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87" name="Google Shape;87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" name="Google Shape;89;p2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90" name="Google Shape;90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 rot="343062">
            <a:off x="6564317" y="1639994"/>
            <a:ext cx="4089245" cy="16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Barlow Semi Condensed Medium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93" name="Google Shape;93;p2"/>
          <p:cNvSpPr txBox="1">
            <a:spLocks noGrp="1"/>
          </p:cNvSpPr>
          <p:nvPr>
            <p:ph type="subTitle" idx="2"/>
          </p:nvPr>
        </p:nvSpPr>
        <p:spPr>
          <a:xfrm rot="343120">
            <a:off x="6429340" y="3499888"/>
            <a:ext cx="4022318" cy="132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94" name="Google Shape;94;p2"/>
          <p:cNvCxnSpPr/>
          <p:nvPr/>
        </p:nvCxnSpPr>
        <p:spPr>
          <a:xfrm rot="343278">
            <a:off x="6438552" y="3375111"/>
            <a:ext cx="4152887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95" name="Google Shape;95;p2">
            <a:hlinkClick r:id="rId2" action="ppaction://hlinksldjump"/>
          </p:cNvPr>
          <p:cNvSpPr/>
          <p:nvPr/>
        </p:nvSpPr>
        <p:spPr>
          <a:xfrm rot="343128">
            <a:off x="6006199" y="465465"/>
            <a:ext cx="5205408" cy="591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 Engage 1">
  <p:cSld name="003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4"/>
          <p:cNvGrpSpPr/>
          <p:nvPr/>
        </p:nvGrpSpPr>
        <p:grpSpPr>
          <a:xfrm>
            <a:off x="11642835" y="65324"/>
            <a:ext cx="549547" cy="6719623"/>
            <a:chOff x="11748685" y="230165"/>
            <a:chExt cx="431880" cy="6719623"/>
          </a:xfrm>
        </p:grpSpPr>
        <p:sp>
          <p:nvSpPr>
            <p:cNvPr id="175" name="Google Shape;175;p4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grpSp>
        <p:nvGrpSpPr>
          <p:cNvPr id="182" name="Google Shape;182;p4"/>
          <p:cNvGrpSpPr/>
          <p:nvPr/>
        </p:nvGrpSpPr>
        <p:grpSpPr>
          <a:xfrm>
            <a:off x="11556455" y="62214"/>
            <a:ext cx="549547" cy="6719623"/>
            <a:chOff x="11748685" y="230165"/>
            <a:chExt cx="431880" cy="6719623"/>
          </a:xfrm>
        </p:grpSpPr>
        <p:sp>
          <p:nvSpPr>
            <p:cNvPr id="183" name="Google Shape;183;p4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13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12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11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10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9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8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7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190" name="Google Shape;190;p4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4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94" name="Google Shape;194;p4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5" name="Google Shape;195;p4"/>
          <p:cNvSpPr/>
          <p:nvPr/>
        </p:nvSpPr>
        <p:spPr>
          <a:xfrm rot="5397421">
            <a:off x="11332375" y="6101763"/>
            <a:ext cx="959700" cy="43128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6" name="Google Shape;196;p4"/>
          <p:cNvSpPr/>
          <p:nvPr/>
        </p:nvSpPr>
        <p:spPr>
          <a:xfrm rot="5397421">
            <a:off x="11332375" y="5141821"/>
            <a:ext cx="959700" cy="43128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7" name="Google Shape;197;p4"/>
          <p:cNvSpPr/>
          <p:nvPr/>
        </p:nvSpPr>
        <p:spPr>
          <a:xfrm rot="5397421">
            <a:off x="11332375" y="4181879"/>
            <a:ext cx="959700" cy="43128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8" name="Google Shape;198;p4"/>
          <p:cNvSpPr/>
          <p:nvPr/>
        </p:nvSpPr>
        <p:spPr>
          <a:xfrm rot="5397421">
            <a:off x="11332375" y="3221937"/>
            <a:ext cx="959700" cy="43128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9" name="Google Shape;199;p4"/>
          <p:cNvSpPr/>
          <p:nvPr/>
        </p:nvSpPr>
        <p:spPr>
          <a:xfrm rot="5397421">
            <a:off x="11332375" y="2261994"/>
            <a:ext cx="959700" cy="43128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0" name="Google Shape;200;p4"/>
          <p:cNvSpPr/>
          <p:nvPr/>
        </p:nvSpPr>
        <p:spPr>
          <a:xfrm rot="5397421">
            <a:off x="11332375" y="1302052"/>
            <a:ext cx="959700" cy="43128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1" name="Google Shape;201;p4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4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203" name="Google Shape;203;p4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204" name="Google Shape;204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4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207" name="Google Shape;207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4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210" name="Google Shape;210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4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213" name="Google Shape;213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" name="Google Shape;215;p4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216" name="Google Shape;216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8" name="Google Shape;218;p4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219" name="Google Shape;219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" name="Google Shape;221;p4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222" name="Google Shape;222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4" name="Google Shape;224;p4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225" name="Google Shape;225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7" name="Google Shape;227;p4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228" name="Google Shape;228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0" name="Google Shape;230;p4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231" name="Google Shape;231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3" name="Google Shape;233;p4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234" name="Google Shape;234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6" name="Google Shape;236;p4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237" name="Google Shape;237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9" name="Google Shape;239;p4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240" name="Google Shape;240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42" name="Google Shape;242;p4"/>
          <p:cNvSpPr/>
          <p:nvPr/>
        </p:nvSpPr>
        <p:spPr>
          <a:xfrm rot="5397421">
            <a:off x="11332375" y="342110"/>
            <a:ext cx="959700" cy="43128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3" name="Google Shape;243;p4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4" name="Google Shape;244;p4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5" name="Google Shape;245;p4">
            <a:hlinkClick r:id="rId2" action="ppaction://hlinksldjump"/>
          </p:cNvPr>
          <p:cNvSpPr/>
          <p:nvPr/>
        </p:nvSpPr>
        <p:spPr>
          <a:xfrm rot="5397851">
            <a:off x="11347130" y="3864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6" name="Google Shape;246;p4">
            <a:hlinkClick r:id="rId3" action="ppaction://hlinksldjump"/>
          </p:cNvPr>
          <p:cNvSpPr/>
          <p:nvPr/>
        </p:nvSpPr>
        <p:spPr>
          <a:xfrm rot="5397851">
            <a:off x="11347130" y="13465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7" name="Google Shape;247;p4">
            <a:hlinkClick r:id="rId4" action="ppaction://hlinksldjump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8" name="Google Shape;248;p4">
            <a:hlinkClick r:id="" action="ppaction://noaction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9" name="Google Shape;249;p4">
            <a:hlinkClick r:id="" action="ppaction://noaction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0" name="Google Shape;250;p4">
            <a:hlinkClick r:id="" action="ppaction://noaction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1" name="Google Shape;251;p4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 Engage 2">
  <p:cSld name="004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grpSp>
        <p:nvGrpSpPr>
          <p:cNvPr id="254" name="Google Shape;254;p5"/>
          <p:cNvGrpSpPr/>
          <p:nvPr/>
        </p:nvGrpSpPr>
        <p:grpSpPr>
          <a:xfrm>
            <a:off x="11642835" y="65324"/>
            <a:ext cx="549547" cy="6719623"/>
            <a:chOff x="11748685" y="230165"/>
            <a:chExt cx="431880" cy="6719623"/>
          </a:xfrm>
        </p:grpSpPr>
        <p:sp>
          <p:nvSpPr>
            <p:cNvPr id="255" name="Google Shape;255;p5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grpSp>
        <p:nvGrpSpPr>
          <p:cNvPr id="262" name="Google Shape;262;p5"/>
          <p:cNvGrpSpPr/>
          <p:nvPr/>
        </p:nvGrpSpPr>
        <p:grpSpPr>
          <a:xfrm>
            <a:off x="11556455" y="62214"/>
            <a:ext cx="549547" cy="6719623"/>
            <a:chOff x="11748685" y="230165"/>
            <a:chExt cx="431880" cy="6719623"/>
          </a:xfrm>
        </p:grpSpPr>
        <p:sp>
          <p:nvSpPr>
            <p:cNvPr id="263" name="Google Shape;263;p5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13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12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11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10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9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8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69" name="Google Shape;269;p5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7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270" name="Google Shape;270;p5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5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sz="1100" b="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3" name="Google Shape;273;p5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sz="1100" b="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4" name="Google Shape;274;p5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sz="1100" b="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5" name="Google Shape;275;p5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sz="1100" b="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6" name="Google Shape;276;p5"/>
          <p:cNvSpPr/>
          <p:nvPr/>
        </p:nvSpPr>
        <p:spPr>
          <a:xfrm rot="5397851">
            <a:off x="11332255" y="22619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sz="1100" b="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7" name="Google Shape;277;p5"/>
          <p:cNvSpPr/>
          <p:nvPr/>
        </p:nvSpPr>
        <p:spPr>
          <a:xfrm rot="5397851">
            <a:off x="11332255" y="13019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sz="1100" b="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8" name="Google Shape;278;p5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5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grpSp>
        <p:nvGrpSpPr>
          <p:cNvPr id="280" name="Google Shape;280;p5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281" name="Google Shape;281;p5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282" name="Google Shape;282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5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285" name="Google Shape;285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7" name="Google Shape;287;p5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288" name="Google Shape;288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0" name="Google Shape;290;p5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291" name="Google Shape;291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3" name="Google Shape;293;p5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294" name="Google Shape;294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6" name="Google Shape;296;p5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297" name="Google Shape;297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9" name="Google Shape;299;p5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300" name="Google Shape;300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2" name="Google Shape;302;p5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303" name="Google Shape;303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5" name="Google Shape;305;p5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306" name="Google Shape;306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8" name="Google Shape;308;p5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309" name="Google Shape;309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1" name="Google Shape;311;p5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312" name="Google Shape;312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4" name="Google Shape;314;p5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315" name="Google Shape;315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7" name="Google Shape;317;p5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318" name="Google Shape;318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20" name="Google Shape;320;p5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321" name="Google Shape;321;p5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sz="1100" b="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2" name="Google Shape;322;p5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23" name="Google Shape;323;p5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24" name="Google Shape;324;p5">
            <a:hlinkClick r:id="rId2" action="ppaction://hlinksldjump"/>
          </p:cNvPr>
          <p:cNvSpPr/>
          <p:nvPr/>
        </p:nvSpPr>
        <p:spPr>
          <a:xfrm rot="5397851">
            <a:off x="-130020" y="34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5" name="Google Shape;325;p5">
            <a:hlinkClick r:id="rId3" action="ppaction://hlinksldjump"/>
          </p:cNvPr>
          <p:cNvSpPr/>
          <p:nvPr/>
        </p:nvSpPr>
        <p:spPr>
          <a:xfrm rot="5397851">
            <a:off x="11347130" y="13465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6" name="Google Shape;326;p5">
            <a:hlinkClick r:id="rId4" action="ppaction://hlinksldjump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7" name="Google Shape;327;p5">
            <a:hlinkClick r:id="" action="ppaction://noaction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8" name="Google Shape;328;p5">
            <a:hlinkClick r:id="" action="ppaction://noaction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9" name="Google Shape;329;p5">
            <a:hlinkClick r:id="" action="ppaction://noaction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0" name="Google Shape;330;p5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 Engage 3">
  <p:cSld name="005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grpSp>
        <p:nvGrpSpPr>
          <p:cNvPr id="333" name="Google Shape;333;p6"/>
          <p:cNvGrpSpPr/>
          <p:nvPr/>
        </p:nvGrpSpPr>
        <p:grpSpPr>
          <a:xfrm>
            <a:off x="11642835" y="65324"/>
            <a:ext cx="549547" cy="6719623"/>
            <a:chOff x="11748685" y="230165"/>
            <a:chExt cx="431880" cy="6719623"/>
          </a:xfrm>
        </p:grpSpPr>
        <p:sp>
          <p:nvSpPr>
            <p:cNvPr id="334" name="Google Shape;334;p6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35" name="Google Shape;335;p6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grpSp>
        <p:nvGrpSpPr>
          <p:cNvPr id="341" name="Google Shape;341;p6"/>
          <p:cNvGrpSpPr/>
          <p:nvPr/>
        </p:nvGrpSpPr>
        <p:grpSpPr>
          <a:xfrm>
            <a:off x="11556455" y="62214"/>
            <a:ext cx="549547" cy="6719623"/>
            <a:chOff x="11748685" y="230165"/>
            <a:chExt cx="431880" cy="6719623"/>
          </a:xfrm>
        </p:grpSpPr>
        <p:sp>
          <p:nvSpPr>
            <p:cNvPr id="342" name="Google Shape;342;p6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13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12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11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10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9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8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7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349" name="Google Shape;349;p6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6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sz="1100" b="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51" name="Google Shape;351;p6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6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sz="1100" b="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53" name="Google Shape;353;p6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sz="1100" b="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54" name="Google Shape;354;p6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sz="1100" b="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55" name="Google Shape;355;p6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sz="1100" b="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56" name="Google Shape;356;p6"/>
          <p:cNvSpPr/>
          <p:nvPr/>
        </p:nvSpPr>
        <p:spPr>
          <a:xfrm rot="5397851">
            <a:off x="11332255" y="22619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sz="1100" b="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57" name="Google Shape;357;p6"/>
          <p:cNvSpPr/>
          <p:nvPr/>
        </p:nvSpPr>
        <p:spPr>
          <a:xfrm rot="5397851">
            <a:off x="11332255" y="13019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sz="1100" b="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58" name="Google Shape;358;p6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6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0" name="Google Shape;360;p6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361" name="Google Shape;361;p6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362" name="Google Shape;362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4" name="Google Shape;364;p6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365" name="Google Shape;365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7" name="Google Shape;367;p6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368" name="Google Shape;368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0" name="Google Shape;370;p6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371" name="Google Shape;371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3" name="Google Shape;373;p6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374" name="Google Shape;374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6" name="Google Shape;376;p6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377" name="Google Shape;377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9" name="Google Shape;379;p6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380" name="Google Shape;380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2" name="Google Shape;382;p6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383" name="Google Shape;383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5" name="Google Shape;385;p6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386" name="Google Shape;386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8" name="Google Shape;388;p6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389" name="Google Shape;389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1" name="Google Shape;391;p6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392" name="Google Shape;392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4" name="Google Shape;394;p6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395" name="Google Shape;395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7" name="Google Shape;397;p6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398" name="Google Shape;398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00" name="Google Shape;400;p6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401" name="Google Shape;401;p6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6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3" name="Google Shape;403;p6">
            <a:hlinkClick r:id="rId2" action="ppaction://hlinksldjump"/>
          </p:cNvPr>
          <p:cNvSpPr/>
          <p:nvPr/>
        </p:nvSpPr>
        <p:spPr>
          <a:xfrm rot="5397851">
            <a:off x="11347130" y="13465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4" name="Google Shape;404;p6">
            <a:hlinkClick r:id="rId3" action="ppaction://hlinksldjump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5" name="Google Shape;405;p6">
            <a:hlinkClick r:id="" action="ppaction://noaction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6" name="Google Shape;406;p6">
            <a:hlinkClick r:id="" action="ppaction://noaction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7" name="Google Shape;407;p6">
            <a:hlinkClick r:id="" action="ppaction://noaction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8" name="Google Shape;408;p6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9" name="Google Shape;409;p6">
            <a:hlinkClick r:id="rId4" action="ppaction://hlinksldjump"/>
          </p:cNvPr>
          <p:cNvSpPr/>
          <p:nvPr/>
        </p:nvSpPr>
        <p:spPr>
          <a:xfrm rot="5397851">
            <a:off x="-130020" y="34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 Explore 3">
  <p:cSld name="008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9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0" name="Google Shape;570;p9"/>
          <p:cNvGrpSpPr/>
          <p:nvPr/>
        </p:nvGrpSpPr>
        <p:grpSpPr>
          <a:xfrm>
            <a:off x="11642835" y="65324"/>
            <a:ext cx="549547" cy="6719623"/>
            <a:chOff x="11748685" y="230165"/>
            <a:chExt cx="431880" cy="6719623"/>
          </a:xfrm>
        </p:grpSpPr>
        <p:sp>
          <p:nvSpPr>
            <p:cNvPr id="571" name="Google Shape;571;p9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572" name="Google Shape;572;p9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573" name="Google Shape;573;p9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574" name="Google Shape;574;p9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575" name="Google Shape;575;p9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576" name="Google Shape;576;p9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577" name="Google Shape;577;p9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grpSp>
        <p:nvGrpSpPr>
          <p:cNvPr id="578" name="Google Shape;578;p9"/>
          <p:cNvGrpSpPr/>
          <p:nvPr/>
        </p:nvGrpSpPr>
        <p:grpSpPr>
          <a:xfrm>
            <a:off x="11556455" y="62214"/>
            <a:ext cx="549547" cy="6719623"/>
            <a:chOff x="11748685" y="230165"/>
            <a:chExt cx="431880" cy="6719623"/>
          </a:xfrm>
        </p:grpSpPr>
        <p:sp>
          <p:nvSpPr>
            <p:cNvPr id="579" name="Google Shape;579;p9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13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580" name="Google Shape;580;p9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12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581" name="Google Shape;581;p9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11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582" name="Google Shape;582;p9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10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583" name="Google Shape;583;p9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9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584" name="Google Shape;584;p9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8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585" name="Google Shape;585;p9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7</a:t>
              </a:r>
              <a:endParaRPr sz="1100" b="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586" name="Google Shape;586;p9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87" name="Google Shape;587;p9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sz="1100" b="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88" name="Google Shape;588;p9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sz="1100" b="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89" name="Google Shape;589;p9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9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sz="1100" b="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91" name="Google Shape;591;p9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sz="1100" b="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92" name="Google Shape;592;p9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sz="1100" b="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93" name="Google Shape;593;p9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sz="1100" b="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94" name="Google Shape;594;p9"/>
          <p:cNvSpPr/>
          <p:nvPr/>
        </p:nvSpPr>
        <p:spPr>
          <a:xfrm rot="5397851">
            <a:off x="11332255" y="22619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sz="1100" b="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95" name="Google Shape;595;p9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9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9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598" name="Google Shape;598;p9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599" name="Google Shape;599;p9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600" name="Google Shape;600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2" name="Google Shape;602;p9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603" name="Google Shape;603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5" name="Google Shape;605;p9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606" name="Google Shape;606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8" name="Google Shape;608;p9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609" name="Google Shape;609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1" name="Google Shape;611;p9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612" name="Google Shape;612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4" name="Google Shape;614;p9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615" name="Google Shape;615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7" name="Google Shape;617;p9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618" name="Google Shape;618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0" name="Google Shape;620;p9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621" name="Google Shape;621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3" name="Google Shape;623;p9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624" name="Google Shape;624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6" name="Google Shape;626;p9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627" name="Google Shape;627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9" name="Google Shape;629;p9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630" name="Google Shape;630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2" name="Google Shape;632;p9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633" name="Google Shape;633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5" name="Google Shape;635;p9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636" name="Google Shape;636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38" name="Google Shape;638;p9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39" name="Google Shape;639;p9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40" name="Google Shape;640;p9">
            <a:hlinkClick r:id="rId2" action="ppaction://hlinksldjump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41" name="Google Shape;641;p9">
            <a:hlinkClick r:id="" action="ppaction://noaction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42" name="Google Shape;642;p9">
            <a:hlinkClick r:id="" action="ppaction://noaction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43" name="Google Shape;643;p9">
            <a:hlinkClick r:id="" action="ppaction://noaction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44" name="Google Shape;644;p9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45" name="Google Shape;645;p9">
            <a:hlinkClick r:id="rId3" action="ppaction://hlinksldjump"/>
          </p:cNvPr>
          <p:cNvSpPr/>
          <p:nvPr/>
        </p:nvSpPr>
        <p:spPr>
          <a:xfrm rot="5397851">
            <a:off x="-138220" y="3864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46" name="Google Shape;646;p9">
            <a:hlinkClick r:id="rId4" action="ppaction://hlinksldjump"/>
          </p:cNvPr>
          <p:cNvSpPr/>
          <p:nvPr/>
        </p:nvSpPr>
        <p:spPr>
          <a:xfrm rot="5397851">
            <a:off x="-138220" y="13465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 b="0" i="0" u="none" strike="noStrike" cap="none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 b="0" i="0" u="none" strike="noStrike" cap="none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 b="0" i="0" u="none" strike="noStrike" cap="none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 b="0" i="0" u="none" strike="noStrike" cap="none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 b="0" i="0" u="none" strike="noStrike" cap="none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 b="0" i="0" u="none" strike="noStrike" cap="none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 b="0" i="0" u="none" strike="noStrike" cap="none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 b="0" i="0" u="none" strike="noStrike" cap="none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 b="0" i="0" u="none" strike="noStrike" cap="none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●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○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■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●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○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■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●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○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Barlow Semi Condensed"/>
              <a:buChar char="■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5792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 b="0" i="0" u="none" strike="noStrike" cap="none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" Target="slide6.xm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9.png"/><Relationship Id="rId10" Type="http://schemas.openxmlformats.org/officeDocument/2006/relationships/image" Target="../media/image41.png"/><Relationship Id="rId4" Type="http://schemas.openxmlformats.org/officeDocument/2006/relationships/slide" Target="slide15.xml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slide" Target="slide6.xml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9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slide" Target="slide15.xml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9.png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slide" Target="slide6.xml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9.png"/><Relationship Id="rId10" Type="http://schemas.openxmlformats.org/officeDocument/2006/relationships/image" Target="../media/image60.png"/><Relationship Id="rId4" Type="http://schemas.openxmlformats.org/officeDocument/2006/relationships/slide" Target="slide16.xml"/><Relationship Id="rId9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slide" Target="slide6.xml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9.png"/><Relationship Id="rId10" Type="http://schemas.openxmlformats.org/officeDocument/2006/relationships/image" Target="../media/image67.png"/><Relationship Id="rId4" Type="http://schemas.openxmlformats.org/officeDocument/2006/relationships/slide" Target="slide15.xml"/><Relationship Id="rId9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slide" Target="slide6.xml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9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slide" Target="slide17.xml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slide" Target="slide6.xml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9.png"/><Relationship Id="rId10" Type="http://schemas.openxmlformats.org/officeDocument/2006/relationships/image" Target="../media/image83.png"/><Relationship Id="rId4" Type="http://schemas.openxmlformats.org/officeDocument/2006/relationships/slide" Target="slide19.xml"/><Relationship Id="rId9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slide" Target="slide6.xml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9.png"/><Relationship Id="rId9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4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5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2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slide" Target="slide15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slide" Target="slide15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6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slide" Target="slide15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6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slide" Target="slide15.xml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6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slide" Target="slide6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slide" Target="slide15.xml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5.png"/><Relationship Id="rId3" Type="http://schemas.openxmlformats.org/officeDocument/2006/relationships/slide" Target="slide6.xml"/><Relationship Id="rId7" Type="http://schemas.openxmlformats.org/officeDocument/2006/relationships/image" Target="../media/image24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33.png"/><Relationship Id="rId5" Type="http://schemas.openxmlformats.org/officeDocument/2006/relationships/image" Target="../media/image9.png"/><Relationship Id="rId10" Type="http://schemas.openxmlformats.org/officeDocument/2006/relationships/image" Target="../media/image27.png"/><Relationship Id="rId4" Type="http://schemas.openxmlformats.org/officeDocument/2006/relationships/slide" Target="slide15.xml"/><Relationship Id="rId9" Type="http://schemas.openxmlformats.org/officeDocument/2006/relationships/image" Target="../media/image26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Google Shape;5138;p69">
            <a:hlinkClick r:id="rId3" action="ppaction://hlinksldjump"/>
          </p:cNvPr>
          <p:cNvSpPr/>
          <p:nvPr/>
        </p:nvSpPr>
        <p:spPr>
          <a:xfrm rot="350645">
            <a:off x="6178464" y="310507"/>
            <a:ext cx="5035270" cy="598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671BF60-68EB-48C2-A3B1-8E18E589AB6A}"/>
              </a:ext>
            </a:extLst>
          </p:cNvPr>
          <p:cNvSpPr txBox="1"/>
          <p:nvPr/>
        </p:nvSpPr>
        <p:spPr>
          <a:xfrm rot="310508">
            <a:off x="7007087" y="1580321"/>
            <a:ext cx="30612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>
                <a:solidFill>
                  <a:schemeClr val="accent1"/>
                </a:solidFill>
                <a:cs typeface="Akhbar MT" pitchFamily="2" charset="-78"/>
              </a:rPr>
              <a:t>الفصل الأول </a:t>
            </a:r>
          </a:p>
          <a:p>
            <a:pPr algn="ctr"/>
            <a:r>
              <a:rPr lang="ar-SA" sz="4000" dirty="0">
                <a:solidFill>
                  <a:schemeClr val="accent1"/>
                </a:solidFill>
                <a:cs typeface="Akhbar MT" pitchFamily="2" charset="-78"/>
              </a:rPr>
              <a:t>التبرير والبرهان </a:t>
            </a:r>
            <a:endParaRPr lang="en-US" sz="4000" dirty="0">
              <a:solidFill>
                <a:schemeClr val="accent1"/>
              </a:solidFill>
              <a:cs typeface="Akhbar MT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5DC87EF-86B6-46EE-9548-9D50F0489E93}"/>
              </a:ext>
            </a:extLst>
          </p:cNvPr>
          <p:cNvSpPr txBox="1"/>
          <p:nvPr/>
        </p:nvSpPr>
        <p:spPr>
          <a:xfrm rot="310508">
            <a:off x="6732105" y="3869634"/>
            <a:ext cx="30612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>
                <a:solidFill>
                  <a:schemeClr val="accent1"/>
                </a:solidFill>
                <a:cs typeface="Akhbar MT" pitchFamily="2" charset="-78"/>
              </a:rPr>
              <a:t>الدرس الثاني </a:t>
            </a:r>
          </a:p>
          <a:p>
            <a:pPr algn="ctr"/>
            <a:r>
              <a:rPr lang="ar-SA" sz="4000" dirty="0">
                <a:solidFill>
                  <a:schemeClr val="accent1"/>
                </a:solidFill>
                <a:cs typeface="Akhbar MT" pitchFamily="2" charset="-78"/>
              </a:rPr>
              <a:t>المنطق </a:t>
            </a:r>
            <a:endParaRPr lang="en-US" sz="4000" dirty="0">
              <a:solidFill>
                <a:schemeClr val="accent1"/>
              </a:solidFill>
              <a:cs typeface="Akhbar MT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83AC395-0E7C-4FB9-BF6D-D6AF0373452B}"/>
              </a:ext>
            </a:extLst>
          </p:cNvPr>
          <p:cNvSpPr txBox="1"/>
          <p:nvPr/>
        </p:nvSpPr>
        <p:spPr>
          <a:xfrm>
            <a:off x="1371600" y="2315817"/>
            <a:ext cx="31317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dirty="0">
                <a:solidFill>
                  <a:schemeClr val="accent5">
                    <a:lumMod val="50000"/>
                  </a:schemeClr>
                </a:solidFill>
                <a:cs typeface="DecoType Thuluth" panose="02010000000000000000" pitchFamily="2" charset="-78"/>
              </a:rPr>
              <a:t>من جد وجد </a:t>
            </a:r>
          </a:p>
          <a:p>
            <a:pPr algn="ctr"/>
            <a:r>
              <a:rPr lang="ar-SA" sz="5400" dirty="0">
                <a:solidFill>
                  <a:schemeClr val="accent5">
                    <a:lumMod val="50000"/>
                  </a:schemeClr>
                </a:solidFill>
                <a:cs typeface="DecoType Thuluth" panose="02010000000000000000" pitchFamily="2" charset="-78"/>
              </a:rPr>
              <a:t>ومن زرع حصد</a:t>
            </a:r>
            <a:endParaRPr lang="en-US" sz="5400" dirty="0">
              <a:solidFill>
                <a:schemeClr val="accent5">
                  <a:lumMod val="50000"/>
                </a:schemeClr>
              </a:solidFill>
              <a:cs typeface="DecoType Thuluth" panose="02010000000000000000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2" name="Google Shape;5312;p77">
            <a:hlinkClick r:id="rId3" action="ppaction://hlinksldjump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3" name="Google Shape;5313;p77">
            <a:hlinkClick r:id="rId4" action="ppaction://hlinksldjump"/>
          </p:cNvPr>
          <p:cNvSpPr/>
          <p:nvPr/>
        </p:nvSpPr>
        <p:spPr>
          <a:xfrm>
            <a:off x="11651388" y="19944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4" name="Google Shape;5314;p77">
            <a:hlinkClick r:id="" action="ppaction://noaction"/>
          </p:cNvPr>
          <p:cNvSpPr/>
          <p:nvPr/>
        </p:nvSpPr>
        <p:spPr>
          <a:xfrm>
            <a:off x="11651388" y="29505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5" name="Google Shape;5315;p77">
            <a:hlinkClick r:id="" action="ppaction://noaction"/>
          </p:cNvPr>
          <p:cNvSpPr/>
          <p:nvPr/>
        </p:nvSpPr>
        <p:spPr>
          <a:xfrm>
            <a:off x="11651388" y="3906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6" name="Google Shape;5316;p77">
            <a:hlinkClick r:id="" action="ppaction://noaction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7" name="Google Shape;5317;p77">
            <a:hlinkClick r:id="" action="ppaction://noaction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C9D7D44-D2EC-4DB3-B8E1-F01A70AC34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69"/>
          <a:stretch/>
        </p:blipFill>
        <p:spPr>
          <a:xfrm>
            <a:off x="467139" y="63172"/>
            <a:ext cx="11184249" cy="66919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FF50A8A-FDCD-4CC1-A38B-5F1E305AAA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6946" y="205901"/>
            <a:ext cx="7807724" cy="287958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92532C4-043A-4513-BD25-C5D758B697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3648" y="3088598"/>
            <a:ext cx="7921633" cy="89717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BD4738F-AB18-44DF-AF6B-7F7B4991F2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3830" y="4066899"/>
            <a:ext cx="1860897" cy="149703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1D8C693-9EA3-48BA-9F1D-2B2D034E11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2758" y="4040686"/>
            <a:ext cx="2567774" cy="215361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97C8E60-92D3-46AE-AD0B-032B80E567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3850" y="4058970"/>
            <a:ext cx="2567774" cy="214326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3BCB753-A43A-456F-A047-E2FB9E2B32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87968" y="926535"/>
            <a:ext cx="2162477" cy="43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2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2" name="Google Shape;5312;p77">
            <a:hlinkClick r:id="rId3" action="ppaction://hlinksldjump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3" name="Google Shape;5313;p77">
            <a:hlinkClick r:id="rId4" action="ppaction://hlinksldjump"/>
          </p:cNvPr>
          <p:cNvSpPr/>
          <p:nvPr/>
        </p:nvSpPr>
        <p:spPr>
          <a:xfrm>
            <a:off x="11651388" y="19944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4" name="Google Shape;5314;p77">
            <a:hlinkClick r:id="" action="ppaction://noaction"/>
          </p:cNvPr>
          <p:cNvSpPr/>
          <p:nvPr/>
        </p:nvSpPr>
        <p:spPr>
          <a:xfrm>
            <a:off x="11651388" y="29505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5" name="Google Shape;5315;p77">
            <a:hlinkClick r:id="" action="ppaction://noaction"/>
          </p:cNvPr>
          <p:cNvSpPr/>
          <p:nvPr/>
        </p:nvSpPr>
        <p:spPr>
          <a:xfrm>
            <a:off x="11651388" y="3906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6" name="Google Shape;5316;p77">
            <a:hlinkClick r:id="" action="ppaction://noaction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7" name="Google Shape;5317;p77">
            <a:hlinkClick r:id="" action="ppaction://noaction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C9D7D44-D2EC-4DB3-B8E1-F01A70AC34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69"/>
          <a:stretch/>
        </p:blipFill>
        <p:spPr>
          <a:xfrm>
            <a:off x="467139" y="-19878"/>
            <a:ext cx="11184249" cy="66919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0A82B1A-7072-4955-BF26-A5E73DE9D1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3271" y="303730"/>
            <a:ext cx="8771983" cy="58942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A9F3345-89BE-4B3B-8356-9CAF51D747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9898" y="1032300"/>
            <a:ext cx="4483283" cy="76820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79A2835-4638-4F23-8AC0-7DBE13A3D8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2213" y="1842402"/>
            <a:ext cx="3418652" cy="58942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4D18A31-E19F-4A09-8205-7BCFB54542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9898" y="2584115"/>
            <a:ext cx="4092423" cy="76820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DB1B7F5-F575-4165-92FE-78BDDD9B43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6389" y="2709295"/>
            <a:ext cx="4358976" cy="58942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FC685FF-4B25-4BDD-AE6C-B5E078BF59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9898" y="3408249"/>
            <a:ext cx="4092424" cy="77686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4169A44F-674F-4538-B251-BA8BB53154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95301" y="3220689"/>
            <a:ext cx="2140575" cy="1758815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57950F57-3C7C-4228-95D7-AFE9E0D152D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889" t="3325" r="7471" b="-1"/>
          <a:stretch/>
        </p:blipFill>
        <p:spPr>
          <a:xfrm>
            <a:off x="3521410" y="3244419"/>
            <a:ext cx="1006307" cy="175873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AEF9777-C5EB-4FF4-8454-65D20B0B976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52830" y="4241047"/>
            <a:ext cx="4092424" cy="76210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655A69BD-8CBB-4474-A9FC-C2D74A9F81E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06965" y="5073845"/>
            <a:ext cx="4115356" cy="77163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AEDDDD63-E6EF-4BBA-811C-30B19B2BCBC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27716" y="3244419"/>
            <a:ext cx="1162755" cy="178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6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2" name="Google Shape;5312;p77">
            <a:hlinkClick r:id="rId3" action="ppaction://hlinksldjump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3" name="Google Shape;5313;p77">
            <a:hlinkClick r:id="rId4" action="ppaction://hlinksldjump"/>
          </p:cNvPr>
          <p:cNvSpPr/>
          <p:nvPr/>
        </p:nvSpPr>
        <p:spPr>
          <a:xfrm>
            <a:off x="11651388" y="19944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4" name="Google Shape;5314;p77">
            <a:hlinkClick r:id="" action="ppaction://noaction"/>
          </p:cNvPr>
          <p:cNvSpPr/>
          <p:nvPr/>
        </p:nvSpPr>
        <p:spPr>
          <a:xfrm>
            <a:off x="11651388" y="29505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5" name="Google Shape;5315;p77">
            <a:hlinkClick r:id="" action="ppaction://noaction"/>
          </p:cNvPr>
          <p:cNvSpPr/>
          <p:nvPr/>
        </p:nvSpPr>
        <p:spPr>
          <a:xfrm>
            <a:off x="11651388" y="3906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6" name="Google Shape;5316;p77">
            <a:hlinkClick r:id="" action="ppaction://noaction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7" name="Google Shape;5317;p77">
            <a:hlinkClick r:id="" action="ppaction://noaction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DF9CBE3-C544-45DC-B74B-554E7B98C5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69"/>
          <a:stretch/>
        </p:blipFill>
        <p:spPr>
          <a:xfrm>
            <a:off x="467139" y="83050"/>
            <a:ext cx="11184249" cy="66919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22FBC31-A0B1-4D7B-8472-943AA3DC6F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773" y="493400"/>
            <a:ext cx="2773569" cy="74051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4442ACA-0128-4E57-834C-F54AABF91D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2543" y="1401546"/>
            <a:ext cx="4222799" cy="58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6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2" name="Google Shape;5312;p77">
            <a:hlinkClick r:id="rId3" action="ppaction://hlinksldjump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3" name="Google Shape;5313;p77">
            <a:hlinkClick r:id="rId4" action="ppaction://hlinksldjump"/>
          </p:cNvPr>
          <p:cNvSpPr/>
          <p:nvPr/>
        </p:nvSpPr>
        <p:spPr>
          <a:xfrm>
            <a:off x="11651388" y="19944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4" name="Google Shape;5314;p77">
            <a:hlinkClick r:id="" action="ppaction://noaction"/>
          </p:cNvPr>
          <p:cNvSpPr/>
          <p:nvPr/>
        </p:nvSpPr>
        <p:spPr>
          <a:xfrm>
            <a:off x="11651388" y="29505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5" name="Google Shape;5315;p77">
            <a:hlinkClick r:id="" action="ppaction://noaction"/>
          </p:cNvPr>
          <p:cNvSpPr/>
          <p:nvPr/>
        </p:nvSpPr>
        <p:spPr>
          <a:xfrm>
            <a:off x="11651388" y="3906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6" name="Google Shape;5316;p77">
            <a:hlinkClick r:id="" action="ppaction://noaction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7" name="Google Shape;5317;p77">
            <a:hlinkClick r:id="" action="ppaction://noaction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1E22403-D587-42AC-A24E-3BB264CCDA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69"/>
          <a:stretch/>
        </p:blipFill>
        <p:spPr>
          <a:xfrm>
            <a:off x="467139" y="83050"/>
            <a:ext cx="11184249" cy="66919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AC4E900-D17D-46C4-9675-232A2F002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1710" y="518958"/>
            <a:ext cx="9165021" cy="51334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EEFD28F-3854-435C-A575-03FC76C2EB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0292" y="1126615"/>
            <a:ext cx="5671796" cy="51334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308DA57-BF13-40E1-9A2B-41D45DB985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6656" y="1804912"/>
            <a:ext cx="4894288" cy="110068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3070FF4-5E68-4571-B3DD-6194C2878C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4731" y="2386659"/>
            <a:ext cx="3182789" cy="262168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D437289-E3EB-42B8-804B-F60BE0CE88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6656" y="3251354"/>
            <a:ext cx="4486311" cy="95609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647ED4B-1DD1-4374-98DA-76C0CDA398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3743" y="1706550"/>
            <a:ext cx="2114845" cy="502990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6EDB264-952F-4B99-A68C-9C2DA181BE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8520" y="4419780"/>
            <a:ext cx="2359636" cy="200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2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2" name="Google Shape;5312;p77">
            <a:hlinkClick r:id="rId3" action="ppaction://hlinksldjump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3" name="Google Shape;5313;p77">
            <a:hlinkClick r:id="rId4" action="ppaction://hlinksldjump"/>
          </p:cNvPr>
          <p:cNvSpPr/>
          <p:nvPr/>
        </p:nvSpPr>
        <p:spPr>
          <a:xfrm>
            <a:off x="11651388" y="19944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4" name="Google Shape;5314;p77">
            <a:hlinkClick r:id="" action="ppaction://noaction"/>
          </p:cNvPr>
          <p:cNvSpPr/>
          <p:nvPr/>
        </p:nvSpPr>
        <p:spPr>
          <a:xfrm>
            <a:off x="11651388" y="29505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5" name="Google Shape;5315;p77">
            <a:hlinkClick r:id="" action="ppaction://noaction"/>
          </p:cNvPr>
          <p:cNvSpPr/>
          <p:nvPr/>
        </p:nvSpPr>
        <p:spPr>
          <a:xfrm>
            <a:off x="11651388" y="3906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6" name="Google Shape;5316;p77">
            <a:hlinkClick r:id="" action="ppaction://noaction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7" name="Google Shape;5317;p77">
            <a:hlinkClick r:id="" action="ppaction://noaction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1E22403-D587-42AC-A24E-3BB264CCDA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69"/>
          <a:stretch/>
        </p:blipFill>
        <p:spPr>
          <a:xfrm>
            <a:off x="467139" y="35137"/>
            <a:ext cx="11184249" cy="66919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421B3D4-25CB-4016-8D39-CA82623DB5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3201" y="554250"/>
            <a:ext cx="5165272" cy="9561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C81D92F-EAD3-4F37-9E61-CF8A3C262F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2485" y="1626650"/>
            <a:ext cx="2796591" cy="95609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5FA5E85-9D14-468E-9764-3B15BFE03A1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6372"/>
          <a:stretch/>
        </p:blipFill>
        <p:spPr>
          <a:xfrm>
            <a:off x="4771843" y="2754517"/>
            <a:ext cx="4317233" cy="42600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1ECA080-CB5A-4E97-AAD1-874C7BBF397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408"/>
          <a:stretch/>
        </p:blipFill>
        <p:spPr>
          <a:xfrm>
            <a:off x="4630893" y="3352290"/>
            <a:ext cx="4469887" cy="257675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0422DC4F-FE2B-4770-8ADD-CDEB97150A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2758" y="2001428"/>
            <a:ext cx="3428110" cy="304313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BD4BD91-E9B6-4DAC-A922-886CABAA65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2067" y="1560191"/>
            <a:ext cx="2405395" cy="204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9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2" name="Google Shape;5312;p77">
            <a:hlinkClick r:id="rId3" action="ppaction://hlinksldjump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3" name="Google Shape;5313;p77">
            <a:hlinkClick r:id="rId4" action="ppaction://hlinksldjump"/>
          </p:cNvPr>
          <p:cNvSpPr/>
          <p:nvPr/>
        </p:nvSpPr>
        <p:spPr>
          <a:xfrm>
            <a:off x="11651388" y="19944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4" name="Google Shape;5314;p77">
            <a:hlinkClick r:id="" action="ppaction://noaction"/>
          </p:cNvPr>
          <p:cNvSpPr/>
          <p:nvPr/>
        </p:nvSpPr>
        <p:spPr>
          <a:xfrm>
            <a:off x="11651388" y="29505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5" name="Google Shape;5315;p77">
            <a:hlinkClick r:id="" action="ppaction://noaction"/>
          </p:cNvPr>
          <p:cNvSpPr/>
          <p:nvPr/>
        </p:nvSpPr>
        <p:spPr>
          <a:xfrm>
            <a:off x="11651388" y="3906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6" name="Google Shape;5316;p77">
            <a:hlinkClick r:id="" action="ppaction://noaction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7" name="Google Shape;5317;p77">
            <a:hlinkClick r:id="" action="ppaction://noaction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1E22403-D587-42AC-A24E-3BB264CCDA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69"/>
          <a:stretch/>
        </p:blipFill>
        <p:spPr>
          <a:xfrm>
            <a:off x="467139" y="63172"/>
            <a:ext cx="11184249" cy="66919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E8D6BB7-F5D3-4117-AD0F-CCC132F239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1383" y="270186"/>
            <a:ext cx="5662922" cy="68228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FFBBCB3-874E-41C0-9705-09232846207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156"/>
          <a:stretch/>
        </p:blipFill>
        <p:spPr>
          <a:xfrm>
            <a:off x="8504305" y="188842"/>
            <a:ext cx="2753109" cy="480026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AF7303C-2BBE-496A-A8CD-0DD6F56AC8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95" y="1039686"/>
            <a:ext cx="4568317" cy="110871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68B4683-B3D2-4455-A5E1-1E5A1B580D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8402" y="1248786"/>
            <a:ext cx="2576944" cy="203881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AAE136B-4843-4B9D-91A1-9A2B93ACB8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4861" y="2213407"/>
            <a:ext cx="4637984" cy="47711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397003D-FD62-4004-A32D-D0C1E6A152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06512" y="2753277"/>
            <a:ext cx="4136817" cy="154507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40F17889-0F4D-4438-9253-8632631F33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72281" y="4348429"/>
            <a:ext cx="5071048" cy="570913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A5EADC0E-F96A-4D43-BE8A-166F1AB5A7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01844" y="4974036"/>
            <a:ext cx="7116168" cy="73352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09BFBBFF-26A3-4255-9F06-79B6767CB56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49268" y="5767757"/>
            <a:ext cx="2994061" cy="438979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5853C2A-B90D-4A1E-96A0-09E52573C8F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87740" y="6266561"/>
            <a:ext cx="6430272" cy="4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0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2" name="Google Shape;5312;p77">
            <a:hlinkClick r:id="rId3" action="ppaction://hlinksldjump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3" name="Google Shape;5313;p77">
            <a:hlinkClick r:id="rId4" action="ppaction://hlinksldjump"/>
          </p:cNvPr>
          <p:cNvSpPr/>
          <p:nvPr/>
        </p:nvSpPr>
        <p:spPr>
          <a:xfrm>
            <a:off x="11651388" y="19944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4" name="Google Shape;5314;p77">
            <a:hlinkClick r:id="" action="ppaction://noaction"/>
          </p:cNvPr>
          <p:cNvSpPr/>
          <p:nvPr/>
        </p:nvSpPr>
        <p:spPr>
          <a:xfrm>
            <a:off x="11651388" y="29505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5" name="Google Shape;5315;p77">
            <a:hlinkClick r:id="" action="ppaction://noaction"/>
          </p:cNvPr>
          <p:cNvSpPr/>
          <p:nvPr/>
        </p:nvSpPr>
        <p:spPr>
          <a:xfrm>
            <a:off x="11651388" y="3906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6" name="Google Shape;5316;p77">
            <a:hlinkClick r:id="" action="ppaction://noaction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7" name="Google Shape;5317;p77">
            <a:hlinkClick r:id="" action="ppaction://noaction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1E22403-D587-42AC-A24E-3BB264CCDA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69"/>
          <a:stretch/>
        </p:blipFill>
        <p:spPr>
          <a:xfrm>
            <a:off x="467139" y="63172"/>
            <a:ext cx="11184249" cy="66919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146CB03-F359-4A7D-B7C4-4034B1115D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8713" y="311384"/>
            <a:ext cx="2850497" cy="88131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C6CEB1F-AF7F-496B-A27C-2D76B2B734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9336" y="1353914"/>
            <a:ext cx="5109874" cy="126897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C0AC384-DFC2-4FD7-9ACE-96E6A27736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0766" y="1551153"/>
            <a:ext cx="3572509" cy="276546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66BF5D9-8BE8-4020-8EEF-4E9A1D94F5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8917" y="2784102"/>
            <a:ext cx="4870293" cy="83151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FFD2952-B409-4DDC-B7BA-288088289FD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7824"/>
          <a:stretch/>
        </p:blipFill>
        <p:spPr>
          <a:xfrm>
            <a:off x="5689336" y="4127978"/>
            <a:ext cx="5182323" cy="37576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B7D9851-FEC9-44A3-9393-B0E797D4A7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5026563"/>
            <a:ext cx="4681804" cy="47752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19A41059-65C4-4B10-A68C-24C22A396F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22540" y="6008831"/>
            <a:ext cx="3455264" cy="47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4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2" name="Google Shape;5312;p77">
            <a:hlinkClick r:id="rId3" action="ppaction://hlinksldjump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3" name="Google Shape;5313;p77">
            <a:hlinkClick r:id="" action="ppaction://noaction"/>
          </p:cNvPr>
          <p:cNvSpPr/>
          <p:nvPr/>
        </p:nvSpPr>
        <p:spPr>
          <a:xfrm>
            <a:off x="11651388" y="19944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4" name="Google Shape;5314;p77">
            <a:hlinkClick r:id="" action="ppaction://noaction"/>
          </p:cNvPr>
          <p:cNvSpPr/>
          <p:nvPr/>
        </p:nvSpPr>
        <p:spPr>
          <a:xfrm>
            <a:off x="11651388" y="29505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5" name="Google Shape;5315;p77">
            <a:hlinkClick r:id="" action="ppaction://noaction"/>
          </p:cNvPr>
          <p:cNvSpPr/>
          <p:nvPr/>
        </p:nvSpPr>
        <p:spPr>
          <a:xfrm>
            <a:off x="11651388" y="3906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6" name="Google Shape;5316;p77">
            <a:hlinkClick r:id="" action="ppaction://noaction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7" name="Google Shape;5317;p77">
            <a:hlinkClick r:id="" action="ppaction://noaction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1E22403-D587-42AC-A24E-3BB264CCDA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69"/>
          <a:stretch/>
        </p:blipFill>
        <p:spPr>
          <a:xfrm>
            <a:off x="467139" y="82650"/>
            <a:ext cx="11184249" cy="66919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4712CAF-CA96-4B49-985A-8360565C2F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5395" y="243339"/>
            <a:ext cx="9802593" cy="222916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827AD1A-56E4-4C4A-B0EA-A012A523F3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5735" y="2472500"/>
            <a:ext cx="7581912" cy="52785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3D440B9-5B15-4B70-A4FE-F5FD8C8271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6284" y="4701661"/>
            <a:ext cx="7581912" cy="59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22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2" name="Google Shape;5312;p77">
            <a:hlinkClick r:id="rId3" action="ppaction://hlinksldjump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3" name="Google Shape;5313;p77">
            <a:hlinkClick r:id="" action="ppaction://noaction"/>
          </p:cNvPr>
          <p:cNvSpPr/>
          <p:nvPr/>
        </p:nvSpPr>
        <p:spPr>
          <a:xfrm>
            <a:off x="11651388" y="19944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4" name="Google Shape;5314;p77">
            <a:hlinkClick r:id="" action="ppaction://noaction"/>
          </p:cNvPr>
          <p:cNvSpPr/>
          <p:nvPr/>
        </p:nvSpPr>
        <p:spPr>
          <a:xfrm>
            <a:off x="11651388" y="29505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5" name="Google Shape;5315;p77">
            <a:hlinkClick r:id="" action="ppaction://noaction"/>
          </p:cNvPr>
          <p:cNvSpPr/>
          <p:nvPr/>
        </p:nvSpPr>
        <p:spPr>
          <a:xfrm>
            <a:off x="11651388" y="3906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6" name="Google Shape;5316;p77">
            <a:hlinkClick r:id="" action="ppaction://noaction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7" name="Google Shape;5317;p77">
            <a:hlinkClick r:id="" action="ppaction://noaction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1E22403-D587-42AC-A24E-3BB264CCDA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69"/>
          <a:stretch/>
        </p:blipFill>
        <p:spPr>
          <a:xfrm>
            <a:off x="467139" y="6268"/>
            <a:ext cx="11184249" cy="66919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C382A59-0D6D-4022-96C4-C1D8DF94E6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9810" y="626764"/>
            <a:ext cx="3336982" cy="81107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E147615-9587-43BF-BBFB-192456319C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4539" y="576774"/>
            <a:ext cx="3455304" cy="186715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68362D5-53F9-4C87-97FA-7105AF50AD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1794" y="2393327"/>
            <a:ext cx="4548953" cy="5568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2D70C4C-6D0C-4467-8871-4A05FF3FE7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8301" y="3218389"/>
            <a:ext cx="1686838" cy="68722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463995F-E770-47FF-8384-8DE44AD702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1675" y="3262672"/>
            <a:ext cx="1954784" cy="68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29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2" name="Google Shape;5312;p77">
            <a:hlinkClick r:id="rId3" action="ppaction://hlinksldjump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3" name="Google Shape;5313;p77">
            <a:hlinkClick r:id="" action="ppaction://noaction"/>
          </p:cNvPr>
          <p:cNvSpPr/>
          <p:nvPr/>
        </p:nvSpPr>
        <p:spPr>
          <a:xfrm>
            <a:off x="11651388" y="19944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4" name="Google Shape;5314;p77">
            <a:hlinkClick r:id="" action="ppaction://noaction"/>
          </p:cNvPr>
          <p:cNvSpPr/>
          <p:nvPr/>
        </p:nvSpPr>
        <p:spPr>
          <a:xfrm>
            <a:off x="11651388" y="29505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5" name="Google Shape;5315;p77">
            <a:hlinkClick r:id="" action="ppaction://noaction"/>
          </p:cNvPr>
          <p:cNvSpPr/>
          <p:nvPr/>
        </p:nvSpPr>
        <p:spPr>
          <a:xfrm>
            <a:off x="11651388" y="3906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6" name="Google Shape;5316;p77">
            <a:hlinkClick r:id="" action="ppaction://noaction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7" name="Google Shape;5317;p77">
            <a:hlinkClick r:id="" action="ppaction://noaction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1E22403-D587-42AC-A24E-3BB264CCDA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69"/>
          <a:stretch/>
        </p:blipFill>
        <p:spPr>
          <a:xfrm>
            <a:off x="467139" y="82650"/>
            <a:ext cx="11184249" cy="66919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AA4B5ED-6F62-4D10-B72A-05684AAA0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7346" y="454614"/>
            <a:ext cx="9301001" cy="24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09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7" name="Google Shape;5197;p71"/>
          <p:cNvSpPr/>
          <p:nvPr/>
        </p:nvSpPr>
        <p:spPr>
          <a:xfrm>
            <a:off x="8026217" y="362678"/>
            <a:ext cx="1664436" cy="52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ar-SA" sz="400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المنطق</a:t>
            </a:r>
            <a:endParaRPr sz="4000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99" name="Google Shape;5199;p71">
            <a:hlinkClick r:id="rId3" action="ppaction://hlinksldjump"/>
          </p:cNvPr>
          <p:cNvSpPr/>
          <p:nvPr/>
        </p:nvSpPr>
        <p:spPr>
          <a:xfrm>
            <a:off x="11651388" y="822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0" name="Google Shape;5200;p71">
            <a:hlinkClick r:id="rId4" action="ppaction://hlinksldjump"/>
          </p:cNvPr>
          <p:cNvSpPr/>
          <p:nvPr/>
        </p:nvSpPr>
        <p:spPr>
          <a:xfrm>
            <a:off x="11651388" y="10383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1" name="Google Shape;5201;p71">
            <a:hlinkClick r:id="rId5" action="ppaction://hlinksldjump"/>
          </p:cNvPr>
          <p:cNvSpPr/>
          <p:nvPr/>
        </p:nvSpPr>
        <p:spPr>
          <a:xfrm>
            <a:off x="11651388" y="19944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2" name="Google Shape;5202;p71">
            <a:hlinkClick r:id="" action="ppaction://noaction"/>
          </p:cNvPr>
          <p:cNvSpPr/>
          <p:nvPr/>
        </p:nvSpPr>
        <p:spPr>
          <a:xfrm>
            <a:off x="11651388" y="29505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3" name="Google Shape;5203;p71">
            <a:hlinkClick r:id="" action="ppaction://noaction"/>
          </p:cNvPr>
          <p:cNvSpPr/>
          <p:nvPr/>
        </p:nvSpPr>
        <p:spPr>
          <a:xfrm>
            <a:off x="11651388" y="3906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4" name="Google Shape;5204;p71">
            <a:hlinkClick r:id="" action="ppaction://noaction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5" name="Google Shape;5205;p71">
            <a:hlinkClick r:id="" action="ppaction://noaction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D9C815F6-950D-46D5-9B13-E9AD907936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7154" y="1303728"/>
            <a:ext cx="2758866" cy="181681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5975D6E-B6AE-4132-8E58-53D6B51644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1940" y="3693133"/>
            <a:ext cx="2992989" cy="260376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043E8A7-E3B3-4F72-81AE-E23D70276D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9708" y="627160"/>
            <a:ext cx="2858861" cy="5459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2" name="Google Shape;5312;p77">
            <a:hlinkClick r:id="rId3" action="ppaction://hlinksldjump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3" name="Google Shape;5313;p77">
            <a:hlinkClick r:id="" action="ppaction://noaction"/>
          </p:cNvPr>
          <p:cNvSpPr/>
          <p:nvPr/>
        </p:nvSpPr>
        <p:spPr>
          <a:xfrm>
            <a:off x="11651388" y="19944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4" name="Google Shape;5314;p77">
            <a:hlinkClick r:id="" action="ppaction://noaction"/>
          </p:cNvPr>
          <p:cNvSpPr/>
          <p:nvPr/>
        </p:nvSpPr>
        <p:spPr>
          <a:xfrm>
            <a:off x="11651388" y="29505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5" name="Google Shape;5315;p77">
            <a:hlinkClick r:id="" action="ppaction://noaction"/>
          </p:cNvPr>
          <p:cNvSpPr/>
          <p:nvPr/>
        </p:nvSpPr>
        <p:spPr>
          <a:xfrm>
            <a:off x="11651388" y="3906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6" name="Google Shape;5316;p77">
            <a:hlinkClick r:id="" action="ppaction://noaction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7" name="Google Shape;5317;p77">
            <a:hlinkClick r:id="" action="ppaction://noaction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1E22403-D587-42AC-A24E-3BB264CCDA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69"/>
          <a:stretch/>
        </p:blipFill>
        <p:spPr>
          <a:xfrm>
            <a:off x="467139" y="82650"/>
            <a:ext cx="11184249" cy="669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77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4" name="Google Shape;5214;p72">
            <a:hlinkClick r:id="rId3" action="ppaction://hlinksldjump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5" name="Google Shape;5215;p72">
            <a:hlinkClick r:id="rId4" action="ppaction://hlinksldjump"/>
          </p:cNvPr>
          <p:cNvSpPr/>
          <p:nvPr/>
        </p:nvSpPr>
        <p:spPr>
          <a:xfrm>
            <a:off x="11651388" y="10383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6" name="Google Shape;5216;p72">
            <a:hlinkClick r:id="rId5" action="ppaction://hlinksldjump"/>
          </p:cNvPr>
          <p:cNvSpPr/>
          <p:nvPr/>
        </p:nvSpPr>
        <p:spPr>
          <a:xfrm>
            <a:off x="11651388" y="19944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7" name="Google Shape;5217;p72">
            <a:hlinkClick r:id="" action="ppaction://noaction"/>
          </p:cNvPr>
          <p:cNvSpPr/>
          <p:nvPr/>
        </p:nvSpPr>
        <p:spPr>
          <a:xfrm>
            <a:off x="11651388" y="29505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8" name="Google Shape;5218;p72">
            <a:hlinkClick r:id="" action="ppaction://noaction"/>
          </p:cNvPr>
          <p:cNvSpPr/>
          <p:nvPr/>
        </p:nvSpPr>
        <p:spPr>
          <a:xfrm>
            <a:off x="11651388" y="3906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9" name="Google Shape;5219;p72">
            <a:hlinkClick r:id="" action="ppaction://noaction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0" name="Google Shape;5220;p72">
            <a:hlinkClick r:id="" action="ppaction://noaction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AFF632E-3DA6-4E72-8C20-8540B3EBBEF2}"/>
              </a:ext>
            </a:extLst>
          </p:cNvPr>
          <p:cNvSpPr/>
          <p:nvPr/>
        </p:nvSpPr>
        <p:spPr>
          <a:xfrm rot="10800000" flipV="1">
            <a:off x="8855763" y="176962"/>
            <a:ext cx="1948071" cy="9561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1" name="Google Shape;5221;p72">
            <a:hlinkClick r:id="" action="ppaction://noaction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25D7C7D-257A-4C1B-9D5D-9392E08CB7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5865" y="306751"/>
            <a:ext cx="1483894" cy="69652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9F4F458-03E5-471D-80B6-2AA58812DE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0009" y="1368487"/>
            <a:ext cx="4970466" cy="231125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A86BC65-553F-4086-8661-3F86629517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174" y="1368487"/>
            <a:ext cx="4477577" cy="36234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0" name="Google Shape;5230;p73">
            <a:hlinkClick r:id="rId3" action="ppaction://hlinksldjump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1" name="Google Shape;5231;p73">
            <a:hlinkClick r:id="rId4" action="ppaction://hlinksldjump"/>
          </p:cNvPr>
          <p:cNvSpPr/>
          <p:nvPr/>
        </p:nvSpPr>
        <p:spPr>
          <a:xfrm>
            <a:off x="11651388" y="10383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2" name="Google Shape;5232;p73">
            <a:hlinkClick r:id="rId5" action="ppaction://hlinksldjump"/>
          </p:cNvPr>
          <p:cNvSpPr/>
          <p:nvPr/>
        </p:nvSpPr>
        <p:spPr>
          <a:xfrm>
            <a:off x="11651388" y="19944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3" name="Google Shape;5233;p73">
            <a:hlinkClick r:id="" action="ppaction://noaction"/>
          </p:cNvPr>
          <p:cNvSpPr/>
          <p:nvPr/>
        </p:nvSpPr>
        <p:spPr>
          <a:xfrm>
            <a:off x="11651388" y="29505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4" name="Google Shape;5234;p73">
            <a:hlinkClick r:id="" action="ppaction://noaction"/>
          </p:cNvPr>
          <p:cNvSpPr/>
          <p:nvPr/>
        </p:nvSpPr>
        <p:spPr>
          <a:xfrm>
            <a:off x="11651388" y="3906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5" name="Google Shape;5235;p73">
            <a:hlinkClick r:id="" action="ppaction://noaction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6" name="Google Shape;5236;p73">
            <a:hlinkClick r:id="" action="ppaction://noaction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7" name="Google Shape;5237;p73">
            <a:hlinkClick r:id="" action="ppaction://noaction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CDC5662-3DFE-4D4B-B1B5-B472CC3FDC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40" y="495764"/>
            <a:ext cx="10235119" cy="58664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2" name="Google Shape;5312;p77">
            <a:hlinkClick r:id="rId3" action="ppaction://hlinksldjump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3" name="Google Shape;5313;p77">
            <a:hlinkClick r:id="rId4" action="ppaction://hlinksldjump"/>
          </p:cNvPr>
          <p:cNvSpPr/>
          <p:nvPr/>
        </p:nvSpPr>
        <p:spPr>
          <a:xfrm>
            <a:off x="11651388" y="19944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F5E8B43D-F20B-4030-B4D8-C9569D1EA1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69"/>
          <a:stretch/>
        </p:blipFill>
        <p:spPr>
          <a:xfrm>
            <a:off x="467139" y="83050"/>
            <a:ext cx="11184249" cy="6691900"/>
          </a:xfrm>
          <a:prstGeom prst="rect">
            <a:avLst/>
          </a:prstGeom>
        </p:spPr>
      </p:pic>
      <p:sp>
        <p:nvSpPr>
          <p:cNvPr id="5314" name="Google Shape;5314;p77">
            <a:hlinkClick r:id="" action="ppaction://noaction"/>
          </p:cNvPr>
          <p:cNvSpPr/>
          <p:nvPr/>
        </p:nvSpPr>
        <p:spPr>
          <a:xfrm>
            <a:off x="11651388" y="29505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5" name="Google Shape;5315;p77">
            <a:hlinkClick r:id="" action="ppaction://noaction"/>
          </p:cNvPr>
          <p:cNvSpPr/>
          <p:nvPr/>
        </p:nvSpPr>
        <p:spPr>
          <a:xfrm>
            <a:off x="11651388" y="3906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6" name="Google Shape;5316;p77">
            <a:hlinkClick r:id="" action="ppaction://noaction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7" name="Google Shape;5317;p77">
            <a:hlinkClick r:id="" action="ppaction://noaction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EB8399C6-DB92-4D2F-B8EF-35C21F2B3E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2435" y="83050"/>
            <a:ext cx="5050977" cy="77051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D3A3682D-1B9E-4A98-9D11-989FA6EFD5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9891" y="856874"/>
            <a:ext cx="8173521" cy="1068428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2EC4F9C6-35CF-4152-BA02-D282CAD7E7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1557" y="1955267"/>
            <a:ext cx="3282485" cy="1360073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E3B8D34A-C5EA-43F1-9452-291D46FB74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1947443"/>
            <a:ext cx="1957581" cy="163306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DDE2E05A-6CA6-4B20-BD1E-FBB1273B7D9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2952"/>
          <a:stretch/>
        </p:blipFill>
        <p:spPr>
          <a:xfrm>
            <a:off x="9912190" y="3315431"/>
            <a:ext cx="1441852" cy="62762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6CA4ADD-A65C-4111-827A-B149072DC6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05411" y="4932699"/>
            <a:ext cx="1548631" cy="57520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AD9263F-045C-41C6-BE76-6F6CFB4B98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2723" y="2112086"/>
            <a:ext cx="2067213" cy="429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2" name="Google Shape;5312;p77">
            <a:hlinkClick r:id="rId3" action="ppaction://hlinksldjump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1A012407-C67C-4FD5-A167-4D8910E470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69"/>
          <a:stretch/>
        </p:blipFill>
        <p:spPr>
          <a:xfrm>
            <a:off x="467139" y="83050"/>
            <a:ext cx="11184249" cy="6691900"/>
          </a:xfrm>
          <a:prstGeom prst="rect">
            <a:avLst/>
          </a:prstGeom>
        </p:spPr>
      </p:pic>
      <p:sp>
        <p:nvSpPr>
          <p:cNvPr id="5313" name="Google Shape;5313;p77">
            <a:hlinkClick r:id="rId5" action="ppaction://hlinksldjump"/>
          </p:cNvPr>
          <p:cNvSpPr/>
          <p:nvPr/>
        </p:nvSpPr>
        <p:spPr>
          <a:xfrm>
            <a:off x="11651388" y="19944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4" name="Google Shape;5314;p77">
            <a:hlinkClick r:id="" action="ppaction://noaction"/>
          </p:cNvPr>
          <p:cNvSpPr/>
          <p:nvPr/>
        </p:nvSpPr>
        <p:spPr>
          <a:xfrm>
            <a:off x="11651388" y="29505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5" name="Google Shape;5315;p77">
            <a:hlinkClick r:id="" action="ppaction://noaction"/>
          </p:cNvPr>
          <p:cNvSpPr/>
          <p:nvPr/>
        </p:nvSpPr>
        <p:spPr>
          <a:xfrm>
            <a:off x="11651388" y="3906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6" name="Google Shape;5316;p77">
            <a:hlinkClick r:id="" action="ppaction://noaction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7" name="Google Shape;5317;p77">
            <a:hlinkClick r:id="" action="ppaction://noaction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FCB9CB7-257B-48FD-864B-CE31D2A407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2769" y="284265"/>
            <a:ext cx="2661477" cy="66852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9BD71D7-AC47-48E6-913C-0B68E615AB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6884" y="352263"/>
            <a:ext cx="3282485" cy="136007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C93D4CF-F405-44B1-8EF2-10DB6E8981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3706" y="1891514"/>
            <a:ext cx="1905188" cy="66341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E676FDF-A960-4749-92C3-A0A8CCF323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9369" y="4048230"/>
            <a:ext cx="2954366" cy="67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2" name="Google Shape;5312;p77">
            <a:hlinkClick r:id="rId3" action="ppaction://hlinksldjump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3" name="Google Shape;5313;p77">
            <a:hlinkClick r:id="rId4" action="ppaction://hlinksldjump"/>
          </p:cNvPr>
          <p:cNvSpPr/>
          <p:nvPr/>
        </p:nvSpPr>
        <p:spPr>
          <a:xfrm>
            <a:off x="11651388" y="19944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4" name="Google Shape;5314;p77">
            <a:hlinkClick r:id="" action="ppaction://noaction"/>
          </p:cNvPr>
          <p:cNvSpPr/>
          <p:nvPr/>
        </p:nvSpPr>
        <p:spPr>
          <a:xfrm>
            <a:off x="11651388" y="29505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31870CA7-C37A-4BFC-B4F7-43C6BD2F4E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69"/>
          <a:stretch/>
        </p:blipFill>
        <p:spPr>
          <a:xfrm>
            <a:off x="467139" y="83050"/>
            <a:ext cx="11184249" cy="6691900"/>
          </a:xfrm>
          <a:prstGeom prst="rect">
            <a:avLst/>
          </a:prstGeom>
        </p:spPr>
      </p:pic>
      <p:sp>
        <p:nvSpPr>
          <p:cNvPr id="5315" name="Google Shape;5315;p77">
            <a:hlinkClick r:id="" action="ppaction://noaction"/>
          </p:cNvPr>
          <p:cNvSpPr/>
          <p:nvPr/>
        </p:nvSpPr>
        <p:spPr>
          <a:xfrm>
            <a:off x="11651388" y="3906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6" name="Google Shape;5316;p77">
            <a:hlinkClick r:id="" action="ppaction://noaction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7" name="Google Shape;5317;p77">
            <a:hlinkClick r:id="" action="ppaction://noaction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3C5CE2E-8BC4-4D76-9E8F-C90EE68530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5674" y="1032300"/>
            <a:ext cx="4530941" cy="177744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F42D1A2-C12E-4ABF-B707-2D3107E9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9924" y="3797320"/>
            <a:ext cx="9537395" cy="19122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3D05393-AF13-45B0-A946-C4DE266B24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3001" y="440414"/>
            <a:ext cx="2095792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1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2" name="Google Shape;5312;p77">
            <a:hlinkClick r:id="rId3" action="ppaction://hlinksldjump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3" name="Google Shape;5313;p77">
            <a:hlinkClick r:id="rId4" action="ppaction://hlinksldjump"/>
          </p:cNvPr>
          <p:cNvSpPr/>
          <p:nvPr/>
        </p:nvSpPr>
        <p:spPr>
          <a:xfrm>
            <a:off x="11651388" y="19944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4" name="Google Shape;5314;p77">
            <a:hlinkClick r:id="" action="ppaction://noaction"/>
          </p:cNvPr>
          <p:cNvSpPr/>
          <p:nvPr/>
        </p:nvSpPr>
        <p:spPr>
          <a:xfrm>
            <a:off x="11651388" y="29505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5" name="Google Shape;5315;p77">
            <a:hlinkClick r:id="" action="ppaction://noaction"/>
          </p:cNvPr>
          <p:cNvSpPr/>
          <p:nvPr/>
        </p:nvSpPr>
        <p:spPr>
          <a:xfrm>
            <a:off x="11651388" y="3906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6" name="Google Shape;5316;p77">
            <a:hlinkClick r:id="" action="ppaction://noaction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7" name="Google Shape;5317;p77">
            <a:hlinkClick r:id="" action="ppaction://noaction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C9D7D44-D2EC-4DB3-B8E1-F01A70AC34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69"/>
          <a:stretch/>
        </p:blipFill>
        <p:spPr>
          <a:xfrm>
            <a:off x="467139" y="0"/>
            <a:ext cx="11184249" cy="66919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3C69E6E-0104-4C4D-8083-42300AB2F5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5877" y="54382"/>
            <a:ext cx="4999348" cy="74838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A280DA4-169E-4855-A33C-123ACEC3EF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8864" y="833737"/>
            <a:ext cx="5716361" cy="87255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8B5E204-CA0D-43C4-A9E1-7B075BD267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133" y="1510350"/>
            <a:ext cx="2324424" cy="315321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4458713-3F3D-4E66-8FDD-6008EE128C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8204" y="1706294"/>
            <a:ext cx="3201590" cy="133213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9FDA5C2-9967-4892-8093-C8F89BA183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85225" y="282790"/>
            <a:ext cx="2514951" cy="377242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A493F34-AB75-46FE-81C4-9D69DCC846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38069" y="3038424"/>
            <a:ext cx="1393309" cy="58291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107C2F74-AA98-47C5-BEC1-100022B0C5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45955" y="3585059"/>
            <a:ext cx="4847253" cy="78689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1C031F47-93F4-41BE-8C95-394196D9BD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12345" y="4394501"/>
            <a:ext cx="5105577" cy="51376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F6259AA4-A020-49F4-82D4-41BCF7E08D8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25208" y="4908270"/>
            <a:ext cx="1506170" cy="625202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6DCB2431-1308-4097-B062-0D713E617C3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25207" y="5689084"/>
            <a:ext cx="1642759" cy="67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8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2" name="Google Shape;5312;p77">
            <a:hlinkClick r:id="rId3" action="ppaction://hlinksldjump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3" name="Google Shape;5313;p77">
            <a:hlinkClick r:id="rId4" action="ppaction://hlinksldjump"/>
          </p:cNvPr>
          <p:cNvSpPr/>
          <p:nvPr/>
        </p:nvSpPr>
        <p:spPr>
          <a:xfrm>
            <a:off x="11651388" y="19944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4" name="Google Shape;5314;p77">
            <a:hlinkClick r:id="" action="ppaction://noaction"/>
          </p:cNvPr>
          <p:cNvSpPr/>
          <p:nvPr/>
        </p:nvSpPr>
        <p:spPr>
          <a:xfrm>
            <a:off x="11651388" y="29505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5" name="Google Shape;5315;p77">
            <a:hlinkClick r:id="" action="ppaction://noaction"/>
          </p:cNvPr>
          <p:cNvSpPr/>
          <p:nvPr/>
        </p:nvSpPr>
        <p:spPr>
          <a:xfrm>
            <a:off x="11651388" y="3906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6" name="Google Shape;5316;p77">
            <a:hlinkClick r:id="" action="ppaction://noaction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7" name="Google Shape;5317;p77">
            <a:hlinkClick r:id="" action="ppaction://noaction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C9D7D44-D2EC-4DB3-B8E1-F01A70AC34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69"/>
          <a:stretch/>
        </p:blipFill>
        <p:spPr>
          <a:xfrm>
            <a:off x="467139" y="0"/>
            <a:ext cx="11184249" cy="66919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3C69E6E-0104-4C4D-8083-42300AB2F5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5877" y="54382"/>
            <a:ext cx="4999348" cy="74838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A280DA4-169E-4855-A33C-123ACEC3EF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8864" y="833737"/>
            <a:ext cx="5716361" cy="87255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8B5E204-CA0D-43C4-A9E1-7B075BD267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133" y="1510350"/>
            <a:ext cx="2324424" cy="315321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4458713-3F3D-4E66-8FDD-6008EE128C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8204" y="1706294"/>
            <a:ext cx="3201590" cy="133213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9FDA5C2-9967-4892-8093-C8F89BA183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85225" y="282790"/>
            <a:ext cx="2514951" cy="377242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6E2DF23-5537-49FB-8E8F-3534A0708A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86327" y="3038424"/>
            <a:ext cx="2337923" cy="61917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2FDD0E0-D1FB-49F7-A51E-38546CB332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50867" y="3711601"/>
            <a:ext cx="1671218" cy="68722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B05DF30-AAF6-4D7D-922B-C6F406B1FD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50867" y="4844483"/>
            <a:ext cx="1594946" cy="614446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D05D342-CA9E-45EF-8DE7-151ECE8614E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72427" y="5818850"/>
            <a:ext cx="1673386" cy="6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5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373C3F"/>
      </a:lt1>
      <a:dk2>
        <a:srgbClr val="373C3F"/>
      </a:dk2>
      <a:lt2>
        <a:srgbClr val="F4CCCC"/>
      </a:lt2>
      <a:accent1>
        <a:srgbClr val="FCE5CD"/>
      </a:accent1>
      <a:accent2>
        <a:srgbClr val="FFF2CC"/>
      </a:accent2>
      <a:accent3>
        <a:srgbClr val="D9EAD3"/>
      </a:accent3>
      <a:accent4>
        <a:srgbClr val="C9DAF8"/>
      </a:accent4>
      <a:accent5>
        <a:srgbClr val="D9D2E9"/>
      </a:accent5>
      <a:accent6>
        <a:srgbClr val="EAD1DC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14</Words>
  <Application>Microsoft Office PowerPoint</Application>
  <PresentationFormat>شاشة عريضة</PresentationFormat>
  <Paragraphs>7</Paragraphs>
  <Slides>20</Slides>
  <Notes>20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30" baseType="lpstr">
      <vt:lpstr>Barlow Semi Condensed</vt:lpstr>
      <vt:lpstr>Barlow Semi Condensed SemiBold</vt:lpstr>
      <vt:lpstr>Anton</vt:lpstr>
      <vt:lpstr>Architects Daughter</vt:lpstr>
      <vt:lpstr>Roboto</vt:lpstr>
      <vt:lpstr>Arial</vt:lpstr>
      <vt:lpstr>Calibri</vt:lpstr>
      <vt:lpstr>Barlow Condensed</vt:lpstr>
      <vt:lpstr>Barlow Semi Condensed Medium</vt:lpstr>
      <vt:lpstr>SlidesMania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 goes your digital guidebook title</dc:title>
  <cp:lastModifiedBy>maha Alghamdi</cp:lastModifiedBy>
  <cp:revision>4</cp:revision>
  <dcterms:modified xsi:type="dcterms:W3CDTF">2021-09-04T11:47:19Z</dcterms:modified>
</cp:coreProperties>
</file>