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B563AB"/>
    <a:srgbClr val="D4E9F4"/>
    <a:srgbClr val="DFBBDB"/>
    <a:srgbClr val="FFFEF8"/>
    <a:srgbClr val="B4CBDB"/>
    <a:srgbClr val="FACED1"/>
    <a:srgbClr val="FCCCDD"/>
    <a:srgbClr val="F9A1C0"/>
    <a:srgbClr val="DE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14/01/45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b="92708"/>
          <a:stretch/>
        </p:blipFill>
        <p:spPr>
          <a:xfrm>
            <a:off x="6705599" y="1693920"/>
            <a:ext cx="4637031" cy="82285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5" t="7138" b="85994"/>
          <a:stretch/>
        </p:blipFill>
        <p:spPr>
          <a:xfrm>
            <a:off x="8624839" y="2516778"/>
            <a:ext cx="2709384" cy="82731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50857"/>
          <a:stretch/>
        </p:blipFill>
        <p:spPr>
          <a:xfrm>
            <a:off x="713664" y="1601229"/>
            <a:ext cx="5457109" cy="348572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6887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خطط انسيابي: محطة طرفية 30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r="41906" b="83061"/>
          <a:stretch/>
        </p:blipFill>
        <p:spPr>
          <a:xfrm>
            <a:off x="8205360" y="3847909"/>
            <a:ext cx="3305645" cy="1316274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9060425" y="2660116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8339926" y="3235939"/>
            <a:ext cx="25694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496197" y="4007813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93297" y="4531033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860124" y="5147521"/>
            <a:ext cx="1848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903565" y="3056355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96343" y="3058475"/>
            <a:ext cx="1848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922724" y="3878672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673360" y="3913969"/>
            <a:ext cx="1848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4444049" y="4615592"/>
            <a:ext cx="478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441296" y="4691095"/>
            <a:ext cx="25694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6232981" y="3579575"/>
            <a:ext cx="2181942" cy="31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7" r="2568" b="-1"/>
          <a:stretch/>
        </p:blipFill>
        <p:spPr>
          <a:xfrm>
            <a:off x="486221" y="1410789"/>
            <a:ext cx="5438864" cy="212130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53222" r="2725" b="18873"/>
          <a:stretch/>
        </p:blipFill>
        <p:spPr>
          <a:xfrm>
            <a:off x="6116856" y="1463040"/>
            <a:ext cx="5111932" cy="3213463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6887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خطط انسيابي: محطة طرفية 30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729981" y="3299458"/>
            <a:ext cx="856745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1299403" y="3612278"/>
            <a:ext cx="31740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المطلوب هو الجواب الدقيق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134279" y="4182560"/>
            <a:ext cx="3339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٤١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٥٤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نافذة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47" b="83808" l="5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1" b="17080"/>
          <a:stretch/>
        </p:blipFill>
        <p:spPr>
          <a:xfrm rot="612712">
            <a:off x="6963582" y="4250536"/>
            <a:ext cx="3318707" cy="22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C 0.01315 0.0081 0.02826 0.0162 0.03477 0.02639 C 0.04154 0.03796 0.04479 0.05116 0.04818 0.06458 C 0.05117 0.07778 0.04818 0.08935 0.04479 0.10162 C 0.04154 0.11296 0.03659 0.12523 0.02487 0.13542 C 0.01484 0.14583 -0.00169 0.15393 -0.01966 0.16042 C -0.03633 0.16643 -0.05599 0.17037 -0.07591 0.17245 C -0.09583 0.17477 -0.11575 0.17477 -0.13385 0.17245 C -0.15378 0.17037 -0.172 0.16551 -0.18685 0.15717 C -0.20182 0.15 -0.21471 0.14074 -0.22148 0.1294 C -0.22995 0.11898 -0.2332 0.10486 -0.2332 0.09329 C -0.2349 0.08217 -0.2332 0.06852 -0.22474 0.05741 C -0.21654 0.04699 -0.20182 0.03889 -0.1819 0.03495 C -0.16198 0.03171 -0.14206 0.03588 -0.12891 0.04282 C -0.11719 0.05023 -0.10898 0.06134 -0.10729 0.07477 C -0.10729 0.08842 -0.10898 0.10046 -0.11719 0.11111 C -0.12565 0.12106 -0.12396 0.12315 -0.15703 0.13657 C -0.18685 0.15092 -0.21654 0.14699 -0.2349 0.14792 C -0.25299 0.14792 -0.26771 0.14398 -0.2862 0.13981 C -0.30599 0.13449 -0.32253 0.12523 -0.33398 0.1169 C -0.34557 0.10879 -0.35052 0.09861 -0.35729 0.08217 C -0.36198 0.06551 -0.36198 0.05741 -0.36198 0.04491 C -0.36198 0.03264 -0.36198 0.02037 -0.36198 0.008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0" t="25650" b="63048"/>
          <a:stretch/>
        </p:blipFill>
        <p:spPr>
          <a:xfrm>
            <a:off x="9370424" y="4515219"/>
            <a:ext cx="1806272" cy="135306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b="85614"/>
          <a:stretch/>
        </p:blipFill>
        <p:spPr>
          <a:xfrm>
            <a:off x="5691994" y="1383621"/>
            <a:ext cx="5484702" cy="172235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6887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خطط انسيابي: محطة طرفية 30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14319" b="79296"/>
          <a:stretch/>
        </p:blipFill>
        <p:spPr>
          <a:xfrm>
            <a:off x="5691994" y="3424412"/>
            <a:ext cx="5484702" cy="764411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24559" r="43379" b="63048"/>
          <a:stretch/>
        </p:blipFill>
        <p:spPr>
          <a:xfrm>
            <a:off x="5190735" y="4402008"/>
            <a:ext cx="2020389" cy="1483692"/>
          </a:xfrm>
          <a:prstGeom prst="rect">
            <a:avLst/>
          </a:prstGeom>
        </p:spPr>
      </p:pic>
      <p:cxnSp>
        <p:nvCxnSpPr>
          <p:cNvPr id="47" name="رابط كسهم مستقيم 46"/>
          <p:cNvCxnSpPr/>
          <p:nvPr/>
        </p:nvCxnSpPr>
        <p:spPr>
          <a:xfrm flipH="1" flipV="1">
            <a:off x="8709044" y="471195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/>
          <p:cNvCxnSpPr/>
          <p:nvPr/>
        </p:nvCxnSpPr>
        <p:spPr>
          <a:xfrm flipH="1" flipV="1">
            <a:off x="8709044" y="5143189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/>
          <p:cNvSpPr txBox="1"/>
          <p:nvPr/>
        </p:nvSpPr>
        <p:spPr>
          <a:xfrm>
            <a:off x="7777290" y="4459334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7810342" y="4881579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7823242" y="5380791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7823242" y="539609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كسهم مستقيم 52"/>
          <p:cNvCxnSpPr/>
          <p:nvPr/>
        </p:nvCxnSpPr>
        <p:spPr>
          <a:xfrm flipH="1" flipV="1">
            <a:off x="4567615" y="4712014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H="1" flipV="1">
            <a:off x="4567615" y="5143250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3635861" y="4459395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668913" y="4881640"/>
            <a:ext cx="939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7" name="رابط مستقيم 56"/>
          <p:cNvCxnSpPr/>
          <p:nvPr/>
        </p:nvCxnSpPr>
        <p:spPr>
          <a:xfrm flipH="1">
            <a:off x="3681813" y="5380852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3688315" y="5396090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00" b="90133" l="2072" r="93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2953" r="15383" b="14794"/>
          <a:stretch/>
        </p:blipFill>
        <p:spPr>
          <a:xfrm flipH="1">
            <a:off x="687237" y="1030418"/>
            <a:ext cx="2061244" cy="2512463"/>
          </a:xfrm>
          <a:prstGeom prst="rect">
            <a:avLst/>
          </a:prstGeom>
        </p:spPr>
      </p:pic>
      <p:sp>
        <p:nvSpPr>
          <p:cNvPr id="60" name="مربع نص 59"/>
          <p:cNvSpPr txBox="1"/>
          <p:nvPr/>
        </p:nvSpPr>
        <p:spPr>
          <a:xfrm>
            <a:off x="4550544" y="156373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رابط كسهم مستقيم 60"/>
          <p:cNvCxnSpPr/>
          <p:nvPr/>
        </p:nvCxnSpPr>
        <p:spPr>
          <a:xfrm flipH="1" flipV="1">
            <a:off x="3990600" y="1831683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مربع نص 61"/>
          <p:cNvSpPr txBox="1"/>
          <p:nvPr/>
        </p:nvSpPr>
        <p:spPr>
          <a:xfrm>
            <a:off x="3074631" y="156373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653099" y="208695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4" name="رابط كسهم مستقيم 63"/>
          <p:cNvCxnSpPr/>
          <p:nvPr/>
        </p:nvCxnSpPr>
        <p:spPr>
          <a:xfrm flipH="1" flipV="1">
            <a:off x="3987162" y="2305997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3118042" y="2044387"/>
            <a:ext cx="902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3074631" y="2497938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2318434" y="2465436"/>
            <a:ext cx="14272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زهرة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5" grpId="0"/>
      <p:bldP spid="56" grpId="0"/>
      <p:bldP spid="59" grpId="0"/>
      <p:bldP spid="60" grpId="0"/>
      <p:bldP spid="62" grpId="0"/>
      <p:bldP spid="63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275" y="3822604"/>
            <a:ext cx="2218376" cy="290254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6" b="-1"/>
          <a:stretch/>
        </p:blipFill>
        <p:spPr>
          <a:xfrm>
            <a:off x="435429" y="1437981"/>
            <a:ext cx="5446841" cy="179533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5" b="26988"/>
          <a:stretch/>
        </p:blipFill>
        <p:spPr>
          <a:xfrm>
            <a:off x="6187033" y="1524616"/>
            <a:ext cx="5168223" cy="358226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4266887" y="30500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خطط انسيابي: محطة طرفية 30"/>
          <p:cNvSpPr/>
          <p:nvPr/>
        </p:nvSpPr>
        <p:spPr>
          <a:xfrm>
            <a:off x="5491475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352025" y="516712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 flipH="1" flipV="1">
            <a:off x="8560907" y="5428737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7652869" y="5167128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949158" y="3227550"/>
            <a:ext cx="39207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يتم التقدير إلى أقرب عدد آحاده صفر أو آحاده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380444" y="5591003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0" name="رابط كسهم مستقيم 49"/>
          <p:cNvCxnSpPr/>
          <p:nvPr/>
        </p:nvCxnSpPr>
        <p:spPr>
          <a:xfrm flipH="1" flipV="1">
            <a:off x="8589296" y="5852260"/>
            <a:ext cx="710935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/>
          <p:cNvSpPr txBox="1"/>
          <p:nvPr/>
        </p:nvSpPr>
        <p:spPr>
          <a:xfrm>
            <a:off x="7618563" y="5590588"/>
            <a:ext cx="1006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رابط مستقيم 51"/>
          <p:cNvCxnSpPr/>
          <p:nvPr/>
        </p:nvCxnSpPr>
        <p:spPr>
          <a:xfrm flipH="1">
            <a:off x="7744861" y="6060066"/>
            <a:ext cx="82537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7679791" y="6044172"/>
            <a:ext cx="653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8" grpId="0"/>
      <p:bldP spid="49" grpId="0"/>
      <p:bldP spid="51" grpId="0"/>
      <p:bldP spid="5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1246</TotalTime>
  <Words>91</Words>
  <Application>Microsoft Office PowerPoint</Application>
  <PresentationFormat>شاشة عريضة</PresentationFormat>
  <Paragraphs>46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168</cp:revision>
  <dcterms:created xsi:type="dcterms:W3CDTF">2022-12-02T21:48:32Z</dcterms:created>
  <dcterms:modified xsi:type="dcterms:W3CDTF">2023-07-31T00:52:10Z</dcterms:modified>
</cp:coreProperties>
</file>