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825" r:id="rId1"/>
  </p:sldMasterIdLst>
  <p:notesMasterIdLst>
    <p:notesMasterId r:id="rId37"/>
  </p:notesMasterIdLst>
  <p:sldIdLst>
    <p:sldId id="265" r:id="rId2"/>
    <p:sldId id="313" r:id="rId3"/>
    <p:sldId id="314" r:id="rId4"/>
    <p:sldId id="266" r:id="rId5"/>
    <p:sldId id="256" r:id="rId6"/>
    <p:sldId id="258" r:id="rId7"/>
    <p:sldId id="260" r:id="rId8"/>
    <p:sldId id="271" r:id="rId9"/>
    <p:sldId id="273" r:id="rId10"/>
    <p:sldId id="275" r:id="rId11"/>
    <p:sldId id="261" r:id="rId12"/>
    <p:sldId id="315" r:id="rId13"/>
    <p:sldId id="316" r:id="rId14"/>
    <p:sldId id="317" r:id="rId15"/>
    <p:sldId id="318" r:id="rId16"/>
    <p:sldId id="293" r:id="rId17"/>
    <p:sldId id="286" r:id="rId18"/>
    <p:sldId id="324" r:id="rId19"/>
    <p:sldId id="288" r:id="rId20"/>
    <p:sldId id="290" r:id="rId21"/>
    <p:sldId id="291" r:id="rId22"/>
    <p:sldId id="321" r:id="rId23"/>
    <p:sldId id="277" r:id="rId24"/>
    <p:sldId id="319" r:id="rId25"/>
    <p:sldId id="320" r:id="rId26"/>
    <p:sldId id="322" r:id="rId27"/>
    <p:sldId id="323" r:id="rId28"/>
    <p:sldId id="310" r:id="rId29"/>
    <p:sldId id="308" r:id="rId30"/>
    <p:sldId id="325" r:id="rId31"/>
    <p:sldId id="303" r:id="rId32"/>
    <p:sldId id="306" r:id="rId33"/>
    <p:sldId id="312" r:id="rId34"/>
    <p:sldId id="326" r:id="rId35"/>
    <p:sldId id="309" r:id="rId36"/>
  </p:sldIdLst>
  <p:sldSz cx="11520488" cy="6480175"/>
  <p:notesSz cx="6858000" cy="9144000"/>
  <p:custDataLst>
    <p:tags r:id="rId3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1" userDrawn="1">
          <p15:clr>
            <a:srgbClr val="A4A3A4"/>
          </p15:clr>
        </p15:guide>
        <p15:guide id="2" pos="36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4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FA2CE1-BC0F-44AD-970C-09994BE14E51}" v="1074" dt="2021-09-03T17:43:43.1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023" autoAdjust="0"/>
    <p:restoredTop sz="94038" autoAdjust="0"/>
  </p:normalViewPr>
  <p:slideViewPr>
    <p:cSldViewPr snapToGrid="0">
      <p:cViewPr varScale="1">
        <p:scale>
          <a:sx n="65" d="100"/>
          <a:sy n="65" d="100"/>
        </p:scale>
        <p:origin x="996" y="66"/>
      </p:cViewPr>
      <p:guideLst>
        <p:guide orient="horz" pos="2041"/>
        <p:guide pos="36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29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نوال اللهيبي" userId="01c5f1945fc0e746" providerId="LiveId" clId="{C3FA2CE1-BC0F-44AD-970C-09994BE14E51}"/>
    <pc:docChg chg="undo custSel addSld delSld modSld sldOrd replTag">
      <pc:chgData name="نوال اللهيبي" userId="01c5f1945fc0e746" providerId="LiveId" clId="{C3FA2CE1-BC0F-44AD-970C-09994BE14E51}" dt="2021-09-03T17:43:43.197" v="2180"/>
      <pc:docMkLst>
        <pc:docMk/>
      </pc:docMkLst>
      <pc:sldChg chg="modSp mod">
        <pc:chgData name="نوال اللهيبي" userId="01c5f1945fc0e746" providerId="LiveId" clId="{C3FA2CE1-BC0F-44AD-970C-09994BE14E51}" dt="2021-09-03T14:55:45.830" v="291"/>
        <pc:sldMkLst>
          <pc:docMk/>
          <pc:sldMk cId="1911261226" sldId="256"/>
        </pc:sldMkLst>
        <pc:spChg chg="mod">
          <ac:chgData name="نوال اللهيبي" userId="01c5f1945fc0e746" providerId="LiveId" clId="{C3FA2CE1-BC0F-44AD-970C-09994BE14E51}" dt="2021-09-03T14:54:55.956" v="289" actId="20577"/>
          <ac:spMkLst>
            <pc:docMk/>
            <pc:sldMk cId="1911261226" sldId="256"/>
            <ac:spMk id="2" creationId="{BFC45909-3555-4B26-91FE-D15875365E7C}"/>
          </ac:spMkLst>
        </pc:spChg>
        <pc:graphicFrameChg chg="mod">
          <ac:chgData name="نوال اللهيبي" userId="01c5f1945fc0e746" providerId="LiveId" clId="{C3FA2CE1-BC0F-44AD-970C-09994BE14E51}" dt="2021-09-03T14:55:45.830" v="291"/>
          <ac:graphicFrameMkLst>
            <pc:docMk/>
            <pc:sldMk cId="1911261226" sldId="256"/>
            <ac:graphicFrameMk id="8" creationId="{436A4AB8-89AC-41F5-918E-D58481A35893}"/>
          </ac:graphicFrameMkLst>
        </pc:graphicFrameChg>
      </pc:sldChg>
      <pc:sldChg chg="addSp delSp modSp mod delAnim">
        <pc:chgData name="نوال اللهيبي" userId="01c5f1945fc0e746" providerId="LiveId" clId="{C3FA2CE1-BC0F-44AD-970C-09994BE14E51}" dt="2021-09-03T15:12:34.852" v="407" actId="14100"/>
        <pc:sldMkLst>
          <pc:docMk/>
          <pc:sldMk cId="611589272" sldId="258"/>
        </pc:sldMkLst>
        <pc:graphicFrameChg chg="mod">
          <ac:chgData name="نوال اللهيبي" userId="01c5f1945fc0e746" providerId="LiveId" clId="{C3FA2CE1-BC0F-44AD-970C-09994BE14E51}" dt="2021-09-03T14:57:29.996" v="307" actId="1076"/>
          <ac:graphicFrameMkLst>
            <pc:docMk/>
            <pc:sldMk cId="611589272" sldId="258"/>
            <ac:graphicFrameMk id="3" creationId="{66724B0D-9D2A-4441-A981-DA1A741E3071}"/>
          </ac:graphicFrameMkLst>
        </pc:graphicFrameChg>
        <pc:graphicFrameChg chg="del">
          <ac:chgData name="نوال اللهيبي" userId="01c5f1945fc0e746" providerId="LiveId" clId="{C3FA2CE1-BC0F-44AD-970C-09994BE14E51}" dt="2021-09-03T14:56:11.972" v="295" actId="478"/>
          <ac:graphicFrameMkLst>
            <pc:docMk/>
            <pc:sldMk cId="611589272" sldId="258"/>
            <ac:graphicFrameMk id="7" creationId="{910627CD-E1BA-43AC-877B-A36D01379351}"/>
          </ac:graphicFrameMkLst>
        </pc:graphicFrameChg>
        <pc:graphicFrameChg chg="del">
          <ac:chgData name="نوال اللهيبي" userId="01c5f1945fc0e746" providerId="LiveId" clId="{C3FA2CE1-BC0F-44AD-970C-09994BE14E51}" dt="2021-09-03T14:56:04.737" v="292" actId="478"/>
          <ac:graphicFrameMkLst>
            <pc:docMk/>
            <pc:sldMk cId="611589272" sldId="258"/>
            <ac:graphicFrameMk id="9" creationId="{7E8B2CE0-C985-41DB-96CC-2615BC52DB3A}"/>
          </ac:graphicFrameMkLst>
        </pc:graphicFrameChg>
        <pc:graphicFrameChg chg="del">
          <ac:chgData name="نوال اللهيبي" userId="01c5f1945fc0e746" providerId="LiveId" clId="{C3FA2CE1-BC0F-44AD-970C-09994BE14E51}" dt="2021-09-03T14:56:06.730" v="293" actId="478"/>
          <ac:graphicFrameMkLst>
            <pc:docMk/>
            <pc:sldMk cId="611589272" sldId="258"/>
            <ac:graphicFrameMk id="17" creationId="{ADF7C87E-B514-48DE-B2F7-C2E0D9C2148E}"/>
          </ac:graphicFrameMkLst>
        </pc:graphicFrameChg>
        <pc:graphicFrameChg chg="add del mod modGraphic">
          <ac:chgData name="نوال اللهيبي" userId="01c5f1945fc0e746" providerId="LiveId" clId="{C3FA2CE1-BC0F-44AD-970C-09994BE14E51}" dt="2021-09-03T15:09:49.993" v="386" actId="27309"/>
          <ac:graphicFrameMkLst>
            <pc:docMk/>
            <pc:sldMk cId="611589272" sldId="258"/>
            <ac:graphicFrameMk id="18" creationId="{24441C3E-C97B-4A96-BCB1-6EE9AA1133E2}"/>
          </ac:graphicFrameMkLst>
        </pc:graphicFrameChg>
        <pc:graphicFrameChg chg="del">
          <ac:chgData name="نوال اللهيبي" userId="01c5f1945fc0e746" providerId="LiveId" clId="{C3FA2CE1-BC0F-44AD-970C-09994BE14E51}" dt="2021-09-03T14:56:09.812" v="294" actId="478"/>
          <ac:graphicFrameMkLst>
            <pc:docMk/>
            <pc:sldMk cId="611589272" sldId="258"/>
            <ac:graphicFrameMk id="19" creationId="{C3BC9B26-4DD4-43BB-97FA-DE7FAD49C16D}"/>
          </ac:graphicFrameMkLst>
        </pc:graphicFrameChg>
        <pc:graphicFrameChg chg="add del mod modGraphic">
          <ac:chgData name="نوال اللهيبي" userId="01c5f1945fc0e746" providerId="LiveId" clId="{C3FA2CE1-BC0F-44AD-970C-09994BE14E51}" dt="2021-09-03T15:09:49.993" v="386" actId="27309"/>
          <ac:graphicFrameMkLst>
            <pc:docMk/>
            <pc:sldMk cId="611589272" sldId="258"/>
            <ac:graphicFrameMk id="21" creationId="{436F3A76-E6FF-4107-AA94-53B7595BFF25}"/>
          </ac:graphicFrameMkLst>
        </pc:graphicFrameChg>
        <pc:graphicFrameChg chg="add mod modGraphic">
          <ac:chgData name="نوال اللهيبي" userId="01c5f1945fc0e746" providerId="LiveId" clId="{C3FA2CE1-BC0F-44AD-970C-09994BE14E51}" dt="2021-09-03T15:10:11.697" v="391" actId="1076"/>
          <ac:graphicFrameMkLst>
            <pc:docMk/>
            <pc:sldMk cId="611589272" sldId="258"/>
            <ac:graphicFrameMk id="23" creationId="{FEA3D553-3875-4288-B3D1-DE4594E98260}"/>
          </ac:graphicFrameMkLst>
        </pc:graphicFrameChg>
        <pc:graphicFrameChg chg="add mod modGraphic">
          <ac:chgData name="نوال اللهيبي" userId="01c5f1945fc0e746" providerId="LiveId" clId="{C3FA2CE1-BC0F-44AD-970C-09994BE14E51}" dt="2021-09-03T15:10:31.798" v="394" actId="1076"/>
          <ac:graphicFrameMkLst>
            <pc:docMk/>
            <pc:sldMk cId="611589272" sldId="258"/>
            <ac:graphicFrameMk id="25" creationId="{8EA89C99-DC1A-4ECD-9D39-BCD0DDC11F1F}"/>
          </ac:graphicFrameMkLst>
        </pc:graphicFrameChg>
        <pc:picChg chg="add mod">
          <ac:chgData name="نوال اللهيبي" userId="01c5f1945fc0e746" providerId="LiveId" clId="{C3FA2CE1-BC0F-44AD-970C-09994BE14E51}" dt="2021-09-03T14:57:22.066" v="306" actId="1076"/>
          <ac:picMkLst>
            <pc:docMk/>
            <pc:sldMk cId="611589272" sldId="258"/>
            <ac:picMk id="8" creationId="{F5A73B0E-B03A-435B-B958-675B917164C3}"/>
          </ac:picMkLst>
        </pc:picChg>
        <pc:picChg chg="del">
          <ac:chgData name="نوال اللهيبي" userId="01c5f1945fc0e746" providerId="LiveId" clId="{C3FA2CE1-BC0F-44AD-970C-09994BE14E51}" dt="2021-09-03T14:56:57.691" v="299" actId="478"/>
          <ac:picMkLst>
            <pc:docMk/>
            <pc:sldMk cId="611589272" sldId="258"/>
            <ac:picMk id="12" creationId="{EB0EB0DD-745A-4560-ABA2-96E270492F8E}"/>
          </ac:picMkLst>
        </pc:picChg>
        <pc:picChg chg="del">
          <ac:chgData name="نوال اللهيبي" userId="01c5f1945fc0e746" providerId="LiveId" clId="{C3FA2CE1-BC0F-44AD-970C-09994BE14E51}" dt="2021-09-03T15:10:34.739" v="395" actId="478"/>
          <ac:picMkLst>
            <pc:docMk/>
            <pc:sldMk cId="611589272" sldId="258"/>
            <ac:picMk id="13" creationId="{2741CE7F-5BFD-4684-8F52-ED7270585C2F}"/>
          </ac:picMkLst>
        </pc:picChg>
        <pc:picChg chg="del">
          <ac:chgData name="نوال اللهيبي" userId="01c5f1945fc0e746" providerId="LiveId" clId="{C3FA2CE1-BC0F-44AD-970C-09994BE14E51}" dt="2021-09-03T15:10:41.212" v="397" actId="478"/>
          <ac:picMkLst>
            <pc:docMk/>
            <pc:sldMk cId="611589272" sldId="258"/>
            <ac:picMk id="14" creationId="{503F3CA2-F257-4F7F-BAB6-808648239141}"/>
          </ac:picMkLst>
        </pc:picChg>
        <pc:picChg chg="add mod">
          <ac:chgData name="نوال اللهيبي" userId="01c5f1945fc0e746" providerId="LiveId" clId="{C3FA2CE1-BC0F-44AD-970C-09994BE14E51}" dt="2021-09-03T15:11:35.764" v="401"/>
          <ac:picMkLst>
            <pc:docMk/>
            <pc:sldMk cId="611589272" sldId="258"/>
            <ac:picMk id="27" creationId="{F7C12CA9-3FC9-4023-810D-A28BEE78C340}"/>
          </ac:picMkLst>
        </pc:picChg>
        <pc:picChg chg="add mod">
          <ac:chgData name="نوال اللهيبي" userId="01c5f1945fc0e746" providerId="LiveId" clId="{C3FA2CE1-BC0F-44AD-970C-09994BE14E51}" dt="2021-09-03T15:12:34.852" v="407" actId="14100"/>
          <ac:picMkLst>
            <pc:docMk/>
            <pc:sldMk cId="611589272" sldId="258"/>
            <ac:picMk id="29" creationId="{2404AAC0-20E0-4C3A-AD41-740E0A6BE975}"/>
          </ac:picMkLst>
        </pc:picChg>
        <pc:inkChg chg="del">
          <ac:chgData name="نوال اللهيبي" userId="01c5f1945fc0e746" providerId="LiveId" clId="{C3FA2CE1-BC0F-44AD-970C-09994BE14E51}" dt="2021-09-03T15:10:37.266" v="396" actId="478"/>
          <ac:inkMkLst>
            <pc:docMk/>
            <pc:sldMk cId="611589272" sldId="258"/>
            <ac:inkMk id="2" creationId="{E06F2101-53DD-47B3-8583-334F5A9ED4BA}"/>
          </ac:inkMkLst>
        </pc:inkChg>
      </pc:sldChg>
      <pc:sldChg chg="addSp delSp modSp mod modAnim">
        <pc:chgData name="نوال اللهيبي" userId="01c5f1945fc0e746" providerId="LiveId" clId="{C3FA2CE1-BC0F-44AD-970C-09994BE14E51}" dt="2021-09-03T15:48:41.870" v="546" actId="121"/>
        <pc:sldMkLst>
          <pc:docMk/>
          <pc:sldMk cId="2835706034" sldId="260"/>
        </pc:sldMkLst>
        <pc:spChg chg="mod">
          <ac:chgData name="نوال اللهيبي" userId="01c5f1945fc0e746" providerId="LiveId" clId="{C3FA2CE1-BC0F-44AD-970C-09994BE14E51}" dt="2021-09-03T15:48:41.870" v="546" actId="121"/>
          <ac:spMkLst>
            <pc:docMk/>
            <pc:sldMk cId="2835706034" sldId="260"/>
            <ac:spMk id="8" creationId="{8B5BE8BB-28A2-444F-8C6A-F7CD4E73B17C}"/>
          </ac:spMkLst>
        </pc:spChg>
        <pc:spChg chg="add mod">
          <ac:chgData name="نوال اللهيبي" userId="01c5f1945fc0e746" providerId="LiveId" clId="{C3FA2CE1-BC0F-44AD-970C-09994BE14E51}" dt="2021-09-03T15:48:32.189" v="544" actId="1076"/>
          <ac:spMkLst>
            <pc:docMk/>
            <pc:sldMk cId="2835706034" sldId="260"/>
            <ac:spMk id="16" creationId="{17064DD4-ED23-454A-BC23-A474C183C129}"/>
          </ac:spMkLst>
        </pc:spChg>
        <pc:picChg chg="del">
          <ac:chgData name="نوال اللهيبي" userId="01c5f1945fc0e746" providerId="LiveId" clId="{C3FA2CE1-BC0F-44AD-970C-09994BE14E51}" dt="2021-09-03T15:34:10" v="408" actId="478"/>
          <ac:picMkLst>
            <pc:docMk/>
            <pc:sldMk cId="2835706034" sldId="260"/>
            <ac:picMk id="3" creationId="{D78C5C1B-7CAB-4658-8F8C-C9087B2CEA35}"/>
          </ac:picMkLst>
        </pc:picChg>
        <pc:picChg chg="del">
          <ac:chgData name="نوال اللهيبي" userId="01c5f1945fc0e746" providerId="LiveId" clId="{C3FA2CE1-BC0F-44AD-970C-09994BE14E51}" dt="2021-09-03T15:34:16.142" v="410" actId="478"/>
          <ac:picMkLst>
            <pc:docMk/>
            <pc:sldMk cId="2835706034" sldId="260"/>
            <ac:picMk id="7" creationId="{40E9F3E8-31C4-450B-BE8D-29C75845D915}"/>
          </ac:picMkLst>
        </pc:picChg>
        <pc:picChg chg="add mod">
          <ac:chgData name="نوال اللهيبي" userId="01c5f1945fc0e746" providerId="LiveId" clId="{C3FA2CE1-BC0F-44AD-970C-09994BE14E51}" dt="2021-09-03T15:44:47.990" v="414"/>
          <ac:picMkLst>
            <pc:docMk/>
            <pc:sldMk cId="2835706034" sldId="260"/>
            <ac:picMk id="12" creationId="{9185D083-2E9F-48DC-B227-7EA8ABD1B506}"/>
          </ac:picMkLst>
        </pc:picChg>
        <pc:inkChg chg="del">
          <ac:chgData name="نوال اللهيبي" userId="01c5f1945fc0e746" providerId="LiveId" clId="{C3FA2CE1-BC0F-44AD-970C-09994BE14E51}" dt="2021-09-03T15:34:13.744" v="409" actId="478"/>
          <ac:inkMkLst>
            <pc:docMk/>
            <pc:sldMk cId="2835706034" sldId="260"/>
            <ac:inkMk id="2" creationId="{E12D903C-A51F-4AB1-819E-681B0FC9AB2E}"/>
          </ac:inkMkLst>
        </pc:inkChg>
      </pc:sldChg>
      <pc:sldChg chg="addSp delSp modSp mod">
        <pc:chgData name="نوال اللهيبي" userId="01c5f1945fc0e746" providerId="LiveId" clId="{C3FA2CE1-BC0F-44AD-970C-09994BE14E51}" dt="2021-09-03T17:43:43.094" v="2134"/>
        <pc:sldMkLst>
          <pc:docMk/>
          <pc:sldMk cId="2026393010" sldId="261"/>
        </pc:sldMkLst>
        <pc:spChg chg="mod">
          <ac:chgData name="نوال اللهيبي" userId="01c5f1945fc0e746" providerId="LiveId" clId="{C3FA2CE1-BC0F-44AD-970C-09994BE14E51}" dt="2021-09-03T16:05:03.468" v="893" actId="20577"/>
          <ac:spMkLst>
            <pc:docMk/>
            <pc:sldMk cId="2026393010" sldId="261"/>
            <ac:spMk id="40" creationId="{F59037EB-ABFB-4DA4-9CFC-26353E297929}"/>
          </ac:spMkLst>
        </pc:spChg>
        <pc:picChg chg="add mod ord replST">
          <ac:chgData name="نوال اللهيبي" userId="01c5f1945fc0e746" providerId="LiveId" clId="{C3FA2CE1-BC0F-44AD-970C-09994BE14E51}" dt="2021-09-03T17:43:43.093" v="2132"/>
          <ac:picMkLst>
            <pc:docMk/>
            <pc:sldMk cId="2026393010" sldId="261"/>
            <ac:picMk id="3" creationId="{21FE2752-1786-47FA-A6B4-D9A342D3DCAF}"/>
          </ac:picMkLst>
        </pc:picChg>
        <pc:picChg chg="del">
          <ac:chgData name="نوال اللهيبي" userId="01c5f1945fc0e746" providerId="LiveId" clId="{C3FA2CE1-BC0F-44AD-970C-09994BE14E51}" dt="2021-09-03T16:04:34.539" v="886" actId="478"/>
          <ac:picMkLst>
            <pc:docMk/>
            <pc:sldMk cId="2026393010" sldId="261"/>
            <ac:picMk id="3" creationId="{DB57EB53-C978-492A-8C14-86172D065F37}"/>
          </ac:picMkLst>
        </pc:picChg>
        <pc:picChg chg="add mod">
          <ac:chgData name="نوال اللهيبي" userId="01c5f1945fc0e746" providerId="LiveId" clId="{C3FA2CE1-BC0F-44AD-970C-09994BE14E51}" dt="2021-09-03T16:06:53.542" v="900" actId="1076"/>
          <ac:picMkLst>
            <pc:docMk/>
            <pc:sldMk cId="2026393010" sldId="261"/>
            <ac:picMk id="7" creationId="{86CAC4A6-9493-4BB6-B1B1-79E01D8FD96C}"/>
          </ac:picMkLst>
        </pc:picChg>
        <pc:picChg chg="del mod modVis replST">
          <ac:chgData name="نوال اللهيبي" userId="01c5f1945fc0e746" providerId="LiveId" clId="{C3FA2CE1-BC0F-44AD-970C-09994BE14E51}" dt="2021-09-03T17:43:43.094" v="2134"/>
          <ac:picMkLst>
            <pc:docMk/>
            <pc:sldMk cId="2026393010" sldId="261"/>
            <ac:picMk id="8" creationId="{48E8571A-E5C5-42F0-8A00-11BA940DE1E0}"/>
          </ac:picMkLst>
        </pc:picChg>
        <pc:inkChg chg="del">
          <ac:chgData name="نوال اللهيبي" userId="01c5f1945fc0e746" providerId="LiveId" clId="{C3FA2CE1-BC0F-44AD-970C-09994BE14E51}" dt="2021-09-03T16:04:36.815" v="887" actId="478"/>
          <ac:inkMkLst>
            <pc:docMk/>
            <pc:sldMk cId="2026393010" sldId="261"/>
            <ac:inkMk id="2" creationId="{CE4270E8-7843-45EC-AB4D-D79A9402565D}"/>
          </ac:inkMkLst>
        </pc:inkChg>
      </pc:sldChg>
      <pc:sldChg chg="modSp del mod">
        <pc:chgData name="نوال اللهيبي" userId="01c5f1945fc0e746" providerId="LiveId" clId="{C3FA2CE1-BC0F-44AD-970C-09994BE14E51}" dt="2021-09-03T16:07:54.227" v="902" actId="47"/>
        <pc:sldMkLst>
          <pc:docMk/>
          <pc:sldMk cId="1382988978" sldId="262"/>
        </pc:sldMkLst>
        <pc:picChg chg="mod modVis">
          <ac:chgData name="نوال اللهيبي" userId="01c5f1945fc0e746" providerId="LiveId" clId="{C3FA2CE1-BC0F-44AD-970C-09994BE14E51}" dt="2021-09-03T15:55:50.745" v="629"/>
          <ac:picMkLst>
            <pc:docMk/>
            <pc:sldMk cId="1382988978" sldId="262"/>
            <ac:picMk id="7" creationId="{ADDEF622-702F-4082-9E87-E654C68D1060}"/>
          </ac:picMkLst>
        </pc:picChg>
      </pc:sldChg>
      <pc:sldChg chg="modSp del mod ord">
        <pc:chgData name="نوال اللهيبي" userId="01c5f1945fc0e746" providerId="LiveId" clId="{C3FA2CE1-BC0F-44AD-970C-09994BE14E51}" dt="2021-09-03T17:37:36.561" v="2069" actId="47"/>
        <pc:sldMkLst>
          <pc:docMk/>
          <pc:sldMk cId="277281261" sldId="263"/>
        </pc:sldMkLst>
        <pc:picChg chg="mod modVis">
          <ac:chgData name="نوال اللهيبي" userId="01c5f1945fc0e746" providerId="LiveId" clId="{C3FA2CE1-BC0F-44AD-970C-09994BE14E51}" dt="2021-09-03T16:39:55.522" v="1705"/>
          <ac:picMkLst>
            <pc:docMk/>
            <pc:sldMk cId="277281261" sldId="263"/>
            <ac:picMk id="4" creationId="{1165EF43-D489-4C2C-ADE8-8C05E1C67979}"/>
          </ac:picMkLst>
        </pc:picChg>
      </pc:sldChg>
      <pc:sldChg chg="mod modShow">
        <pc:chgData name="نوال اللهيبي" userId="01c5f1945fc0e746" providerId="LiveId" clId="{C3FA2CE1-BC0F-44AD-970C-09994BE14E51}" dt="2021-09-03T14:45:39.119" v="0" actId="729"/>
        <pc:sldMkLst>
          <pc:docMk/>
          <pc:sldMk cId="1187861494" sldId="265"/>
        </pc:sldMkLst>
      </pc:sldChg>
      <pc:sldChg chg="addSp delSp modSp mod modAnim delDesignElem">
        <pc:chgData name="نوال اللهيبي" userId="01c5f1945fc0e746" providerId="LiveId" clId="{C3FA2CE1-BC0F-44AD-970C-09994BE14E51}" dt="2021-09-03T17:00:28.568" v="1845"/>
        <pc:sldMkLst>
          <pc:docMk/>
          <pc:sldMk cId="2115749711" sldId="266"/>
        </pc:sldMkLst>
        <pc:spChg chg="mod">
          <ac:chgData name="نوال اللهيبي" userId="01c5f1945fc0e746" providerId="LiveId" clId="{C3FA2CE1-BC0F-44AD-970C-09994BE14E51}" dt="2021-09-03T17:00:28.568" v="1845"/>
          <ac:spMkLst>
            <pc:docMk/>
            <pc:sldMk cId="2115749711" sldId="266"/>
            <ac:spMk id="2" creationId="{87DAAE46-7C66-4D8D-B1BE-D40661B0C8F8}"/>
          </ac:spMkLst>
        </pc:spChg>
        <pc:spChg chg="add mod">
          <ac:chgData name="نوال اللهيبي" userId="01c5f1945fc0e746" providerId="LiveId" clId="{C3FA2CE1-BC0F-44AD-970C-09994BE14E51}" dt="2021-09-03T14:51:19.534" v="77" actId="1076"/>
          <ac:spMkLst>
            <pc:docMk/>
            <pc:sldMk cId="2115749711" sldId="266"/>
            <ac:spMk id="7" creationId="{E9248BC2-CA48-4731-A78B-A388219F0990}"/>
          </ac:spMkLst>
        </pc:spChg>
        <pc:spChg chg="add mod">
          <ac:chgData name="نوال اللهيبي" userId="01c5f1945fc0e746" providerId="LiveId" clId="{C3FA2CE1-BC0F-44AD-970C-09994BE14E51}" dt="2021-09-03T14:51:28.873" v="98" actId="1038"/>
          <ac:spMkLst>
            <pc:docMk/>
            <pc:sldMk cId="2115749711" sldId="266"/>
            <ac:spMk id="10" creationId="{0ECF62B8-3DCA-4E7F-ACF9-DE718F924D3C}"/>
          </ac:spMkLst>
        </pc:spChg>
        <pc:spChg chg="add del mod">
          <ac:chgData name="نوال اللهيبي" userId="01c5f1945fc0e746" providerId="LiveId" clId="{C3FA2CE1-BC0F-44AD-970C-09994BE14E51}" dt="2021-09-03T14:51:05.400" v="74"/>
          <ac:spMkLst>
            <pc:docMk/>
            <pc:sldMk cId="2115749711" sldId="266"/>
            <ac:spMk id="11" creationId="{4E23533F-0031-44B2-9DD9-7C733B88CA00}"/>
          </ac:spMkLst>
        </pc:spChg>
        <pc:spChg chg="add mod">
          <ac:chgData name="نوال اللهيبي" userId="01c5f1945fc0e746" providerId="LiveId" clId="{C3FA2CE1-BC0F-44AD-970C-09994BE14E51}" dt="2021-09-03T14:51:55.722" v="106" actId="20577"/>
          <ac:spMkLst>
            <pc:docMk/>
            <pc:sldMk cId="2115749711" sldId="266"/>
            <ac:spMk id="12" creationId="{B1A1C849-FAF6-41DF-8309-C1432B4F6410}"/>
          </ac:spMkLst>
        </pc:spChg>
        <pc:spChg chg="add del">
          <ac:chgData name="نوال اللهيبي" userId="01c5f1945fc0e746" providerId="LiveId" clId="{C3FA2CE1-BC0F-44AD-970C-09994BE14E51}" dt="2021-09-03T17:00:28.568" v="1845"/>
          <ac:spMkLst>
            <pc:docMk/>
            <pc:sldMk cId="2115749711" sldId="266"/>
            <ac:spMk id="39" creationId="{C59AB4C8-9178-4F7A-8404-6890510B5917}"/>
          </ac:spMkLst>
        </pc:spChg>
        <pc:spChg chg="add del">
          <ac:chgData name="نوال اللهيبي" userId="01c5f1945fc0e746" providerId="LiveId" clId="{C3FA2CE1-BC0F-44AD-970C-09994BE14E51}" dt="2021-09-03T17:00:28.568" v="1845"/>
          <ac:spMkLst>
            <pc:docMk/>
            <pc:sldMk cId="2115749711" sldId="266"/>
            <ac:spMk id="41" creationId="{4CFDFB37-4BC7-42C6-915D-A6609139BFE7}"/>
          </ac:spMkLst>
        </pc:spChg>
        <pc:picChg chg="del">
          <ac:chgData name="نوال اللهيبي" userId="01c5f1945fc0e746" providerId="LiveId" clId="{C3FA2CE1-BC0F-44AD-970C-09994BE14E51}" dt="2021-09-03T14:47:15.530" v="29" actId="478"/>
          <ac:picMkLst>
            <pc:docMk/>
            <pc:sldMk cId="2115749711" sldId="266"/>
            <ac:picMk id="4" creationId="{1BDEAED7-B4F1-4567-8B3E-25D6348D0E21}"/>
          </ac:picMkLst>
        </pc:picChg>
        <pc:picChg chg="del">
          <ac:chgData name="نوال اللهيبي" userId="01c5f1945fc0e746" providerId="LiveId" clId="{C3FA2CE1-BC0F-44AD-970C-09994BE14E51}" dt="2021-09-03T14:46:51.194" v="28" actId="478"/>
          <ac:picMkLst>
            <pc:docMk/>
            <pc:sldMk cId="2115749711" sldId="266"/>
            <ac:picMk id="5" creationId="{3B24C2F4-BA42-4739-B96A-EE585B74731E}"/>
          </ac:picMkLst>
        </pc:picChg>
        <pc:picChg chg="add mod">
          <ac:chgData name="نوال اللهيبي" userId="01c5f1945fc0e746" providerId="LiveId" clId="{C3FA2CE1-BC0F-44AD-970C-09994BE14E51}" dt="2021-09-03T14:51:15.378" v="76" actId="1076"/>
          <ac:picMkLst>
            <pc:docMk/>
            <pc:sldMk cId="2115749711" sldId="266"/>
            <ac:picMk id="6" creationId="{E7C8FF4D-73B5-4814-B9C9-7F7E69E1EF2E}"/>
          </ac:picMkLst>
        </pc:picChg>
      </pc:sldChg>
      <pc:sldChg chg="modSp del mod">
        <pc:chgData name="نوال اللهيبي" userId="01c5f1945fc0e746" providerId="LiveId" clId="{C3FA2CE1-BC0F-44AD-970C-09994BE14E51}" dt="2021-09-03T14:53:13.485" v="226" actId="47"/>
        <pc:sldMkLst>
          <pc:docMk/>
          <pc:sldMk cId="2295125847" sldId="267"/>
        </pc:sldMkLst>
        <pc:picChg chg="mod modVis replST">
          <ac:chgData name="نوال اللهيبي" userId="01c5f1945fc0e746" providerId="LiveId" clId="{C3FA2CE1-BC0F-44AD-970C-09994BE14E51}" dt="2021-09-03T14:52:26.856" v="225"/>
          <ac:picMkLst>
            <pc:docMk/>
            <pc:sldMk cId="2295125847" sldId="267"/>
            <ac:picMk id="9" creationId="{1D4B0180-BA74-41B2-A4D0-30D21A112DF6}"/>
          </ac:picMkLst>
        </pc:picChg>
      </pc:sldChg>
      <pc:sldChg chg="modSp del mod">
        <pc:chgData name="نوال اللهيبي" userId="01c5f1945fc0e746" providerId="LiveId" clId="{C3FA2CE1-BC0F-44AD-970C-09994BE14E51}" dt="2021-09-03T14:53:23.233" v="227" actId="47"/>
        <pc:sldMkLst>
          <pc:docMk/>
          <pc:sldMk cId="3004835561" sldId="268"/>
        </pc:sldMkLst>
        <pc:picChg chg="mod modVis">
          <ac:chgData name="نوال اللهيبي" userId="01c5f1945fc0e746" providerId="LiveId" clId="{C3FA2CE1-BC0F-44AD-970C-09994BE14E51}" dt="2021-09-03T14:52:26.813" v="180"/>
          <ac:picMkLst>
            <pc:docMk/>
            <pc:sldMk cId="3004835561" sldId="268"/>
            <ac:picMk id="4" creationId="{2F11CC2B-CB88-4122-AA5A-69203839C67A}"/>
          </ac:picMkLst>
        </pc:picChg>
      </pc:sldChg>
      <pc:sldChg chg="modSp del mod">
        <pc:chgData name="نوال اللهيبي" userId="01c5f1945fc0e746" providerId="LiveId" clId="{C3FA2CE1-BC0F-44AD-970C-09994BE14E51}" dt="2021-09-03T14:53:27.450" v="228" actId="47"/>
        <pc:sldMkLst>
          <pc:docMk/>
          <pc:sldMk cId="2600405446" sldId="269"/>
        </pc:sldMkLst>
        <pc:picChg chg="mod modVis">
          <ac:chgData name="نوال اللهيبي" userId="01c5f1945fc0e746" providerId="LiveId" clId="{C3FA2CE1-BC0F-44AD-970C-09994BE14E51}" dt="2021-09-03T14:52:26.814" v="182"/>
          <ac:picMkLst>
            <pc:docMk/>
            <pc:sldMk cId="2600405446" sldId="269"/>
            <ac:picMk id="6" creationId="{DCDEA30E-3A82-4760-A681-4013B1EA5B7E}"/>
          </ac:picMkLst>
        </pc:picChg>
      </pc:sldChg>
      <pc:sldChg chg="modSp del mod">
        <pc:chgData name="نوال اللهيبي" userId="01c5f1945fc0e746" providerId="LiveId" clId="{C3FA2CE1-BC0F-44AD-970C-09994BE14E51}" dt="2021-09-03T14:53:32.745" v="229" actId="47"/>
        <pc:sldMkLst>
          <pc:docMk/>
          <pc:sldMk cId="573850042" sldId="270"/>
        </pc:sldMkLst>
        <pc:picChg chg="mod modVis">
          <ac:chgData name="نوال اللهيبي" userId="01c5f1945fc0e746" providerId="LiveId" clId="{C3FA2CE1-BC0F-44AD-970C-09994BE14E51}" dt="2021-09-03T14:52:26.815" v="184"/>
          <ac:picMkLst>
            <pc:docMk/>
            <pc:sldMk cId="573850042" sldId="270"/>
            <ac:picMk id="9" creationId="{1D4B0180-BA74-41B2-A4D0-30D21A112DF6}"/>
          </ac:picMkLst>
        </pc:picChg>
      </pc:sldChg>
      <pc:sldChg chg="addSp delSp modSp mod delAnim">
        <pc:chgData name="نوال اللهيبي" userId="01c5f1945fc0e746" providerId="LiveId" clId="{C3FA2CE1-BC0F-44AD-970C-09994BE14E51}" dt="2021-09-03T15:52:24.735" v="564" actId="1440"/>
        <pc:sldMkLst>
          <pc:docMk/>
          <pc:sldMk cId="2554789070" sldId="271"/>
        </pc:sldMkLst>
        <pc:picChg chg="del">
          <ac:chgData name="نوال اللهيبي" userId="01c5f1945fc0e746" providerId="LiveId" clId="{C3FA2CE1-BC0F-44AD-970C-09994BE14E51}" dt="2021-09-03T15:49:11.249" v="549" actId="478"/>
          <ac:picMkLst>
            <pc:docMk/>
            <pc:sldMk cId="2554789070" sldId="271"/>
            <ac:picMk id="4" creationId="{3A592258-51B5-47F1-AA7C-432DF4F8ADED}"/>
          </ac:picMkLst>
        </pc:picChg>
        <pc:picChg chg="add mod modCrop">
          <ac:chgData name="نوال اللهيبي" userId="01c5f1945fc0e746" providerId="LiveId" clId="{C3FA2CE1-BC0F-44AD-970C-09994BE14E51}" dt="2021-09-03T15:51:17.613" v="555" actId="732"/>
          <ac:picMkLst>
            <pc:docMk/>
            <pc:sldMk cId="2554789070" sldId="271"/>
            <ac:picMk id="7" creationId="{788AC1B8-9F66-4BDE-965C-08B68E3E597A}"/>
          </ac:picMkLst>
        </pc:picChg>
        <pc:picChg chg="add mod modCrop">
          <ac:chgData name="نوال اللهيبي" userId="01c5f1945fc0e746" providerId="LiveId" clId="{C3FA2CE1-BC0F-44AD-970C-09994BE14E51}" dt="2021-09-03T15:52:24.735" v="564" actId="1440"/>
          <ac:picMkLst>
            <pc:docMk/>
            <pc:sldMk cId="2554789070" sldId="271"/>
            <ac:picMk id="12" creationId="{3252E753-336D-4380-B9CE-3817DA014C84}"/>
          </ac:picMkLst>
        </pc:picChg>
        <pc:picChg chg="del">
          <ac:chgData name="نوال اللهيبي" userId="01c5f1945fc0e746" providerId="LiveId" clId="{C3FA2CE1-BC0F-44AD-970C-09994BE14E51}" dt="2021-09-03T15:49:09.055" v="548" actId="478"/>
          <ac:picMkLst>
            <pc:docMk/>
            <pc:sldMk cId="2554789070" sldId="271"/>
            <ac:picMk id="13" creationId="{E838AA82-1770-4EB4-9675-E939ADC61336}"/>
          </ac:picMkLst>
        </pc:picChg>
        <pc:inkChg chg="del">
          <ac:chgData name="نوال اللهيبي" userId="01c5f1945fc0e746" providerId="LiveId" clId="{C3FA2CE1-BC0F-44AD-970C-09994BE14E51}" dt="2021-09-03T15:49:06.703" v="547" actId="478"/>
          <ac:inkMkLst>
            <pc:docMk/>
            <pc:sldMk cId="2554789070" sldId="271"/>
            <ac:inkMk id="2" creationId="{55FD5EAB-A3C1-42F6-BFD4-EE3FBA5EB62B}"/>
          </ac:inkMkLst>
        </pc:inkChg>
      </pc:sldChg>
      <pc:sldChg chg="del">
        <pc:chgData name="نوال اللهيبي" userId="01c5f1945fc0e746" providerId="LiveId" clId="{C3FA2CE1-BC0F-44AD-970C-09994BE14E51}" dt="2021-09-03T15:52:42.776" v="565" actId="47"/>
        <pc:sldMkLst>
          <pc:docMk/>
          <pc:sldMk cId="1013679522" sldId="272"/>
        </pc:sldMkLst>
      </pc:sldChg>
      <pc:sldChg chg="addSp delSp modSp mod modAnim">
        <pc:chgData name="نوال اللهيبي" userId="01c5f1945fc0e746" providerId="LiveId" clId="{C3FA2CE1-BC0F-44AD-970C-09994BE14E51}" dt="2021-09-03T17:41:09.037" v="2080" actId="478"/>
        <pc:sldMkLst>
          <pc:docMk/>
          <pc:sldMk cId="183192513" sldId="273"/>
        </pc:sldMkLst>
        <pc:spChg chg="add mod">
          <ac:chgData name="نوال اللهيبي" userId="01c5f1945fc0e746" providerId="LiveId" clId="{C3FA2CE1-BC0F-44AD-970C-09994BE14E51}" dt="2021-09-03T15:55:00.555" v="575" actId="13822"/>
          <ac:spMkLst>
            <pc:docMk/>
            <pc:sldMk cId="183192513" sldId="273"/>
            <ac:spMk id="12" creationId="{D846BFAA-EAC0-4677-9DEE-7DB1556E3F2A}"/>
          </ac:spMkLst>
        </pc:spChg>
        <pc:spChg chg="add mod">
          <ac:chgData name="نوال اللهيبي" userId="01c5f1945fc0e746" providerId="LiveId" clId="{C3FA2CE1-BC0F-44AD-970C-09994BE14E51}" dt="2021-09-03T15:55:34.222" v="579" actId="14100"/>
          <ac:spMkLst>
            <pc:docMk/>
            <pc:sldMk cId="183192513" sldId="273"/>
            <ac:spMk id="16" creationId="{28D4FB95-2AA6-42F9-A28A-D5077B46319E}"/>
          </ac:spMkLst>
        </pc:spChg>
        <pc:graphicFrameChg chg="del">
          <ac:chgData name="نوال اللهيبي" userId="01c5f1945fc0e746" providerId="LiveId" clId="{C3FA2CE1-BC0F-44AD-970C-09994BE14E51}" dt="2021-09-03T17:41:09.037" v="2080" actId="478"/>
          <ac:graphicFrameMkLst>
            <pc:docMk/>
            <pc:sldMk cId="183192513" sldId="273"/>
            <ac:graphicFrameMk id="3" creationId="{2B155A36-C76D-477F-96DC-F8C2E87B9ED1}"/>
          </ac:graphicFrameMkLst>
        </pc:graphicFrameChg>
        <pc:picChg chg="del">
          <ac:chgData name="نوال اللهيبي" userId="01c5f1945fc0e746" providerId="LiveId" clId="{C3FA2CE1-BC0F-44AD-970C-09994BE14E51}" dt="2021-09-03T15:52:49.476" v="567" actId="478"/>
          <ac:picMkLst>
            <pc:docMk/>
            <pc:sldMk cId="183192513" sldId="273"/>
            <ac:picMk id="4" creationId="{D7B9A840-C217-40F8-85D1-285BEA117896}"/>
          </ac:picMkLst>
        </pc:picChg>
        <pc:picChg chg="add mod">
          <ac:chgData name="نوال اللهيبي" userId="01c5f1945fc0e746" providerId="LiveId" clId="{C3FA2CE1-BC0F-44AD-970C-09994BE14E51}" dt="2021-09-03T15:54:05.664" v="572" actId="1440"/>
          <ac:picMkLst>
            <pc:docMk/>
            <pc:sldMk cId="183192513" sldId="273"/>
            <ac:picMk id="8" creationId="{E946869A-64C7-4AC3-9D6C-48C535C4B966}"/>
          </ac:picMkLst>
        </pc:picChg>
        <pc:inkChg chg="del">
          <ac:chgData name="نوال اللهيبي" userId="01c5f1945fc0e746" providerId="LiveId" clId="{C3FA2CE1-BC0F-44AD-970C-09994BE14E51}" dt="2021-09-03T15:52:46.999" v="566" actId="478"/>
          <ac:inkMkLst>
            <pc:docMk/>
            <pc:sldMk cId="183192513" sldId="273"/>
            <ac:inkMk id="2" creationId="{29FB25C9-E0F9-4270-9B85-C986AA527351}"/>
          </ac:inkMkLst>
        </pc:inkChg>
      </pc:sldChg>
      <pc:sldChg chg="del">
        <pc:chgData name="نوال اللهيبي" userId="01c5f1945fc0e746" providerId="LiveId" clId="{C3FA2CE1-BC0F-44AD-970C-09994BE14E51}" dt="2021-09-03T15:56:06.807" v="660" actId="47"/>
        <pc:sldMkLst>
          <pc:docMk/>
          <pc:sldMk cId="689846879" sldId="274"/>
        </pc:sldMkLst>
      </pc:sldChg>
      <pc:sldChg chg="addSp delSp modSp mod modAnim">
        <pc:chgData name="نوال اللهيبي" userId="01c5f1945fc0e746" providerId="LiveId" clId="{C3FA2CE1-BC0F-44AD-970C-09994BE14E51}" dt="2021-09-03T17:43:43.064" v="2111"/>
        <pc:sldMkLst>
          <pc:docMk/>
          <pc:sldMk cId="1973147688" sldId="275"/>
        </pc:sldMkLst>
        <pc:spChg chg="add mod">
          <ac:chgData name="نوال اللهيبي" userId="01c5f1945fc0e746" providerId="LiveId" clId="{C3FA2CE1-BC0F-44AD-970C-09994BE14E51}" dt="2021-09-03T16:02:57.563" v="781" actId="1076"/>
          <ac:spMkLst>
            <pc:docMk/>
            <pc:sldMk cId="1973147688" sldId="275"/>
            <ac:spMk id="12" creationId="{5AF72D06-E2F5-4658-A28D-937069BEF3C5}"/>
          </ac:spMkLst>
        </pc:spChg>
        <pc:spChg chg="add mod">
          <ac:chgData name="نوال اللهيبي" userId="01c5f1945fc0e746" providerId="LiveId" clId="{C3FA2CE1-BC0F-44AD-970C-09994BE14E51}" dt="2021-09-03T16:04:16.602" v="885" actId="20577"/>
          <ac:spMkLst>
            <pc:docMk/>
            <pc:sldMk cId="1973147688" sldId="275"/>
            <ac:spMk id="17" creationId="{A863437E-CF3E-49CC-833F-D06610D6FFD3}"/>
          </ac:spMkLst>
        </pc:spChg>
        <pc:picChg chg="add mod ord replST">
          <ac:chgData name="نوال اللهيبي" userId="01c5f1945fc0e746" providerId="LiveId" clId="{C3FA2CE1-BC0F-44AD-970C-09994BE14E51}" dt="2021-09-03T17:43:43.062" v="2109"/>
          <ac:picMkLst>
            <pc:docMk/>
            <pc:sldMk cId="1973147688" sldId="275"/>
            <ac:picMk id="3" creationId="{5D70B99B-6DF2-4F22-A469-2B6D613E7263}"/>
          </ac:picMkLst>
        </pc:picChg>
        <pc:picChg chg="del">
          <ac:chgData name="نوال اللهيبي" userId="01c5f1945fc0e746" providerId="LiveId" clId="{C3FA2CE1-BC0F-44AD-970C-09994BE14E51}" dt="2021-09-03T15:56:13.194" v="662" actId="478"/>
          <ac:picMkLst>
            <pc:docMk/>
            <pc:sldMk cId="1973147688" sldId="275"/>
            <ac:picMk id="4" creationId="{520327EF-07A2-4033-BF1A-BE324597EB8F}"/>
          </ac:picMkLst>
        </pc:picChg>
        <pc:picChg chg="del mod modVis replST">
          <ac:chgData name="نوال اللهيبي" userId="01c5f1945fc0e746" providerId="LiveId" clId="{C3FA2CE1-BC0F-44AD-970C-09994BE14E51}" dt="2021-09-03T17:43:43.064" v="2111"/>
          <ac:picMkLst>
            <pc:docMk/>
            <pc:sldMk cId="1973147688" sldId="275"/>
            <ac:picMk id="7" creationId="{8E903AF8-F0CF-470D-B92F-82314B5085F4}"/>
          </ac:picMkLst>
        </pc:picChg>
        <pc:picChg chg="add mod modCrop">
          <ac:chgData name="نوال اللهيبي" userId="01c5f1945fc0e746" providerId="LiveId" clId="{C3FA2CE1-BC0F-44AD-970C-09994BE14E51}" dt="2021-09-03T15:57:53.027" v="697"/>
          <ac:picMkLst>
            <pc:docMk/>
            <pc:sldMk cId="1973147688" sldId="275"/>
            <ac:picMk id="8" creationId="{5AA483F7-36C2-473D-91A0-EFA3C511C082}"/>
          </ac:picMkLst>
        </pc:picChg>
        <pc:picChg chg="add mod modCrop">
          <ac:chgData name="نوال اللهيبي" userId="01c5f1945fc0e746" providerId="LiveId" clId="{C3FA2CE1-BC0F-44AD-970C-09994BE14E51}" dt="2021-09-03T16:03:01.100" v="789" actId="1035"/>
          <ac:picMkLst>
            <pc:docMk/>
            <pc:sldMk cId="1973147688" sldId="275"/>
            <ac:picMk id="15" creationId="{620D4BA4-76A2-49A5-87BE-7208166FEE37}"/>
          </ac:picMkLst>
        </pc:picChg>
        <pc:inkChg chg="del">
          <ac:chgData name="نوال اللهيبي" userId="01c5f1945fc0e746" providerId="LiveId" clId="{C3FA2CE1-BC0F-44AD-970C-09994BE14E51}" dt="2021-09-03T15:56:10.822" v="661" actId="478"/>
          <ac:inkMkLst>
            <pc:docMk/>
            <pc:sldMk cId="1973147688" sldId="275"/>
            <ac:inkMk id="2" creationId="{B06F694A-56DA-49D7-B7A2-C20BAC391D86}"/>
          </ac:inkMkLst>
        </pc:inkChg>
      </pc:sldChg>
      <pc:sldChg chg="modSp del mod">
        <pc:chgData name="نوال اللهيبي" userId="01c5f1945fc0e746" providerId="LiveId" clId="{C3FA2CE1-BC0F-44AD-970C-09994BE14E51}" dt="2021-09-03T16:07:14.794" v="901" actId="47"/>
        <pc:sldMkLst>
          <pc:docMk/>
          <pc:sldMk cId="2085121931" sldId="276"/>
        </pc:sldMkLst>
        <pc:picChg chg="mod modVis">
          <ac:chgData name="نوال اللهيبي" userId="01c5f1945fc0e746" providerId="LiveId" clId="{C3FA2CE1-BC0F-44AD-970C-09994BE14E51}" dt="2021-09-03T15:55:50.743" v="627"/>
          <ac:picMkLst>
            <pc:docMk/>
            <pc:sldMk cId="2085121931" sldId="276"/>
            <ac:picMk id="7" creationId="{629FD280-D220-4B8B-B365-34E83AF78FA6}"/>
          </ac:picMkLst>
        </pc:picChg>
      </pc:sldChg>
      <pc:sldChg chg="mod modShow">
        <pc:chgData name="نوال اللهيبي" userId="01c5f1945fc0e746" providerId="LiveId" clId="{C3FA2CE1-BC0F-44AD-970C-09994BE14E51}" dt="2021-09-03T16:47:11.904" v="1738" actId="729"/>
        <pc:sldMkLst>
          <pc:docMk/>
          <pc:sldMk cId="880222450" sldId="277"/>
        </pc:sldMkLst>
      </pc:sldChg>
      <pc:sldChg chg="del">
        <pc:chgData name="نوال اللهيبي" userId="01c5f1945fc0e746" providerId="LiveId" clId="{C3FA2CE1-BC0F-44AD-970C-09994BE14E51}" dt="2021-09-03T16:40:07.150" v="1708" actId="47"/>
        <pc:sldMkLst>
          <pc:docMk/>
          <pc:sldMk cId="1755787759" sldId="283"/>
        </pc:sldMkLst>
      </pc:sldChg>
      <pc:sldChg chg="del">
        <pc:chgData name="نوال اللهيبي" userId="01c5f1945fc0e746" providerId="LiveId" clId="{C3FA2CE1-BC0F-44AD-970C-09994BE14E51}" dt="2021-09-03T16:40:14.004" v="1709" actId="47"/>
        <pc:sldMkLst>
          <pc:docMk/>
          <pc:sldMk cId="372939836" sldId="284"/>
        </pc:sldMkLst>
      </pc:sldChg>
      <pc:sldChg chg="addSp delSp modSp del mod delAnim modAnim">
        <pc:chgData name="نوال اللهيبي" userId="01c5f1945fc0e746" providerId="LiveId" clId="{C3FA2CE1-BC0F-44AD-970C-09994BE14E51}" dt="2021-09-03T17:42:14.122" v="2082" actId="2696"/>
        <pc:sldMkLst>
          <pc:docMk/>
          <pc:sldMk cId="1452836859" sldId="286"/>
        </pc:sldMkLst>
        <pc:picChg chg="del">
          <ac:chgData name="نوال اللهيبي" userId="01c5f1945fc0e746" providerId="LiveId" clId="{C3FA2CE1-BC0F-44AD-970C-09994BE14E51}" dt="2021-09-03T16:41:19.342" v="1715" actId="478"/>
          <ac:picMkLst>
            <pc:docMk/>
            <pc:sldMk cId="1452836859" sldId="286"/>
            <ac:picMk id="3" creationId="{8A33CD12-9C69-4913-9CC9-9F45988249F0}"/>
          </ac:picMkLst>
        </pc:picChg>
        <pc:picChg chg="add del mod">
          <ac:chgData name="نوال اللهيبي" userId="01c5f1945fc0e746" providerId="LiveId" clId="{C3FA2CE1-BC0F-44AD-970C-09994BE14E51}" dt="2021-09-03T17:10:36.091" v="1898" actId="478"/>
          <ac:picMkLst>
            <pc:docMk/>
            <pc:sldMk cId="1452836859" sldId="286"/>
            <ac:picMk id="7" creationId="{CB05CB98-2C46-4866-B851-88E60A28A2D4}"/>
          </ac:picMkLst>
        </pc:picChg>
        <pc:picChg chg="add del mod">
          <ac:chgData name="نوال اللهيبي" userId="01c5f1945fc0e746" providerId="LiveId" clId="{C3FA2CE1-BC0F-44AD-970C-09994BE14E51}" dt="2021-09-03T17:10:38.487" v="1899" actId="478"/>
          <ac:picMkLst>
            <pc:docMk/>
            <pc:sldMk cId="1452836859" sldId="286"/>
            <ac:picMk id="12" creationId="{C69418E9-A392-4AAA-B113-16ED29A330E0}"/>
          </ac:picMkLst>
        </pc:picChg>
        <pc:picChg chg="add mod">
          <ac:chgData name="نوال اللهيبي" userId="01c5f1945fc0e746" providerId="LiveId" clId="{C3FA2CE1-BC0F-44AD-970C-09994BE14E51}" dt="2021-09-03T17:11:26.612" v="1906" actId="1076"/>
          <ac:picMkLst>
            <pc:docMk/>
            <pc:sldMk cId="1452836859" sldId="286"/>
            <ac:picMk id="14" creationId="{E3134B47-E610-4831-A4E6-7A8B23B6FA4B}"/>
          </ac:picMkLst>
        </pc:picChg>
        <pc:picChg chg="add mod">
          <ac:chgData name="نوال اللهيبي" userId="01c5f1945fc0e746" providerId="LiveId" clId="{C3FA2CE1-BC0F-44AD-970C-09994BE14E51}" dt="2021-09-03T17:12:04.606" v="1909" actId="1076"/>
          <ac:picMkLst>
            <pc:docMk/>
            <pc:sldMk cId="1452836859" sldId="286"/>
            <ac:picMk id="16" creationId="{668BACDE-2EE3-4494-A63A-C74A075BC90C}"/>
          </ac:picMkLst>
        </pc:picChg>
        <pc:inkChg chg="del">
          <ac:chgData name="نوال اللهيبي" userId="01c5f1945fc0e746" providerId="LiveId" clId="{C3FA2CE1-BC0F-44AD-970C-09994BE14E51}" dt="2021-09-03T16:41:23.692" v="1716" actId="478"/>
          <ac:inkMkLst>
            <pc:docMk/>
            <pc:sldMk cId="1452836859" sldId="286"/>
            <ac:inkMk id="2" creationId="{99B09BB2-98B3-4D3D-BBB2-92E7549607B1}"/>
          </ac:inkMkLst>
        </pc:inkChg>
      </pc:sldChg>
      <pc:sldChg chg="add">
        <pc:chgData name="نوال اللهيبي" userId="01c5f1945fc0e746" providerId="LiveId" clId="{C3FA2CE1-BC0F-44AD-970C-09994BE14E51}" dt="2021-09-03T17:42:24.958" v="2084"/>
        <pc:sldMkLst>
          <pc:docMk/>
          <pc:sldMk cId="3823775660" sldId="286"/>
        </pc:sldMkLst>
      </pc:sldChg>
      <pc:sldChg chg="add">
        <pc:chgData name="نوال اللهيبي" userId="01c5f1945fc0e746" providerId="LiveId" clId="{C3FA2CE1-BC0F-44AD-970C-09994BE14E51}" dt="2021-09-03T17:42:24.958" v="2084"/>
        <pc:sldMkLst>
          <pc:docMk/>
          <pc:sldMk cId="828515217" sldId="288"/>
        </pc:sldMkLst>
      </pc:sldChg>
      <pc:sldChg chg="addSp delSp modSp del mod modAnim">
        <pc:chgData name="نوال اللهيبي" userId="01c5f1945fc0e746" providerId="LiveId" clId="{C3FA2CE1-BC0F-44AD-970C-09994BE14E51}" dt="2021-09-03T17:42:14.122" v="2082" actId="2696"/>
        <pc:sldMkLst>
          <pc:docMk/>
          <pc:sldMk cId="1504176762" sldId="288"/>
        </pc:sldMkLst>
        <pc:spChg chg="add mod">
          <ac:chgData name="نوال اللهيبي" userId="01c5f1945fc0e746" providerId="LiveId" clId="{C3FA2CE1-BC0F-44AD-970C-09994BE14E51}" dt="2021-09-03T16:47:52.936" v="1744" actId="14100"/>
          <ac:spMkLst>
            <pc:docMk/>
            <pc:sldMk cId="1504176762" sldId="288"/>
            <ac:spMk id="17" creationId="{2DDDCA1D-B74F-4837-A680-AA3A0D32EE56}"/>
          </ac:spMkLst>
        </pc:spChg>
        <pc:spChg chg="add mod">
          <ac:chgData name="نوال اللهيبي" userId="01c5f1945fc0e746" providerId="LiveId" clId="{C3FA2CE1-BC0F-44AD-970C-09994BE14E51}" dt="2021-09-03T16:47:59.910" v="1746" actId="1076"/>
          <ac:spMkLst>
            <pc:docMk/>
            <pc:sldMk cId="1504176762" sldId="288"/>
            <ac:spMk id="18" creationId="{5CF7DF7E-761B-4166-867E-42B4BDA4BF56}"/>
          </ac:spMkLst>
        </pc:spChg>
        <pc:spChg chg="add mod">
          <ac:chgData name="نوال اللهيبي" userId="01c5f1945fc0e746" providerId="LiveId" clId="{C3FA2CE1-BC0F-44AD-970C-09994BE14E51}" dt="2021-09-03T16:48:11.539" v="1748" actId="1076"/>
          <ac:spMkLst>
            <pc:docMk/>
            <pc:sldMk cId="1504176762" sldId="288"/>
            <ac:spMk id="19" creationId="{ED22B9DD-00EE-4A13-9A97-F5773EB21E84}"/>
          </ac:spMkLst>
        </pc:spChg>
        <pc:graphicFrameChg chg="del">
          <ac:chgData name="نوال اللهيبي" userId="01c5f1945fc0e746" providerId="LiveId" clId="{C3FA2CE1-BC0F-44AD-970C-09994BE14E51}" dt="2021-09-03T16:44:03.724" v="1734" actId="478"/>
          <ac:graphicFrameMkLst>
            <pc:docMk/>
            <pc:sldMk cId="1504176762" sldId="288"/>
            <ac:graphicFrameMk id="13" creationId="{99C25651-9EC6-45A4-8B97-B6525E70690F}"/>
          </ac:graphicFrameMkLst>
        </pc:graphicFrameChg>
        <pc:graphicFrameChg chg="del">
          <ac:chgData name="نوال اللهيبي" userId="01c5f1945fc0e746" providerId="LiveId" clId="{C3FA2CE1-BC0F-44AD-970C-09994BE14E51}" dt="2021-09-03T16:48:13.919" v="1749" actId="478"/>
          <ac:graphicFrameMkLst>
            <pc:docMk/>
            <pc:sldMk cId="1504176762" sldId="288"/>
            <ac:graphicFrameMk id="14" creationId="{5774E167-06C4-49F8-8F1A-27F39B4FBAB8}"/>
          </ac:graphicFrameMkLst>
        </pc:graphicFrameChg>
        <pc:picChg chg="del">
          <ac:chgData name="نوال اللهيبي" userId="01c5f1945fc0e746" providerId="LiveId" clId="{C3FA2CE1-BC0F-44AD-970C-09994BE14E51}" dt="2021-09-03T16:43:56.702" v="1733" actId="478"/>
          <ac:picMkLst>
            <pc:docMk/>
            <pc:sldMk cId="1504176762" sldId="288"/>
            <ac:picMk id="3" creationId="{7C069A64-65A4-4104-921A-429948A861E0}"/>
          </ac:picMkLst>
        </pc:picChg>
        <pc:picChg chg="add mod">
          <ac:chgData name="نوال اللهيبي" userId="01c5f1945fc0e746" providerId="LiveId" clId="{C3FA2CE1-BC0F-44AD-970C-09994BE14E51}" dt="2021-09-03T16:46:11.776" v="1737" actId="1076"/>
          <ac:picMkLst>
            <pc:docMk/>
            <pc:sldMk cId="1504176762" sldId="288"/>
            <ac:picMk id="7" creationId="{C08095AC-3674-4280-88EE-A055DDFBE095}"/>
          </ac:picMkLst>
        </pc:picChg>
        <pc:picChg chg="del">
          <ac:chgData name="نوال اللهيبي" userId="01c5f1945fc0e746" providerId="LiveId" clId="{C3FA2CE1-BC0F-44AD-970C-09994BE14E51}" dt="2021-09-03T16:43:54.651" v="1732" actId="478"/>
          <ac:picMkLst>
            <pc:docMk/>
            <pc:sldMk cId="1504176762" sldId="288"/>
            <ac:picMk id="15" creationId="{FF15A96C-1E54-4811-ABCC-34F73FC705EB}"/>
          </ac:picMkLst>
        </pc:picChg>
        <pc:inkChg chg="del">
          <ac:chgData name="نوال اللهيبي" userId="01c5f1945fc0e746" providerId="LiveId" clId="{C3FA2CE1-BC0F-44AD-970C-09994BE14E51}" dt="2021-09-03T16:43:52.072" v="1731" actId="478"/>
          <ac:inkMkLst>
            <pc:docMk/>
            <pc:sldMk cId="1504176762" sldId="288"/>
            <ac:inkMk id="2" creationId="{DC638CAC-1CD7-419C-9CAF-37DFB685BCCA}"/>
          </ac:inkMkLst>
        </pc:inkChg>
      </pc:sldChg>
      <pc:sldChg chg="addSp delSp modSp del mod modAnim">
        <pc:chgData name="نوال اللهيبي" userId="01c5f1945fc0e746" providerId="LiveId" clId="{C3FA2CE1-BC0F-44AD-970C-09994BE14E51}" dt="2021-09-03T17:42:14.122" v="2082" actId="2696"/>
        <pc:sldMkLst>
          <pc:docMk/>
          <pc:sldMk cId="187291478" sldId="290"/>
        </pc:sldMkLst>
        <pc:graphicFrameChg chg="del">
          <ac:chgData name="نوال اللهيبي" userId="01c5f1945fc0e746" providerId="LiveId" clId="{C3FA2CE1-BC0F-44AD-970C-09994BE14E51}" dt="2021-09-03T16:50:37.652" v="1763" actId="478"/>
          <ac:graphicFrameMkLst>
            <pc:docMk/>
            <pc:sldMk cId="187291478" sldId="290"/>
            <ac:graphicFrameMk id="12" creationId="{9692E1D3-8BC4-493B-A06E-1D2D3914A119}"/>
          </ac:graphicFrameMkLst>
        </pc:graphicFrameChg>
        <pc:picChg chg="del">
          <ac:chgData name="نوال اللهيبي" userId="01c5f1945fc0e746" providerId="LiveId" clId="{C3FA2CE1-BC0F-44AD-970C-09994BE14E51}" dt="2021-09-03T16:49:10.918" v="1751" actId="478"/>
          <ac:picMkLst>
            <pc:docMk/>
            <pc:sldMk cId="187291478" sldId="290"/>
            <ac:picMk id="3" creationId="{B9B78F06-2638-4DC8-AAED-AAA830A27A60}"/>
          </ac:picMkLst>
        </pc:picChg>
        <pc:picChg chg="del mod modVis">
          <ac:chgData name="نوال اللهيبي" userId="01c5f1945fc0e746" providerId="LiveId" clId="{C3FA2CE1-BC0F-44AD-970C-09994BE14E51}" dt="2021-09-03T16:50:40.443" v="1764" actId="478"/>
          <ac:picMkLst>
            <pc:docMk/>
            <pc:sldMk cId="187291478" sldId="290"/>
            <ac:picMk id="4" creationId="{C43C5143-9553-4054-B162-B2C9DF789A0E}"/>
          </ac:picMkLst>
        </pc:picChg>
        <pc:picChg chg="add mod modCrop">
          <ac:chgData name="نوال اللهيبي" userId="01c5f1945fc0e746" providerId="LiveId" clId="{C3FA2CE1-BC0F-44AD-970C-09994BE14E51}" dt="2021-09-03T16:50:27.026" v="1761" actId="732"/>
          <ac:picMkLst>
            <pc:docMk/>
            <pc:sldMk cId="187291478" sldId="290"/>
            <ac:picMk id="7" creationId="{6B59374C-88EF-4C15-A633-778CE0EEC1CB}"/>
          </ac:picMkLst>
        </pc:picChg>
        <pc:picChg chg="add mod">
          <ac:chgData name="نوال اللهيبي" userId="01c5f1945fc0e746" providerId="LiveId" clId="{C3FA2CE1-BC0F-44AD-970C-09994BE14E51}" dt="2021-09-03T16:52:29.078" v="1769" actId="1076"/>
          <ac:picMkLst>
            <pc:docMk/>
            <pc:sldMk cId="187291478" sldId="290"/>
            <ac:picMk id="13" creationId="{66423290-4DA5-41C8-9753-4B71A14E3257}"/>
          </ac:picMkLst>
        </pc:picChg>
        <pc:picChg chg="add mod modCrop">
          <ac:chgData name="نوال اللهيبي" userId="01c5f1945fc0e746" providerId="LiveId" clId="{C3FA2CE1-BC0F-44AD-970C-09994BE14E51}" dt="2021-09-03T16:50:45.376" v="1765" actId="1076"/>
          <ac:picMkLst>
            <pc:docMk/>
            <pc:sldMk cId="187291478" sldId="290"/>
            <ac:picMk id="15" creationId="{2E957570-2DE5-4B02-AEF2-AED048A92E89}"/>
          </ac:picMkLst>
        </pc:picChg>
        <pc:picChg chg="add mod">
          <ac:chgData name="نوال اللهيبي" userId="01c5f1945fc0e746" providerId="LiveId" clId="{C3FA2CE1-BC0F-44AD-970C-09994BE14E51}" dt="2021-09-03T16:53:18.781" v="1775" actId="1076"/>
          <ac:picMkLst>
            <pc:docMk/>
            <pc:sldMk cId="187291478" sldId="290"/>
            <ac:picMk id="16" creationId="{C21B1BBD-1094-4FEC-87EE-1EC3C9C7B9FB}"/>
          </ac:picMkLst>
        </pc:picChg>
      </pc:sldChg>
      <pc:sldChg chg="add">
        <pc:chgData name="نوال اللهيبي" userId="01c5f1945fc0e746" providerId="LiveId" clId="{C3FA2CE1-BC0F-44AD-970C-09994BE14E51}" dt="2021-09-03T17:42:24.958" v="2084"/>
        <pc:sldMkLst>
          <pc:docMk/>
          <pc:sldMk cId="3898152919" sldId="290"/>
        </pc:sldMkLst>
      </pc:sldChg>
      <pc:sldChg chg="addSp delSp modSp add mod">
        <pc:chgData name="نوال اللهيبي" userId="01c5f1945fc0e746" providerId="LiveId" clId="{C3FA2CE1-BC0F-44AD-970C-09994BE14E51}" dt="2021-09-03T17:43:43.130" v="2157"/>
        <pc:sldMkLst>
          <pc:docMk/>
          <pc:sldMk cId="521466665" sldId="291"/>
        </pc:sldMkLst>
        <pc:graphicFrameChg chg="add mod modGraphic">
          <ac:chgData name="نوال اللهيبي" userId="01c5f1945fc0e746" providerId="LiveId" clId="{C3FA2CE1-BC0F-44AD-970C-09994BE14E51}" dt="2021-09-03T17:43:25.231" v="2088" actId="1076"/>
          <ac:graphicFrameMkLst>
            <pc:docMk/>
            <pc:sldMk cId="521466665" sldId="291"/>
            <ac:graphicFrameMk id="4" creationId="{F6CA5CD9-72ED-4641-8A32-CC8F4E1B6274}"/>
          </ac:graphicFrameMkLst>
        </pc:graphicFrameChg>
        <pc:graphicFrameChg chg="del">
          <ac:chgData name="نوال اللهيبي" userId="01c5f1945fc0e746" providerId="LiveId" clId="{C3FA2CE1-BC0F-44AD-970C-09994BE14E51}" dt="2021-09-03T17:42:41.166" v="2085" actId="478"/>
          <ac:graphicFrameMkLst>
            <pc:docMk/>
            <pc:sldMk cId="521466665" sldId="291"/>
            <ac:graphicFrameMk id="8" creationId="{229F41F3-E8B3-4285-9440-DDF4D8CEDA8C}"/>
          </ac:graphicFrameMkLst>
        </pc:graphicFrameChg>
        <pc:picChg chg="add mod ord replST">
          <ac:chgData name="نوال اللهيبي" userId="01c5f1945fc0e746" providerId="LiveId" clId="{C3FA2CE1-BC0F-44AD-970C-09994BE14E51}" dt="2021-09-03T17:43:43.129" v="2155"/>
          <ac:picMkLst>
            <pc:docMk/>
            <pc:sldMk cId="521466665" sldId="291"/>
            <ac:picMk id="12" creationId="{EF288072-946D-42E2-9A20-106492328345}"/>
          </ac:picMkLst>
        </pc:picChg>
        <pc:picChg chg="del replST">
          <ac:chgData name="نوال اللهيبي" userId="01c5f1945fc0e746" providerId="LiveId" clId="{C3FA2CE1-BC0F-44AD-970C-09994BE14E51}" dt="2021-09-03T17:43:43.130" v="2157"/>
          <ac:picMkLst>
            <pc:docMk/>
            <pc:sldMk cId="521466665" sldId="291"/>
            <ac:picMk id="15" creationId="{12F5089B-1335-4DB3-8995-7BDC193D9872}"/>
          </ac:picMkLst>
        </pc:picChg>
      </pc:sldChg>
      <pc:sldChg chg="addSp delSp modSp del mod">
        <pc:chgData name="نوال اللهيبي" userId="01c5f1945fc0e746" providerId="LiveId" clId="{C3FA2CE1-BC0F-44AD-970C-09994BE14E51}" dt="2021-09-03T17:42:14.122" v="2082" actId="2696"/>
        <pc:sldMkLst>
          <pc:docMk/>
          <pc:sldMk cId="3226597668" sldId="291"/>
        </pc:sldMkLst>
        <pc:spChg chg="mod">
          <ac:chgData name="نوال اللهيبي" userId="01c5f1945fc0e746" providerId="LiveId" clId="{C3FA2CE1-BC0F-44AD-970C-09994BE14E51}" dt="2021-09-03T17:06:15.465" v="1878" actId="20577"/>
          <ac:spMkLst>
            <pc:docMk/>
            <pc:sldMk cId="3226597668" sldId="291"/>
            <ac:spMk id="40" creationId="{F59037EB-ABFB-4DA4-9CFC-26353E297929}"/>
          </ac:spMkLst>
        </pc:spChg>
        <pc:graphicFrameChg chg="add mod modGraphic">
          <ac:chgData name="نوال اللهيبي" userId="01c5f1945fc0e746" providerId="LiveId" clId="{C3FA2CE1-BC0F-44AD-970C-09994BE14E51}" dt="2021-09-03T17:02:27.890" v="1864" actId="1076"/>
          <ac:graphicFrameMkLst>
            <pc:docMk/>
            <pc:sldMk cId="3226597668" sldId="291"/>
            <ac:graphicFrameMk id="8" creationId="{229F41F3-E8B3-4285-9440-DDF4D8CEDA8C}"/>
          </ac:graphicFrameMkLst>
        </pc:graphicFrameChg>
        <pc:picChg chg="add mod">
          <ac:chgData name="نوال اللهيبي" userId="01c5f1945fc0e746" providerId="LiveId" clId="{C3FA2CE1-BC0F-44AD-970C-09994BE14E51}" dt="2021-09-03T16:55:14.959" v="1784" actId="14100"/>
          <ac:picMkLst>
            <pc:docMk/>
            <pc:sldMk cId="3226597668" sldId="291"/>
            <ac:picMk id="3" creationId="{8BE2C2BA-419C-49B7-AB9D-3BF928AB9E8F}"/>
          </ac:picMkLst>
        </pc:picChg>
        <pc:picChg chg="del">
          <ac:chgData name="نوال اللهيبي" userId="01c5f1945fc0e746" providerId="LiveId" clId="{C3FA2CE1-BC0F-44AD-970C-09994BE14E51}" dt="2021-09-03T16:53:33.379" v="1777" actId="478"/>
          <ac:picMkLst>
            <pc:docMk/>
            <pc:sldMk cId="3226597668" sldId="291"/>
            <ac:picMk id="4" creationId="{D6945A3E-058B-4904-AAD5-A62CFB10F98B}"/>
          </ac:picMkLst>
        </pc:picChg>
        <pc:picChg chg="mod modVis">
          <ac:chgData name="نوال اللهيبي" userId="01c5f1945fc0e746" providerId="LiveId" clId="{C3FA2CE1-BC0F-44AD-970C-09994BE14E51}" dt="2021-09-03T16:39:55.503" v="1685"/>
          <ac:picMkLst>
            <pc:docMk/>
            <pc:sldMk cId="3226597668" sldId="291"/>
            <ac:picMk id="15" creationId="{12F5089B-1335-4DB3-8995-7BDC193D9872}"/>
          </ac:picMkLst>
        </pc:picChg>
        <pc:picChg chg="del">
          <ac:chgData name="نوال اللهيبي" userId="01c5f1945fc0e746" providerId="LiveId" clId="{C3FA2CE1-BC0F-44AD-970C-09994BE14E51}" dt="2021-09-03T16:53:38.809" v="1779" actId="478"/>
          <ac:picMkLst>
            <pc:docMk/>
            <pc:sldMk cId="3226597668" sldId="291"/>
            <ac:picMk id="16" creationId="{D1F1742E-096D-4ACF-8074-1418520B34FB}"/>
          </ac:picMkLst>
        </pc:picChg>
        <pc:inkChg chg="del">
          <ac:chgData name="نوال اللهيبي" userId="01c5f1945fc0e746" providerId="LiveId" clId="{C3FA2CE1-BC0F-44AD-970C-09994BE14E51}" dt="2021-09-03T16:53:36.592" v="1778" actId="478"/>
          <ac:inkMkLst>
            <pc:docMk/>
            <pc:sldMk cId="3226597668" sldId="291"/>
            <ac:inkMk id="12" creationId="{F4F4090F-FAA4-49D8-8F2F-ECAA6EF88EAB}"/>
          </ac:inkMkLst>
        </pc:inkChg>
      </pc:sldChg>
      <pc:sldChg chg="addSp delSp modSp mod ord modAnim">
        <pc:chgData name="نوال اللهيبي" userId="01c5f1945fc0e746" providerId="LiveId" clId="{C3FA2CE1-BC0F-44AD-970C-09994BE14E51}" dt="2021-09-03T16:39:45.171" v="1639" actId="207"/>
        <pc:sldMkLst>
          <pc:docMk/>
          <pc:sldMk cId="205645942" sldId="293"/>
        </pc:sldMkLst>
        <pc:spChg chg="add mod">
          <ac:chgData name="نوال اللهيبي" userId="01c5f1945fc0e746" providerId="LiveId" clId="{C3FA2CE1-BC0F-44AD-970C-09994BE14E51}" dt="2021-09-03T16:39:42.429" v="1638" actId="207"/>
          <ac:spMkLst>
            <pc:docMk/>
            <pc:sldMk cId="205645942" sldId="293"/>
            <ac:spMk id="23" creationId="{6EB37D34-E0DF-4196-8B7C-CD1DBE1D9344}"/>
          </ac:spMkLst>
        </pc:spChg>
        <pc:spChg chg="add mod">
          <ac:chgData name="نوال اللهيبي" userId="01c5f1945fc0e746" providerId="LiveId" clId="{C3FA2CE1-BC0F-44AD-970C-09994BE14E51}" dt="2021-09-03T16:39:45.171" v="1639" actId="207"/>
          <ac:spMkLst>
            <pc:docMk/>
            <pc:sldMk cId="205645942" sldId="293"/>
            <ac:spMk id="24" creationId="{F6F395EF-E46B-42CB-B1E7-9A97A191DF29}"/>
          </ac:spMkLst>
        </pc:spChg>
        <pc:picChg chg="add mod modCrop">
          <ac:chgData name="نوال اللهيبي" userId="01c5f1945fc0e746" providerId="LiveId" clId="{C3FA2CE1-BC0F-44AD-970C-09994BE14E51}" dt="2021-09-03T16:38:41.041" v="1629" actId="14100"/>
          <ac:picMkLst>
            <pc:docMk/>
            <pc:sldMk cId="205645942" sldId="293"/>
            <ac:picMk id="3" creationId="{AFB99F64-B896-4038-AC56-00669A23C756}"/>
          </ac:picMkLst>
        </pc:picChg>
        <pc:picChg chg="del">
          <ac:chgData name="نوال اللهيبي" userId="01c5f1945fc0e746" providerId="LiveId" clId="{C3FA2CE1-BC0F-44AD-970C-09994BE14E51}" dt="2021-09-03T16:34:29.122" v="1614" actId="478"/>
          <ac:picMkLst>
            <pc:docMk/>
            <pc:sldMk cId="205645942" sldId="293"/>
            <ac:picMk id="13" creationId="{F9F2D821-6F6E-42F2-AFC9-08970ADF17B3}"/>
          </ac:picMkLst>
        </pc:picChg>
        <pc:picChg chg="add mod modCrop">
          <ac:chgData name="نوال اللهيبي" userId="01c5f1945fc0e746" providerId="LiveId" clId="{C3FA2CE1-BC0F-44AD-970C-09994BE14E51}" dt="2021-09-03T16:38:37.990" v="1628" actId="1076"/>
          <ac:picMkLst>
            <pc:docMk/>
            <pc:sldMk cId="205645942" sldId="293"/>
            <ac:picMk id="21" creationId="{C3D5D0D8-8BEF-4EE3-B848-AFB90DD96BBC}"/>
          </ac:picMkLst>
        </pc:picChg>
        <pc:picChg chg="del mod modVis">
          <ac:chgData name="نوال اللهيبي" userId="01c5f1945fc0e746" providerId="LiveId" clId="{C3FA2CE1-BC0F-44AD-970C-09994BE14E51}" dt="2021-09-03T16:37:21.763" v="1616" actId="478"/>
          <ac:picMkLst>
            <pc:docMk/>
            <pc:sldMk cId="205645942" sldId="293"/>
            <ac:picMk id="22" creationId="{E1F50FB4-73BF-46DC-80DF-A316AFB7E944}"/>
          </ac:picMkLst>
        </pc:picChg>
        <pc:inkChg chg="del">
          <ac:chgData name="نوال اللهيبي" userId="01c5f1945fc0e746" providerId="LiveId" clId="{C3FA2CE1-BC0F-44AD-970C-09994BE14E51}" dt="2021-09-03T16:34:22.873" v="1612" actId="478"/>
          <ac:inkMkLst>
            <pc:docMk/>
            <pc:sldMk cId="205645942" sldId="293"/>
            <ac:inkMk id="15" creationId="{E7A8E9E6-CBEC-4A39-B803-4E7B8C6233B8}"/>
          </ac:inkMkLst>
        </pc:inkChg>
        <pc:inkChg chg="del">
          <ac:chgData name="نوال اللهيبي" userId="01c5f1945fc0e746" providerId="LiveId" clId="{C3FA2CE1-BC0F-44AD-970C-09994BE14E51}" dt="2021-09-03T16:34:22.873" v="1612" actId="478"/>
          <ac:inkMkLst>
            <pc:docMk/>
            <pc:sldMk cId="205645942" sldId="293"/>
            <ac:inkMk id="16" creationId="{CE9E0248-FEAA-4941-9ACD-EBED93834C4D}"/>
          </ac:inkMkLst>
        </pc:inkChg>
        <pc:inkChg chg="del">
          <ac:chgData name="نوال اللهيبي" userId="01c5f1945fc0e746" providerId="LiveId" clId="{C3FA2CE1-BC0F-44AD-970C-09994BE14E51}" dt="2021-09-03T16:34:22.873" v="1612" actId="478"/>
          <ac:inkMkLst>
            <pc:docMk/>
            <pc:sldMk cId="205645942" sldId="293"/>
            <ac:inkMk id="17" creationId="{2BA5BB7E-323C-4FDA-99E0-A741A50B8998}"/>
          </ac:inkMkLst>
        </pc:inkChg>
        <pc:inkChg chg="del">
          <ac:chgData name="نوال اللهيبي" userId="01c5f1945fc0e746" providerId="LiveId" clId="{C3FA2CE1-BC0F-44AD-970C-09994BE14E51}" dt="2021-09-03T16:34:26.885" v="1613" actId="478"/>
          <ac:inkMkLst>
            <pc:docMk/>
            <pc:sldMk cId="205645942" sldId="293"/>
            <ac:inkMk id="18" creationId="{525ABC98-EC55-41F0-AFA1-DC8392157E41}"/>
          </ac:inkMkLst>
        </pc:inkChg>
        <pc:inkChg chg="del">
          <ac:chgData name="نوال اللهيبي" userId="01c5f1945fc0e746" providerId="LiveId" clId="{C3FA2CE1-BC0F-44AD-970C-09994BE14E51}" dt="2021-09-03T16:34:22.873" v="1612" actId="478"/>
          <ac:inkMkLst>
            <pc:docMk/>
            <pc:sldMk cId="205645942" sldId="293"/>
            <ac:inkMk id="19" creationId="{7E1BE25D-975D-4562-A660-23B0EE705939}"/>
          </ac:inkMkLst>
        </pc:inkChg>
        <pc:inkChg chg="del">
          <ac:chgData name="نوال اللهيبي" userId="01c5f1945fc0e746" providerId="LiveId" clId="{C3FA2CE1-BC0F-44AD-970C-09994BE14E51}" dt="2021-09-03T16:34:13.309" v="1611" actId="478"/>
          <ac:inkMkLst>
            <pc:docMk/>
            <pc:sldMk cId="205645942" sldId="293"/>
            <ac:inkMk id="20" creationId="{E1682C35-0063-46AB-896A-931F8DCF59BB}"/>
          </ac:inkMkLst>
        </pc:inkChg>
      </pc:sldChg>
      <pc:sldChg chg="modSp del mod ord">
        <pc:chgData name="نوال اللهيبي" userId="01c5f1945fc0e746" providerId="LiveId" clId="{C3FA2CE1-BC0F-44AD-970C-09994BE14E51}" dt="2021-09-03T17:37:30.871" v="2068" actId="47"/>
        <pc:sldMkLst>
          <pc:docMk/>
          <pc:sldMk cId="1560548461" sldId="294"/>
        </pc:sldMkLst>
        <pc:picChg chg="mod modVis">
          <ac:chgData name="نوال اللهيبي" userId="01c5f1945fc0e746" providerId="LiveId" clId="{C3FA2CE1-BC0F-44AD-970C-09994BE14E51}" dt="2021-09-03T16:39:55.506" v="1689"/>
          <ac:picMkLst>
            <pc:docMk/>
            <pc:sldMk cId="1560548461" sldId="294"/>
            <ac:picMk id="4" creationId="{970EC99E-89A5-4A27-8811-9CB94C808DFC}"/>
          </ac:picMkLst>
        </pc:picChg>
      </pc:sldChg>
      <pc:sldChg chg="del">
        <pc:chgData name="نوال اللهيبي" userId="01c5f1945fc0e746" providerId="LiveId" clId="{C3FA2CE1-BC0F-44AD-970C-09994BE14E51}" dt="2021-09-03T16:48:23.344" v="1750" actId="47"/>
        <pc:sldMkLst>
          <pc:docMk/>
          <pc:sldMk cId="785155580" sldId="295"/>
        </pc:sldMkLst>
      </pc:sldChg>
      <pc:sldChg chg="modSp del mod">
        <pc:chgData name="نوال اللهيبي" userId="01c5f1945fc0e746" providerId="LiveId" clId="{C3FA2CE1-BC0F-44AD-970C-09994BE14E51}" dt="2021-09-03T16:40:16.441" v="1710" actId="47"/>
        <pc:sldMkLst>
          <pc:docMk/>
          <pc:sldMk cId="2987269753" sldId="296"/>
        </pc:sldMkLst>
        <pc:picChg chg="mod modVis">
          <ac:chgData name="نوال اللهيبي" userId="01c5f1945fc0e746" providerId="LiveId" clId="{C3FA2CE1-BC0F-44AD-970C-09994BE14E51}" dt="2021-09-03T16:39:55.500" v="1681"/>
          <ac:picMkLst>
            <pc:docMk/>
            <pc:sldMk cId="2987269753" sldId="296"/>
            <ac:picMk id="4" creationId="{870862DC-2CAD-43D7-87C3-95C8A530412B}"/>
          </ac:picMkLst>
        </pc:picChg>
      </pc:sldChg>
      <pc:sldChg chg="delSp modSp del mod">
        <pc:chgData name="نوال اللهيبي" userId="01c5f1945fc0e746" providerId="LiveId" clId="{C3FA2CE1-BC0F-44AD-970C-09994BE14E51}" dt="2021-09-03T17:06:23.500" v="1879" actId="47"/>
        <pc:sldMkLst>
          <pc:docMk/>
          <pc:sldMk cId="3377580337" sldId="297"/>
        </pc:sldMkLst>
        <pc:graphicFrameChg chg="del">
          <ac:chgData name="نوال اللهيبي" userId="01c5f1945fc0e746" providerId="LiveId" clId="{C3FA2CE1-BC0F-44AD-970C-09994BE14E51}" dt="2021-09-03T17:03:56.958" v="1870" actId="478"/>
          <ac:graphicFrameMkLst>
            <pc:docMk/>
            <pc:sldMk cId="3377580337" sldId="297"/>
            <ac:graphicFrameMk id="13" creationId="{FDFF01BB-BC3E-47CF-A430-4FD166232968}"/>
          </ac:graphicFrameMkLst>
        </pc:graphicFrameChg>
        <pc:picChg chg="del">
          <ac:chgData name="نوال اللهيبي" userId="01c5f1945fc0e746" providerId="LiveId" clId="{C3FA2CE1-BC0F-44AD-970C-09994BE14E51}" dt="2021-09-03T17:03:52.712" v="1868" actId="478"/>
          <ac:picMkLst>
            <pc:docMk/>
            <pc:sldMk cId="3377580337" sldId="297"/>
            <ac:picMk id="3" creationId="{8E89763A-3D11-4264-9014-8D167CBBBEB4}"/>
          </ac:picMkLst>
        </pc:picChg>
        <pc:picChg chg="del">
          <ac:chgData name="نوال اللهيبي" userId="01c5f1945fc0e746" providerId="LiveId" clId="{C3FA2CE1-BC0F-44AD-970C-09994BE14E51}" dt="2021-09-03T17:03:54.825" v="1869" actId="478"/>
          <ac:picMkLst>
            <pc:docMk/>
            <pc:sldMk cId="3377580337" sldId="297"/>
            <ac:picMk id="16" creationId="{D1F1742E-096D-4ACF-8074-1418520B34FB}"/>
          </ac:picMkLst>
        </pc:picChg>
        <pc:picChg chg="del mod modVis">
          <ac:chgData name="نوال اللهيبي" userId="01c5f1945fc0e746" providerId="LiveId" clId="{C3FA2CE1-BC0F-44AD-970C-09994BE14E51}" dt="2021-09-03T17:04:01.191" v="1871" actId="478"/>
          <ac:picMkLst>
            <pc:docMk/>
            <pc:sldMk cId="3377580337" sldId="297"/>
            <ac:picMk id="17" creationId="{0A7E512B-8597-4D1A-9C91-838E5AB63CB0}"/>
          </ac:picMkLst>
        </pc:picChg>
        <pc:inkChg chg="del">
          <ac:chgData name="نوال اللهيبي" userId="01c5f1945fc0e746" providerId="LiveId" clId="{C3FA2CE1-BC0F-44AD-970C-09994BE14E51}" dt="2021-09-03T17:03:50.484" v="1867" actId="478"/>
          <ac:inkMkLst>
            <pc:docMk/>
            <pc:sldMk cId="3377580337" sldId="297"/>
            <ac:inkMk id="12" creationId="{4DB6F101-BBAD-4234-B495-FAF51F3C53CB}"/>
          </ac:inkMkLst>
        </pc:inkChg>
      </pc:sldChg>
      <pc:sldChg chg="del">
        <pc:chgData name="نوال اللهيبي" userId="01c5f1945fc0e746" providerId="LiveId" clId="{C3FA2CE1-BC0F-44AD-970C-09994BE14E51}" dt="2021-09-03T17:21:00.153" v="1916" actId="47"/>
        <pc:sldMkLst>
          <pc:docMk/>
          <pc:sldMk cId="3825658223" sldId="298"/>
        </pc:sldMkLst>
      </pc:sldChg>
      <pc:sldChg chg="del">
        <pc:chgData name="نوال اللهيبي" userId="01c5f1945fc0e746" providerId="LiveId" clId="{C3FA2CE1-BC0F-44AD-970C-09994BE14E51}" dt="2021-09-03T17:21:03.711" v="1917" actId="47"/>
        <pc:sldMkLst>
          <pc:docMk/>
          <pc:sldMk cId="2600726875" sldId="299"/>
        </pc:sldMkLst>
      </pc:sldChg>
      <pc:sldChg chg="del">
        <pc:chgData name="نوال اللهيبي" userId="01c5f1945fc0e746" providerId="LiveId" clId="{C3FA2CE1-BC0F-44AD-970C-09994BE14E51}" dt="2021-09-03T17:31:07.135" v="2011" actId="47"/>
        <pc:sldMkLst>
          <pc:docMk/>
          <pc:sldMk cId="394782874" sldId="300"/>
        </pc:sldMkLst>
      </pc:sldChg>
      <pc:sldChg chg="addSp delSp modSp mod modAnim">
        <pc:chgData name="نوال اللهيبي" userId="01c5f1945fc0e746" providerId="LiveId" clId="{C3FA2CE1-BC0F-44AD-970C-09994BE14E51}" dt="2021-09-03T17:33:49.913" v="2042" actId="1035"/>
        <pc:sldMkLst>
          <pc:docMk/>
          <pc:sldMk cId="3731462348" sldId="303"/>
        </pc:sldMkLst>
        <pc:spChg chg="add mod">
          <ac:chgData name="نوال اللهيبي" userId="01c5f1945fc0e746" providerId="LiveId" clId="{C3FA2CE1-BC0F-44AD-970C-09994BE14E51}" dt="2021-09-03T17:32:55.954" v="2020" actId="14100"/>
          <ac:spMkLst>
            <pc:docMk/>
            <pc:sldMk cId="3731462348" sldId="303"/>
            <ac:spMk id="14" creationId="{3D231914-F0D2-4240-9B88-45549308C6F6}"/>
          </ac:spMkLst>
        </pc:spChg>
        <pc:spChg chg="add mod">
          <ac:chgData name="نوال اللهيبي" userId="01c5f1945fc0e746" providerId="LiveId" clId="{C3FA2CE1-BC0F-44AD-970C-09994BE14E51}" dt="2021-09-03T17:33:33.561" v="2034" actId="1035"/>
          <ac:spMkLst>
            <pc:docMk/>
            <pc:sldMk cId="3731462348" sldId="303"/>
            <ac:spMk id="15" creationId="{8FD28E27-63C8-47BA-B82B-FB22CF545D64}"/>
          </ac:spMkLst>
        </pc:spChg>
        <pc:spChg chg="add mod">
          <ac:chgData name="نوال اللهيبي" userId="01c5f1945fc0e746" providerId="LiveId" clId="{C3FA2CE1-BC0F-44AD-970C-09994BE14E51}" dt="2021-09-03T17:33:28.016" v="2032" actId="1035"/>
          <ac:spMkLst>
            <pc:docMk/>
            <pc:sldMk cId="3731462348" sldId="303"/>
            <ac:spMk id="16" creationId="{69F87EBD-A7E7-41BF-8FFB-A038A990CC3E}"/>
          </ac:spMkLst>
        </pc:spChg>
        <pc:spChg chg="add mod">
          <ac:chgData name="نوال اللهيبي" userId="01c5f1945fc0e746" providerId="LiveId" clId="{C3FA2CE1-BC0F-44AD-970C-09994BE14E51}" dt="2021-09-03T17:33:22.264" v="2029" actId="688"/>
          <ac:spMkLst>
            <pc:docMk/>
            <pc:sldMk cId="3731462348" sldId="303"/>
            <ac:spMk id="17" creationId="{93AC9B34-4521-4A23-9BBF-0BE22504ACD2}"/>
          </ac:spMkLst>
        </pc:spChg>
        <pc:spChg chg="add mod">
          <ac:chgData name="نوال اللهيبي" userId="01c5f1945fc0e746" providerId="LiveId" clId="{C3FA2CE1-BC0F-44AD-970C-09994BE14E51}" dt="2021-09-03T17:33:49.913" v="2042" actId="1035"/>
          <ac:spMkLst>
            <pc:docMk/>
            <pc:sldMk cId="3731462348" sldId="303"/>
            <ac:spMk id="18" creationId="{CCFD99F6-7B23-4EFA-B0FF-5B552C6C4D1A}"/>
          </ac:spMkLst>
        </pc:spChg>
        <pc:picChg chg="del">
          <ac:chgData name="نوال اللهيبي" userId="01c5f1945fc0e746" providerId="LiveId" clId="{C3FA2CE1-BC0F-44AD-970C-09994BE14E51}" dt="2021-09-03T17:31:36.521" v="2012" actId="478"/>
          <ac:picMkLst>
            <pc:docMk/>
            <pc:sldMk cId="3731462348" sldId="303"/>
            <ac:picMk id="4" creationId="{135AFA9D-5C88-4652-A1C7-923BD0A07E94}"/>
          </ac:picMkLst>
        </pc:picChg>
        <pc:picChg chg="add mod">
          <ac:chgData name="نوال اللهيبي" userId="01c5f1945fc0e746" providerId="LiveId" clId="{C3FA2CE1-BC0F-44AD-970C-09994BE14E51}" dt="2021-09-03T17:32:23.795" v="2015" actId="14100"/>
          <ac:picMkLst>
            <pc:docMk/>
            <pc:sldMk cId="3731462348" sldId="303"/>
            <ac:picMk id="7" creationId="{7BCE0A62-0719-41B3-A273-5ADD63A52FCE}"/>
          </ac:picMkLst>
        </pc:picChg>
        <pc:inkChg chg="del">
          <ac:chgData name="نوال اللهيبي" userId="01c5f1945fc0e746" providerId="LiveId" clId="{C3FA2CE1-BC0F-44AD-970C-09994BE14E51}" dt="2021-09-03T17:31:40.627" v="2013" actId="478"/>
          <ac:inkMkLst>
            <pc:docMk/>
            <pc:sldMk cId="3731462348" sldId="303"/>
            <ac:inkMk id="2" creationId="{496685AD-C76F-4703-8BC5-BFC2A36DEA14}"/>
          </ac:inkMkLst>
        </pc:inkChg>
      </pc:sldChg>
      <pc:sldChg chg="delSp modSp del mod">
        <pc:chgData name="نوال اللهيبي" userId="01c5f1945fc0e746" providerId="LiveId" clId="{C3FA2CE1-BC0F-44AD-970C-09994BE14E51}" dt="2021-09-03T17:34:18.631" v="2047" actId="47"/>
        <pc:sldMkLst>
          <pc:docMk/>
          <pc:sldMk cId="2125191581" sldId="305"/>
        </pc:sldMkLst>
        <pc:picChg chg="del">
          <ac:chgData name="نوال اللهيبي" userId="01c5f1945fc0e746" providerId="LiveId" clId="{C3FA2CE1-BC0F-44AD-970C-09994BE14E51}" dt="2021-09-03T17:34:03.984" v="2045" actId="478"/>
          <ac:picMkLst>
            <pc:docMk/>
            <pc:sldMk cId="2125191581" sldId="305"/>
            <ac:picMk id="4" creationId="{30225BF7-2CE6-45AD-B6A8-10E6DA069AF1}"/>
          </ac:picMkLst>
        </pc:picChg>
        <pc:picChg chg="del">
          <ac:chgData name="نوال اللهيبي" userId="01c5f1945fc0e746" providerId="LiveId" clId="{C3FA2CE1-BC0F-44AD-970C-09994BE14E51}" dt="2021-09-03T17:34:01.201" v="2044" actId="478"/>
          <ac:picMkLst>
            <pc:docMk/>
            <pc:sldMk cId="2125191581" sldId="305"/>
            <ac:picMk id="14" creationId="{6ED5EE5C-25F5-47AC-ADD0-03031418B288}"/>
          </ac:picMkLst>
        </pc:picChg>
        <pc:picChg chg="del mod modVis">
          <ac:chgData name="نوال اللهيبي" userId="01c5f1945fc0e746" providerId="LiveId" clId="{C3FA2CE1-BC0F-44AD-970C-09994BE14E51}" dt="2021-09-03T17:34:06.452" v="2046" actId="478"/>
          <ac:picMkLst>
            <pc:docMk/>
            <pc:sldMk cId="2125191581" sldId="305"/>
            <ac:picMk id="16" creationId="{CA0F8911-B395-405A-BE21-C0F947E3E3FD}"/>
          </ac:picMkLst>
        </pc:picChg>
        <pc:inkChg chg="del">
          <ac:chgData name="نوال اللهيبي" userId="01c5f1945fc0e746" providerId="LiveId" clId="{C3FA2CE1-BC0F-44AD-970C-09994BE14E51}" dt="2021-09-03T17:33:58.858" v="2043" actId="478"/>
          <ac:inkMkLst>
            <pc:docMk/>
            <pc:sldMk cId="2125191581" sldId="305"/>
            <ac:inkMk id="12" creationId="{09CBFE27-22AE-4646-89F5-0DACFD3F3E64}"/>
          </ac:inkMkLst>
        </pc:inkChg>
      </pc:sldChg>
      <pc:sldChg chg="addSp delSp modSp mod">
        <pc:chgData name="نوال اللهيبي" userId="01c5f1945fc0e746" providerId="LiveId" clId="{C3FA2CE1-BC0F-44AD-970C-09994BE14E51}" dt="2021-09-03T17:35:22.097" v="2057" actId="1440"/>
        <pc:sldMkLst>
          <pc:docMk/>
          <pc:sldMk cId="4023059960" sldId="306"/>
        </pc:sldMkLst>
        <pc:graphicFrameChg chg="del">
          <ac:chgData name="نوال اللهيبي" userId="01c5f1945fc0e746" providerId="LiveId" clId="{C3FA2CE1-BC0F-44AD-970C-09994BE14E51}" dt="2021-09-03T17:34:34.933" v="2052" actId="478"/>
          <ac:graphicFrameMkLst>
            <pc:docMk/>
            <pc:sldMk cId="4023059960" sldId="306"/>
            <ac:graphicFrameMk id="14" creationId="{2BF7D0A6-F08C-4746-8020-A7807BDF37DD}"/>
          </ac:graphicFrameMkLst>
        </pc:graphicFrameChg>
        <pc:picChg chg="del">
          <ac:chgData name="نوال اللهيبي" userId="01c5f1945fc0e746" providerId="LiveId" clId="{C3FA2CE1-BC0F-44AD-970C-09994BE14E51}" dt="2021-09-03T17:34:28.047" v="2049" actId="478"/>
          <ac:picMkLst>
            <pc:docMk/>
            <pc:sldMk cId="4023059960" sldId="306"/>
            <ac:picMk id="3" creationId="{CBDC3BFE-EDC5-4770-9E02-978ED58B0797}"/>
          </ac:picMkLst>
        </pc:picChg>
        <pc:picChg chg="del mod modVis">
          <ac:chgData name="نوال اللهيبي" userId="01c5f1945fc0e746" providerId="LiveId" clId="{C3FA2CE1-BC0F-44AD-970C-09994BE14E51}" dt="2021-09-03T17:34:31.965" v="2051" actId="478"/>
          <ac:picMkLst>
            <pc:docMk/>
            <pc:sldMk cId="4023059960" sldId="306"/>
            <ac:picMk id="7" creationId="{5A915110-08B6-4FBC-8737-BBAB960986D1}"/>
          </ac:picMkLst>
        </pc:picChg>
        <pc:picChg chg="add mod">
          <ac:chgData name="نوال اللهيبي" userId="01c5f1945fc0e746" providerId="LiveId" clId="{C3FA2CE1-BC0F-44AD-970C-09994BE14E51}" dt="2021-09-03T17:35:22.097" v="2057" actId="1440"/>
          <ac:picMkLst>
            <pc:docMk/>
            <pc:sldMk cId="4023059960" sldId="306"/>
            <ac:picMk id="8" creationId="{CC8CCEF8-81E8-49B5-8C66-162213D3ACEC}"/>
          </ac:picMkLst>
        </pc:picChg>
        <pc:picChg chg="del">
          <ac:chgData name="نوال اللهيبي" userId="01c5f1945fc0e746" providerId="LiveId" clId="{C3FA2CE1-BC0F-44AD-970C-09994BE14E51}" dt="2021-09-03T17:34:29.923" v="2050" actId="478"/>
          <ac:picMkLst>
            <pc:docMk/>
            <pc:sldMk cId="4023059960" sldId="306"/>
            <ac:picMk id="16" creationId="{D1F1742E-096D-4ACF-8074-1418520B34FB}"/>
          </ac:picMkLst>
        </pc:picChg>
        <pc:inkChg chg="del">
          <ac:chgData name="نوال اللهيبي" userId="01c5f1945fc0e746" providerId="LiveId" clId="{C3FA2CE1-BC0F-44AD-970C-09994BE14E51}" dt="2021-09-03T17:34:25.900" v="2048" actId="478"/>
          <ac:inkMkLst>
            <pc:docMk/>
            <pc:sldMk cId="4023059960" sldId="306"/>
            <ac:inkMk id="2" creationId="{D5774A6F-0783-4898-9CB5-820E9A5DA962}"/>
          </ac:inkMkLst>
        </pc:inkChg>
      </pc:sldChg>
      <pc:sldChg chg="modSp del mod">
        <pc:chgData name="نوال اللهيبي" userId="01c5f1945fc0e746" providerId="LiveId" clId="{C3FA2CE1-BC0F-44AD-970C-09994BE14E51}" dt="2021-09-03T17:35:41.084" v="2058" actId="47"/>
        <pc:sldMkLst>
          <pc:docMk/>
          <pc:sldMk cId="4238337159" sldId="307"/>
        </pc:sldMkLst>
        <pc:picChg chg="mod modVis">
          <ac:chgData name="نوال اللهيبي" userId="01c5f1945fc0e746" providerId="LiveId" clId="{C3FA2CE1-BC0F-44AD-970C-09994BE14E51}" dt="2021-09-03T16:39:55.513" v="1695"/>
          <ac:picMkLst>
            <pc:docMk/>
            <pc:sldMk cId="4238337159" sldId="307"/>
            <ac:picMk id="7" creationId="{2430B3D9-8E5C-41FB-BDA9-312C31912529}"/>
          </ac:picMkLst>
        </pc:picChg>
      </pc:sldChg>
      <pc:sldChg chg="addSp delSp modSp mod ord">
        <pc:chgData name="نوال اللهيبي" userId="01c5f1945fc0e746" providerId="LiveId" clId="{C3FA2CE1-BC0F-44AD-970C-09994BE14E51}" dt="2021-09-03T17:28:57.081" v="1999"/>
        <pc:sldMkLst>
          <pc:docMk/>
          <pc:sldMk cId="1564601505" sldId="308"/>
        </pc:sldMkLst>
        <pc:spChg chg="mod">
          <ac:chgData name="نوال اللهيبي" userId="01c5f1945fc0e746" providerId="LiveId" clId="{C3FA2CE1-BC0F-44AD-970C-09994BE14E51}" dt="2021-09-03T17:27:23.219" v="1986" actId="20577"/>
          <ac:spMkLst>
            <pc:docMk/>
            <pc:sldMk cId="1564601505" sldId="308"/>
            <ac:spMk id="41" creationId="{20D38A04-6E89-4D30-962F-C065E3DABF22}"/>
          </ac:spMkLst>
        </pc:spChg>
        <pc:graphicFrameChg chg="del">
          <ac:chgData name="نوال اللهيبي" userId="01c5f1945fc0e746" providerId="LiveId" clId="{C3FA2CE1-BC0F-44AD-970C-09994BE14E51}" dt="2021-09-03T17:26:18.465" v="1978" actId="478"/>
          <ac:graphicFrameMkLst>
            <pc:docMk/>
            <pc:sldMk cId="1564601505" sldId="308"/>
            <ac:graphicFrameMk id="12" creationId="{8ABA4E60-C692-4ABE-B5D3-7A4089F5002E}"/>
          </ac:graphicFrameMkLst>
        </pc:graphicFrameChg>
        <pc:picChg chg="del">
          <ac:chgData name="نوال اللهيبي" userId="01c5f1945fc0e746" providerId="LiveId" clId="{C3FA2CE1-BC0F-44AD-970C-09994BE14E51}" dt="2021-09-03T17:26:15.715" v="1977" actId="478"/>
          <ac:picMkLst>
            <pc:docMk/>
            <pc:sldMk cId="1564601505" sldId="308"/>
            <ac:picMk id="3" creationId="{939B9AD0-E09C-49FC-B93C-E52A91F9DB40}"/>
          </ac:picMkLst>
        </pc:picChg>
        <pc:picChg chg="del mod modVis">
          <ac:chgData name="نوال اللهيبي" userId="01c5f1945fc0e746" providerId="LiveId" clId="{C3FA2CE1-BC0F-44AD-970C-09994BE14E51}" dt="2021-09-03T17:26:21.270" v="1979" actId="478"/>
          <ac:picMkLst>
            <pc:docMk/>
            <pc:sldMk cId="1564601505" sldId="308"/>
            <ac:picMk id="4" creationId="{537A4B15-B000-4CE4-B76C-9DFE06E689BC}"/>
          </ac:picMkLst>
        </pc:picChg>
        <pc:picChg chg="add mod">
          <ac:chgData name="نوال اللهيبي" userId="01c5f1945fc0e746" providerId="LiveId" clId="{C3FA2CE1-BC0F-44AD-970C-09994BE14E51}" dt="2021-09-03T17:28:04.409" v="1992"/>
          <ac:picMkLst>
            <pc:docMk/>
            <pc:sldMk cId="1564601505" sldId="308"/>
            <ac:picMk id="7" creationId="{FAA5ADD5-D3A2-4FBF-905B-44B217A84071}"/>
          </ac:picMkLst>
        </pc:picChg>
        <pc:picChg chg="add mod">
          <ac:chgData name="نوال اللهيبي" userId="01c5f1945fc0e746" providerId="LiveId" clId="{C3FA2CE1-BC0F-44AD-970C-09994BE14E51}" dt="2021-09-03T17:28:57.081" v="1999"/>
          <ac:picMkLst>
            <pc:docMk/>
            <pc:sldMk cId="1564601505" sldId="308"/>
            <ac:picMk id="13" creationId="{24874FE0-BFA7-42FD-B7BB-BA5CDD1916E8}"/>
          </ac:picMkLst>
        </pc:picChg>
      </pc:sldChg>
      <pc:sldChg chg="addSp delSp modSp mod">
        <pc:chgData name="نوال اللهيبي" userId="01c5f1945fc0e746" providerId="LiveId" clId="{C3FA2CE1-BC0F-44AD-970C-09994BE14E51}" dt="2021-09-03T17:43:43.197" v="2180"/>
        <pc:sldMkLst>
          <pc:docMk/>
          <pc:sldMk cId="2259035235" sldId="309"/>
        </pc:sldMkLst>
        <pc:graphicFrameChg chg="del mod">
          <ac:chgData name="نوال اللهيبي" userId="01c5f1945fc0e746" providerId="LiveId" clId="{C3FA2CE1-BC0F-44AD-970C-09994BE14E51}" dt="2021-09-03T17:37:43.075" v="2071" actId="478"/>
          <ac:graphicFrameMkLst>
            <pc:docMk/>
            <pc:sldMk cId="2259035235" sldId="309"/>
            <ac:graphicFrameMk id="13" creationId="{6E697042-FE66-4C69-A481-7611C622E3DE}"/>
          </ac:graphicFrameMkLst>
        </pc:graphicFrameChg>
        <pc:picChg chg="add mod ord replST">
          <ac:chgData name="نوال اللهيبي" userId="01c5f1945fc0e746" providerId="LiveId" clId="{C3FA2CE1-BC0F-44AD-970C-09994BE14E51}" dt="2021-09-03T17:43:43.196" v="2178"/>
          <ac:picMkLst>
            <pc:docMk/>
            <pc:sldMk cId="2259035235" sldId="309"/>
            <ac:picMk id="4" creationId="{17308A82-1405-4426-AE84-543E613B9DD3}"/>
          </ac:picMkLst>
        </pc:picChg>
        <pc:picChg chg="del mod modVis replST">
          <ac:chgData name="نوال اللهيبي" userId="01c5f1945fc0e746" providerId="LiveId" clId="{C3FA2CE1-BC0F-44AD-970C-09994BE14E51}" dt="2021-09-03T17:43:43.197" v="2180"/>
          <ac:picMkLst>
            <pc:docMk/>
            <pc:sldMk cId="2259035235" sldId="309"/>
            <ac:picMk id="9" creationId="{3CDA3F15-9B96-4022-ABC2-869FE8A45A75}"/>
          </ac:picMkLst>
        </pc:picChg>
      </pc:sldChg>
      <pc:sldChg chg="addSp delSp modSp mod ord modAnim">
        <pc:chgData name="نوال اللهيبي" userId="01c5f1945fc0e746" providerId="LiveId" clId="{C3FA2CE1-BC0F-44AD-970C-09994BE14E51}" dt="2021-09-03T17:25:45.929" v="1974"/>
        <pc:sldMkLst>
          <pc:docMk/>
          <pc:sldMk cId="3782073894" sldId="310"/>
        </pc:sldMkLst>
        <pc:spChg chg="mod">
          <ac:chgData name="نوال اللهيبي" userId="01c5f1945fc0e746" providerId="LiveId" clId="{C3FA2CE1-BC0F-44AD-970C-09994BE14E51}" dt="2021-09-03T17:21:41.424" v="1935" actId="20577"/>
          <ac:spMkLst>
            <pc:docMk/>
            <pc:sldMk cId="3782073894" sldId="310"/>
            <ac:spMk id="40" creationId="{F59037EB-ABFB-4DA4-9CFC-26353E297929}"/>
          </ac:spMkLst>
        </pc:spChg>
        <pc:graphicFrameChg chg="del">
          <ac:chgData name="نوال اللهيبي" userId="01c5f1945fc0e746" providerId="LiveId" clId="{C3FA2CE1-BC0F-44AD-970C-09994BE14E51}" dt="2021-09-03T17:21:48.386" v="1938" actId="478"/>
          <ac:graphicFrameMkLst>
            <pc:docMk/>
            <pc:sldMk cId="3782073894" sldId="310"/>
            <ac:graphicFrameMk id="12" creationId="{59DD7023-5722-4B7A-B02F-C4F813F39CAC}"/>
          </ac:graphicFrameMkLst>
        </pc:graphicFrameChg>
        <pc:picChg chg="del">
          <ac:chgData name="نوال اللهيبي" userId="01c5f1945fc0e746" providerId="LiveId" clId="{C3FA2CE1-BC0F-44AD-970C-09994BE14E51}" dt="2021-09-03T17:21:45.816" v="1937" actId="478"/>
          <ac:picMkLst>
            <pc:docMk/>
            <pc:sldMk cId="3782073894" sldId="310"/>
            <ac:picMk id="3" creationId="{5E0280DD-EC83-4B96-88BF-DC364278FDB8}"/>
          </ac:picMkLst>
        </pc:picChg>
        <pc:picChg chg="del mod modVis">
          <ac:chgData name="نوال اللهيبي" userId="01c5f1945fc0e746" providerId="LiveId" clId="{C3FA2CE1-BC0F-44AD-970C-09994BE14E51}" dt="2021-09-03T17:23:59.752" v="1960" actId="478"/>
          <ac:picMkLst>
            <pc:docMk/>
            <pc:sldMk cId="3782073894" sldId="310"/>
            <ac:picMk id="7" creationId="{3F9C3115-A01D-4243-AAAC-1081DEF57B69}"/>
          </ac:picMkLst>
        </pc:picChg>
        <pc:picChg chg="add mod">
          <ac:chgData name="نوال اللهيبي" userId="01c5f1945fc0e746" providerId="LiveId" clId="{C3FA2CE1-BC0F-44AD-970C-09994BE14E51}" dt="2021-09-03T17:22:46.034" v="1944" actId="1440"/>
          <ac:picMkLst>
            <pc:docMk/>
            <pc:sldMk cId="3782073894" sldId="310"/>
            <ac:picMk id="8" creationId="{876BE862-5EFC-4CE0-B52B-77BEDB88ECB2}"/>
          </ac:picMkLst>
        </pc:picChg>
        <pc:picChg chg="add mod">
          <ac:chgData name="نوال اللهيبي" userId="01c5f1945fc0e746" providerId="LiveId" clId="{C3FA2CE1-BC0F-44AD-970C-09994BE14E51}" dt="2021-09-03T17:24:48.305" v="1966" actId="1076"/>
          <ac:picMkLst>
            <pc:docMk/>
            <pc:sldMk cId="3782073894" sldId="310"/>
            <ac:picMk id="14" creationId="{A9AFB924-A62B-4316-8CBD-C4FEE1904026}"/>
          </ac:picMkLst>
        </pc:picChg>
        <pc:picChg chg="add mod">
          <ac:chgData name="نوال اللهيبي" userId="01c5f1945fc0e746" providerId="LiveId" clId="{C3FA2CE1-BC0F-44AD-970C-09994BE14E51}" dt="2021-09-03T17:25:32.539" v="1973" actId="1440"/>
          <ac:picMkLst>
            <pc:docMk/>
            <pc:sldMk cId="3782073894" sldId="310"/>
            <ac:picMk id="16" creationId="{3D19222B-0C99-4BF6-A9D7-637462F0E504}"/>
          </ac:picMkLst>
        </pc:picChg>
        <pc:inkChg chg="del">
          <ac:chgData name="نوال اللهيبي" userId="01c5f1945fc0e746" providerId="LiveId" clId="{C3FA2CE1-BC0F-44AD-970C-09994BE14E51}" dt="2021-09-03T17:21:44.106" v="1936" actId="478"/>
          <ac:inkMkLst>
            <pc:docMk/>
            <pc:sldMk cId="3782073894" sldId="310"/>
            <ac:inkMk id="2" creationId="{D5C24C69-8483-4AF6-BDD9-7FB46C9E4338}"/>
          </ac:inkMkLst>
        </pc:inkChg>
      </pc:sldChg>
      <pc:sldChg chg="del">
        <pc:chgData name="نوال اللهيبي" userId="01c5f1945fc0e746" providerId="LiveId" clId="{C3FA2CE1-BC0F-44AD-970C-09994BE14E51}" dt="2021-09-03T17:40:55.382" v="2079" actId="47"/>
        <pc:sldMkLst>
          <pc:docMk/>
          <pc:sldMk cId="1050620978" sldId="311"/>
        </pc:sldMkLst>
      </pc:sldChg>
      <pc:sldChg chg="addSp delSp modSp mod">
        <pc:chgData name="نوال اللهيبي" userId="01c5f1945fc0e746" providerId="LiveId" clId="{C3FA2CE1-BC0F-44AD-970C-09994BE14E51}" dt="2021-09-03T17:37:10.665" v="2066" actId="14100"/>
        <pc:sldMkLst>
          <pc:docMk/>
          <pc:sldMk cId="1488844532" sldId="312"/>
        </pc:sldMkLst>
        <pc:picChg chg="del">
          <ac:chgData name="نوال اللهيبي" userId="01c5f1945fc0e746" providerId="LiveId" clId="{C3FA2CE1-BC0F-44AD-970C-09994BE14E51}" dt="2021-09-03T17:35:54.900" v="2059" actId="478"/>
          <ac:picMkLst>
            <pc:docMk/>
            <pc:sldMk cId="1488844532" sldId="312"/>
            <ac:picMk id="4" creationId="{47B3B2A7-576F-4EF5-9CEB-13EB8A8045F2}"/>
          </ac:picMkLst>
        </pc:picChg>
        <pc:picChg chg="del mod modVis">
          <ac:chgData name="نوال اللهيبي" userId="01c5f1945fc0e746" providerId="LiveId" clId="{C3FA2CE1-BC0F-44AD-970C-09994BE14E51}" dt="2021-09-03T17:36:00.530" v="2061" actId="478"/>
          <ac:picMkLst>
            <pc:docMk/>
            <pc:sldMk cId="1488844532" sldId="312"/>
            <ac:picMk id="7" creationId="{CED0FD62-835B-414B-8DCF-9E1F9A388608}"/>
          </ac:picMkLst>
        </pc:picChg>
        <pc:picChg chg="add mod">
          <ac:chgData name="نوال اللهيبي" userId="01c5f1945fc0e746" providerId="LiveId" clId="{C3FA2CE1-BC0F-44AD-970C-09994BE14E51}" dt="2021-09-03T17:37:10.665" v="2066" actId="14100"/>
          <ac:picMkLst>
            <pc:docMk/>
            <pc:sldMk cId="1488844532" sldId="312"/>
            <ac:picMk id="8" creationId="{1459AA92-09B0-417A-8C63-4693D1612FEE}"/>
          </ac:picMkLst>
        </pc:picChg>
        <pc:inkChg chg="del">
          <ac:chgData name="نوال اللهيبي" userId="01c5f1945fc0e746" providerId="LiveId" clId="{C3FA2CE1-BC0F-44AD-970C-09994BE14E51}" dt="2021-09-03T17:35:58.085" v="2060" actId="478"/>
          <ac:inkMkLst>
            <pc:docMk/>
            <pc:sldMk cId="1488844532" sldId="312"/>
            <ac:inkMk id="2" creationId="{B3905C09-DDA8-4187-A1D7-EE746DBA48EC}"/>
          </ac:inkMkLst>
        </pc:inkChg>
      </pc:sldChg>
      <pc:sldChg chg="modSp add del mod ord modTransition">
        <pc:chgData name="نوال اللهيبي" userId="01c5f1945fc0e746" providerId="LiveId" clId="{C3FA2CE1-BC0F-44AD-970C-09994BE14E51}" dt="2021-09-03T14:52:19.670" v="170" actId="2696"/>
        <pc:sldMkLst>
          <pc:docMk/>
          <pc:sldMk cId="1441296472" sldId="313"/>
        </pc:sldMkLst>
        <pc:spChg chg="mod">
          <ac:chgData name="نوال اللهيبي" userId="01c5f1945fc0e746" providerId="LiveId" clId="{C3FA2CE1-BC0F-44AD-970C-09994BE14E51}" dt="2021-09-03T14:52:18.718" v="165"/>
          <ac:spMkLst>
            <pc:docMk/>
            <pc:sldMk cId="1441296472" sldId="313"/>
            <ac:spMk id="7" creationId="{E9248BC2-CA48-4731-A78B-A388219F0990}"/>
          </ac:spMkLst>
        </pc:spChg>
        <pc:spChg chg="mod">
          <ac:chgData name="نوال اللهيبي" userId="01c5f1945fc0e746" providerId="LiveId" clId="{C3FA2CE1-BC0F-44AD-970C-09994BE14E51}" dt="2021-09-03T14:52:18.861" v="167"/>
          <ac:spMkLst>
            <pc:docMk/>
            <pc:sldMk cId="1441296472" sldId="313"/>
            <ac:spMk id="10" creationId="{0ECF62B8-3DCA-4E7F-ACF9-DE718F924D3C}"/>
          </ac:spMkLst>
        </pc:spChg>
        <pc:spChg chg="mod">
          <ac:chgData name="نوال اللهيبي" userId="01c5f1945fc0e746" providerId="LiveId" clId="{C3FA2CE1-BC0F-44AD-970C-09994BE14E51}" dt="2021-09-03T14:52:19.436" v="169"/>
          <ac:spMkLst>
            <pc:docMk/>
            <pc:sldMk cId="1441296472" sldId="313"/>
            <ac:spMk id="12" creationId="{B1A1C849-FAF6-41DF-8309-C1432B4F6410}"/>
          </ac:spMkLst>
        </pc:spChg>
      </pc:sldChg>
      <pc:sldChg chg="addSp delSp modSp add mod ord delAnim delDesignElem">
        <pc:chgData name="نوال اللهيبي" userId="01c5f1945fc0e746" providerId="LiveId" clId="{C3FA2CE1-BC0F-44AD-970C-09994BE14E51}" dt="2021-09-03T17:00:28.568" v="1845"/>
        <pc:sldMkLst>
          <pc:docMk/>
          <pc:sldMk cId="3944411411" sldId="313"/>
        </pc:sldMkLst>
        <pc:spChg chg="mod">
          <ac:chgData name="نوال اللهيبي" userId="01c5f1945fc0e746" providerId="LiveId" clId="{C3FA2CE1-BC0F-44AD-970C-09994BE14E51}" dt="2021-09-03T17:00:28.568" v="1845"/>
          <ac:spMkLst>
            <pc:docMk/>
            <pc:sldMk cId="3944411411" sldId="313"/>
            <ac:spMk id="2" creationId="{87DAAE46-7C66-4D8D-B1BE-D40661B0C8F8}"/>
          </ac:spMkLst>
        </pc:spChg>
        <pc:spChg chg="del">
          <ac:chgData name="نوال اللهيبي" userId="01c5f1945fc0e746" providerId="LiveId" clId="{C3FA2CE1-BC0F-44AD-970C-09994BE14E51}" dt="2021-09-03T15:02:54.351" v="350" actId="478"/>
          <ac:spMkLst>
            <pc:docMk/>
            <pc:sldMk cId="3944411411" sldId="313"/>
            <ac:spMk id="7" creationId="{E9248BC2-CA48-4731-A78B-A388219F0990}"/>
          </ac:spMkLst>
        </pc:spChg>
        <pc:spChg chg="del mod">
          <ac:chgData name="نوال اللهيبي" userId="01c5f1945fc0e746" providerId="LiveId" clId="{C3FA2CE1-BC0F-44AD-970C-09994BE14E51}" dt="2021-09-03T15:02:57.382" v="351" actId="478"/>
          <ac:spMkLst>
            <pc:docMk/>
            <pc:sldMk cId="3944411411" sldId="313"/>
            <ac:spMk id="10" creationId="{0ECF62B8-3DCA-4E7F-ACF9-DE718F924D3C}"/>
          </ac:spMkLst>
        </pc:spChg>
        <pc:spChg chg="del">
          <ac:chgData name="نوال اللهيبي" userId="01c5f1945fc0e746" providerId="LiveId" clId="{C3FA2CE1-BC0F-44AD-970C-09994BE14E51}" dt="2021-09-03T15:03:02.257" v="352" actId="478"/>
          <ac:spMkLst>
            <pc:docMk/>
            <pc:sldMk cId="3944411411" sldId="313"/>
            <ac:spMk id="12" creationId="{B1A1C849-FAF6-41DF-8309-C1432B4F6410}"/>
          </ac:spMkLst>
        </pc:spChg>
        <pc:spChg chg="add del">
          <ac:chgData name="نوال اللهيبي" userId="01c5f1945fc0e746" providerId="LiveId" clId="{C3FA2CE1-BC0F-44AD-970C-09994BE14E51}" dt="2021-09-03T17:00:28.568" v="1845"/>
          <ac:spMkLst>
            <pc:docMk/>
            <pc:sldMk cId="3944411411" sldId="313"/>
            <ac:spMk id="39" creationId="{C59AB4C8-9178-4F7A-8404-6890510B5917}"/>
          </ac:spMkLst>
        </pc:spChg>
        <pc:spChg chg="add del">
          <ac:chgData name="نوال اللهيبي" userId="01c5f1945fc0e746" providerId="LiveId" clId="{C3FA2CE1-BC0F-44AD-970C-09994BE14E51}" dt="2021-09-03T17:00:28.568" v="1845"/>
          <ac:spMkLst>
            <pc:docMk/>
            <pc:sldMk cId="3944411411" sldId="313"/>
            <ac:spMk id="41" creationId="{4CFDFB37-4BC7-42C6-915D-A6609139BFE7}"/>
          </ac:spMkLst>
        </pc:spChg>
        <pc:picChg chg="add mod modCrop">
          <ac:chgData name="نوال اللهيبي" userId="01c5f1945fc0e746" providerId="LiveId" clId="{C3FA2CE1-BC0F-44AD-970C-09994BE14E51}" dt="2021-09-03T15:03:21.896" v="356" actId="14100"/>
          <ac:picMkLst>
            <pc:docMk/>
            <pc:sldMk cId="3944411411" sldId="313"/>
            <ac:picMk id="4" creationId="{E14B5EB0-0DE7-4EEB-9E8F-1CCE50B66EEC}"/>
          </ac:picMkLst>
        </pc:picChg>
        <pc:picChg chg="del">
          <ac:chgData name="نوال اللهيبي" userId="01c5f1945fc0e746" providerId="LiveId" clId="{C3FA2CE1-BC0F-44AD-970C-09994BE14E51}" dt="2021-09-03T15:02:48.131" v="348" actId="478"/>
          <ac:picMkLst>
            <pc:docMk/>
            <pc:sldMk cId="3944411411" sldId="313"/>
            <ac:picMk id="6" creationId="{E7C8FF4D-73B5-4814-B9C9-7F7E69E1EF2E}"/>
          </ac:picMkLst>
        </pc:picChg>
      </pc:sldChg>
      <pc:sldChg chg="add del ord modTransition">
        <pc:chgData name="نوال اللهيبي" userId="01c5f1945fc0e746" providerId="LiveId" clId="{C3FA2CE1-BC0F-44AD-970C-09994BE14E51}" dt="2021-09-03T14:52:19.686" v="171" actId="2696"/>
        <pc:sldMkLst>
          <pc:docMk/>
          <pc:sldMk cId="1374481760" sldId="314"/>
        </pc:sldMkLst>
      </pc:sldChg>
      <pc:sldChg chg="addSp delSp modSp add mod delDesignElem">
        <pc:chgData name="نوال اللهيبي" userId="01c5f1945fc0e746" providerId="LiveId" clId="{C3FA2CE1-BC0F-44AD-970C-09994BE14E51}" dt="2021-09-03T17:00:28.568" v="1845"/>
        <pc:sldMkLst>
          <pc:docMk/>
          <pc:sldMk cId="2630097758" sldId="314"/>
        </pc:sldMkLst>
        <pc:spChg chg="mod">
          <ac:chgData name="نوال اللهيبي" userId="01c5f1945fc0e746" providerId="LiveId" clId="{C3FA2CE1-BC0F-44AD-970C-09994BE14E51}" dt="2021-09-03T17:00:28.568" v="1845"/>
          <ac:spMkLst>
            <pc:docMk/>
            <pc:sldMk cId="2630097758" sldId="314"/>
            <ac:spMk id="2" creationId="{87DAAE46-7C66-4D8D-B1BE-D40661B0C8F8}"/>
          </ac:spMkLst>
        </pc:spChg>
        <pc:spChg chg="add del">
          <ac:chgData name="نوال اللهيبي" userId="01c5f1945fc0e746" providerId="LiveId" clId="{C3FA2CE1-BC0F-44AD-970C-09994BE14E51}" dt="2021-09-03T17:00:28.568" v="1845"/>
          <ac:spMkLst>
            <pc:docMk/>
            <pc:sldMk cId="2630097758" sldId="314"/>
            <ac:spMk id="39" creationId="{C59AB4C8-9178-4F7A-8404-6890510B5917}"/>
          </ac:spMkLst>
        </pc:spChg>
        <pc:spChg chg="add del">
          <ac:chgData name="نوال اللهيبي" userId="01c5f1945fc0e746" providerId="LiveId" clId="{C3FA2CE1-BC0F-44AD-970C-09994BE14E51}" dt="2021-09-03T17:00:28.568" v="1845"/>
          <ac:spMkLst>
            <pc:docMk/>
            <pc:sldMk cId="2630097758" sldId="314"/>
            <ac:spMk id="41" creationId="{4CFDFB37-4BC7-42C6-915D-A6609139BFE7}"/>
          </ac:spMkLst>
        </pc:spChg>
        <pc:picChg chg="del">
          <ac:chgData name="نوال اللهيبي" userId="01c5f1945fc0e746" providerId="LiveId" clId="{C3FA2CE1-BC0F-44AD-970C-09994BE14E51}" dt="2021-09-03T15:04:11.985" v="358" actId="478"/>
          <ac:picMkLst>
            <pc:docMk/>
            <pc:sldMk cId="2630097758" sldId="314"/>
            <ac:picMk id="4" creationId="{E14B5EB0-0DE7-4EEB-9E8F-1CCE50B66EEC}"/>
          </ac:picMkLst>
        </pc:picChg>
        <pc:picChg chg="add del mod modCrop">
          <ac:chgData name="نوال اللهيبي" userId="01c5f1945fc0e746" providerId="LiveId" clId="{C3FA2CE1-BC0F-44AD-970C-09994BE14E51}" dt="2021-09-03T15:06:30.869" v="363" actId="478"/>
          <ac:picMkLst>
            <pc:docMk/>
            <pc:sldMk cId="2630097758" sldId="314"/>
            <ac:picMk id="5" creationId="{49107C21-D765-4E2A-8165-588E574EA0B1}"/>
          </ac:picMkLst>
        </pc:picChg>
        <pc:picChg chg="add mod modCrop">
          <ac:chgData name="نوال اللهيبي" userId="01c5f1945fc0e746" providerId="LiveId" clId="{C3FA2CE1-BC0F-44AD-970C-09994BE14E51}" dt="2021-09-03T15:08:02.072" v="375" actId="14100"/>
          <ac:picMkLst>
            <pc:docMk/>
            <pc:sldMk cId="2630097758" sldId="314"/>
            <ac:picMk id="7" creationId="{5C0456EE-2FBA-4E16-A618-30803C3771CB}"/>
          </ac:picMkLst>
        </pc:picChg>
        <pc:picChg chg="add mod modCrop">
          <ac:chgData name="نوال اللهيبي" userId="01c5f1945fc0e746" providerId="LiveId" clId="{C3FA2CE1-BC0F-44AD-970C-09994BE14E51}" dt="2021-09-03T15:08:10.240" v="378" actId="1440"/>
          <ac:picMkLst>
            <pc:docMk/>
            <pc:sldMk cId="2630097758" sldId="314"/>
            <ac:picMk id="9" creationId="{08CB6B0A-074C-4DA7-A19A-1155E70596F6}"/>
          </ac:picMkLst>
        </pc:picChg>
      </pc:sldChg>
      <pc:sldChg chg="addSp delSp modSp add mod modAnim">
        <pc:chgData name="نوال اللهيبي" userId="01c5f1945fc0e746" providerId="LiveId" clId="{C3FA2CE1-BC0F-44AD-970C-09994BE14E51}" dt="2021-09-03T16:12:51.532" v="1005"/>
        <pc:sldMkLst>
          <pc:docMk/>
          <pc:sldMk cId="1075557877" sldId="315"/>
        </pc:sldMkLst>
        <pc:picChg chg="add mod">
          <ac:chgData name="نوال اللهيبي" userId="01c5f1945fc0e746" providerId="LiveId" clId="{C3FA2CE1-BC0F-44AD-970C-09994BE14E51}" dt="2021-09-03T16:10:38.772" v="912"/>
          <ac:picMkLst>
            <pc:docMk/>
            <pc:sldMk cId="1075557877" sldId="315"/>
            <ac:picMk id="3" creationId="{EA921607-052E-474A-8217-E6AAE50B13C5}"/>
          </ac:picMkLst>
        </pc:picChg>
        <pc:picChg chg="del">
          <ac:chgData name="نوال اللهيبي" userId="01c5f1945fc0e746" providerId="LiveId" clId="{C3FA2CE1-BC0F-44AD-970C-09994BE14E51}" dt="2021-09-03T16:09:25.165" v="907" actId="478"/>
          <ac:picMkLst>
            <pc:docMk/>
            <pc:sldMk cId="1075557877" sldId="315"/>
            <ac:picMk id="7" creationId="{788AC1B8-9F66-4BDE-965C-08B68E3E597A}"/>
          </ac:picMkLst>
        </pc:picChg>
        <pc:picChg chg="add mod">
          <ac:chgData name="نوال اللهيبي" userId="01c5f1945fc0e746" providerId="LiveId" clId="{C3FA2CE1-BC0F-44AD-970C-09994BE14E51}" dt="2021-09-03T16:11:06.490" v="915" actId="1076"/>
          <ac:picMkLst>
            <pc:docMk/>
            <pc:sldMk cId="1075557877" sldId="315"/>
            <ac:picMk id="8" creationId="{A733CBDA-862C-4CCA-890B-79E7EE32662C}"/>
          </ac:picMkLst>
        </pc:picChg>
        <pc:picChg chg="del">
          <ac:chgData name="نوال اللهيبي" userId="01c5f1945fc0e746" providerId="LiveId" clId="{C3FA2CE1-BC0F-44AD-970C-09994BE14E51}" dt="2021-09-03T16:09:23.182" v="906" actId="478"/>
          <ac:picMkLst>
            <pc:docMk/>
            <pc:sldMk cId="1075557877" sldId="315"/>
            <ac:picMk id="12" creationId="{3252E753-336D-4380-B9CE-3817DA014C84}"/>
          </ac:picMkLst>
        </pc:picChg>
      </pc:sldChg>
      <pc:sldChg chg="add del ord modTransition">
        <pc:chgData name="نوال اللهيبي" userId="01c5f1945fc0e746" providerId="LiveId" clId="{C3FA2CE1-BC0F-44AD-970C-09994BE14E51}" dt="2021-09-03T15:55:50.948" v="658" actId="2696"/>
        <pc:sldMkLst>
          <pc:docMk/>
          <pc:sldMk cId="1442978969" sldId="315"/>
        </pc:sldMkLst>
      </pc:sldChg>
      <pc:sldChg chg="add del ord modTransition">
        <pc:chgData name="نوال اللهيبي" userId="01c5f1945fc0e746" providerId="LiveId" clId="{C3FA2CE1-BC0F-44AD-970C-09994BE14E51}" dt="2021-09-03T15:55:51.070" v="659" actId="2696"/>
        <pc:sldMkLst>
          <pc:docMk/>
          <pc:sldMk cId="258440938" sldId="316"/>
        </pc:sldMkLst>
      </pc:sldChg>
      <pc:sldChg chg="addSp delSp modSp add mod modAnim">
        <pc:chgData name="نوال اللهيبي" userId="01c5f1945fc0e746" providerId="LiveId" clId="{C3FA2CE1-BC0F-44AD-970C-09994BE14E51}" dt="2021-09-03T17:41:17.742" v="2081" actId="478"/>
        <pc:sldMkLst>
          <pc:docMk/>
          <pc:sldMk cId="2160732690" sldId="316"/>
        </pc:sldMkLst>
        <pc:spChg chg="mod ord">
          <ac:chgData name="نوال اللهيبي" userId="01c5f1945fc0e746" providerId="LiveId" clId="{C3FA2CE1-BC0F-44AD-970C-09994BE14E51}" dt="2021-09-03T16:15:01.238" v="1023" actId="14100"/>
          <ac:spMkLst>
            <pc:docMk/>
            <pc:sldMk cId="2160732690" sldId="316"/>
            <ac:spMk id="12" creationId="{D846BFAA-EAC0-4677-9DEE-7DB1556E3F2A}"/>
          </ac:spMkLst>
        </pc:spChg>
        <pc:spChg chg="mod ord">
          <ac:chgData name="نوال اللهيبي" userId="01c5f1945fc0e746" providerId="LiveId" clId="{C3FA2CE1-BC0F-44AD-970C-09994BE14E51}" dt="2021-09-03T16:15:13.618" v="1027" actId="14100"/>
          <ac:spMkLst>
            <pc:docMk/>
            <pc:sldMk cId="2160732690" sldId="316"/>
            <ac:spMk id="16" creationId="{28D4FB95-2AA6-42F9-A28A-D5077B46319E}"/>
          </ac:spMkLst>
        </pc:spChg>
        <pc:spChg chg="add mod">
          <ac:chgData name="نوال اللهيبي" userId="01c5f1945fc0e746" providerId="LiveId" clId="{C3FA2CE1-BC0F-44AD-970C-09994BE14E51}" dt="2021-09-03T16:15:23.973" v="1030" actId="14100"/>
          <ac:spMkLst>
            <pc:docMk/>
            <pc:sldMk cId="2160732690" sldId="316"/>
            <ac:spMk id="17" creationId="{8B88BF15-8590-4F91-9D8E-E633D99F039F}"/>
          </ac:spMkLst>
        </pc:spChg>
        <pc:spChg chg="add mod">
          <ac:chgData name="نوال اللهيبي" userId="01c5f1945fc0e746" providerId="LiveId" clId="{C3FA2CE1-BC0F-44AD-970C-09994BE14E51}" dt="2021-09-03T16:15:37.982" v="1035" actId="14100"/>
          <ac:spMkLst>
            <pc:docMk/>
            <pc:sldMk cId="2160732690" sldId="316"/>
            <ac:spMk id="18" creationId="{111C5F6D-42B0-4B49-96B2-B62CACACE4B5}"/>
          </ac:spMkLst>
        </pc:spChg>
        <pc:graphicFrameChg chg="del">
          <ac:chgData name="نوال اللهيبي" userId="01c5f1945fc0e746" providerId="LiveId" clId="{C3FA2CE1-BC0F-44AD-970C-09994BE14E51}" dt="2021-09-03T17:41:17.742" v="2081" actId="478"/>
          <ac:graphicFrameMkLst>
            <pc:docMk/>
            <pc:sldMk cId="2160732690" sldId="316"/>
            <ac:graphicFrameMk id="3" creationId="{2B155A36-C76D-477F-96DC-F8C2E87B9ED1}"/>
          </ac:graphicFrameMkLst>
        </pc:graphicFrameChg>
        <pc:picChg chg="add mod">
          <ac:chgData name="نوال اللهيبي" userId="01c5f1945fc0e746" providerId="LiveId" clId="{C3FA2CE1-BC0F-44AD-970C-09994BE14E51}" dt="2021-09-03T16:14:31.852" v="1018" actId="1440"/>
          <ac:picMkLst>
            <pc:docMk/>
            <pc:sldMk cId="2160732690" sldId="316"/>
            <ac:picMk id="4" creationId="{4C50FF8B-91C3-48A9-A6EC-CADBF8EB5F3F}"/>
          </ac:picMkLst>
        </pc:picChg>
        <pc:picChg chg="del">
          <ac:chgData name="نوال اللهيبي" userId="01c5f1945fc0e746" providerId="LiveId" clId="{C3FA2CE1-BC0F-44AD-970C-09994BE14E51}" dt="2021-09-03T16:13:38.755" v="1007" actId="478"/>
          <ac:picMkLst>
            <pc:docMk/>
            <pc:sldMk cId="2160732690" sldId="316"/>
            <ac:picMk id="8" creationId="{E946869A-64C7-4AC3-9D6C-48C535C4B966}"/>
          </ac:picMkLst>
        </pc:picChg>
      </pc:sldChg>
      <pc:sldChg chg="addSp delSp modSp add mod">
        <pc:chgData name="نوال اللهيبي" userId="01c5f1945fc0e746" providerId="LiveId" clId="{C3FA2CE1-BC0F-44AD-970C-09994BE14E51}" dt="2021-09-03T16:23:19.770" v="1397" actId="478"/>
        <pc:sldMkLst>
          <pc:docMk/>
          <pc:sldMk cId="1639534307" sldId="317"/>
        </pc:sldMkLst>
        <pc:spChg chg="mod">
          <ac:chgData name="نوال اللهيبي" userId="01c5f1945fc0e746" providerId="LiveId" clId="{C3FA2CE1-BC0F-44AD-970C-09994BE14E51}" dt="2021-09-03T16:20:30.133" v="1217" actId="20577"/>
          <ac:spMkLst>
            <pc:docMk/>
            <pc:sldMk cId="1639534307" sldId="317"/>
            <ac:spMk id="12" creationId="{5AF72D06-E2F5-4658-A28D-937069BEF3C5}"/>
          </ac:spMkLst>
        </pc:spChg>
        <pc:spChg chg="mod">
          <ac:chgData name="نوال اللهيبي" userId="01c5f1945fc0e746" providerId="LiveId" clId="{C3FA2CE1-BC0F-44AD-970C-09994BE14E51}" dt="2021-09-03T16:23:13.075" v="1396" actId="13926"/>
          <ac:spMkLst>
            <pc:docMk/>
            <pc:sldMk cId="1639534307" sldId="317"/>
            <ac:spMk id="17" creationId="{A863437E-CF3E-49CC-833F-D06610D6FFD3}"/>
          </ac:spMkLst>
        </pc:spChg>
        <pc:picChg chg="add mod modCrop">
          <ac:chgData name="نوال اللهيبي" userId="01c5f1945fc0e746" providerId="LiveId" clId="{C3FA2CE1-BC0F-44AD-970C-09994BE14E51}" dt="2021-09-03T16:17:21.051" v="1046" actId="732"/>
          <ac:picMkLst>
            <pc:docMk/>
            <pc:sldMk cId="1639534307" sldId="317"/>
            <ac:picMk id="3" creationId="{E6EAA2C0-7F17-4F2E-ABF1-F646F7797916}"/>
          </ac:picMkLst>
        </pc:picChg>
        <pc:picChg chg="del mod modVis">
          <ac:chgData name="نوال اللهيبي" userId="01c5f1945fc0e746" providerId="LiveId" clId="{C3FA2CE1-BC0F-44AD-970C-09994BE14E51}" dt="2021-09-03T16:23:19.770" v="1397" actId="478"/>
          <ac:picMkLst>
            <pc:docMk/>
            <pc:sldMk cId="1639534307" sldId="317"/>
            <ac:picMk id="7" creationId="{8E903AF8-F0CF-470D-B92F-82314B5085F4}"/>
          </ac:picMkLst>
        </pc:picChg>
        <pc:picChg chg="del">
          <ac:chgData name="نوال اللهيبي" userId="01c5f1945fc0e746" providerId="LiveId" clId="{C3FA2CE1-BC0F-44AD-970C-09994BE14E51}" dt="2021-09-03T16:16:20.280" v="1036" actId="478"/>
          <ac:picMkLst>
            <pc:docMk/>
            <pc:sldMk cId="1639534307" sldId="317"/>
            <ac:picMk id="8" creationId="{5AA483F7-36C2-473D-91A0-EFA3C511C082}"/>
          </ac:picMkLst>
        </pc:picChg>
        <pc:picChg chg="del">
          <ac:chgData name="نوال اللهيبي" userId="01c5f1945fc0e746" providerId="LiveId" clId="{C3FA2CE1-BC0F-44AD-970C-09994BE14E51}" dt="2021-09-03T16:16:22.429" v="1037" actId="478"/>
          <ac:picMkLst>
            <pc:docMk/>
            <pc:sldMk cId="1639534307" sldId="317"/>
            <ac:picMk id="15" creationId="{620D4BA4-76A2-49A5-87BE-7208166FEE37}"/>
          </ac:picMkLst>
        </pc:picChg>
        <pc:picChg chg="add mod modCrop">
          <ac:chgData name="نوال اللهيبي" userId="01c5f1945fc0e746" providerId="LiveId" clId="{C3FA2CE1-BC0F-44AD-970C-09994BE14E51}" dt="2021-09-03T16:20:40.433" v="1251" actId="1036"/>
          <ac:picMkLst>
            <pc:docMk/>
            <pc:sldMk cId="1639534307" sldId="317"/>
            <ac:picMk id="18" creationId="{17082632-575E-4CE6-92EF-E8A1968C43A3}"/>
          </ac:picMkLst>
        </pc:picChg>
      </pc:sldChg>
      <pc:sldChg chg="addSp delSp modSp add mod modAnim">
        <pc:chgData name="نوال اللهيبي" userId="01c5f1945fc0e746" providerId="LiveId" clId="{C3FA2CE1-BC0F-44AD-970C-09994BE14E51}" dt="2021-09-03T16:32:28.791" v="1608" actId="20577"/>
        <pc:sldMkLst>
          <pc:docMk/>
          <pc:sldMk cId="2025307914" sldId="318"/>
        </pc:sldMkLst>
        <pc:spChg chg="add mod">
          <ac:chgData name="نوال اللهيبي" userId="01c5f1945fc0e746" providerId="LiveId" clId="{C3FA2CE1-BC0F-44AD-970C-09994BE14E51}" dt="2021-09-03T16:29:11.129" v="1473" actId="1076"/>
          <ac:spMkLst>
            <pc:docMk/>
            <pc:sldMk cId="2025307914" sldId="318"/>
            <ac:spMk id="14" creationId="{F1D9B0EC-2415-479A-8C07-A08FC36C1CD6}"/>
          </ac:spMkLst>
        </pc:spChg>
        <pc:spChg chg="add mod">
          <ac:chgData name="نوال اللهيبي" userId="01c5f1945fc0e746" providerId="LiveId" clId="{C3FA2CE1-BC0F-44AD-970C-09994BE14E51}" dt="2021-09-03T16:30:35.002" v="1522" actId="313"/>
          <ac:spMkLst>
            <pc:docMk/>
            <pc:sldMk cId="2025307914" sldId="318"/>
            <ac:spMk id="15" creationId="{FF331451-E1CA-4106-99C5-1268FC78FE92}"/>
          </ac:spMkLst>
        </pc:spChg>
        <pc:spChg chg="add mod">
          <ac:chgData name="نوال اللهيبي" userId="01c5f1945fc0e746" providerId="LiveId" clId="{C3FA2CE1-BC0F-44AD-970C-09994BE14E51}" dt="2021-09-03T16:31:32.059" v="1564" actId="20577"/>
          <ac:spMkLst>
            <pc:docMk/>
            <pc:sldMk cId="2025307914" sldId="318"/>
            <ac:spMk id="16" creationId="{AA09B8CC-16F5-413C-ABE7-4F4447CAB7A0}"/>
          </ac:spMkLst>
        </pc:spChg>
        <pc:spChg chg="add mod">
          <ac:chgData name="نوال اللهيبي" userId="01c5f1945fc0e746" providerId="LiveId" clId="{C3FA2CE1-BC0F-44AD-970C-09994BE14E51}" dt="2021-09-03T16:32:28.791" v="1608" actId="20577"/>
          <ac:spMkLst>
            <pc:docMk/>
            <pc:sldMk cId="2025307914" sldId="318"/>
            <ac:spMk id="17" creationId="{591FA468-D484-4C03-B3F0-A0B5D1533086}"/>
          </ac:spMkLst>
        </pc:spChg>
        <pc:picChg chg="add mod">
          <ac:chgData name="نوال اللهيبي" userId="01c5f1945fc0e746" providerId="LiveId" clId="{C3FA2CE1-BC0F-44AD-970C-09994BE14E51}" dt="2021-09-03T16:27:59.142" v="1406"/>
          <ac:picMkLst>
            <pc:docMk/>
            <pc:sldMk cId="2025307914" sldId="318"/>
            <ac:picMk id="3" creationId="{F29BAE0F-248F-48A8-A03F-53B39308DB94}"/>
          </ac:picMkLst>
        </pc:picChg>
        <pc:picChg chg="del">
          <ac:chgData name="نوال اللهيبي" userId="01c5f1945fc0e746" providerId="LiveId" clId="{C3FA2CE1-BC0F-44AD-970C-09994BE14E51}" dt="2021-09-03T16:23:35.864" v="1398" actId="478"/>
          <ac:picMkLst>
            <pc:docMk/>
            <pc:sldMk cId="2025307914" sldId="318"/>
            <ac:picMk id="7" creationId="{86CAC4A6-9493-4BB6-B1B1-79E01D8FD96C}"/>
          </ac:picMkLst>
        </pc:picChg>
        <pc:picChg chg="del mod modVis">
          <ac:chgData name="نوال اللهيبي" userId="01c5f1945fc0e746" providerId="LiveId" clId="{C3FA2CE1-BC0F-44AD-970C-09994BE14E51}" dt="2021-09-03T16:23:38.445" v="1399" actId="478"/>
          <ac:picMkLst>
            <pc:docMk/>
            <pc:sldMk cId="2025307914" sldId="318"/>
            <ac:picMk id="8" creationId="{48E8571A-E5C5-42F0-8A00-11BA940DE1E0}"/>
          </ac:picMkLst>
        </pc:picChg>
      </pc:sldChg>
      <pc:sldChg chg="add del ord modTransition">
        <pc:chgData name="نوال اللهيبي" userId="01c5f1945fc0e746" providerId="LiveId" clId="{C3FA2CE1-BC0F-44AD-970C-09994BE14E51}" dt="2021-09-03T16:39:55.602" v="1706" actId="2696"/>
        <pc:sldMkLst>
          <pc:docMk/>
          <pc:sldMk cId="991976138" sldId="319"/>
        </pc:sldMkLst>
      </pc:sldChg>
      <pc:sldChg chg="add del ord modTransition">
        <pc:chgData name="نوال اللهيبي" userId="01c5f1945fc0e746" providerId="LiveId" clId="{C3FA2CE1-BC0F-44AD-970C-09994BE14E51}" dt="2021-09-03T16:12:36.636" v="1001" actId="2696"/>
        <pc:sldMkLst>
          <pc:docMk/>
          <pc:sldMk cId="1907533978" sldId="319"/>
        </pc:sldMkLst>
      </pc:sldChg>
      <pc:sldChg chg="add">
        <pc:chgData name="نوال اللهيبي" userId="01c5f1945fc0e746" providerId="LiveId" clId="{C3FA2CE1-BC0F-44AD-970C-09994BE14E51}" dt="2021-09-03T16:40:38.215" v="1711"/>
        <pc:sldMkLst>
          <pc:docMk/>
          <pc:sldMk cId="1986509565" sldId="319"/>
        </pc:sldMkLst>
      </pc:sldChg>
      <pc:sldChg chg="add del ord modTransition">
        <pc:chgData name="نوال اللهيبي" userId="01c5f1945fc0e746" providerId="LiveId" clId="{C3FA2CE1-BC0F-44AD-970C-09994BE14E51}" dt="2021-09-03T16:39:55.609" v="1707" actId="2696"/>
        <pc:sldMkLst>
          <pc:docMk/>
          <pc:sldMk cId="100860581" sldId="320"/>
        </pc:sldMkLst>
      </pc:sldChg>
      <pc:sldChg chg="add del ord modTransition">
        <pc:chgData name="نوال اللهيبي" userId="01c5f1945fc0e746" providerId="LiveId" clId="{C3FA2CE1-BC0F-44AD-970C-09994BE14E51}" dt="2021-09-03T16:12:36.642" v="1002" actId="2696"/>
        <pc:sldMkLst>
          <pc:docMk/>
          <pc:sldMk cId="653803591" sldId="320"/>
        </pc:sldMkLst>
      </pc:sldChg>
      <pc:sldChg chg="delSp add mod">
        <pc:chgData name="نوال اللهيبي" userId="01c5f1945fc0e746" providerId="LiveId" clId="{C3FA2CE1-BC0F-44AD-970C-09994BE14E51}" dt="2021-09-03T16:40:53.408" v="1714" actId="478"/>
        <pc:sldMkLst>
          <pc:docMk/>
          <pc:sldMk cId="2748858447" sldId="320"/>
        </pc:sldMkLst>
        <pc:graphicFrameChg chg="del">
          <ac:chgData name="نوال اللهيبي" userId="01c5f1945fc0e746" providerId="LiveId" clId="{C3FA2CE1-BC0F-44AD-970C-09994BE14E51}" dt="2021-09-03T16:40:53.408" v="1714" actId="478"/>
          <ac:graphicFrameMkLst>
            <pc:docMk/>
            <pc:sldMk cId="2748858447" sldId="320"/>
            <ac:graphicFrameMk id="3" creationId="{66724B0D-9D2A-4441-A981-DA1A741E3071}"/>
          </ac:graphicFrameMkLst>
        </pc:graphicFrameChg>
        <pc:graphicFrameChg chg="del">
          <ac:chgData name="نوال اللهيبي" userId="01c5f1945fc0e746" providerId="LiveId" clId="{C3FA2CE1-BC0F-44AD-970C-09994BE14E51}" dt="2021-09-03T16:40:51.323" v="1713" actId="478"/>
          <ac:graphicFrameMkLst>
            <pc:docMk/>
            <pc:sldMk cId="2748858447" sldId="320"/>
            <ac:graphicFrameMk id="23" creationId="{FEA3D553-3875-4288-B3D1-DE4594E98260}"/>
          </ac:graphicFrameMkLst>
        </pc:graphicFrameChg>
        <pc:graphicFrameChg chg="del">
          <ac:chgData name="نوال اللهيبي" userId="01c5f1945fc0e746" providerId="LiveId" clId="{C3FA2CE1-BC0F-44AD-970C-09994BE14E51}" dt="2021-09-03T16:40:49.451" v="1712" actId="478"/>
          <ac:graphicFrameMkLst>
            <pc:docMk/>
            <pc:sldMk cId="2748858447" sldId="320"/>
            <ac:graphicFrameMk id="25" creationId="{8EA89C99-DC1A-4ECD-9D39-BCD0DDC11F1F}"/>
          </ac:graphicFrameMkLst>
        </pc:graphicFrameChg>
      </pc:sldChg>
      <pc:sldChg chg="delSp add setBg delDesignElem">
        <pc:chgData name="نوال اللهيبي" userId="01c5f1945fc0e746" providerId="LiveId" clId="{C3FA2CE1-BC0F-44AD-970C-09994BE14E51}" dt="2021-09-03T17:42:24.958" v="2084"/>
        <pc:sldMkLst>
          <pc:docMk/>
          <pc:sldMk cId="1170462035" sldId="321"/>
        </pc:sldMkLst>
        <pc:spChg chg="del">
          <ac:chgData name="نوال اللهيبي" userId="01c5f1945fc0e746" providerId="LiveId" clId="{C3FA2CE1-BC0F-44AD-970C-09994BE14E51}" dt="2021-09-03T17:42:24.958" v="2084"/>
          <ac:spMkLst>
            <pc:docMk/>
            <pc:sldMk cId="1170462035" sldId="321"/>
            <ac:spMk id="10" creationId="{7BDAC5B6-20CE-447F-8BA1-F2274AC7AE5B}"/>
          </ac:spMkLst>
        </pc:spChg>
        <pc:spChg chg="del">
          <ac:chgData name="نوال اللهيبي" userId="01c5f1945fc0e746" providerId="LiveId" clId="{C3FA2CE1-BC0F-44AD-970C-09994BE14E51}" dt="2021-09-03T17:42:24.958" v="2084"/>
          <ac:spMkLst>
            <pc:docMk/>
            <pc:sldMk cId="1170462035" sldId="321"/>
            <ac:spMk id="12" creationId="{D1D22B31-BF8F-446B-9009-8A251FB177CB}"/>
          </ac:spMkLst>
        </pc:spChg>
      </pc:sldChg>
      <pc:sldChg chg="addSp delSp modSp new del mod setBg delDesignElem modShow">
        <pc:chgData name="نوال اللهيبي" userId="01c5f1945fc0e746" providerId="LiveId" clId="{C3FA2CE1-BC0F-44AD-970C-09994BE14E51}" dt="2021-09-03T17:42:14.122" v="2082" actId="2696"/>
        <pc:sldMkLst>
          <pc:docMk/>
          <pc:sldMk cId="2360341207" sldId="321"/>
        </pc:sldMkLst>
        <pc:spChg chg="del">
          <ac:chgData name="نوال اللهيبي" userId="01c5f1945fc0e746" providerId="LiveId" clId="{C3FA2CE1-BC0F-44AD-970C-09994BE14E51}" dt="2021-09-03T16:56:33.154" v="1786" actId="478"/>
          <ac:spMkLst>
            <pc:docMk/>
            <pc:sldMk cId="2360341207" sldId="321"/>
            <ac:spMk id="2" creationId="{FB290718-A900-411D-BE6F-5AF876ABB6A2}"/>
          </ac:spMkLst>
        </pc:spChg>
        <pc:spChg chg="del">
          <ac:chgData name="نوال اللهيبي" userId="01c5f1945fc0e746" providerId="LiveId" clId="{C3FA2CE1-BC0F-44AD-970C-09994BE14E51}" dt="2021-09-03T16:56:35.671" v="1787" actId="478"/>
          <ac:spMkLst>
            <pc:docMk/>
            <pc:sldMk cId="2360341207" sldId="321"/>
            <ac:spMk id="3" creationId="{1B5CBC4B-CBEB-4586-A7D9-AEFD8E803E3D}"/>
          </ac:spMkLst>
        </pc:spChg>
        <pc:spChg chg="add del">
          <ac:chgData name="نوال اللهيبي" userId="01c5f1945fc0e746" providerId="LiveId" clId="{C3FA2CE1-BC0F-44AD-970C-09994BE14E51}" dt="2021-09-03T17:00:28.568" v="1845"/>
          <ac:spMkLst>
            <pc:docMk/>
            <pc:sldMk cId="2360341207" sldId="321"/>
            <ac:spMk id="10" creationId="{7BDAC5B6-20CE-447F-8BA1-F2274AC7AE5B}"/>
          </ac:spMkLst>
        </pc:spChg>
        <pc:spChg chg="add del">
          <ac:chgData name="نوال اللهيبي" userId="01c5f1945fc0e746" providerId="LiveId" clId="{C3FA2CE1-BC0F-44AD-970C-09994BE14E51}" dt="2021-09-03T17:00:28.568" v="1845"/>
          <ac:spMkLst>
            <pc:docMk/>
            <pc:sldMk cId="2360341207" sldId="321"/>
            <ac:spMk id="12" creationId="{D1D22B31-BF8F-446B-9009-8A251FB177CB}"/>
          </ac:spMkLst>
        </pc:spChg>
        <pc:spChg chg="add del">
          <ac:chgData name="نوال اللهيبي" userId="01c5f1945fc0e746" providerId="LiveId" clId="{C3FA2CE1-BC0F-44AD-970C-09994BE14E51}" dt="2021-09-03T16:59:47.398" v="1835" actId="26606"/>
          <ac:spMkLst>
            <pc:docMk/>
            <pc:sldMk cId="2360341207" sldId="321"/>
            <ac:spMk id="15" creationId="{6C70D60D-6722-4555-B180-3E7F450654FF}"/>
          </ac:spMkLst>
        </pc:spChg>
        <pc:spChg chg="add del">
          <ac:chgData name="نوال اللهيبي" userId="01c5f1945fc0e746" providerId="LiveId" clId="{C3FA2CE1-BC0F-44AD-970C-09994BE14E51}" dt="2021-09-03T16:59:28.962" v="1833" actId="26606"/>
          <ac:spMkLst>
            <pc:docMk/>
            <pc:sldMk cId="2360341207" sldId="321"/>
            <ac:spMk id="18" creationId="{E1750109-3B91-4506-B997-0CD8E35A1488}"/>
          </ac:spMkLst>
        </pc:spChg>
        <pc:spChg chg="add del">
          <ac:chgData name="نوال اللهيبي" userId="01c5f1945fc0e746" providerId="LiveId" clId="{C3FA2CE1-BC0F-44AD-970C-09994BE14E51}" dt="2021-09-03T16:59:28.962" v="1833" actId="26606"/>
          <ac:spMkLst>
            <pc:docMk/>
            <pc:sldMk cId="2360341207" sldId="321"/>
            <ac:spMk id="20" creationId="{E72D8D1B-59F6-4FF3-8547-9BBB6129F2FA}"/>
          </ac:spMkLst>
        </pc:spChg>
        <pc:spChg chg="add del">
          <ac:chgData name="نوال اللهيبي" userId="01c5f1945fc0e746" providerId="LiveId" clId="{C3FA2CE1-BC0F-44AD-970C-09994BE14E51}" dt="2021-09-03T16:59:28.962" v="1833" actId="26606"/>
          <ac:spMkLst>
            <pc:docMk/>
            <pc:sldMk cId="2360341207" sldId="321"/>
            <ac:spMk id="22" creationId="{14044C96-7CFD-44DB-A579-D77B0D37C681}"/>
          </ac:spMkLst>
        </pc:spChg>
        <pc:spChg chg="add del">
          <ac:chgData name="نوال اللهيبي" userId="01c5f1945fc0e746" providerId="LiveId" clId="{C3FA2CE1-BC0F-44AD-970C-09994BE14E51}" dt="2021-09-03T16:59:28.962" v="1833" actId="26606"/>
          <ac:spMkLst>
            <pc:docMk/>
            <pc:sldMk cId="2360341207" sldId="321"/>
            <ac:spMk id="24" creationId="{8FC8C21F-9484-4A71-ABFA-6C10682FAC3E}"/>
          </ac:spMkLst>
        </pc:spChg>
        <pc:spChg chg="add del">
          <ac:chgData name="نوال اللهيبي" userId="01c5f1945fc0e746" providerId="LiveId" clId="{C3FA2CE1-BC0F-44AD-970C-09994BE14E51}" dt="2021-09-03T16:59:28.962" v="1833" actId="26606"/>
          <ac:spMkLst>
            <pc:docMk/>
            <pc:sldMk cId="2360341207" sldId="321"/>
            <ac:spMk id="26" creationId="{2C444748-5A8D-4B53-89FE-42B455DFA2D1}"/>
          </ac:spMkLst>
        </pc:spChg>
        <pc:spChg chg="add del">
          <ac:chgData name="نوال اللهيبي" userId="01c5f1945fc0e746" providerId="LiveId" clId="{C3FA2CE1-BC0F-44AD-970C-09994BE14E51}" dt="2021-09-03T16:59:28.962" v="1833" actId="26606"/>
          <ac:spMkLst>
            <pc:docMk/>
            <pc:sldMk cId="2360341207" sldId="321"/>
            <ac:spMk id="28" creationId="{F4FFA271-A10A-4AC3-8F06-E3313A197A80}"/>
          </ac:spMkLst>
        </pc:spChg>
        <pc:picChg chg="add mod ord modCrop">
          <ac:chgData name="نوال اللهيبي" userId="01c5f1945fc0e746" providerId="LiveId" clId="{C3FA2CE1-BC0F-44AD-970C-09994BE14E51}" dt="2021-09-03T17:01:20.510" v="1853"/>
          <ac:picMkLst>
            <pc:docMk/>
            <pc:sldMk cId="2360341207" sldId="321"/>
            <ac:picMk id="5" creationId="{3311D481-66D0-4682-93C4-EDD87F51C665}"/>
          </ac:picMkLst>
        </pc:picChg>
        <pc:picChg chg="add mod ord modCrop">
          <ac:chgData name="نوال اللهيبي" userId="01c5f1945fc0e746" providerId="LiveId" clId="{C3FA2CE1-BC0F-44AD-970C-09994BE14E51}" dt="2021-09-03T17:01:14.694" v="1850"/>
          <ac:picMkLst>
            <pc:docMk/>
            <pc:sldMk cId="2360341207" sldId="321"/>
            <ac:picMk id="8" creationId="{58BB27FF-BA3E-4AD3-A3DE-8D89296D5172}"/>
          </ac:picMkLst>
        </pc:picChg>
        <pc:picChg chg="add mod modCrop">
          <ac:chgData name="نوال اللهيبي" userId="01c5f1945fc0e746" providerId="LiveId" clId="{C3FA2CE1-BC0F-44AD-970C-09994BE14E51}" dt="2021-09-03T17:03:37.090" v="1866" actId="732"/>
          <ac:picMkLst>
            <pc:docMk/>
            <pc:sldMk cId="2360341207" sldId="321"/>
            <ac:picMk id="9" creationId="{9E82F654-C9BF-466D-95E8-B6632E09AB8B}"/>
          </ac:picMkLst>
        </pc:picChg>
        <pc:picChg chg="add mod modCrop">
          <ac:chgData name="نوال اللهيبي" userId="01c5f1945fc0e746" providerId="LiveId" clId="{C3FA2CE1-BC0F-44AD-970C-09994BE14E51}" dt="2021-09-03T17:01:32.823" v="1858" actId="1440"/>
          <ac:picMkLst>
            <pc:docMk/>
            <pc:sldMk cId="2360341207" sldId="321"/>
            <ac:picMk id="11" creationId="{9A148F4A-5AD0-4B05-AC7E-BF6D3AB93497}"/>
          </ac:picMkLst>
        </pc:picChg>
        <pc:picChg chg="add mod modCrop">
          <ac:chgData name="نوال اللهيبي" userId="01c5f1945fc0e746" providerId="LiveId" clId="{C3FA2CE1-BC0F-44AD-970C-09994BE14E51}" dt="2021-09-03T17:01:39.487" v="1860"/>
          <ac:picMkLst>
            <pc:docMk/>
            <pc:sldMk cId="2360341207" sldId="321"/>
            <ac:picMk id="13" creationId="{43017443-D54B-47AC-9A3C-53F7F91ADF7C}"/>
          </ac:picMkLst>
        </pc:picChg>
      </pc:sldChg>
      <pc:sldChg chg="add del ord modTransition">
        <pc:chgData name="نوال اللهيبي" userId="01c5f1945fc0e746" providerId="LiveId" clId="{C3FA2CE1-BC0F-44AD-970C-09994BE14E51}" dt="2021-09-03T16:12:36.727" v="1003" actId="2696"/>
        <pc:sldMkLst>
          <pc:docMk/>
          <pc:sldMk cId="2684630869" sldId="321"/>
        </pc:sldMkLst>
      </pc:sldChg>
      <pc:sldChg chg="add del ord modTransition">
        <pc:chgData name="نوال اللهيبي" userId="01c5f1945fc0e746" providerId="LiveId" clId="{C3FA2CE1-BC0F-44AD-970C-09994BE14E51}" dt="2021-09-03T16:12:36.811" v="1004" actId="2696"/>
        <pc:sldMkLst>
          <pc:docMk/>
          <pc:sldMk cId="893391457" sldId="322"/>
        </pc:sldMkLst>
      </pc:sldChg>
      <pc:sldChg chg="addSp delSp modSp add mod ord delAnim">
        <pc:chgData name="نوال اللهيبي" userId="01c5f1945fc0e746" providerId="LiveId" clId="{C3FA2CE1-BC0F-44AD-970C-09994BE14E51}" dt="2021-09-03T17:08:44.073" v="1894" actId="1440"/>
        <pc:sldMkLst>
          <pc:docMk/>
          <pc:sldMk cId="2318113253" sldId="322"/>
        </pc:sldMkLst>
        <pc:picChg chg="add mod">
          <ac:chgData name="نوال اللهيبي" userId="01c5f1945fc0e746" providerId="LiveId" clId="{C3FA2CE1-BC0F-44AD-970C-09994BE14E51}" dt="2021-09-03T17:08:44.073" v="1894" actId="1440"/>
          <ac:picMkLst>
            <pc:docMk/>
            <pc:sldMk cId="2318113253" sldId="322"/>
            <ac:picMk id="3" creationId="{D74BF580-991F-469D-B8FD-6AB088A91888}"/>
          </ac:picMkLst>
        </pc:picChg>
        <pc:picChg chg="del">
          <ac:chgData name="نوال اللهيبي" userId="01c5f1945fc0e746" providerId="LiveId" clId="{C3FA2CE1-BC0F-44AD-970C-09994BE14E51}" dt="2021-09-03T17:07:53.539" v="1887" actId="478"/>
          <ac:picMkLst>
            <pc:docMk/>
            <pc:sldMk cId="2318113253" sldId="322"/>
            <ac:picMk id="7" creationId="{CB05CB98-2C46-4866-B851-88E60A28A2D4}"/>
          </ac:picMkLst>
        </pc:picChg>
        <pc:picChg chg="del">
          <ac:chgData name="نوال اللهيبي" userId="01c5f1945fc0e746" providerId="LiveId" clId="{C3FA2CE1-BC0F-44AD-970C-09994BE14E51}" dt="2021-09-03T17:07:55.876" v="1888" actId="478"/>
          <ac:picMkLst>
            <pc:docMk/>
            <pc:sldMk cId="2318113253" sldId="322"/>
            <ac:picMk id="12" creationId="{C69418E9-A392-4AAA-B113-16ED29A330E0}"/>
          </ac:picMkLst>
        </pc:picChg>
      </pc:sldChg>
      <pc:sldChg chg="add del">
        <pc:chgData name="نوال اللهيبي" userId="01c5f1945fc0e746" providerId="LiveId" clId="{C3FA2CE1-BC0F-44AD-970C-09994BE14E51}" dt="2021-09-03T17:07:39.485" v="1883" actId="47"/>
        <pc:sldMkLst>
          <pc:docMk/>
          <pc:sldMk cId="4014015976" sldId="322"/>
        </pc:sldMkLst>
      </pc:sldChg>
      <pc:sldChg chg="addSp delSp modSp add mod modAnim">
        <pc:chgData name="نوال اللهيبي" userId="01c5f1945fc0e746" providerId="LiveId" clId="{C3FA2CE1-BC0F-44AD-970C-09994BE14E51}" dt="2021-09-03T17:23:51.394" v="1959" actId="1076"/>
        <pc:sldMkLst>
          <pc:docMk/>
          <pc:sldMk cId="1125692401" sldId="323"/>
        </pc:sldMkLst>
        <pc:spChg chg="add mod">
          <ac:chgData name="نوال اللهيبي" userId="01c5f1945fc0e746" providerId="LiveId" clId="{C3FA2CE1-BC0F-44AD-970C-09994BE14E51}" dt="2021-09-03T17:23:23.250" v="1951" actId="1036"/>
          <ac:spMkLst>
            <pc:docMk/>
            <pc:sldMk cId="1125692401" sldId="323"/>
            <ac:spMk id="13" creationId="{62D43AD9-71B0-4FF4-8C5B-692ABC94A530}"/>
          </ac:spMkLst>
        </pc:spChg>
        <pc:spChg chg="add mod">
          <ac:chgData name="نوال اللهيبي" userId="01c5f1945fc0e746" providerId="LiveId" clId="{C3FA2CE1-BC0F-44AD-970C-09994BE14E51}" dt="2021-09-03T17:23:32.303" v="1953" actId="1076"/>
          <ac:spMkLst>
            <pc:docMk/>
            <pc:sldMk cId="1125692401" sldId="323"/>
            <ac:spMk id="14" creationId="{AAD10D90-01C3-48C6-B9BF-110DAB48F1DB}"/>
          </ac:spMkLst>
        </pc:spChg>
        <pc:spChg chg="add mod">
          <ac:chgData name="نوال اللهيبي" userId="01c5f1945fc0e746" providerId="LiveId" clId="{C3FA2CE1-BC0F-44AD-970C-09994BE14E51}" dt="2021-09-03T17:23:37.999" v="1955" actId="1076"/>
          <ac:spMkLst>
            <pc:docMk/>
            <pc:sldMk cId="1125692401" sldId="323"/>
            <ac:spMk id="15" creationId="{B36A3251-06FE-46FD-9969-802A75BED600}"/>
          </ac:spMkLst>
        </pc:spChg>
        <pc:spChg chg="add mod">
          <ac:chgData name="نوال اللهيبي" userId="01c5f1945fc0e746" providerId="LiveId" clId="{C3FA2CE1-BC0F-44AD-970C-09994BE14E51}" dt="2021-09-03T17:23:44.248" v="1957" actId="1076"/>
          <ac:spMkLst>
            <pc:docMk/>
            <pc:sldMk cId="1125692401" sldId="323"/>
            <ac:spMk id="16" creationId="{D9F08B54-B02A-4493-AA54-58A9105D1B03}"/>
          </ac:spMkLst>
        </pc:spChg>
        <pc:spChg chg="add mod">
          <ac:chgData name="نوال اللهيبي" userId="01c5f1945fc0e746" providerId="LiveId" clId="{C3FA2CE1-BC0F-44AD-970C-09994BE14E51}" dt="2021-09-03T17:23:51.394" v="1959" actId="1076"/>
          <ac:spMkLst>
            <pc:docMk/>
            <pc:sldMk cId="1125692401" sldId="323"/>
            <ac:spMk id="17" creationId="{CE8456A0-977A-449C-8CB0-6FEB2D7D7535}"/>
          </ac:spMkLst>
        </pc:spChg>
        <pc:picChg chg="del">
          <ac:chgData name="نوال اللهيبي" userId="01c5f1945fc0e746" providerId="LiveId" clId="{C3FA2CE1-BC0F-44AD-970C-09994BE14E51}" dt="2021-09-03T17:08:57.136" v="1896" actId="478"/>
          <ac:picMkLst>
            <pc:docMk/>
            <pc:sldMk cId="1125692401" sldId="323"/>
            <ac:picMk id="3" creationId="{D74BF580-991F-469D-B8FD-6AB088A91888}"/>
          </ac:picMkLst>
        </pc:picChg>
        <pc:picChg chg="add mod">
          <ac:chgData name="نوال اللهيبي" userId="01c5f1945fc0e746" providerId="LiveId" clId="{C3FA2CE1-BC0F-44AD-970C-09994BE14E51}" dt="2021-09-03T17:20:54.221" v="1915" actId="1440"/>
          <ac:picMkLst>
            <pc:docMk/>
            <pc:sldMk cId="1125692401" sldId="323"/>
            <ac:picMk id="4" creationId="{57A65808-40A8-415F-BEBA-9CFB23578259}"/>
          </ac:picMkLst>
        </pc:picChg>
      </pc:sldChg>
      <pc:sldChg chg="add">
        <pc:chgData name="نوال اللهيبي" userId="01c5f1945fc0e746" providerId="LiveId" clId="{C3FA2CE1-BC0F-44AD-970C-09994BE14E51}" dt="2021-09-03T17:42:24.958" v="2084"/>
        <pc:sldMkLst>
          <pc:docMk/>
          <pc:sldMk cId="235343333" sldId="324"/>
        </pc:sldMkLst>
      </pc:sldChg>
      <pc:sldChg chg="add del">
        <pc:chgData name="نوال اللهيبي" userId="01c5f1945fc0e746" providerId="LiveId" clId="{C3FA2CE1-BC0F-44AD-970C-09994BE14E51}" dt="2021-09-03T17:42:14.122" v="2082" actId="2696"/>
        <pc:sldMkLst>
          <pc:docMk/>
          <pc:sldMk cId="1012551431" sldId="324"/>
        </pc:sldMkLst>
      </pc:sldChg>
      <pc:sldChg chg="addSp delSp modSp add mod ord delAnim">
        <pc:chgData name="نوال اللهيبي" userId="01c5f1945fc0e746" providerId="LiveId" clId="{C3FA2CE1-BC0F-44AD-970C-09994BE14E51}" dt="2021-09-03T17:30:59.339" v="2010" actId="1076"/>
        <pc:sldMkLst>
          <pc:docMk/>
          <pc:sldMk cId="4062474576" sldId="325"/>
        </pc:sldMkLst>
        <pc:picChg chg="del">
          <ac:chgData name="نوال اللهيبي" userId="01c5f1945fc0e746" providerId="LiveId" clId="{C3FA2CE1-BC0F-44AD-970C-09994BE14E51}" dt="2021-09-03T17:30:04.372" v="2003" actId="478"/>
          <ac:picMkLst>
            <pc:docMk/>
            <pc:sldMk cId="4062474576" sldId="325"/>
            <ac:picMk id="3" creationId="{EA921607-052E-474A-8217-E6AAE50B13C5}"/>
          </ac:picMkLst>
        </pc:picChg>
        <pc:picChg chg="add mod">
          <ac:chgData name="نوال اللهيبي" userId="01c5f1945fc0e746" providerId="LiveId" clId="{C3FA2CE1-BC0F-44AD-970C-09994BE14E51}" dt="2021-09-03T17:30:59.339" v="2010" actId="1076"/>
          <ac:picMkLst>
            <pc:docMk/>
            <pc:sldMk cId="4062474576" sldId="325"/>
            <ac:picMk id="4" creationId="{E2DDEEA3-3313-424B-B739-7C7F58266DAC}"/>
          </ac:picMkLst>
        </pc:picChg>
        <pc:picChg chg="del">
          <ac:chgData name="نوال اللهيبي" userId="01c5f1945fc0e746" providerId="LiveId" clId="{C3FA2CE1-BC0F-44AD-970C-09994BE14E51}" dt="2021-09-03T17:30:06.471" v="2004" actId="478"/>
          <ac:picMkLst>
            <pc:docMk/>
            <pc:sldMk cId="4062474576" sldId="325"/>
            <ac:picMk id="8" creationId="{A733CBDA-862C-4CCA-890B-79E7EE32662C}"/>
          </ac:picMkLst>
        </pc:picChg>
      </pc:sldChg>
      <pc:sldChg chg="addSp delSp modSp add mod">
        <pc:chgData name="نوال اللهيبي" userId="01c5f1945fc0e746" providerId="LiveId" clId="{C3FA2CE1-BC0F-44AD-970C-09994BE14E51}" dt="2021-09-03T17:38:28.072" v="2075" actId="14100"/>
        <pc:sldMkLst>
          <pc:docMk/>
          <pc:sldMk cId="1069804424" sldId="326"/>
        </pc:sldMkLst>
        <pc:picChg chg="add mod">
          <ac:chgData name="نوال اللهيبي" userId="01c5f1945fc0e746" providerId="LiveId" clId="{C3FA2CE1-BC0F-44AD-970C-09994BE14E51}" dt="2021-09-03T17:38:28.072" v="2075" actId="14100"/>
          <ac:picMkLst>
            <pc:docMk/>
            <pc:sldMk cId="1069804424" sldId="326"/>
            <ac:picMk id="3" creationId="{52B43CCF-53FC-4DB7-9330-B702E3D96E97}"/>
          </ac:picMkLst>
        </pc:picChg>
        <pc:picChg chg="del">
          <ac:chgData name="نوال اللهيبي" userId="01c5f1945fc0e746" providerId="LiveId" clId="{C3FA2CE1-BC0F-44AD-970C-09994BE14E51}" dt="2021-09-03T17:37:53.001" v="2072" actId="478"/>
          <ac:picMkLst>
            <pc:docMk/>
            <pc:sldMk cId="1069804424" sldId="326"/>
            <ac:picMk id="8" creationId="{1459AA92-09B0-417A-8C63-4693D1612FEE}"/>
          </ac:picMkLst>
        </pc:picChg>
      </pc:sldChg>
      <pc:sldChg chg="delSp add del mod">
        <pc:chgData name="نوال اللهيبي" userId="01c5f1945fc0e746" providerId="LiveId" clId="{C3FA2CE1-BC0F-44AD-970C-09994BE14E51}" dt="2021-09-03T17:39:25.492" v="2078" actId="47"/>
        <pc:sldMkLst>
          <pc:docMk/>
          <pc:sldMk cId="628186679" sldId="327"/>
        </pc:sldMkLst>
        <pc:picChg chg="del">
          <ac:chgData name="نوال اللهيبي" userId="01c5f1945fc0e746" providerId="LiveId" clId="{C3FA2CE1-BC0F-44AD-970C-09994BE14E51}" dt="2021-09-03T17:38:41.055" v="2077" actId="478"/>
          <ac:picMkLst>
            <pc:docMk/>
            <pc:sldMk cId="628186679" sldId="327"/>
            <ac:picMk id="3" creationId="{52B43CCF-53FC-4DB7-9330-B702E3D96E97}"/>
          </ac:picMkLst>
        </pc:picChg>
      </pc:sldChg>
    </pc:docChg>
  </pc:docChgLst>
  <pc:docChgLst>
    <pc:chgData name="h t" userId="78b6bc53f44d6533" providerId="LiveId" clId="{92287DC6-585D-4B67-89D4-25F3BE60092E}"/>
    <pc:docChg chg="undo redo custSel addSld delSld modSld modMainMaster">
      <pc:chgData name="h t" userId="78b6bc53f44d6533" providerId="LiveId" clId="{92287DC6-585D-4B67-89D4-25F3BE60092E}" dt="2021-02-18T17:59:07.157" v="456"/>
      <pc:docMkLst>
        <pc:docMk/>
      </pc:docMkLst>
      <pc:sldChg chg="modSp mod setBg">
        <pc:chgData name="h t" userId="78b6bc53f44d6533" providerId="LiveId" clId="{92287DC6-585D-4B67-89D4-25F3BE60092E}" dt="2021-02-18T17:58:07.286" v="445"/>
        <pc:sldMkLst>
          <pc:docMk/>
          <pc:sldMk cId="1911261226" sldId="256"/>
        </pc:sldMkLst>
        <pc:spChg chg="mod">
          <ac:chgData name="h t" userId="78b6bc53f44d6533" providerId="LiveId" clId="{92287DC6-585D-4B67-89D4-25F3BE60092E}" dt="2021-02-18T17:38:30.947" v="135" actId="1076"/>
          <ac:spMkLst>
            <pc:docMk/>
            <pc:sldMk cId="1911261226" sldId="256"/>
            <ac:spMk id="5" creationId="{652A5FDB-3FE1-4122-83F7-503A918DBD01}"/>
          </ac:spMkLst>
        </pc:spChg>
        <pc:spChg chg="mod">
          <ac:chgData name="h t" userId="78b6bc53f44d6533" providerId="LiveId" clId="{92287DC6-585D-4B67-89D4-25F3BE60092E}" dt="2021-02-18T17:40:08.171" v="180" actId="1038"/>
          <ac:spMkLst>
            <pc:docMk/>
            <pc:sldMk cId="1911261226" sldId="256"/>
            <ac:spMk id="6" creationId="{B295E23C-FBCF-4EDC-9EA5-821AEF665150}"/>
          </ac:spMkLst>
        </pc:spChg>
        <pc:spChg chg="mod">
          <ac:chgData name="h t" userId="78b6bc53f44d6533" providerId="LiveId" clId="{92287DC6-585D-4B67-89D4-25F3BE60092E}" dt="2021-02-18T17:58:07.286" v="445"/>
          <ac:spMkLst>
            <pc:docMk/>
            <pc:sldMk cId="1911261226" sldId="256"/>
            <ac:spMk id="10" creationId="{A9A012DF-674D-40C9-A363-4DAB3DFEA1B2}"/>
          </ac:spMkLst>
        </pc:spChg>
        <pc:spChg chg="mod">
          <ac:chgData name="h t" userId="78b6bc53f44d6533" providerId="LiveId" clId="{92287DC6-585D-4B67-89D4-25F3BE60092E}" dt="2021-02-18T17:40:08.171" v="180" actId="1038"/>
          <ac:spMkLst>
            <pc:docMk/>
            <pc:sldMk cId="1911261226" sldId="256"/>
            <ac:spMk id="11" creationId="{9FAD05BC-2CE0-44D5-AB22-1586F134A939}"/>
          </ac:spMkLst>
        </pc:spChg>
        <pc:spChg chg="mod">
          <ac:chgData name="h t" userId="78b6bc53f44d6533" providerId="LiveId" clId="{92287DC6-585D-4B67-89D4-25F3BE60092E}" dt="2021-02-18T17:40:08.171" v="180" actId="1038"/>
          <ac:spMkLst>
            <pc:docMk/>
            <pc:sldMk cId="1911261226" sldId="256"/>
            <ac:spMk id="40" creationId="{F59037EB-ABFB-4DA4-9CFC-26353E297929}"/>
          </ac:spMkLst>
        </pc:spChg>
        <pc:spChg chg="mod">
          <ac:chgData name="h t" userId="78b6bc53f44d6533" providerId="LiveId" clId="{92287DC6-585D-4B67-89D4-25F3BE60092E}" dt="2021-02-18T17:40:08.171" v="180" actId="1038"/>
          <ac:spMkLst>
            <pc:docMk/>
            <pc:sldMk cId="1911261226" sldId="256"/>
            <ac:spMk id="41" creationId="{20D38A04-6E89-4D30-962F-C065E3DABF22}"/>
          </ac:spMkLst>
        </pc:spChg>
        <pc:spChg chg="mod">
          <ac:chgData name="h t" userId="78b6bc53f44d6533" providerId="LiveId" clId="{92287DC6-585D-4B67-89D4-25F3BE60092E}" dt="2021-02-18T17:40:08.171" v="180" actId="1038"/>
          <ac:spMkLst>
            <pc:docMk/>
            <pc:sldMk cId="1911261226" sldId="256"/>
            <ac:spMk id="42" creationId="{78D6F619-F70E-40D1-8ECB-3284814F5DE8}"/>
          </ac:spMkLst>
        </pc:spChg>
        <pc:graphicFrameChg chg="mod modGraphic">
          <ac:chgData name="h t" userId="78b6bc53f44d6533" providerId="LiveId" clId="{92287DC6-585D-4B67-89D4-25F3BE60092E}" dt="2021-02-18T17:41:18.845" v="194" actId="207"/>
          <ac:graphicFrameMkLst>
            <pc:docMk/>
            <pc:sldMk cId="1911261226" sldId="256"/>
            <ac:graphicFrameMk id="8" creationId="{436A4AB8-89AC-41F5-918E-D58481A35893}"/>
          </ac:graphicFrameMkLst>
        </pc:graphicFrameChg>
      </pc:sldChg>
      <pc:sldChg chg="addSp delSp modSp del mod">
        <pc:chgData name="h t" userId="78b6bc53f44d6533" providerId="LiveId" clId="{92287DC6-585D-4B67-89D4-25F3BE60092E}" dt="2021-02-18T17:35:05.268" v="16" actId="47"/>
        <pc:sldMkLst>
          <pc:docMk/>
          <pc:sldMk cId="975983398" sldId="257"/>
        </pc:sldMkLst>
        <pc:spChg chg="mod">
          <ac:chgData name="h t" userId="78b6bc53f44d6533" providerId="LiveId" clId="{92287DC6-585D-4B67-89D4-25F3BE60092E}" dt="2021-02-18T17:35:00.093" v="14"/>
          <ac:spMkLst>
            <pc:docMk/>
            <pc:sldMk cId="975983398" sldId="257"/>
            <ac:spMk id="55" creationId="{A144C25F-D170-4D89-BC90-DEE78CF2548D}"/>
          </ac:spMkLst>
        </pc:spChg>
        <pc:grpChg chg="del">
          <ac:chgData name="h t" userId="78b6bc53f44d6533" providerId="LiveId" clId="{92287DC6-585D-4B67-89D4-25F3BE60092E}" dt="2021-02-18T17:34:58.286" v="13" actId="21"/>
          <ac:grpSpMkLst>
            <pc:docMk/>
            <pc:sldMk cId="975983398" sldId="257"/>
            <ac:grpSpMk id="26" creationId="{35809BAF-6E45-4D92-A32B-941A0E3281FA}"/>
          </ac:grpSpMkLst>
        </pc:grpChg>
        <pc:grpChg chg="add mod">
          <ac:chgData name="h t" userId="78b6bc53f44d6533" providerId="LiveId" clId="{92287DC6-585D-4B67-89D4-25F3BE60092E}" dt="2021-02-18T17:35:02.223" v="15" actId="1076"/>
          <ac:grpSpMkLst>
            <pc:docMk/>
            <pc:sldMk cId="975983398" sldId="257"/>
            <ac:grpSpMk id="54" creationId="{26925E55-BEB6-4587-B479-E8D11E2CE8BA}"/>
          </ac:grpSpMkLst>
        </pc:grpChg>
        <pc:picChg chg="mod">
          <ac:chgData name="h t" userId="78b6bc53f44d6533" providerId="LiveId" clId="{92287DC6-585D-4B67-89D4-25F3BE60092E}" dt="2021-02-18T17:35:00.093" v="14"/>
          <ac:picMkLst>
            <pc:docMk/>
            <pc:sldMk cId="975983398" sldId="257"/>
            <ac:picMk id="56" creationId="{B2A84F82-6B88-4927-A773-298995594E7C}"/>
          </ac:picMkLst>
        </pc:picChg>
      </pc:sldChg>
      <pc:sldChg chg="new del">
        <pc:chgData name="h t" userId="78b6bc53f44d6533" providerId="LiveId" clId="{92287DC6-585D-4B67-89D4-25F3BE60092E}" dt="2021-02-18T17:41:45.366" v="197" actId="47"/>
        <pc:sldMkLst>
          <pc:docMk/>
          <pc:sldMk cId="2631501560" sldId="257"/>
        </pc:sldMkLst>
      </pc:sldChg>
      <pc:sldChg chg="addSp delSp modSp add mod setBg">
        <pc:chgData name="h t" userId="78b6bc53f44d6533" providerId="LiveId" clId="{92287DC6-585D-4B67-89D4-25F3BE60092E}" dt="2021-02-18T17:58:17.794" v="447"/>
        <pc:sldMkLst>
          <pc:docMk/>
          <pc:sldMk cId="611589272" sldId="258"/>
        </pc:sldMkLst>
        <pc:spChg chg="mod">
          <ac:chgData name="h t" userId="78b6bc53f44d6533" providerId="LiveId" clId="{92287DC6-585D-4B67-89D4-25F3BE60092E}" dt="2021-02-18T17:49:59.862" v="387" actId="27803"/>
          <ac:spMkLst>
            <pc:docMk/>
            <pc:sldMk cId="611589272" sldId="258"/>
            <ac:spMk id="3" creationId="{9CA76990-06E3-44BF-8684-8F979A11E04F}"/>
          </ac:spMkLst>
        </pc:spChg>
        <pc:spChg chg="mod">
          <ac:chgData name="h t" userId="78b6bc53f44d6533" providerId="LiveId" clId="{92287DC6-585D-4B67-89D4-25F3BE60092E}" dt="2021-02-18T17:49:59.862" v="387" actId="27803"/>
          <ac:spMkLst>
            <pc:docMk/>
            <pc:sldMk cId="611589272" sldId="258"/>
            <ac:spMk id="4" creationId="{482E1A93-8BBC-485F-8BD0-C15C8300BF12}"/>
          </ac:spMkLst>
        </pc:spChg>
        <pc:spChg chg="mod">
          <ac:chgData name="h t" userId="78b6bc53f44d6533" providerId="LiveId" clId="{92287DC6-585D-4B67-89D4-25F3BE60092E}" dt="2021-02-18T17:57:01.894" v="443" actId="12789"/>
          <ac:spMkLst>
            <pc:docMk/>
            <pc:sldMk cId="611589272" sldId="258"/>
            <ac:spMk id="5" creationId="{652A5FDB-3FE1-4122-83F7-503A918DBD01}"/>
          </ac:spMkLst>
        </pc:spChg>
        <pc:spChg chg="mod">
          <ac:chgData name="h t" userId="78b6bc53f44d6533" providerId="LiveId" clId="{92287DC6-585D-4B67-89D4-25F3BE60092E}" dt="2021-02-18T17:42:44.881" v="321" actId="1037"/>
          <ac:spMkLst>
            <pc:docMk/>
            <pc:sldMk cId="611589272" sldId="258"/>
            <ac:spMk id="6" creationId="{B295E23C-FBCF-4EDC-9EA5-821AEF665150}"/>
          </ac:spMkLst>
        </pc:spChg>
        <pc:spChg chg="mod">
          <ac:chgData name="h t" userId="78b6bc53f44d6533" providerId="LiveId" clId="{92287DC6-585D-4B67-89D4-25F3BE60092E}" dt="2021-02-18T17:58:17.794" v="447"/>
          <ac:spMkLst>
            <pc:docMk/>
            <pc:sldMk cId="611589272" sldId="258"/>
            <ac:spMk id="10" creationId="{A9A012DF-674D-40C9-A363-4DAB3DFEA1B2}"/>
          </ac:spMkLst>
        </pc:spChg>
        <pc:spChg chg="del mod topLvl">
          <ac:chgData name="h t" userId="78b6bc53f44d6533" providerId="LiveId" clId="{92287DC6-585D-4B67-89D4-25F3BE60092E}" dt="2021-02-18T17:50:04.241" v="390" actId="478"/>
          <ac:spMkLst>
            <pc:docMk/>
            <pc:sldMk cId="611589272" sldId="258"/>
            <ac:spMk id="13" creationId="{AF19E168-53AE-46FE-9C30-634CFBAA9CE3}"/>
          </ac:spMkLst>
        </pc:spChg>
        <pc:grpChg chg="del mod">
          <ac:chgData name="h t" userId="78b6bc53f44d6533" providerId="LiveId" clId="{92287DC6-585D-4B67-89D4-25F3BE60092E}" dt="2021-02-18T17:51:06.022" v="395" actId="478"/>
          <ac:grpSpMkLst>
            <pc:docMk/>
            <pc:sldMk cId="611589272" sldId="258"/>
            <ac:grpSpMk id="2" creationId="{5A5DC675-F7C3-4E40-8FF4-E879275EC95E}"/>
          </ac:grpSpMkLst>
        </pc:grpChg>
        <pc:grpChg chg="add del mod">
          <ac:chgData name="h t" userId="78b6bc53f44d6533" providerId="LiveId" clId="{92287DC6-585D-4B67-89D4-25F3BE60092E}" dt="2021-02-18T17:49:45.433" v="384" actId="165"/>
          <ac:grpSpMkLst>
            <pc:docMk/>
            <pc:sldMk cId="611589272" sldId="258"/>
            <ac:grpSpMk id="12" creationId="{A3FFF6DD-3785-4868-AE5C-B56FC84F26A0}"/>
          </ac:grpSpMkLst>
        </pc:grpChg>
        <pc:graphicFrameChg chg="add del mod">
          <ac:chgData name="h t" userId="78b6bc53f44d6533" providerId="LiveId" clId="{92287DC6-585D-4B67-89D4-25F3BE60092E}" dt="2021-02-18T17:42:07.907" v="245" actId="478"/>
          <ac:graphicFrameMkLst>
            <pc:docMk/>
            <pc:sldMk cId="611589272" sldId="258"/>
            <ac:graphicFrameMk id="8" creationId="{436A4AB8-89AC-41F5-918E-D58481A35893}"/>
          </ac:graphicFrameMkLst>
        </pc:graphicFrameChg>
        <pc:picChg chg="add del mod">
          <ac:chgData name="h t" userId="78b6bc53f44d6533" providerId="LiveId" clId="{92287DC6-585D-4B67-89D4-25F3BE60092E}" dt="2021-02-18T17:54:14.873" v="413" actId="478"/>
          <ac:picMkLst>
            <pc:docMk/>
            <pc:sldMk cId="611589272" sldId="258"/>
            <ac:picMk id="9" creationId="{818CBCCD-CA64-44F3-A18B-152C8963E024}"/>
          </ac:picMkLst>
        </pc:picChg>
        <pc:picChg chg="add del mod topLvl">
          <ac:chgData name="h t" userId="78b6bc53f44d6533" providerId="LiveId" clId="{92287DC6-585D-4B67-89D4-25F3BE60092E}" dt="2021-02-18T17:49:59.862" v="387" actId="27803"/>
          <ac:picMkLst>
            <pc:docMk/>
            <pc:sldMk cId="611589272" sldId="258"/>
            <ac:picMk id="14" creationId="{5A5DC675-F7C3-4E40-8FF4-E879275EC95E}"/>
          </ac:picMkLst>
        </pc:picChg>
        <pc:picChg chg="add mod">
          <ac:chgData name="h t" userId="78b6bc53f44d6533" providerId="LiveId" clId="{92287DC6-585D-4B67-89D4-25F3BE60092E}" dt="2021-02-18T17:54:46.317" v="419"/>
          <ac:picMkLst>
            <pc:docMk/>
            <pc:sldMk cId="611589272" sldId="258"/>
            <ac:picMk id="16" creationId="{59F67968-54DD-4C02-BE13-67C392141F04}"/>
          </ac:picMkLst>
        </pc:picChg>
      </pc:sldChg>
      <pc:sldChg chg="addSp modSp add mod">
        <pc:chgData name="h t" userId="78b6bc53f44d6533" providerId="LiveId" clId="{92287DC6-585D-4B67-89D4-25F3BE60092E}" dt="2021-02-18T17:58:25.521" v="449"/>
        <pc:sldMkLst>
          <pc:docMk/>
          <pc:sldMk cId="2418739093" sldId="259"/>
        </pc:sldMkLst>
        <pc:spChg chg="mod">
          <ac:chgData name="h t" userId="78b6bc53f44d6533" providerId="LiveId" clId="{92287DC6-585D-4B67-89D4-25F3BE60092E}" dt="2021-02-18T17:56:52.040" v="442" actId="12789"/>
          <ac:spMkLst>
            <pc:docMk/>
            <pc:sldMk cId="2418739093" sldId="259"/>
            <ac:spMk id="5" creationId="{652A5FDB-3FE1-4122-83F7-503A918DBD01}"/>
          </ac:spMkLst>
        </pc:spChg>
        <pc:spChg chg="mod">
          <ac:chgData name="h t" userId="78b6bc53f44d6533" providerId="LiveId" clId="{92287DC6-585D-4B67-89D4-25F3BE60092E}" dt="2021-02-18T17:43:10.281" v="324" actId="1076"/>
          <ac:spMkLst>
            <pc:docMk/>
            <pc:sldMk cId="2418739093" sldId="259"/>
            <ac:spMk id="6" creationId="{B295E23C-FBCF-4EDC-9EA5-821AEF665150}"/>
          </ac:spMkLst>
        </pc:spChg>
        <pc:spChg chg="mod">
          <ac:chgData name="h t" userId="78b6bc53f44d6533" providerId="LiveId" clId="{92287DC6-585D-4B67-89D4-25F3BE60092E}" dt="2021-02-18T17:58:25.521" v="449"/>
          <ac:spMkLst>
            <pc:docMk/>
            <pc:sldMk cId="2418739093" sldId="259"/>
            <ac:spMk id="10" creationId="{A9A012DF-674D-40C9-A363-4DAB3DFEA1B2}"/>
          </ac:spMkLst>
        </pc:spChg>
        <pc:picChg chg="add mod">
          <ac:chgData name="h t" userId="78b6bc53f44d6533" providerId="LiveId" clId="{92287DC6-585D-4B67-89D4-25F3BE60092E}" dt="2021-02-18T17:54:55.631" v="421" actId="207"/>
          <ac:picMkLst>
            <pc:docMk/>
            <pc:sldMk cId="2418739093" sldId="259"/>
            <ac:picMk id="9" creationId="{91FB2BF3-B397-4E62-9CEF-D27AE978F489}"/>
          </ac:picMkLst>
        </pc:picChg>
      </pc:sldChg>
      <pc:sldChg chg="addSp modSp add mod">
        <pc:chgData name="h t" userId="78b6bc53f44d6533" providerId="LiveId" clId="{92287DC6-585D-4B67-89D4-25F3BE60092E}" dt="2021-02-18T17:58:33.946" v="451"/>
        <pc:sldMkLst>
          <pc:docMk/>
          <pc:sldMk cId="2835706034" sldId="260"/>
        </pc:sldMkLst>
        <pc:spChg chg="mod">
          <ac:chgData name="h t" userId="78b6bc53f44d6533" providerId="LiveId" clId="{92287DC6-585D-4B67-89D4-25F3BE60092E}" dt="2021-02-18T17:56:44.325" v="441" actId="12789"/>
          <ac:spMkLst>
            <pc:docMk/>
            <pc:sldMk cId="2835706034" sldId="260"/>
            <ac:spMk id="5" creationId="{652A5FDB-3FE1-4122-83F7-503A918DBD01}"/>
          </ac:spMkLst>
        </pc:spChg>
        <pc:spChg chg="mod">
          <ac:chgData name="h t" userId="78b6bc53f44d6533" providerId="LiveId" clId="{92287DC6-585D-4B67-89D4-25F3BE60092E}" dt="2021-02-18T17:58:33.946" v="451"/>
          <ac:spMkLst>
            <pc:docMk/>
            <pc:sldMk cId="2835706034" sldId="260"/>
            <ac:spMk id="10" creationId="{A9A012DF-674D-40C9-A363-4DAB3DFEA1B2}"/>
          </ac:spMkLst>
        </pc:spChg>
        <pc:spChg chg="mod">
          <ac:chgData name="h t" userId="78b6bc53f44d6533" providerId="LiveId" clId="{92287DC6-585D-4B67-89D4-25F3BE60092E}" dt="2021-02-18T17:43:24.481" v="326" actId="1076"/>
          <ac:spMkLst>
            <pc:docMk/>
            <pc:sldMk cId="2835706034" sldId="260"/>
            <ac:spMk id="11" creationId="{9FAD05BC-2CE0-44D5-AB22-1586F134A939}"/>
          </ac:spMkLst>
        </pc:spChg>
        <pc:picChg chg="add mod">
          <ac:chgData name="h t" userId="78b6bc53f44d6533" providerId="LiveId" clId="{92287DC6-585D-4B67-89D4-25F3BE60092E}" dt="2021-02-18T17:55:03.668" v="423" actId="207"/>
          <ac:picMkLst>
            <pc:docMk/>
            <pc:sldMk cId="2835706034" sldId="260"/>
            <ac:picMk id="9" creationId="{69914F0E-485F-42CA-813C-3B5B13B22CF7}"/>
          </ac:picMkLst>
        </pc:picChg>
      </pc:sldChg>
      <pc:sldChg chg="addSp modSp add mod">
        <pc:chgData name="h t" userId="78b6bc53f44d6533" providerId="LiveId" clId="{92287DC6-585D-4B67-89D4-25F3BE60092E}" dt="2021-02-18T17:58:43.751" v="452"/>
        <pc:sldMkLst>
          <pc:docMk/>
          <pc:sldMk cId="2026393010" sldId="261"/>
        </pc:sldMkLst>
        <pc:spChg chg="mod">
          <ac:chgData name="h t" userId="78b6bc53f44d6533" providerId="LiveId" clId="{92287DC6-585D-4B67-89D4-25F3BE60092E}" dt="2021-02-18T17:56:31.139" v="440" actId="12789"/>
          <ac:spMkLst>
            <pc:docMk/>
            <pc:sldMk cId="2026393010" sldId="261"/>
            <ac:spMk id="5" creationId="{652A5FDB-3FE1-4122-83F7-503A918DBD01}"/>
          </ac:spMkLst>
        </pc:spChg>
        <pc:spChg chg="mod">
          <ac:chgData name="h t" userId="78b6bc53f44d6533" providerId="LiveId" clId="{92287DC6-585D-4B67-89D4-25F3BE60092E}" dt="2021-02-18T17:58:43.751" v="452"/>
          <ac:spMkLst>
            <pc:docMk/>
            <pc:sldMk cId="2026393010" sldId="261"/>
            <ac:spMk id="10" creationId="{A9A012DF-674D-40C9-A363-4DAB3DFEA1B2}"/>
          </ac:spMkLst>
        </pc:spChg>
        <pc:spChg chg="mod">
          <ac:chgData name="h t" userId="78b6bc53f44d6533" providerId="LiveId" clId="{92287DC6-585D-4B67-89D4-25F3BE60092E}" dt="2021-02-18T17:43:48.859" v="330" actId="1076"/>
          <ac:spMkLst>
            <pc:docMk/>
            <pc:sldMk cId="2026393010" sldId="261"/>
            <ac:spMk id="11" creationId="{9FAD05BC-2CE0-44D5-AB22-1586F134A939}"/>
          </ac:spMkLst>
        </pc:spChg>
        <pc:spChg chg="mod">
          <ac:chgData name="h t" userId="78b6bc53f44d6533" providerId="LiveId" clId="{92287DC6-585D-4B67-89D4-25F3BE60092E}" dt="2021-02-18T17:43:40.833" v="329" actId="1076"/>
          <ac:spMkLst>
            <pc:docMk/>
            <pc:sldMk cId="2026393010" sldId="261"/>
            <ac:spMk id="40" creationId="{F59037EB-ABFB-4DA4-9CFC-26353E297929}"/>
          </ac:spMkLst>
        </pc:spChg>
        <pc:picChg chg="add mod">
          <ac:chgData name="h t" userId="78b6bc53f44d6533" providerId="LiveId" clId="{92287DC6-585D-4B67-89D4-25F3BE60092E}" dt="2021-02-18T17:55:15.152" v="425" actId="207"/>
          <ac:picMkLst>
            <pc:docMk/>
            <pc:sldMk cId="2026393010" sldId="261"/>
            <ac:picMk id="9" creationId="{D1D2E807-229B-4775-88C0-E44ECF904078}"/>
          </ac:picMkLst>
        </pc:picChg>
      </pc:sldChg>
      <pc:sldChg chg="addSp modSp add mod">
        <pc:chgData name="h t" userId="78b6bc53f44d6533" providerId="LiveId" clId="{92287DC6-585D-4B67-89D4-25F3BE60092E}" dt="2021-02-18T17:58:52.462" v="454"/>
        <pc:sldMkLst>
          <pc:docMk/>
          <pc:sldMk cId="1382988978" sldId="262"/>
        </pc:sldMkLst>
        <pc:spChg chg="mod">
          <ac:chgData name="h t" userId="78b6bc53f44d6533" providerId="LiveId" clId="{92287DC6-585D-4B67-89D4-25F3BE60092E}" dt="2021-02-18T17:56:22.696" v="439" actId="12789"/>
          <ac:spMkLst>
            <pc:docMk/>
            <pc:sldMk cId="1382988978" sldId="262"/>
            <ac:spMk id="5" creationId="{652A5FDB-3FE1-4122-83F7-503A918DBD01}"/>
          </ac:spMkLst>
        </pc:spChg>
        <pc:spChg chg="mod">
          <ac:chgData name="h t" userId="78b6bc53f44d6533" providerId="LiveId" clId="{92287DC6-585D-4B67-89D4-25F3BE60092E}" dt="2021-02-18T17:44:54.620" v="339" actId="12788"/>
          <ac:spMkLst>
            <pc:docMk/>
            <pc:sldMk cId="1382988978" sldId="262"/>
            <ac:spMk id="6" creationId="{B295E23C-FBCF-4EDC-9EA5-821AEF665150}"/>
          </ac:spMkLst>
        </pc:spChg>
        <pc:spChg chg="mod">
          <ac:chgData name="h t" userId="78b6bc53f44d6533" providerId="LiveId" clId="{92287DC6-585D-4B67-89D4-25F3BE60092E}" dt="2021-02-18T17:58:52.462" v="454"/>
          <ac:spMkLst>
            <pc:docMk/>
            <pc:sldMk cId="1382988978" sldId="262"/>
            <ac:spMk id="10" creationId="{A9A012DF-674D-40C9-A363-4DAB3DFEA1B2}"/>
          </ac:spMkLst>
        </pc:spChg>
        <pc:spChg chg="mod">
          <ac:chgData name="h t" userId="78b6bc53f44d6533" providerId="LiveId" clId="{92287DC6-585D-4B67-89D4-25F3BE60092E}" dt="2021-02-18T17:45:09.454" v="342" actId="465"/>
          <ac:spMkLst>
            <pc:docMk/>
            <pc:sldMk cId="1382988978" sldId="262"/>
            <ac:spMk id="11" creationId="{9FAD05BC-2CE0-44D5-AB22-1586F134A939}"/>
          </ac:spMkLst>
        </pc:spChg>
        <pc:spChg chg="mod">
          <ac:chgData name="h t" userId="78b6bc53f44d6533" providerId="LiveId" clId="{92287DC6-585D-4B67-89D4-25F3BE60092E}" dt="2021-02-18T17:44:59.618" v="341" actId="465"/>
          <ac:spMkLst>
            <pc:docMk/>
            <pc:sldMk cId="1382988978" sldId="262"/>
            <ac:spMk id="40" creationId="{F59037EB-ABFB-4DA4-9CFC-26353E297929}"/>
          </ac:spMkLst>
        </pc:spChg>
        <pc:spChg chg="mod">
          <ac:chgData name="h t" userId="78b6bc53f44d6533" providerId="LiveId" clId="{92287DC6-585D-4B67-89D4-25F3BE60092E}" dt="2021-02-18T17:44:01.363" v="332" actId="1076"/>
          <ac:spMkLst>
            <pc:docMk/>
            <pc:sldMk cId="1382988978" sldId="262"/>
            <ac:spMk id="41" creationId="{20D38A04-6E89-4D30-962F-C065E3DABF22}"/>
          </ac:spMkLst>
        </pc:spChg>
        <pc:spChg chg="mod">
          <ac:chgData name="h t" userId="78b6bc53f44d6533" providerId="LiveId" clId="{92287DC6-585D-4B67-89D4-25F3BE60092E}" dt="2021-02-18T17:44:54.620" v="339" actId="12788"/>
          <ac:spMkLst>
            <pc:docMk/>
            <pc:sldMk cId="1382988978" sldId="262"/>
            <ac:spMk id="42" creationId="{78D6F619-F70E-40D1-8ECB-3284814F5DE8}"/>
          </ac:spMkLst>
        </pc:spChg>
        <pc:picChg chg="add mod">
          <ac:chgData name="h t" userId="78b6bc53f44d6533" providerId="LiveId" clId="{92287DC6-585D-4B67-89D4-25F3BE60092E}" dt="2021-02-18T17:55:22.744" v="427" actId="207"/>
          <ac:picMkLst>
            <pc:docMk/>
            <pc:sldMk cId="1382988978" sldId="262"/>
            <ac:picMk id="9" creationId="{2445B659-69A9-427F-A37A-D3FE55814055}"/>
          </ac:picMkLst>
        </pc:picChg>
      </pc:sldChg>
      <pc:sldChg chg="addSp delSp modSp add mod">
        <pc:chgData name="h t" userId="78b6bc53f44d6533" providerId="LiveId" clId="{92287DC6-585D-4B67-89D4-25F3BE60092E}" dt="2021-02-18T17:59:07.157" v="456"/>
        <pc:sldMkLst>
          <pc:docMk/>
          <pc:sldMk cId="277281261" sldId="263"/>
        </pc:sldMkLst>
        <pc:spChg chg="mod">
          <ac:chgData name="h t" userId="78b6bc53f44d6533" providerId="LiveId" clId="{92287DC6-585D-4B67-89D4-25F3BE60092E}" dt="2021-02-18T17:56:13.767" v="438" actId="12789"/>
          <ac:spMkLst>
            <pc:docMk/>
            <pc:sldMk cId="277281261" sldId="263"/>
            <ac:spMk id="5" creationId="{652A5FDB-3FE1-4122-83F7-503A918DBD01}"/>
          </ac:spMkLst>
        </pc:spChg>
        <pc:spChg chg="mod">
          <ac:chgData name="h t" userId="78b6bc53f44d6533" providerId="LiveId" clId="{92287DC6-585D-4B67-89D4-25F3BE60092E}" dt="2021-02-18T17:45:22.977" v="343" actId="12788"/>
          <ac:spMkLst>
            <pc:docMk/>
            <pc:sldMk cId="277281261" sldId="263"/>
            <ac:spMk id="6" creationId="{B295E23C-FBCF-4EDC-9EA5-821AEF665150}"/>
          </ac:spMkLst>
        </pc:spChg>
        <pc:spChg chg="mod">
          <ac:chgData name="h t" userId="78b6bc53f44d6533" providerId="LiveId" clId="{92287DC6-585D-4B67-89D4-25F3BE60092E}" dt="2021-02-18T17:59:07.157" v="456"/>
          <ac:spMkLst>
            <pc:docMk/>
            <pc:sldMk cId="277281261" sldId="263"/>
            <ac:spMk id="10" creationId="{A9A012DF-674D-40C9-A363-4DAB3DFEA1B2}"/>
          </ac:spMkLst>
        </pc:spChg>
        <pc:spChg chg="mod">
          <ac:chgData name="h t" userId="78b6bc53f44d6533" providerId="LiveId" clId="{92287DC6-585D-4B67-89D4-25F3BE60092E}" dt="2021-02-18T17:45:25.618" v="344" actId="465"/>
          <ac:spMkLst>
            <pc:docMk/>
            <pc:sldMk cId="277281261" sldId="263"/>
            <ac:spMk id="11" creationId="{9FAD05BC-2CE0-44D5-AB22-1586F134A939}"/>
          </ac:spMkLst>
        </pc:spChg>
        <pc:spChg chg="mod">
          <ac:chgData name="h t" userId="78b6bc53f44d6533" providerId="LiveId" clId="{92287DC6-585D-4B67-89D4-25F3BE60092E}" dt="2021-02-18T17:45:25.618" v="344" actId="465"/>
          <ac:spMkLst>
            <pc:docMk/>
            <pc:sldMk cId="277281261" sldId="263"/>
            <ac:spMk id="40" creationId="{F59037EB-ABFB-4DA4-9CFC-26353E297929}"/>
          </ac:spMkLst>
        </pc:spChg>
        <pc:spChg chg="mod">
          <ac:chgData name="h t" userId="78b6bc53f44d6533" providerId="LiveId" clId="{92287DC6-585D-4B67-89D4-25F3BE60092E}" dt="2021-02-18T17:45:22.977" v="343" actId="12788"/>
          <ac:spMkLst>
            <pc:docMk/>
            <pc:sldMk cId="277281261" sldId="263"/>
            <ac:spMk id="41" creationId="{20D38A04-6E89-4D30-962F-C065E3DABF22}"/>
          </ac:spMkLst>
        </pc:spChg>
        <pc:spChg chg="mod">
          <ac:chgData name="h t" userId="78b6bc53f44d6533" providerId="LiveId" clId="{92287DC6-585D-4B67-89D4-25F3BE60092E}" dt="2021-02-18T17:44:18.587" v="335" actId="1076"/>
          <ac:spMkLst>
            <pc:docMk/>
            <pc:sldMk cId="277281261" sldId="263"/>
            <ac:spMk id="42" creationId="{78D6F619-F70E-40D1-8ECB-3284814F5DE8}"/>
          </ac:spMkLst>
        </pc:spChg>
        <pc:picChg chg="add del mod">
          <ac:chgData name="h t" userId="78b6bc53f44d6533" providerId="LiveId" clId="{92287DC6-585D-4B67-89D4-25F3BE60092E}" dt="2021-02-18T17:56:02.818" v="434" actId="478"/>
          <ac:picMkLst>
            <pc:docMk/>
            <pc:sldMk cId="277281261" sldId="263"/>
            <ac:picMk id="9" creationId="{E9D361AF-4171-4EDC-8C08-D5B767B2C2B7}"/>
          </ac:picMkLst>
        </pc:picChg>
        <pc:picChg chg="add mod">
          <ac:chgData name="h t" userId="78b6bc53f44d6533" providerId="LiveId" clId="{92287DC6-585D-4B67-89D4-25F3BE60092E}" dt="2021-02-18T17:56:07.859" v="436" actId="207"/>
          <ac:picMkLst>
            <pc:docMk/>
            <pc:sldMk cId="277281261" sldId="263"/>
            <ac:picMk id="12" creationId="{335C4E56-0E39-464C-9FCC-9AA44AF93DEB}"/>
          </ac:picMkLst>
        </pc:picChg>
      </pc:sldChg>
      <pc:sldChg chg="del">
        <pc:chgData name="h t" userId="78b6bc53f44d6533" providerId="LiveId" clId="{92287DC6-585D-4B67-89D4-25F3BE60092E}" dt="2021-02-18T17:35:05.946" v="17" actId="47"/>
        <pc:sldMkLst>
          <pc:docMk/>
          <pc:sldMk cId="3265829196" sldId="264"/>
        </pc:sldMkLst>
      </pc:sldChg>
      <pc:sldChg chg="del">
        <pc:chgData name="h t" userId="78b6bc53f44d6533" providerId="LiveId" clId="{92287DC6-585D-4B67-89D4-25F3BE60092E}" dt="2021-02-18T17:35:06.590" v="18" actId="47"/>
        <pc:sldMkLst>
          <pc:docMk/>
          <pc:sldMk cId="466742371" sldId="265"/>
        </pc:sldMkLst>
      </pc:sldChg>
      <pc:sldChg chg="del">
        <pc:chgData name="h t" userId="78b6bc53f44d6533" providerId="LiveId" clId="{92287DC6-585D-4B67-89D4-25F3BE60092E}" dt="2021-02-18T17:35:07.245" v="19" actId="47"/>
        <pc:sldMkLst>
          <pc:docMk/>
          <pc:sldMk cId="380574318" sldId="266"/>
        </pc:sldMkLst>
      </pc:sldChg>
      <pc:sldChg chg="del">
        <pc:chgData name="h t" userId="78b6bc53f44d6533" providerId="LiveId" clId="{92287DC6-585D-4B67-89D4-25F3BE60092E}" dt="2021-02-18T17:35:07.969" v="20" actId="47"/>
        <pc:sldMkLst>
          <pc:docMk/>
          <pc:sldMk cId="3413629328" sldId="267"/>
        </pc:sldMkLst>
      </pc:sldChg>
      <pc:sldChg chg="del">
        <pc:chgData name="h t" userId="78b6bc53f44d6533" providerId="LiveId" clId="{92287DC6-585D-4B67-89D4-25F3BE60092E}" dt="2021-02-18T17:35:08.951" v="21" actId="47"/>
        <pc:sldMkLst>
          <pc:docMk/>
          <pc:sldMk cId="2747610915" sldId="268"/>
        </pc:sldMkLst>
      </pc:sldChg>
      <pc:sldMasterChg chg="setBg modSldLayout">
        <pc:chgData name="h t" userId="78b6bc53f44d6533" providerId="LiveId" clId="{92287DC6-585D-4B67-89D4-25F3BE60092E}" dt="2021-02-18T17:33:19.428" v="2"/>
        <pc:sldMasterMkLst>
          <pc:docMk/>
          <pc:sldMasterMk cId="259833281" sldId="2147483789"/>
        </pc:sldMasterMkLst>
        <pc:sldLayoutChg chg="setBg">
          <pc:chgData name="h t" userId="78b6bc53f44d6533" providerId="LiveId" clId="{92287DC6-585D-4B67-89D4-25F3BE60092E}" dt="2021-02-18T17:33:19.428" v="2"/>
          <pc:sldLayoutMkLst>
            <pc:docMk/>
            <pc:sldMasterMk cId="259833281" sldId="2147483789"/>
            <pc:sldLayoutMk cId="1083720718" sldId="2147483790"/>
          </pc:sldLayoutMkLst>
        </pc:sldLayoutChg>
        <pc:sldLayoutChg chg="setBg">
          <pc:chgData name="h t" userId="78b6bc53f44d6533" providerId="LiveId" clId="{92287DC6-585D-4B67-89D4-25F3BE60092E}" dt="2021-02-18T17:33:19.428" v="2"/>
          <pc:sldLayoutMkLst>
            <pc:docMk/>
            <pc:sldMasterMk cId="259833281" sldId="2147483789"/>
            <pc:sldLayoutMk cId="349049101" sldId="2147483791"/>
          </pc:sldLayoutMkLst>
        </pc:sldLayoutChg>
        <pc:sldLayoutChg chg="setBg">
          <pc:chgData name="h t" userId="78b6bc53f44d6533" providerId="LiveId" clId="{92287DC6-585D-4B67-89D4-25F3BE60092E}" dt="2021-02-18T17:33:19.428" v="2"/>
          <pc:sldLayoutMkLst>
            <pc:docMk/>
            <pc:sldMasterMk cId="259833281" sldId="2147483789"/>
            <pc:sldLayoutMk cId="2729537854" sldId="2147483792"/>
          </pc:sldLayoutMkLst>
        </pc:sldLayoutChg>
        <pc:sldLayoutChg chg="setBg">
          <pc:chgData name="h t" userId="78b6bc53f44d6533" providerId="LiveId" clId="{92287DC6-585D-4B67-89D4-25F3BE60092E}" dt="2021-02-18T17:33:19.428" v="2"/>
          <pc:sldLayoutMkLst>
            <pc:docMk/>
            <pc:sldMasterMk cId="259833281" sldId="2147483789"/>
            <pc:sldLayoutMk cId="619881528" sldId="2147483793"/>
          </pc:sldLayoutMkLst>
        </pc:sldLayoutChg>
        <pc:sldLayoutChg chg="setBg">
          <pc:chgData name="h t" userId="78b6bc53f44d6533" providerId="LiveId" clId="{92287DC6-585D-4B67-89D4-25F3BE60092E}" dt="2021-02-18T17:33:19.428" v="2"/>
          <pc:sldLayoutMkLst>
            <pc:docMk/>
            <pc:sldMasterMk cId="259833281" sldId="2147483789"/>
            <pc:sldLayoutMk cId="2989522552" sldId="2147483794"/>
          </pc:sldLayoutMkLst>
        </pc:sldLayoutChg>
        <pc:sldLayoutChg chg="setBg">
          <pc:chgData name="h t" userId="78b6bc53f44d6533" providerId="LiveId" clId="{92287DC6-585D-4B67-89D4-25F3BE60092E}" dt="2021-02-18T17:33:19.428" v="2"/>
          <pc:sldLayoutMkLst>
            <pc:docMk/>
            <pc:sldMasterMk cId="259833281" sldId="2147483789"/>
            <pc:sldLayoutMk cId="2873553601" sldId="2147483795"/>
          </pc:sldLayoutMkLst>
        </pc:sldLayoutChg>
        <pc:sldLayoutChg chg="setBg">
          <pc:chgData name="h t" userId="78b6bc53f44d6533" providerId="LiveId" clId="{92287DC6-585D-4B67-89D4-25F3BE60092E}" dt="2021-02-18T17:33:19.428" v="2"/>
          <pc:sldLayoutMkLst>
            <pc:docMk/>
            <pc:sldMasterMk cId="259833281" sldId="2147483789"/>
            <pc:sldLayoutMk cId="896576461" sldId="2147483796"/>
          </pc:sldLayoutMkLst>
        </pc:sldLayoutChg>
        <pc:sldLayoutChg chg="setBg">
          <pc:chgData name="h t" userId="78b6bc53f44d6533" providerId="LiveId" clId="{92287DC6-585D-4B67-89D4-25F3BE60092E}" dt="2021-02-18T17:33:19.428" v="2"/>
          <pc:sldLayoutMkLst>
            <pc:docMk/>
            <pc:sldMasterMk cId="259833281" sldId="2147483789"/>
            <pc:sldLayoutMk cId="1844974403" sldId="2147483797"/>
          </pc:sldLayoutMkLst>
        </pc:sldLayoutChg>
        <pc:sldLayoutChg chg="setBg">
          <pc:chgData name="h t" userId="78b6bc53f44d6533" providerId="LiveId" clId="{92287DC6-585D-4B67-89D4-25F3BE60092E}" dt="2021-02-18T17:33:19.428" v="2"/>
          <pc:sldLayoutMkLst>
            <pc:docMk/>
            <pc:sldMasterMk cId="259833281" sldId="2147483789"/>
            <pc:sldLayoutMk cId="72975495" sldId="2147483798"/>
          </pc:sldLayoutMkLst>
        </pc:sldLayoutChg>
        <pc:sldLayoutChg chg="setBg">
          <pc:chgData name="h t" userId="78b6bc53f44d6533" providerId="LiveId" clId="{92287DC6-585D-4B67-89D4-25F3BE60092E}" dt="2021-02-18T17:33:19.428" v="2"/>
          <pc:sldLayoutMkLst>
            <pc:docMk/>
            <pc:sldMasterMk cId="259833281" sldId="2147483789"/>
            <pc:sldLayoutMk cId="1482326050" sldId="2147483799"/>
          </pc:sldLayoutMkLst>
        </pc:sldLayoutChg>
        <pc:sldLayoutChg chg="setBg">
          <pc:chgData name="h t" userId="78b6bc53f44d6533" providerId="LiveId" clId="{92287DC6-585D-4B67-89D4-25F3BE60092E}" dt="2021-02-18T17:33:19.428" v="2"/>
          <pc:sldLayoutMkLst>
            <pc:docMk/>
            <pc:sldMasterMk cId="259833281" sldId="2147483789"/>
            <pc:sldLayoutMk cId="3428312347" sldId="2147483800"/>
          </pc:sldLayoutMkLst>
        </pc:sldLayoutChg>
      </pc:sldMasterChg>
    </pc:docChg>
  </pc:docChgLst>
  <pc:docChgLst>
    <pc:chgData name="نوال اللهيبي" userId="01c5f1945fc0e746" providerId="LiveId" clId="{5126A4FA-7183-4405-B465-549317356A54}"/>
    <pc:docChg chg="undo custSel addSld delSld modSld sldOrd modMainMaster addSection delSection modSection modNotesMaster">
      <pc:chgData name="نوال اللهيبي" userId="01c5f1945fc0e746" providerId="LiveId" clId="{5126A4FA-7183-4405-B465-549317356A54}" dt="2021-03-14T05:52:52.098" v="2171"/>
      <pc:docMkLst>
        <pc:docMk/>
      </pc:docMkLst>
      <pc:sldChg chg="addSp modSp mod setBg modNotes">
        <pc:chgData name="نوال اللهيبي" userId="01c5f1945fc0e746" providerId="LiveId" clId="{5126A4FA-7183-4405-B465-549317356A54}" dt="2021-03-13T09:25:05.291" v="994" actId="2711"/>
        <pc:sldMkLst>
          <pc:docMk/>
          <pc:sldMk cId="1911261226" sldId="256"/>
        </pc:sldMkLst>
        <pc:spChg chg="add mod">
          <ac:chgData name="نوال اللهيبي" userId="01c5f1945fc0e746" providerId="LiveId" clId="{5126A4FA-7183-4405-B465-549317356A54}" dt="2021-03-13T09:21:56.079" v="881" actId="1076"/>
          <ac:spMkLst>
            <pc:docMk/>
            <pc:sldMk cId="1911261226" sldId="256"/>
            <ac:spMk id="2" creationId="{BFC45909-3555-4B26-91FE-D15875365E7C}"/>
          </ac:spMkLst>
        </pc:spChg>
        <pc:spChg chg="mod">
          <ac:chgData name="نوال اللهيبي" userId="01c5f1945fc0e746" providerId="LiveId" clId="{5126A4FA-7183-4405-B465-549317356A54}" dt="2021-03-13T09:19:47.825" v="860" actId="14100"/>
          <ac:spMkLst>
            <pc:docMk/>
            <pc:sldMk cId="1911261226" sldId="256"/>
            <ac:spMk id="5" creationId="{652A5FDB-3FE1-4122-83F7-503A918DBD01}"/>
          </ac:spMkLst>
        </pc:spChg>
        <pc:spChg chg="mod">
          <ac:chgData name="نوال اللهيبي" userId="01c5f1945fc0e746" providerId="LiveId" clId="{5126A4FA-7183-4405-B465-549317356A54}" dt="2021-03-13T09:15:37.094" v="276" actId="1037"/>
          <ac:spMkLst>
            <pc:docMk/>
            <pc:sldMk cId="1911261226" sldId="256"/>
            <ac:spMk id="6" creationId="{B295E23C-FBCF-4EDC-9EA5-821AEF665150}"/>
          </ac:spMkLst>
        </pc:spChg>
        <pc:spChg chg="mod">
          <ac:chgData name="نوال اللهيبي" userId="01c5f1945fc0e746" providerId="LiveId" clId="{5126A4FA-7183-4405-B465-549317356A54}" dt="2021-03-13T09:15:37.094" v="276" actId="1037"/>
          <ac:spMkLst>
            <pc:docMk/>
            <pc:sldMk cId="1911261226" sldId="256"/>
            <ac:spMk id="10" creationId="{A9A012DF-674D-40C9-A363-4DAB3DFEA1B2}"/>
          </ac:spMkLst>
        </pc:spChg>
        <pc:spChg chg="mod">
          <ac:chgData name="نوال اللهيبي" userId="01c5f1945fc0e746" providerId="LiveId" clId="{5126A4FA-7183-4405-B465-549317356A54}" dt="2021-03-13T09:15:37.094" v="276" actId="1037"/>
          <ac:spMkLst>
            <pc:docMk/>
            <pc:sldMk cId="1911261226" sldId="256"/>
            <ac:spMk id="11" creationId="{9FAD05BC-2CE0-44D5-AB22-1586F134A939}"/>
          </ac:spMkLst>
        </pc:spChg>
        <pc:spChg chg="add mod">
          <ac:chgData name="نوال اللهيبي" userId="01c5f1945fc0e746" providerId="LiveId" clId="{5126A4FA-7183-4405-B465-549317356A54}" dt="2021-03-13T09:25:05.291" v="994" actId="2711"/>
          <ac:spMkLst>
            <pc:docMk/>
            <pc:sldMk cId="1911261226" sldId="256"/>
            <ac:spMk id="12" creationId="{E2DA6B88-4F92-42C1-B428-283AFFD1BBDA}"/>
          </ac:spMkLst>
        </pc:spChg>
        <pc:spChg chg="mod">
          <ac:chgData name="نوال اللهيبي" userId="01c5f1945fc0e746" providerId="LiveId" clId="{5126A4FA-7183-4405-B465-549317356A54}" dt="2021-03-13T09:15:37.094" v="276" actId="1037"/>
          <ac:spMkLst>
            <pc:docMk/>
            <pc:sldMk cId="1911261226" sldId="256"/>
            <ac:spMk id="40" creationId="{F59037EB-ABFB-4DA4-9CFC-26353E297929}"/>
          </ac:spMkLst>
        </pc:spChg>
        <pc:spChg chg="mod">
          <ac:chgData name="نوال اللهيبي" userId="01c5f1945fc0e746" providerId="LiveId" clId="{5126A4FA-7183-4405-B465-549317356A54}" dt="2021-03-13T09:15:37.094" v="276" actId="1037"/>
          <ac:spMkLst>
            <pc:docMk/>
            <pc:sldMk cId="1911261226" sldId="256"/>
            <ac:spMk id="41" creationId="{20D38A04-6E89-4D30-962F-C065E3DABF22}"/>
          </ac:spMkLst>
        </pc:spChg>
        <pc:spChg chg="mod">
          <ac:chgData name="نوال اللهيبي" userId="01c5f1945fc0e746" providerId="LiveId" clId="{5126A4FA-7183-4405-B465-549317356A54}" dt="2021-03-13T09:15:37.094" v="276" actId="1037"/>
          <ac:spMkLst>
            <pc:docMk/>
            <pc:sldMk cId="1911261226" sldId="256"/>
            <ac:spMk id="42" creationId="{78D6F619-F70E-40D1-8ECB-3284814F5DE8}"/>
          </ac:spMkLst>
        </pc:spChg>
        <pc:graphicFrameChg chg="mod">
          <ac:chgData name="نوال اللهيبي" userId="01c5f1945fc0e746" providerId="LiveId" clId="{5126A4FA-7183-4405-B465-549317356A54}" dt="2021-03-13T09:21:43.968" v="880" actId="14100"/>
          <ac:graphicFrameMkLst>
            <pc:docMk/>
            <pc:sldMk cId="1911261226" sldId="256"/>
            <ac:graphicFrameMk id="8" creationId="{436A4AB8-89AC-41F5-918E-D58481A35893}"/>
          </ac:graphicFrameMkLst>
        </pc:graphicFrameChg>
      </pc:sldChg>
      <pc:sldChg chg="addSp modSp mod setBg modAnim">
        <pc:chgData name="نوال اللهيبي" userId="01c5f1945fc0e746" providerId="LiveId" clId="{5126A4FA-7183-4405-B465-549317356A54}" dt="2021-03-13T10:19:25.026" v="1330" actId="1036"/>
        <pc:sldMkLst>
          <pc:docMk/>
          <pc:sldMk cId="611589272" sldId="258"/>
        </pc:sldMkLst>
        <pc:spChg chg="mod">
          <ac:chgData name="نوال اللهيبي" userId="01c5f1945fc0e746" providerId="LiveId" clId="{5126A4FA-7183-4405-B465-549317356A54}" dt="2021-03-13T10:16:59.583" v="1253" actId="1076"/>
          <ac:spMkLst>
            <pc:docMk/>
            <pc:sldMk cId="611589272" sldId="258"/>
            <ac:spMk id="5" creationId="{652A5FDB-3FE1-4122-83F7-503A918DBD01}"/>
          </ac:spMkLst>
        </pc:spChg>
        <pc:spChg chg="mod">
          <ac:chgData name="نوال اللهيبي" userId="01c5f1945fc0e746" providerId="LiveId" clId="{5126A4FA-7183-4405-B465-549317356A54}" dt="2021-03-13T09:16:56.205" v="500" actId="1038"/>
          <ac:spMkLst>
            <pc:docMk/>
            <pc:sldMk cId="611589272" sldId="258"/>
            <ac:spMk id="6" creationId="{B295E23C-FBCF-4EDC-9EA5-821AEF665150}"/>
          </ac:spMkLst>
        </pc:spChg>
        <pc:spChg chg="mod">
          <ac:chgData name="نوال اللهيبي" userId="01c5f1945fc0e746" providerId="LiveId" clId="{5126A4FA-7183-4405-B465-549317356A54}" dt="2021-03-13T09:16:56.205" v="500" actId="1038"/>
          <ac:spMkLst>
            <pc:docMk/>
            <pc:sldMk cId="611589272" sldId="258"/>
            <ac:spMk id="10" creationId="{A9A012DF-674D-40C9-A363-4DAB3DFEA1B2}"/>
          </ac:spMkLst>
        </pc:spChg>
        <pc:spChg chg="mod">
          <ac:chgData name="نوال اللهيبي" userId="01c5f1945fc0e746" providerId="LiveId" clId="{5126A4FA-7183-4405-B465-549317356A54}" dt="2021-03-13T09:16:56.205" v="500" actId="1038"/>
          <ac:spMkLst>
            <pc:docMk/>
            <pc:sldMk cId="611589272" sldId="258"/>
            <ac:spMk id="11" creationId="{9FAD05BC-2CE0-44D5-AB22-1586F134A939}"/>
          </ac:spMkLst>
        </pc:spChg>
        <pc:spChg chg="mod">
          <ac:chgData name="نوال اللهيبي" userId="01c5f1945fc0e746" providerId="LiveId" clId="{5126A4FA-7183-4405-B465-549317356A54}" dt="2021-03-13T09:16:56.205" v="500" actId="1038"/>
          <ac:spMkLst>
            <pc:docMk/>
            <pc:sldMk cId="611589272" sldId="258"/>
            <ac:spMk id="40" creationId="{F59037EB-ABFB-4DA4-9CFC-26353E297929}"/>
          </ac:spMkLst>
        </pc:spChg>
        <pc:spChg chg="mod">
          <ac:chgData name="نوال اللهيبي" userId="01c5f1945fc0e746" providerId="LiveId" clId="{5126A4FA-7183-4405-B465-549317356A54}" dt="2021-03-13T09:16:56.205" v="500" actId="1038"/>
          <ac:spMkLst>
            <pc:docMk/>
            <pc:sldMk cId="611589272" sldId="258"/>
            <ac:spMk id="41" creationId="{20D38A04-6E89-4D30-962F-C065E3DABF22}"/>
          </ac:spMkLst>
        </pc:spChg>
        <pc:spChg chg="mod">
          <ac:chgData name="نوال اللهيبي" userId="01c5f1945fc0e746" providerId="LiveId" clId="{5126A4FA-7183-4405-B465-549317356A54}" dt="2021-03-13T09:16:56.205" v="500" actId="1038"/>
          <ac:spMkLst>
            <pc:docMk/>
            <pc:sldMk cId="611589272" sldId="258"/>
            <ac:spMk id="42" creationId="{78D6F619-F70E-40D1-8ECB-3284814F5DE8}"/>
          </ac:spMkLst>
        </pc:spChg>
        <pc:graphicFrameChg chg="add mod modGraphic">
          <ac:chgData name="نوال اللهيبي" userId="01c5f1945fc0e746" providerId="LiveId" clId="{5126A4FA-7183-4405-B465-549317356A54}" dt="2021-03-13T10:17:31.093" v="1265" actId="1076"/>
          <ac:graphicFrameMkLst>
            <pc:docMk/>
            <pc:sldMk cId="611589272" sldId="258"/>
            <ac:graphicFrameMk id="3" creationId="{66724B0D-9D2A-4441-A981-DA1A741E3071}"/>
          </ac:graphicFrameMkLst>
        </pc:graphicFrameChg>
        <pc:graphicFrameChg chg="add mod modGraphic">
          <ac:chgData name="نوال اللهيبي" userId="01c5f1945fc0e746" providerId="LiveId" clId="{5126A4FA-7183-4405-B465-549317356A54}" dt="2021-03-13T10:19:25.026" v="1330" actId="1036"/>
          <ac:graphicFrameMkLst>
            <pc:docMk/>
            <pc:sldMk cId="611589272" sldId="258"/>
            <ac:graphicFrameMk id="7" creationId="{910627CD-E1BA-43AC-877B-A36D01379351}"/>
          </ac:graphicFrameMkLst>
        </pc:graphicFrameChg>
        <pc:graphicFrameChg chg="add mod modGraphic">
          <ac:chgData name="نوال اللهيبي" userId="01c5f1945fc0e746" providerId="LiveId" clId="{5126A4FA-7183-4405-B465-549317356A54}" dt="2021-03-13T10:17:09.109" v="1257" actId="1076"/>
          <ac:graphicFrameMkLst>
            <pc:docMk/>
            <pc:sldMk cId="611589272" sldId="258"/>
            <ac:graphicFrameMk id="9" creationId="{7E8B2CE0-C985-41DB-96CC-2615BC52DB3A}"/>
          </ac:graphicFrameMkLst>
        </pc:graphicFrameChg>
        <pc:graphicFrameChg chg="add mod modGraphic">
          <ac:chgData name="نوال اللهيبي" userId="01c5f1945fc0e746" providerId="LiveId" clId="{5126A4FA-7183-4405-B465-549317356A54}" dt="2021-03-13T10:17:05.803" v="1256" actId="1076"/>
          <ac:graphicFrameMkLst>
            <pc:docMk/>
            <pc:sldMk cId="611589272" sldId="258"/>
            <ac:graphicFrameMk id="17" creationId="{ADF7C87E-B514-48DE-B2F7-C2E0D9C2148E}"/>
          </ac:graphicFrameMkLst>
        </pc:graphicFrameChg>
        <pc:graphicFrameChg chg="add mod modGraphic">
          <ac:chgData name="نوال اللهيبي" userId="01c5f1945fc0e746" providerId="LiveId" clId="{5126A4FA-7183-4405-B465-549317356A54}" dt="2021-03-13T10:18:53.507" v="1328" actId="1076"/>
          <ac:graphicFrameMkLst>
            <pc:docMk/>
            <pc:sldMk cId="611589272" sldId="258"/>
            <ac:graphicFrameMk id="19" creationId="{C3BC9B26-4DD4-43BB-97FA-DE7FAD49C16D}"/>
          </ac:graphicFrameMkLst>
        </pc:graphicFrameChg>
        <pc:picChg chg="add mod">
          <ac:chgData name="نوال اللهيبي" userId="01c5f1945fc0e746" providerId="LiveId" clId="{5126A4FA-7183-4405-B465-549317356A54}" dt="2021-03-13T10:16:27.157" v="1249" actId="1076"/>
          <ac:picMkLst>
            <pc:docMk/>
            <pc:sldMk cId="611589272" sldId="258"/>
            <ac:picMk id="12" creationId="{EB0EB0DD-745A-4560-ABA2-96E270492F8E}"/>
          </ac:picMkLst>
        </pc:picChg>
        <pc:picChg chg="add mod">
          <ac:chgData name="نوال اللهيبي" userId="01c5f1945fc0e746" providerId="LiveId" clId="{5126A4FA-7183-4405-B465-549317356A54}" dt="2021-03-13T10:13:27.047" v="1218"/>
          <ac:picMkLst>
            <pc:docMk/>
            <pc:sldMk cId="611589272" sldId="258"/>
            <ac:picMk id="13" creationId="{2741CE7F-5BFD-4684-8F52-ED7270585C2F}"/>
          </ac:picMkLst>
        </pc:picChg>
        <pc:picChg chg="add mod">
          <ac:chgData name="نوال اللهيبي" userId="01c5f1945fc0e746" providerId="LiveId" clId="{5126A4FA-7183-4405-B465-549317356A54}" dt="2021-03-13T10:13:27.047" v="1218"/>
          <ac:picMkLst>
            <pc:docMk/>
            <pc:sldMk cId="611589272" sldId="258"/>
            <ac:picMk id="14" creationId="{503F3CA2-F257-4F7F-BAB6-808648239141}"/>
          </ac:picMkLst>
        </pc:picChg>
        <pc:picChg chg="mod">
          <ac:chgData name="نوال اللهيبي" userId="01c5f1945fc0e746" providerId="LiveId" clId="{5126A4FA-7183-4405-B465-549317356A54}" dt="2021-03-13T09:20:08.176" v="863" actId="1076"/>
          <ac:picMkLst>
            <pc:docMk/>
            <pc:sldMk cId="611589272" sldId="258"/>
            <ac:picMk id="16" creationId="{59F67968-54DD-4C02-BE13-67C392141F04}"/>
          </ac:picMkLst>
        </pc:picChg>
      </pc:sldChg>
      <pc:sldChg chg="addSp delSp modSp del mod setBg">
        <pc:chgData name="نوال اللهيبي" userId="01c5f1945fc0e746" providerId="LiveId" clId="{5126A4FA-7183-4405-B465-549317356A54}" dt="2021-03-13T10:15:33.704" v="1240" actId="47"/>
        <pc:sldMkLst>
          <pc:docMk/>
          <pc:sldMk cId="2418739093" sldId="259"/>
        </pc:sldMkLst>
        <pc:spChg chg="mod">
          <ac:chgData name="نوال اللهيبي" userId="01c5f1945fc0e746" providerId="LiveId" clId="{5126A4FA-7183-4405-B465-549317356A54}" dt="2021-03-13T10:13:52.296" v="1220" actId="1076"/>
          <ac:spMkLst>
            <pc:docMk/>
            <pc:sldMk cId="2418739093" sldId="259"/>
            <ac:spMk id="5" creationId="{652A5FDB-3FE1-4122-83F7-503A918DBD01}"/>
          </ac:spMkLst>
        </pc:spChg>
        <pc:spChg chg="mod">
          <ac:chgData name="نوال اللهيبي" userId="01c5f1945fc0e746" providerId="LiveId" clId="{5126A4FA-7183-4405-B465-549317356A54}" dt="2021-03-13T09:17:24.738" v="571" actId="1037"/>
          <ac:spMkLst>
            <pc:docMk/>
            <pc:sldMk cId="2418739093" sldId="259"/>
            <ac:spMk id="6" creationId="{B295E23C-FBCF-4EDC-9EA5-821AEF665150}"/>
          </ac:spMkLst>
        </pc:spChg>
        <pc:spChg chg="mod">
          <ac:chgData name="نوال اللهيبي" userId="01c5f1945fc0e746" providerId="LiveId" clId="{5126A4FA-7183-4405-B465-549317356A54}" dt="2021-03-13T09:17:24.738" v="571" actId="1037"/>
          <ac:spMkLst>
            <pc:docMk/>
            <pc:sldMk cId="2418739093" sldId="259"/>
            <ac:spMk id="10" creationId="{A9A012DF-674D-40C9-A363-4DAB3DFEA1B2}"/>
          </ac:spMkLst>
        </pc:spChg>
        <pc:spChg chg="mod">
          <ac:chgData name="نوال اللهيبي" userId="01c5f1945fc0e746" providerId="LiveId" clId="{5126A4FA-7183-4405-B465-549317356A54}" dt="2021-03-13T09:17:24.738" v="571" actId="1037"/>
          <ac:spMkLst>
            <pc:docMk/>
            <pc:sldMk cId="2418739093" sldId="259"/>
            <ac:spMk id="11" creationId="{9FAD05BC-2CE0-44D5-AB22-1586F134A939}"/>
          </ac:spMkLst>
        </pc:spChg>
        <pc:spChg chg="add del mod">
          <ac:chgData name="نوال اللهيبي" userId="01c5f1945fc0e746" providerId="LiveId" clId="{5126A4FA-7183-4405-B465-549317356A54}" dt="2021-03-13T10:12:35.595" v="1208"/>
          <ac:spMkLst>
            <pc:docMk/>
            <pc:sldMk cId="2418739093" sldId="259"/>
            <ac:spMk id="12" creationId="{827E924D-4A9D-4837-B124-B95D369B6C1F}"/>
          </ac:spMkLst>
        </pc:spChg>
        <pc:spChg chg="add del mod">
          <ac:chgData name="نوال اللهيبي" userId="01c5f1945fc0e746" providerId="LiveId" clId="{5126A4FA-7183-4405-B465-549317356A54}" dt="2021-03-13T10:12:35.595" v="1208"/>
          <ac:spMkLst>
            <pc:docMk/>
            <pc:sldMk cId="2418739093" sldId="259"/>
            <ac:spMk id="13" creationId="{AB1F6E25-074A-402D-A8B3-251422D0AAE5}"/>
          </ac:spMkLst>
        </pc:spChg>
        <pc:spChg chg="add del mod">
          <ac:chgData name="نوال اللهيبي" userId="01c5f1945fc0e746" providerId="LiveId" clId="{5126A4FA-7183-4405-B465-549317356A54}" dt="2021-03-13T10:12:35.595" v="1208"/>
          <ac:spMkLst>
            <pc:docMk/>
            <pc:sldMk cId="2418739093" sldId="259"/>
            <ac:spMk id="14" creationId="{F702D633-77B3-4E46-BAE3-9942003055A4}"/>
          </ac:spMkLst>
        </pc:spChg>
        <pc:spChg chg="add mod">
          <ac:chgData name="نوال اللهيبي" userId="01c5f1945fc0e746" providerId="LiveId" clId="{5126A4FA-7183-4405-B465-549317356A54}" dt="2021-03-13T10:14:09.379" v="1226" actId="14100"/>
          <ac:spMkLst>
            <pc:docMk/>
            <pc:sldMk cId="2418739093" sldId="259"/>
            <ac:spMk id="17" creationId="{99AEF387-959F-411F-8225-2438B01D7B9F}"/>
          </ac:spMkLst>
        </pc:spChg>
        <pc:spChg chg="mod">
          <ac:chgData name="نوال اللهيبي" userId="01c5f1945fc0e746" providerId="LiveId" clId="{5126A4FA-7183-4405-B465-549317356A54}" dt="2021-03-13T09:17:24.738" v="571" actId="1037"/>
          <ac:spMkLst>
            <pc:docMk/>
            <pc:sldMk cId="2418739093" sldId="259"/>
            <ac:spMk id="40" creationId="{F59037EB-ABFB-4DA4-9CFC-26353E297929}"/>
          </ac:spMkLst>
        </pc:spChg>
        <pc:spChg chg="mod">
          <ac:chgData name="نوال اللهيبي" userId="01c5f1945fc0e746" providerId="LiveId" clId="{5126A4FA-7183-4405-B465-549317356A54}" dt="2021-03-13T09:17:24.738" v="571" actId="1037"/>
          <ac:spMkLst>
            <pc:docMk/>
            <pc:sldMk cId="2418739093" sldId="259"/>
            <ac:spMk id="41" creationId="{20D38A04-6E89-4D30-962F-C065E3DABF22}"/>
          </ac:spMkLst>
        </pc:spChg>
        <pc:spChg chg="mod">
          <ac:chgData name="نوال اللهيبي" userId="01c5f1945fc0e746" providerId="LiveId" clId="{5126A4FA-7183-4405-B465-549317356A54}" dt="2021-03-13T09:17:24.738" v="571" actId="1037"/>
          <ac:spMkLst>
            <pc:docMk/>
            <pc:sldMk cId="2418739093" sldId="259"/>
            <ac:spMk id="42" creationId="{78D6F619-F70E-40D1-8ECB-3284814F5DE8}"/>
          </ac:spMkLst>
        </pc:spChg>
        <pc:picChg chg="add del mod">
          <ac:chgData name="نوال اللهيبي" userId="01c5f1945fc0e746" providerId="LiveId" clId="{5126A4FA-7183-4405-B465-549317356A54}" dt="2021-03-13T10:12:50.368" v="1212"/>
          <ac:picMkLst>
            <pc:docMk/>
            <pc:sldMk cId="2418739093" sldId="259"/>
            <ac:picMk id="2" creationId="{6E8E534A-7880-4049-9025-0DC605C8A827}"/>
          </ac:picMkLst>
        </pc:picChg>
        <pc:picChg chg="mod">
          <ac:chgData name="نوال اللهيبي" userId="01c5f1945fc0e746" providerId="LiveId" clId="{5126A4FA-7183-4405-B465-549317356A54}" dt="2021-03-13T09:20:22.582" v="865" actId="1076"/>
          <ac:picMkLst>
            <pc:docMk/>
            <pc:sldMk cId="2418739093" sldId="259"/>
            <ac:picMk id="9" creationId="{91FB2BF3-B397-4E62-9CEF-D27AE978F489}"/>
          </ac:picMkLst>
        </pc:picChg>
        <pc:picChg chg="add del mod">
          <ac:chgData name="نوال اللهيبي" userId="01c5f1945fc0e746" providerId="LiveId" clId="{5126A4FA-7183-4405-B465-549317356A54}" dt="2021-03-13T10:12:35.595" v="1208"/>
          <ac:picMkLst>
            <pc:docMk/>
            <pc:sldMk cId="2418739093" sldId="259"/>
            <ac:picMk id="15" creationId="{5256CC64-3FA6-43C8-AE5C-8A952F159378}"/>
          </ac:picMkLst>
        </pc:picChg>
        <pc:picChg chg="add del mod">
          <ac:chgData name="نوال اللهيبي" userId="01c5f1945fc0e746" providerId="LiveId" clId="{5126A4FA-7183-4405-B465-549317356A54}" dt="2021-03-13T10:12:35.595" v="1208"/>
          <ac:picMkLst>
            <pc:docMk/>
            <pc:sldMk cId="2418739093" sldId="259"/>
            <ac:picMk id="16" creationId="{D902784B-55A8-4F7B-B2C9-58FD40501A4D}"/>
          </ac:picMkLst>
        </pc:picChg>
        <pc:picChg chg="add mod">
          <ac:chgData name="نوال اللهيبي" userId="01c5f1945fc0e746" providerId="LiveId" clId="{5126A4FA-7183-4405-B465-549317356A54}" dt="2021-03-13T10:14:13.103" v="1227" actId="1076"/>
          <ac:picMkLst>
            <pc:docMk/>
            <pc:sldMk cId="2418739093" sldId="259"/>
            <ac:picMk id="18" creationId="{C2CED32B-3AFB-4BFA-94DF-8CE793495EEA}"/>
          </ac:picMkLst>
        </pc:picChg>
        <pc:picChg chg="add mod">
          <ac:chgData name="نوال اللهيبي" userId="01c5f1945fc0e746" providerId="LiveId" clId="{5126A4FA-7183-4405-B465-549317356A54}" dt="2021-03-13T10:14:05.403" v="1225" actId="14100"/>
          <ac:picMkLst>
            <pc:docMk/>
            <pc:sldMk cId="2418739093" sldId="259"/>
            <ac:picMk id="19" creationId="{CD863F06-B314-4D3A-A028-CCAAC253F73A}"/>
          </ac:picMkLst>
        </pc:picChg>
      </pc:sldChg>
      <pc:sldChg chg="addSp delSp modSp mod setBg modAnim">
        <pc:chgData name="نوال اللهيبي" userId="01c5f1945fc0e746" providerId="LiveId" clId="{5126A4FA-7183-4405-B465-549317356A54}" dt="2021-03-13T10:30:21.794" v="1445"/>
        <pc:sldMkLst>
          <pc:docMk/>
          <pc:sldMk cId="2835706034" sldId="260"/>
        </pc:sldMkLst>
        <pc:spChg chg="mod">
          <ac:chgData name="نوال اللهيبي" userId="01c5f1945fc0e746" providerId="LiveId" clId="{5126A4FA-7183-4405-B465-549317356A54}" dt="2021-03-13T10:20:47.512" v="1336" actId="1076"/>
          <ac:spMkLst>
            <pc:docMk/>
            <pc:sldMk cId="2835706034" sldId="260"/>
            <ac:spMk id="5" creationId="{652A5FDB-3FE1-4122-83F7-503A918DBD01}"/>
          </ac:spMkLst>
        </pc:spChg>
        <pc:spChg chg="mod">
          <ac:chgData name="نوال اللهيبي" userId="01c5f1945fc0e746" providerId="LiveId" clId="{5126A4FA-7183-4405-B465-549317356A54}" dt="2021-03-13T09:17:44.454" v="614" actId="1038"/>
          <ac:spMkLst>
            <pc:docMk/>
            <pc:sldMk cId="2835706034" sldId="260"/>
            <ac:spMk id="6" creationId="{B295E23C-FBCF-4EDC-9EA5-821AEF665150}"/>
          </ac:spMkLst>
        </pc:spChg>
        <pc:spChg chg="add mod">
          <ac:chgData name="نوال اللهيبي" userId="01c5f1945fc0e746" providerId="LiveId" clId="{5126A4FA-7183-4405-B465-549317356A54}" dt="2021-03-13T10:30:06.054" v="1443" actId="14100"/>
          <ac:spMkLst>
            <pc:docMk/>
            <pc:sldMk cId="2835706034" sldId="260"/>
            <ac:spMk id="8" creationId="{8B5BE8BB-28A2-444F-8C6A-F7CD4E73B17C}"/>
          </ac:spMkLst>
        </pc:spChg>
        <pc:spChg chg="mod">
          <ac:chgData name="نوال اللهيبي" userId="01c5f1945fc0e746" providerId="LiveId" clId="{5126A4FA-7183-4405-B465-549317356A54}" dt="2021-03-13T09:17:44.454" v="614" actId="1038"/>
          <ac:spMkLst>
            <pc:docMk/>
            <pc:sldMk cId="2835706034" sldId="260"/>
            <ac:spMk id="10" creationId="{A9A012DF-674D-40C9-A363-4DAB3DFEA1B2}"/>
          </ac:spMkLst>
        </pc:spChg>
        <pc:spChg chg="mod">
          <ac:chgData name="نوال اللهيبي" userId="01c5f1945fc0e746" providerId="LiveId" clId="{5126A4FA-7183-4405-B465-549317356A54}" dt="2021-03-13T10:20:42.087" v="1335" actId="20577"/>
          <ac:spMkLst>
            <pc:docMk/>
            <pc:sldMk cId="2835706034" sldId="260"/>
            <ac:spMk id="11" creationId="{9FAD05BC-2CE0-44D5-AB22-1586F134A939}"/>
          </ac:spMkLst>
        </pc:spChg>
        <pc:spChg chg="mod">
          <ac:chgData name="نوال اللهيبي" userId="01c5f1945fc0e746" providerId="LiveId" clId="{5126A4FA-7183-4405-B465-549317356A54}" dt="2021-03-13T09:17:44.454" v="614" actId="1038"/>
          <ac:spMkLst>
            <pc:docMk/>
            <pc:sldMk cId="2835706034" sldId="260"/>
            <ac:spMk id="40" creationId="{F59037EB-ABFB-4DA4-9CFC-26353E297929}"/>
          </ac:spMkLst>
        </pc:spChg>
        <pc:spChg chg="mod">
          <ac:chgData name="نوال اللهيبي" userId="01c5f1945fc0e746" providerId="LiveId" clId="{5126A4FA-7183-4405-B465-549317356A54}" dt="2021-03-13T09:17:44.454" v="614" actId="1038"/>
          <ac:spMkLst>
            <pc:docMk/>
            <pc:sldMk cId="2835706034" sldId="260"/>
            <ac:spMk id="41" creationId="{20D38A04-6E89-4D30-962F-C065E3DABF22}"/>
          </ac:spMkLst>
        </pc:spChg>
        <pc:spChg chg="mod">
          <ac:chgData name="نوال اللهيبي" userId="01c5f1945fc0e746" providerId="LiveId" clId="{5126A4FA-7183-4405-B465-549317356A54}" dt="2021-03-13T09:17:44.454" v="614" actId="1038"/>
          <ac:spMkLst>
            <pc:docMk/>
            <pc:sldMk cId="2835706034" sldId="260"/>
            <ac:spMk id="42" creationId="{78D6F619-F70E-40D1-8ECB-3284814F5DE8}"/>
          </ac:spMkLst>
        </pc:spChg>
        <pc:picChg chg="add mod">
          <ac:chgData name="نوال اللهيبي" userId="01c5f1945fc0e746" providerId="LiveId" clId="{5126A4FA-7183-4405-B465-549317356A54}" dt="2021-03-13T10:27:34.019" v="1411" actId="1076"/>
          <ac:picMkLst>
            <pc:docMk/>
            <pc:sldMk cId="2835706034" sldId="260"/>
            <ac:picMk id="3" creationId="{D78C5C1B-7CAB-4658-8F8C-C9087B2CEA35}"/>
          </ac:picMkLst>
        </pc:picChg>
        <pc:picChg chg="add mod modCrop">
          <ac:chgData name="نوال اللهيبي" userId="01c5f1945fc0e746" providerId="LiveId" clId="{5126A4FA-7183-4405-B465-549317356A54}" dt="2021-03-13T10:30:02.604" v="1442" actId="1076"/>
          <ac:picMkLst>
            <pc:docMk/>
            <pc:sldMk cId="2835706034" sldId="260"/>
            <ac:picMk id="7" creationId="{40E9F3E8-31C4-450B-BE8D-29C75845D915}"/>
          </ac:picMkLst>
        </pc:picChg>
        <pc:picChg chg="mod">
          <ac:chgData name="نوال اللهيبي" userId="01c5f1945fc0e746" providerId="LiveId" clId="{5126A4FA-7183-4405-B465-549317356A54}" dt="2021-03-13T09:20:37.753" v="868" actId="1076"/>
          <ac:picMkLst>
            <pc:docMk/>
            <pc:sldMk cId="2835706034" sldId="260"/>
            <ac:picMk id="9" creationId="{69914F0E-485F-42CA-813C-3B5B13B22CF7}"/>
          </ac:picMkLst>
        </pc:picChg>
        <pc:picChg chg="add del mod">
          <ac:chgData name="نوال اللهيبي" userId="01c5f1945fc0e746" providerId="LiveId" clId="{5126A4FA-7183-4405-B465-549317356A54}" dt="2021-03-13T10:28:45.356" v="1431" actId="478"/>
          <ac:picMkLst>
            <pc:docMk/>
            <pc:sldMk cId="2835706034" sldId="260"/>
            <ac:picMk id="13" creationId="{3C2BA0E6-DC91-4D98-88E8-EE4AB75DA774}"/>
          </ac:picMkLst>
        </pc:picChg>
      </pc:sldChg>
      <pc:sldChg chg="addSp modSp mod setBg">
        <pc:chgData name="نوال اللهيبي" userId="01c5f1945fc0e746" providerId="LiveId" clId="{5126A4FA-7183-4405-B465-549317356A54}" dt="2021-03-14T05:49:37.055" v="2118"/>
        <pc:sldMkLst>
          <pc:docMk/>
          <pc:sldMk cId="2026393010" sldId="261"/>
        </pc:sldMkLst>
        <pc:spChg chg="mod">
          <ac:chgData name="نوال اللهيبي" userId="01c5f1945fc0e746" providerId="LiveId" clId="{5126A4FA-7183-4405-B465-549317356A54}" dt="2021-03-13T09:20:45.633" v="869" actId="14100"/>
          <ac:spMkLst>
            <pc:docMk/>
            <pc:sldMk cId="2026393010" sldId="261"/>
            <ac:spMk id="5" creationId="{652A5FDB-3FE1-4122-83F7-503A918DBD01}"/>
          </ac:spMkLst>
        </pc:spChg>
        <pc:spChg chg="mod">
          <ac:chgData name="نوال اللهيبي" userId="01c5f1945fc0e746" providerId="LiveId" clId="{5126A4FA-7183-4405-B465-549317356A54}" dt="2021-03-13T09:18:02.556" v="647" actId="1038"/>
          <ac:spMkLst>
            <pc:docMk/>
            <pc:sldMk cId="2026393010" sldId="261"/>
            <ac:spMk id="6" creationId="{B295E23C-FBCF-4EDC-9EA5-821AEF665150}"/>
          </ac:spMkLst>
        </pc:spChg>
        <pc:spChg chg="mod">
          <ac:chgData name="نوال اللهيبي" userId="01c5f1945fc0e746" providerId="LiveId" clId="{5126A4FA-7183-4405-B465-549317356A54}" dt="2021-03-13T09:18:02.556" v="647" actId="1038"/>
          <ac:spMkLst>
            <pc:docMk/>
            <pc:sldMk cId="2026393010" sldId="261"/>
            <ac:spMk id="10" creationId="{A9A012DF-674D-40C9-A363-4DAB3DFEA1B2}"/>
          </ac:spMkLst>
        </pc:spChg>
        <pc:spChg chg="mod">
          <ac:chgData name="نوال اللهيبي" userId="01c5f1945fc0e746" providerId="LiveId" clId="{5126A4FA-7183-4405-B465-549317356A54}" dt="2021-03-13T09:18:02.556" v="647" actId="1038"/>
          <ac:spMkLst>
            <pc:docMk/>
            <pc:sldMk cId="2026393010" sldId="261"/>
            <ac:spMk id="11" creationId="{9FAD05BC-2CE0-44D5-AB22-1586F134A939}"/>
          </ac:spMkLst>
        </pc:spChg>
        <pc:spChg chg="mod">
          <ac:chgData name="نوال اللهيبي" userId="01c5f1945fc0e746" providerId="LiveId" clId="{5126A4FA-7183-4405-B465-549317356A54}" dt="2021-03-13T09:18:02.556" v="647" actId="1038"/>
          <ac:spMkLst>
            <pc:docMk/>
            <pc:sldMk cId="2026393010" sldId="261"/>
            <ac:spMk id="40" creationId="{F59037EB-ABFB-4DA4-9CFC-26353E297929}"/>
          </ac:spMkLst>
        </pc:spChg>
        <pc:spChg chg="mod">
          <ac:chgData name="نوال اللهيبي" userId="01c5f1945fc0e746" providerId="LiveId" clId="{5126A4FA-7183-4405-B465-549317356A54}" dt="2021-03-13T09:18:02.556" v="647" actId="1038"/>
          <ac:spMkLst>
            <pc:docMk/>
            <pc:sldMk cId="2026393010" sldId="261"/>
            <ac:spMk id="41" creationId="{20D38A04-6E89-4D30-962F-C065E3DABF22}"/>
          </ac:spMkLst>
        </pc:spChg>
        <pc:spChg chg="mod">
          <ac:chgData name="نوال اللهيبي" userId="01c5f1945fc0e746" providerId="LiveId" clId="{5126A4FA-7183-4405-B465-549317356A54}" dt="2021-03-13T09:18:02.556" v="647" actId="1038"/>
          <ac:spMkLst>
            <pc:docMk/>
            <pc:sldMk cId="2026393010" sldId="261"/>
            <ac:spMk id="42" creationId="{78D6F619-F70E-40D1-8ECB-3284814F5DE8}"/>
          </ac:spMkLst>
        </pc:spChg>
        <pc:picChg chg="add mod">
          <ac:chgData name="نوال اللهيبي" userId="01c5f1945fc0e746" providerId="LiveId" clId="{5126A4FA-7183-4405-B465-549317356A54}" dt="2021-03-13T11:36:35.391" v="1564" actId="1076"/>
          <ac:picMkLst>
            <pc:docMk/>
            <pc:sldMk cId="2026393010" sldId="261"/>
            <ac:picMk id="3" creationId="{DB57EB53-C978-492A-8C14-86172D065F37}"/>
          </ac:picMkLst>
        </pc:picChg>
        <pc:picChg chg="add mod ord modVis">
          <ac:chgData name="نوال اللهيبي" userId="01c5f1945fc0e746" providerId="LiveId" clId="{5126A4FA-7183-4405-B465-549317356A54}" dt="2021-03-14T05:49:37.055" v="2118"/>
          <ac:picMkLst>
            <pc:docMk/>
            <pc:sldMk cId="2026393010" sldId="261"/>
            <ac:picMk id="7" creationId="{B481992F-484B-404F-BC31-C27883EA4BC0}"/>
          </ac:picMkLst>
        </pc:picChg>
        <pc:picChg chg="mod">
          <ac:chgData name="نوال اللهيبي" userId="01c5f1945fc0e746" providerId="LiveId" clId="{5126A4FA-7183-4405-B465-549317356A54}" dt="2021-03-13T09:20:51.369" v="871" actId="1076"/>
          <ac:picMkLst>
            <pc:docMk/>
            <pc:sldMk cId="2026393010" sldId="261"/>
            <ac:picMk id="9" creationId="{D1D2E807-229B-4775-88C0-E44ECF904078}"/>
          </ac:picMkLst>
        </pc:picChg>
      </pc:sldChg>
      <pc:sldChg chg="addSp delSp modSp mod setBg">
        <pc:chgData name="نوال اللهيبي" userId="01c5f1945fc0e746" providerId="LiveId" clId="{5126A4FA-7183-4405-B465-549317356A54}" dt="2021-03-14T05:49:37.060" v="2122"/>
        <pc:sldMkLst>
          <pc:docMk/>
          <pc:sldMk cId="1382988978" sldId="262"/>
        </pc:sldMkLst>
        <pc:spChg chg="mod">
          <ac:chgData name="نوال اللهيبي" userId="01c5f1945fc0e746" providerId="LiveId" clId="{5126A4FA-7183-4405-B465-549317356A54}" dt="2021-03-13T09:20:57.130" v="872" actId="14100"/>
          <ac:spMkLst>
            <pc:docMk/>
            <pc:sldMk cId="1382988978" sldId="262"/>
            <ac:spMk id="5" creationId="{652A5FDB-3FE1-4122-83F7-503A918DBD01}"/>
          </ac:spMkLst>
        </pc:spChg>
        <pc:spChg chg="mod">
          <ac:chgData name="نوال اللهيبي" userId="01c5f1945fc0e746" providerId="LiveId" clId="{5126A4FA-7183-4405-B465-549317356A54}" dt="2021-03-13T09:18:41.290" v="732" actId="1038"/>
          <ac:spMkLst>
            <pc:docMk/>
            <pc:sldMk cId="1382988978" sldId="262"/>
            <ac:spMk id="6" creationId="{B295E23C-FBCF-4EDC-9EA5-821AEF665150}"/>
          </ac:spMkLst>
        </pc:spChg>
        <pc:spChg chg="mod">
          <ac:chgData name="نوال اللهيبي" userId="01c5f1945fc0e746" providerId="LiveId" clId="{5126A4FA-7183-4405-B465-549317356A54}" dt="2021-03-13T09:18:41.290" v="732" actId="1038"/>
          <ac:spMkLst>
            <pc:docMk/>
            <pc:sldMk cId="1382988978" sldId="262"/>
            <ac:spMk id="10" creationId="{A9A012DF-674D-40C9-A363-4DAB3DFEA1B2}"/>
          </ac:spMkLst>
        </pc:spChg>
        <pc:spChg chg="mod">
          <ac:chgData name="نوال اللهيبي" userId="01c5f1945fc0e746" providerId="LiveId" clId="{5126A4FA-7183-4405-B465-549317356A54}" dt="2021-03-13T09:18:41.290" v="732" actId="1038"/>
          <ac:spMkLst>
            <pc:docMk/>
            <pc:sldMk cId="1382988978" sldId="262"/>
            <ac:spMk id="11" creationId="{9FAD05BC-2CE0-44D5-AB22-1586F134A939}"/>
          </ac:spMkLst>
        </pc:spChg>
        <pc:spChg chg="mod">
          <ac:chgData name="نوال اللهيبي" userId="01c5f1945fc0e746" providerId="LiveId" clId="{5126A4FA-7183-4405-B465-549317356A54}" dt="2021-03-13T09:18:41.290" v="732" actId="1038"/>
          <ac:spMkLst>
            <pc:docMk/>
            <pc:sldMk cId="1382988978" sldId="262"/>
            <ac:spMk id="40" creationId="{F59037EB-ABFB-4DA4-9CFC-26353E297929}"/>
          </ac:spMkLst>
        </pc:spChg>
        <pc:spChg chg="mod">
          <ac:chgData name="نوال اللهيبي" userId="01c5f1945fc0e746" providerId="LiveId" clId="{5126A4FA-7183-4405-B465-549317356A54}" dt="2021-03-13T09:18:41.290" v="732" actId="1038"/>
          <ac:spMkLst>
            <pc:docMk/>
            <pc:sldMk cId="1382988978" sldId="262"/>
            <ac:spMk id="41" creationId="{20D38A04-6E89-4D30-962F-C065E3DABF22}"/>
          </ac:spMkLst>
        </pc:spChg>
        <pc:spChg chg="mod">
          <ac:chgData name="نوال اللهيبي" userId="01c5f1945fc0e746" providerId="LiveId" clId="{5126A4FA-7183-4405-B465-549317356A54}" dt="2021-03-13T09:18:41.290" v="732" actId="1038"/>
          <ac:spMkLst>
            <pc:docMk/>
            <pc:sldMk cId="1382988978" sldId="262"/>
            <ac:spMk id="42" creationId="{78D6F619-F70E-40D1-8ECB-3284814F5DE8}"/>
          </ac:spMkLst>
        </pc:spChg>
        <pc:picChg chg="add mod">
          <ac:chgData name="نوال اللهيبي" userId="01c5f1945fc0e746" providerId="LiveId" clId="{5126A4FA-7183-4405-B465-549317356A54}" dt="2021-03-13T11:42:32.034" v="1600" actId="1440"/>
          <ac:picMkLst>
            <pc:docMk/>
            <pc:sldMk cId="1382988978" sldId="262"/>
            <ac:picMk id="3" creationId="{F987C570-5BBA-4103-93AB-286DD85112B7}"/>
          </ac:picMkLst>
        </pc:picChg>
        <pc:picChg chg="add del mod ord">
          <ac:chgData name="نوال اللهيبي" userId="01c5f1945fc0e746" providerId="LiveId" clId="{5126A4FA-7183-4405-B465-549317356A54}" dt="2021-03-13T11:42:37.353" v="1614"/>
          <ac:picMkLst>
            <pc:docMk/>
            <pc:sldMk cId="1382988978" sldId="262"/>
            <ac:picMk id="7" creationId="{E5468E7C-4D2C-408D-AF98-0A6DD6A57FC3}"/>
          </ac:picMkLst>
        </pc:picChg>
        <pc:picChg chg="mod">
          <ac:chgData name="نوال اللهيبي" userId="01c5f1945fc0e746" providerId="LiveId" clId="{5126A4FA-7183-4405-B465-549317356A54}" dt="2021-03-13T09:21:01.870" v="874" actId="1076"/>
          <ac:picMkLst>
            <pc:docMk/>
            <pc:sldMk cId="1382988978" sldId="262"/>
            <ac:picMk id="9" creationId="{2445B659-69A9-427F-A37A-D3FE55814055}"/>
          </ac:picMkLst>
        </pc:picChg>
        <pc:picChg chg="add del mod ord">
          <ac:chgData name="نوال اللهيبي" userId="01c5f1945fc0e746" providerId="LiveId" clId="{5126A4FA-7183-4405-B465-549317356A54}" dt="2021-03-13T11:42:44.918" v="1622"/>
          <ac:picMkLst>
            <pc:docMk/>
            <pc:sldMk cId="1382988978" sldId="262"/>
            <ac:picMk id="12" creationId="{93D54C6D-5645-485B-B262-699E78A5D3B9}"/>
          </ac:picMkLst>
        </pc:picChg>
        <pc:picChg chg="add mod ord modVis">
          <ac:chgData name="نوال اللهيبي" userId="01c5f1945fc0e746" providerId="LiveId" clId="{5126A4FA-7183-4405-B465-549317356A54}" dt="2021-03-14T05:49:37.060" v="2122"/>
          <ac:picMkLst>
            <pc:docMk/>
            <pc:sldMk cId="1382988978" sldId="262"/>
            <ac:picMk id="14" creationId="{15D7C607-9DF0-4264-AF4D-7D7C898A14DC}"/>
          </ac:picMkLst>
        </pc:picChg>
      </pc:sldChg>
      <pc:sldChg chg="addSp delSp modSp mod setBg">
        <pc:chgData name="نوال اللهيبي" userId="01c5f1945fc0e746" providerId="LiveId" clId="{5126A4FA-7183-4405-B465-549317356A54}" dt="2021-03-14T05:51:13.665" v="2157" actId="1076"/>
        <pc:sldMkLst>
          <pc:docMk/>
          <pc:sldMk cId="277281261" sldId="263"/>
        </pc:sldMkLst>
        <pc:spChg chg="add mod">
          <ac:chgData name="نوال اللهيبي" userId="01c5f1945fc0e746" providerId="LiveId" clId="{5126A4FA-7183-4405-B465-549317356A54}" dt="2021-03-13T11:45:10.686" v="1705" actId="1076"/>
          <ac:spMkLst>
            <pc:docMk/>
            <pc:sldMk cId="277281261" sldId="263"/>
            <ac:spMk id="2" creationId="{6FCE40CB-2CA4-4693-B53B-185CBDA52588}"/>
          </ac:spMkLst>
        </pc:spChg>
        <pc:spChg chg="mod">
          <ac:chgData name="نوال اللهيبي" userId="01c5f1945fc0e746" providerId="LiveId" clId="{5126A4FA-7183-4405-B465-549317356A54}" dt="2021-03-13T11:44:41.677" v="1686" actId="1076"/>
          <ac:spMkLst>
            <pc:docMk/>
            <pc:sldMk cId="277281261" sldId="263"/>
            <ac:spMk id="5" creationId="{652A5FDB-3FE1-4122-83F7-503A918DBD01}"/>
          </ac:spMkLst>
        </pc:spChg>
        <pc:spChg chg="mod">
          <ac:chgData name="نوال اللهيبي" userId="01c5f1945fc0e746" providerId="LiveId" clId="{5126A4FA-7183-4405-B465-549317356A54}" dt="2021-03-13T09:19:09.112" v="811" actId="1037"/>
          <ac:spMkLst>
            <pc:docMk/>
            <pc:sldMk cId="277281261" sldId="263"/>
            <ac:spMk id="6" creationId="{B295E23C-FBCF-4EDC-9EA5-821AEF665150}"/>
          </ac:spMkLst>
        </pc:spChg>
        <pc:spChg chg="mod">
          <ac:chgData name="نوال اللهيبي" userId="01c5f1945fc0e746" providerId="LiveId" clId="{5126A4FA-7183-4405-B465-549317356A54}" dt="2021-03-13T09:19:09.112" v="811" actId="1037"/>
          <ac:spMkLst>
            <pc:docMk/>
            <pc:sldMk cId="277281261" sldId="263"/>
            <ac:spMk id="10" creationId="{A9A012DF-674D-40C9-A363-4DAB3DFEA1B2}"/>
          </ac:spMkLst>
        </pc:spChg>
        <pc:spChg chg="mod">
          <ac:chgData name="نوال اللهيبي" userId="01c5f1945fc0e746" providerId="LiveId" clId="{5126A4FA-7183-4405-B465-549317356A54}" dt="2021-03-13T09:19:09.112" v="811" actId="1037"/>
          <ac:spMkLst>
            <pc:docMk/>
            <pc:sldMk cId="277281261" sldId="263"/>
            <ac:spMk id="11" creationId="{9FAD05BC-2CE0-44D5-AB22-1586F134A939}"/>
          </ac:spMkLst>
        </pc:spChg>
        <pc:spChg chg="mod">
          <ac:chgData name="نوال اللهيبي" userId="01c5f1945fc0e746" providerId="LiveId" clId="{5126A4FA-7183-4405-B465-549317356A54}" dt="2021-03-13T09:19:09.112" v="811" actId="1037"/>
          <ac:spMkLst>
            <pc:docMk/>
            <pc:sldMk cId="277281261" sldId="263"/>
            <ac:spMk id="40" creationId="{F59037EB-ABFB-4DA4-9CFC-26353E297929}"/>
          </ac:spMkLst>
        </pc:spChg>
        <pc:spChg chg="mod">
          <ac:chgData name="نوال اللهيبي" userId="01c5f1945fc0e746" providerId="LiveId" clId="{5126A4FA-7183-4405-B465-549317356A54}" dt="2021-03-13T09:19:09.112" v="811" actId="1037"/>
          <ac:spMkLst>
            <pc:docMk/>
            <pc:sldMk cId="277281261" sldId="263"/>
            <ac:spMk id="41" creationId="{20D38A04-6E89-4D30-962F-C065E3DABF22}"/>
          </ac:spMkLst>
        </pc:spChg>
        <pc:spChg chg="mod">
          <ac:chgData name="نوال اللهيبي" userId="01c5f1945fc0e746" providerId="LiveId" clId="{5126A4FA-7183-4405-B465-549317356A54}" dt="2021-03-13T09:19:09.112" v="811" actId="1037"/>
          <ac:spMkLst>
            <pc:docMk/>
            <pc:sldMk cId="277281261" sldId="263"/>
            <ac:spMk id="42" creationId="{78D6F619-F70E-40D1-8ECB-3284814F5DE8}"/>
          </ac:spMkLst>
        </pc:spChg>
        <pc:graphicFrameChg chg="add mod">
          <ac:chgData name="نوال اللهيبي" userId="01c5f1945fc0e746" providerId="LiveId" clId="{5126A4FA-7183-4405-B465-549317356A54}" dt="2021-03-14T05:51:13.665" v="2157" actId="1076"/>
          <ac:graphicFrameMkLst>
            <pc:docMk/>
            <pc:sldMk cId="277281261" sldId="263"/>
            <ac:graphicFrameMk id="13" creationId="{CE650453-3F05-4475-BA14-ECE780ECC84D}"/>
          </ac:graphicFrameMkLst>
        </pc:graphicFrameChg>
        <pc:picChg chg="add del mod ord modVis">
          <ac:chgData name="نوال اللهيبي" userId="01c5f1945fc0e746" providerId="LiveId" clId="{5126A4FA-7183-4405-B465-549317356A54}" dt="2021-03-13T11:53:24.279" v="1760"/>
          <ac:picMkLst>
            <pc:docMk/>
            <pc:sldMk cId="277281261" sldId="263"/>
            <ac:picMk id="4" creationId="{75F3A8D4-FC40-44B0-86A8-526A2D25DBF1}"/>
          </ac:picMkLst>
        </pc:picChg>
        <pc:picChg chg="add mod ord modVis">
          <ac:chgData name="نوال اللهيبي" userId="01c5f1945fc0e746" providerId="LiveId" clId="{5126A4FA-7183-4405-B465-549317356A54}" dt="2021-03-14T05:49:37.062" v="2124"/>
          <ac:picMkLst>
            <pc:docMk/>
            <pc:sldMk cId="277281261" sldId="263"/>
            <ac:picMk id="8" creationId="{C6F014B8-0CC4-4A74-9E83-F2AC1AD52A50}"/>
          </ac:picMkLst>
        </pc:picChg>
        <pc:picChg chg="mod">
          <ac:chgData name="نوال اللهيبي" userId="01c5f1945fc0e746" providerId="LiveId" clId="{5126A4FA-7183-4405-B465-549317356A54}" dt="2021-03-13T09:21:14.285" v="877" actId="1076"/>
          <ac:picMkLst>
            <pc:docMk/>
            <pc:sldMk cId="277281261" sldId="263"/>
            <ac:picMk id="12" creationId="{335C4E56-0E39-464C-9FCC-9AA44AF93DEB}"/>
          </ac:picMkLst>
        </pc:picChg>
      </pc:sldChg>
      <pc:sldChg chg="addSp delSp modSp add del mod setBg modAnim">
        <pc:chgData name="نوال اللهيبي" userId="01c5f1945fc0e746" providerId="LiveId" clId="{5126A4FA-7183-4405-B465-549317356A54}" dt="2021-03-13T10:13:31.794" v="1219" actId="47"/>
        <pc:sldMkLst>
          <pc:docMk/>
          <pc:sldMk cId="1367285281" sldId="264"/>
        </pc:sldMkLst>
        <pc:spChg chg="del mod">
          <ac:chgData name="نوال اللهيبي" userId="01c5f1945fc0e746" providerId="LiveId" clId="{5126A4FA-7183-4405-B465-549317356A54}" dt="2021-03-13T10:09:29.152" v="1179" actId="478"/>
          <ac:spMkLst>
            <pc:docMk/>
            <pc:sldMk cId="1367285281" sldId="264"/>
            <ac:spMk id="2" creationId="{BFC45909-3555-4B26-91FE-D15875365E7C}"/>
          </ac:spMkLst>
        </pc:spChg>
        <pc:spChg chg="mod">
          <ac:chgData name="نوال اللهيبي" userId="01c5f1945fc0e746" providerId="LiveId" clId="{5126A4FA-7183-4405-B465-549317356A54}" dt="2021-03-13T10:13:14.790" v="1215" actId="1076"/>
          <ac:spMkLst>
            <pc:docMk/>
            <pc:sldMk cId="1367285281" sldId="264"/>
            <ac:spMk id="5" creationId="{652A5FDB-3FE1-4122-83F7-503A918DBD01}"/>
          </ac:spMkLst>
        </pc:spChg>
        <pc:spChg chg="mod">
          <ac:chgData name="نوال اللهيبي" userId="01c5f1945fc0e746" providerId="LiveId" clId="{5126A4FA-7183-4405-B465-549317356A54}" dt="2021-03-13T09:15:52.701" v="321" actId="1038"/>
          <ac:spMkLst>
            <pc:docMk/>
            <pc:sldMk cId="1367285281" sldId="264"/>
            <ac:spMk id="6" creationId="{B295E23C-FBCF-4EDC-9EA5-821AEF665150}"/>
          </ac:spMkLst>
        </pc:spChg>
        <pc:spChg chg="mod">
          <ac:chgData name="نوال اللهيبي" userId="01c5f1945fc0e746" providerId="LiveId" clId="{5126A4FA-7183-4405-B465-549317356A54}" dt="2021-03-13T09:15:52.701" v="321" actId="1038"/>
          <ac:spMkLst>
            <pc:docMk/>
            <pc:sldMk cId="1367285281" sldId="264"/>
            <ac:spMk id="10" creationId="{A9A012DF-674D-40C9-A363-4DAB3DFEA1B2}"/>
          </ac:spMkLst>
        </pc:spChg>
        <pc:spChg chg="mod">
          <ac:chgData name="نوال اللهيبي" userId="01c5f1945fc0e746" providerId="LiveId" clId="{5126A4FA-7183-4405-B465-549317356A54}" dt="2021-03-13T09:15:52.701" v="321" actId="1038"/>
          <ac:spMkLst>
            <pc:docMk/>
            <pc:sldMk cId="1367285281" sldId="264"/>
            <ac:spMk id="11" creationId="{9FAD05BC-2CE0-44D5-AB22-1586F134A939}"/>
          </ac:spMkLst>
        </pc:spChg>
        <pc:spChg chg="mod">
          <ac:chgData name="نوال اللهيبي" userId="01c5f1945fc0e746" providerId="LiveId" clId="{5126A4FA-7183-4405-B465-549317356A54}" dt="2021-03-13T09:15:52.701" v="321" actId="1038"/>
          <ac:spMkLst>
            <pc:docMk/>
            <pc:sldMk cId="1367285281" sldId="264"/>
            <ac:spMk id="40" creationId="{F59037EB-ABFB-4DA4-9CFC-26353E297929}"/>
          </ac:spMkLst>
        </pc:spChg>
        <pc:spChg chg="mod">
          <ac:chgData name="نوال اللهيبي" userId="01c5f1945fc0e746" providerId="LiveId" clId="{5126A4FA-7183-4405-B465-549317356A54}" dt="2021-03-13T09:15:52.701" v="321" actId="1038"/>
          <ac:spMkLst>
            <pc:docMk/>
            <pc:sldMk cId="1367285281" sldId="264"/>
            <ac:spMk id="41" creationId="{20D38A04-6E89-4D30-962F-C065E3DABF22}"/>
          </ac:spMkLst>
        </pc:spChg>
        <pc:spChg chg="mod">
          <ac:chgData name="نوال اللهيبي" userId="01c5f1945fc0e746" providerId="LiveId" clId="{5126A4FA-7183-4405-B465-549317356A54}" dt="2021-03-13T09:15:52.701" v="321" actId="1038"/>
          <ac:spMkLst>
            <pc:docMk/>
            <pc:sldMk cId="1367285281" sldId="264"/>
            <ac:spMk id="42" creationId="{78D6F619-F70E-40D1-8ECB-3284814F5DE8}"/>
          </ac:spMkLst>
        </pc:spChg>
        <pc:graphicFrameChg chg="del mod">
          <ac:chgData name="نوال اللهيبي" userId="01c5f1945fc0e746" providerId="LiveId" clId="{5126A4FA-7183-4405-B465-549317356A54}" dt="2021-03-13T10:09:25.058" v="1178" actId="478"/>
          <ac:graphicFrameMkLst>
            <pc:docMk/>
            <pc:sldMk cId="1367285281" sldId="264"/>
            <ac:graphicFrameMk id="8" creationId="{436A4AB8-89AC-41F5-918E-D58481A35893}"/>
          </ac:graphicFrameMkLst>
        </pc:graphicFrameChg>
        <pc:picChg chg="add mod">
          <ac:chgData name="نوال اللهيبي" userId="01c5f1945fc0e746" providerId="LiveId" clId="{5126A4FA-7183-4405-B465-549317356A54}" dt="2021-03-13T10:11:12.723" v="1203" actId="2085"/>
          <ac:picMkLst>
            <pc:docMk/>
            <pc:sldMk cId="1367285281" sldId="264"/>
            <ac:picMk id="12" creationId="{7A36B6EB-1AE7-46C8-B0B4-EDF3C5BE1B25}"/>
          </ac:picMkLst>
        </pc:picChg>
        <pc:picChg chg="add mod">
          <ac:chgData name="نوال اللهيبي" userId="01c5f1945fc0e746" providerId="LiveId" clId="{5126A4FA-7183-4405-B465-549317356A54}" dt="2021-03-13T10:11:15.873" v="1204" actId="2085"/>
          <ac:picMkLst>
            <pc:docMk/>
            <pc:sldMk cId="1367285281" sldId="264"/>
            <ac:picMk id="13" creationId="{31DF2C02-922E-4470-9B86-46BCE5EA97E6}"/>
          </ac:picMkLst>
        </pc:picChg>
        <pc:picChg chg="add mod">
          <ac:chgData name="نوال اللهيبي" userId="01c5f1945fc0e746" providerId="LiveId" clId="{5126A4FA-7183-4405-B465-549317356A54}" dt="2021-03-13T10:13:19.114" v="1217" actId="2085"/>
          <ac:picMkLst>
            <pc:docMk/>
            <pc:sldMk cId="1367285281" sldId="264"/>
            <ac:picMk id="14" creationId="{D7A09778-5208-4DD9-B180-C3BFA08032D8}"/>
          </ac:picMkLst>
        </pc:picChg>
      </pc:sldChg>
      <pc:sldChg chg="addSp delSp modSp new mod">
        <pc:chgData name="نوال اللهيبي" userId="01c5f1945fc0e746" providerId="LiveId" clId="{5126A4FA-7183-4405-B465-549317356A54}" dt="2021-03-13T09:24:30.520" v="949" actId="1076"/>
        <pc:sldMkLst>
          <pc:docMk/>
          <pc:sldMk cId="1187861494" sldId="265"/>
        </pc:sldMkLst>
        <pc:spChg chg="del">
          <ac:chgData name="نوال اللهيبي" userId="01c5f1945fc0e746" providerId="LiveId" clId="{5126A4FA-7183-4405-B465-549317356A54}" dt="2021-03-13T09:22:56.548" v="890" actId="478"/>
          <ac:spMkLst>
            <pc:docMk/>
            <pc:sldMk cId="1187861494" sldId="265"/>
            <ac:spMk id="2" creationId="{F8E6BCCB-AAC1-4B8D-BB1A-71DB98BAFEAE}"/>
          </ac:spMkLst>
        </pc:spChg>
        <pc:spChg chg="del">
          <ac:chgData name="نوال اللهيبي" userId="01c5f1945fc0e746" providerId="LiveId" clId="{5126A4FA-7183-4405-B465-549317356A54}" dt="2021-03-13T09:22:58.684" v="891" actId="478"/>
          <ac:spMkLst>
            <pc:docMk/>
            <pc:sldMk cId="1187861494" sldId="265"/>
            <ac:spMk id="3" creationId="{3B5F997B-826E-4302-A4D6-56A9894B1754}"/>
          </ac:spMkLst>
        </pc:spChg>
        <pc:spChg chg="mod">
          <ac:chgData name="نوال اللهيبي" userId="01c5f1945fc0e746" providerId="LiveId" clId="{5126A4FA-7183-4405-B465-549317356A54}" dt="2021-03-13T09:23:26.377" v="924" actId="122"/>
          <ac:spMkLst>
            <pc:docMk/>
            <pc:sldMk cId="1187861494" sldId="265"/>
            <ac:spMk id="5" creationId="{C17F8BC3-7A80-4B18-9291-B3CA36373234}"/>
          </ac:spMkLst>
        </pc:spChg>
        <pc:spChg chg="mod">
          <ac:chgData name="نوال اللهيبي" userId="01c5f1945fc0e746" providerId="LiveId" clId="{5126A4FA-7183-4405-B465-549317356A54}" dt="2021-03-13T09:23:26.377" v="924" actId="122"/>
          <ac:spMkLst>
            <pc:docMk/>
            <pc:sldMk cId="1187861494" sldId="265"/>
            <ac:spMk id="6" creationId="{FA5F0AC6-A895-41CF-866A-F80890A20482}"/>
          </ac:spMkLst>
        </pc:spChg>
        <pc:spChg chg="add mod">
          <ac:chgData name="نوال اللهيبي" userId="01c5f1945fc0e746" providerId="LiveId" clId="{5126A4FA-7183-4405-B465-549317356A54}" dt="2021-03-13T09:24:30.520" v="949" actId="1076"/>
          <ac:spMkLst>
            <pc:docMk/>
            <pc:sldMk cId="1187861494" sldId="265"/>
            <ac:spMk id="8" creationId="{BE1F5F02-0281-4862-8E74-84E81DFB412B}"/>
          </ac:spMkLst>
        </pc:spChg>
        <pc:spChg chg="add mod">
          <ac:chgData name="نوال اللهيبي" userId="01c5f1945fc0e746" providerId="LiveId" clId="{5126A4FA-7183-4405-B465-549317356A54}" dt="2021-03-13T09:23:26.377" v="924" actId="122"/>
          <ac:spMkLst>
            <pc:docMk/>
            <pc:sldMk cId="1187861494" sldId="265"/>
            <ac:spMk id="10" creationId="{FDCB5D9F-BEB6-4FDB-9A0A-2AB393938C53}"/>
          </ac:spMkLst>
        </pc:spChg>
        <pc:spChg chg="add mod">
          <ac:chgData name="نوال اللهيبي" userId="01c5f1945fc0e746" providerId="LiveId" clId="{5126A4FA-7183-4405-B465-549317356A54}" dt="2021-03-13T09:23:26.377" v="924" actId="122"/>
          <ac:spMkLst>
            <pc:docMk/>
            <pc:sldMk cId="1187861494" sldId="265"/>
            <ac:spMk id="12" creationId="{427A15C6-5A24-4D6B-8F91-1570B8819B1D}"/>
          </ac:spMkLst>
        </pc:spChg>
        <pc:spChg chg="add mod">
          <ac:chgData name="نوال اللهيبي" userId="01c5f1945fc0e746" providerId="LiveId" clId="{5126A4FA-7183-4405-B465-549317356A54}" dt="2021-03-13T09:23:26.377" v="924" actId="122"/>
          <ac:spMkLst>
            <pc:docMk/>
            <pc:sldMk cId="1187861494" sldId="265"/>
            <ac:spMk id="14" creationId="{6CBD9003-9FBD-46CD-AADF-179615ACB008}"/>
          </ac:spMkLst>
        </pc:spChg>
        <pc:spChg chg="add mod">
          <ac:chgData name="نوال اللهيبي" userId="01c5f1945fc0e746" providerId="LiveId" clId="{5126A4FA-7183-4405-B465-549317356A54}" dt="2021-03-13T09:23:26.377" v="924" actId="122"/>
          <ac:spMkLst>
            <pc:docMk/>
            <pc:sldMk cId="1187861494" sldId="265"/>
            <ac:spMk id="16" creationId="{B35A04A1-7725-40EA-A22F-10F879D82F71}"/>
          </ac:spMkLst>
        </pc:spChg>
        <pc:spChg chg="add mod">
          <ac:chgData name="نوال اللهيبي" userId="01c5f1945fc0e746" providerId="LiveId" clId="{5126A4FA-7183-4405-B465-549317356A54}" dt="2021-03-13T09:23:26.377" v="924" actId="122"/>
          <ac:spMkLst>
            <pc:docMk/>
            <pc:sldMk cId="1187861494" sldId="265"/>
            <ac:spMk id="18" creationId="{B9C1771D-010A-4A4B-8E47-C5CF7B9AE8C3}"/>
          </ac:spMkLst>
        </pc:spChg>
        <pc:spChg chg="add mod">
          <ac:chgData name="نوال اللهيبي" userId="01c5f1945fc0e746" providerId="LiveId" clId="{5126A4FA-7183-4405-B465-549317356A54}" dt="2021-03-13T09:23:26.377" v="924" actId="122"/>
          <ac:spMkLst>
            <pc:docMk/>
            <pc:sldMk cId="1187861494" sldId="265"/>
            <ac:spMk id="20" creationId="{154B432A-7EB7-4004-825A-B602ABA96DD0}"/>
          </ac:spMkLst>
        </pc:spChg>
        <pc:spChg chg="add del mod">
          <ac:chgData name="نوال اللهيبي" userId="01c5f1945fc0e746" providerId="LiveId" clId="{5126A4FA-7183-4405-B465-549317356A54}" dt="2021-03-13T09:23:34.698" v="925" actId="478"/>
          <ac:spMkLst>
            <pc:docMk/>
            <pc:sldMk cId="1187861494" sldId="265"/>
            <ac:spMk id="23" creationId="{657CEF4D-37ED-44E3-998A-8C63D280F388}"/>
          </ac:spMkLst>
        </pc:spChg>
        <pc:grpChg chg="add mod">
          <ac:chgData name="نوال اللهيبي" userId="01c5f1945fc0e746" providerId="LiveId" clId="{5126A4FA-7183-4405-B465-549317356A54}" dt="2021-03-13T09:23:19.104" v="923" actId="1038"/>
          <ac:grpSpMkLst>
            <pc:docMk/>
            <pc:sldMk cId="1187861494" sldId="265"/>
            <ac:grpSpMk id="4" creationId="{35FAD050-D2CD-4693-B95D-CE8F53C6F653}"/>
          </ac:grpSpMkLst>
        </pc:grpChg>
        <pc:picChg chg="add mod">
          <ac:chgData name="نوال اللهيبي" userId="01c5f1945fc0e746" providerId="LiveId" clId="{5126A4FA-7183-4405-B465-549317356A54}" dt="2021-03-13T09:24:24.242" v="948" actId="1076"/>
          <ac:picMkLst>
            <pc:docMk/>
            <pc:sldMk cId="1187861494" sldId="265"/>
            <ac:picMk id="7" creationId="{1561AD99-A5A2-4A3B-B2BA-084EA575F788}"/>
          </ac:picMkLst>
        </pc:picChg>
        <pc:picChg chg="add mod">
          <ac:chgData name="نوال اللهيبي" userId="01c5f1945fc0e746" providerId="LiveId" clId="{5126A4FA-7183-4405-B465-549317356A54}" dt="2021-03-13T09:23:19.104" v="923" actId="1038"/>
          <ac:picMkLst>
            <pc:docMk/>
            <pc:sldMk cId="1187861494" sldId="265"/>
            <ac:picMk id="9" creationId="{6395F55C-20FA-4FF5-BEF1-7E94D039BE13}"/>
          </ac:picMkLst>
        </pc:picChg>
        <pc:picChg chg="add mod">
          <ac:chgData name="نوال اللهيبي" userId="01c5f1945fc0e746" providerId="LiveId" clId="{5126A4FA-7183-4405-B465-549317356A54}" dt="2021-03-13T09:23:19.104" v="923" actId="1038"/>
          <ac:picMkLst>
            <pc:docMk/>
            <pc:sldMk cId="1187861494" sldId="265"/>
            <ac:picMk id="11" creationId="{262C53B7-5695-4A53-A542-B8EE4D112D09}"/>
          </ac:picMkLst>
        </pc:picChg>
        <pc:picChg chg="add mod">
          <ac:chgData name="نوال اللهيبي" userId="01c5f1945fc0e746" providerId="LiveId" clId="{5126A4FA-7183-4405-B465-549317356A54}" dt="2021-03-13T09:23:19.104" v="923" actId="1038"/>
          <ac:picMkLst>
            <pc:docMk/>
            <pc:sldMk cId="1187861494" sldId="265"/>
            <ac:picMk id="13" creationId="{63619EB3-4CBF-4C52-AAAF-24E43006271D}"/>
          </ac:picMkLst>
        </pc:picChg>
        <pc:picChg chg="add mod">
          <ac:chgData name="نوال اللهيبي" userId="01c5f1945fc0e746" providerId="LiveId" clId="{5126A4FA-7183-4405-B465-549317356A54}" dt="2021-03-13T09:23:19.104" v="923" actId="1038"/>
          <ac:picMkLst>
            <pc:docMk/>
            <pc:sldMk cId="1187861494" sldId="265"/>
            <ac:picMk id="15" creationId="{85EA96BA-03FA-4B9D-8455-7F69E7D48019}"/>
          </ac:picMkLst>
        </pc:picChg>
        <pc:picChg chg="add mod">
          <ac:chgData name="نوال اللهيبي" userId="01c5f1945fc0e746" providerId="LiveId" clId="{5126A4FA-7183-4405-B465-549317356A54}" dt="2021-03-13T09:23:19.104" v="923" actId="1038"/>
          <ac:picMkLst>
            <pc:docMk/>
            <pc:sldMk cId="1187861494" sldId="265"/>
            <ac:picMk id="17" creationId="{C7974A9F-D486-4034-831A-73C1811B2E84}"/>
          </ac:picMkLst>
        </pc:picChg>
        <pc:picChg chg="add mod">
          <ac:chgData name="نوال اللهيبي" userId="01c5f1945fc0e746" providerId="LiveId" clId="{5126A4FA-7183-4405-B465-549317356A54}" dt="2021-03-13T09:23:19.104" v="923" actId="1038"/>
          <ac:picMkLst>
            <pc:docMk/>
            <pc:sldMk cId="1187861494" sldId="265"/>
            <ac:picMk id="19" creationId="{83032A3E-52CC-4758-A7F3-E5B5FE43945F}"/>
          </ac:picMkLst>
        </pc:picChg>
        <pc:picChg chg="add mod">
          <ac:chgData name="نوال اللهيبي" userId="01c5f1945fc0e746" providerId="LiveId" clId="{5126A4FA-7183-4405-B465-549317356A54}" dt="2021-03-13T09:23:19.104" v="923" actId="1038"/>
          <ac:picMkLst>
            <pc:docMk/>
            <pc:sldMk cId="1187861494" sldId="265"/>
            <ac:picMk id="21" creationId="{71769E85-1962-45E7-9D1F-1014CBCCFA48}"/>
          </ac:picMkLst>
        </pc:picChg>
        <pc:picChg chg="add mod">
          <ac:chgData name="نوال اللهيبي" userId="01c5f1945fc0e746" providerId="LiveId" clId="{5126A4FA-7183-4405-B465-549317356A54}" dt="2021-03-13T09:23:19.104" v="923" actId="1038"/>
          <ac:picMkLst>
            <pc:docMk/>
            <pc:sldMk cId="1187861494" sldId="265"/>
            <ac:picMk id="22" creationId="{6E5CD73F-3156-463A-9866-72A9F2F5B9A8}"/>
          </ac:picMkLst>
        </pc:picChg>
      </pc:sldChg>
      <pc:sldChg chg="addSp delSp modSp new del mod ord">
        <pc:chgData name="نوال اللهيبي" userId="01c5f1945fc0e746" providerId="LiveId" clId="{5126A4FA-7183-4405-B465-549317356A54}" dt="2021-03-13T09:16:36.397" v="449" actId="47"/>
        <pc:sldMkLst>
          <pc:docMk/>
          <pc:sldMk cId="2394534420" sldId="265"/>
        </pc:sldMkLst>
        <pc:spChg chg="del">
          <ac:chgData name="نوال اللهيبي" userId="01c5f1945fc0e746" providerId="LiveId" clId="{5126A4FA-7183-4405-B465-549317356A54}" dt="2021-03-13T09:06:01.280" v="209" actId="478"/>
          <ac:spMkLst>
            <pc:docMk/>
            <pc:sldMk cId="2394534420" sldId="265"/>
            <ac:spMk id="2" creationId="{42E238D6-7D5A-4071-BBA9-2E0C476B7085}"/>
          </ac:spMkLst>
        </pc:spChg>
        <pc:spChg chg="del">
          <ac:chgData name="نوال اللهيبي" userId="01c5f1945fc0e746" providerId="LiveId" clId="{5126A4FA-7183-4405-B465-549317356A54}" dt="2021-03-13T09:06:03.901" v="210" actId="478"/>
          <ac:spMkLst>
            <pc:docMk/>
            <pc:sldMk cId="2394534420" sldId="265"/>
            <ac:spMk id="3" creationId="{DBF49DA3-4899-40FB-8AD9-5A330EABE454}"/>
          </ac:spMkLst>
        </pc:spChg>
        <pc:spChg chg="mod">
          <ac:chgData name="نوال اللهيبي" userId="01c5f1945fc0e746" providerId="LiveId" clId="{5126A4FA-7183-4405-B465-549317356A54}" dt="2021-03-13T09:14:07.926" v="222"/>
          <ac:spMkLst>
            <pc:docMk/>
            <pc:sldMk cId="2394534420" sldId="265"/>
            <ac:spMk id="5" creationId="{F95664BC-D460-4E1D-9CE8-6938B550CE64}"/>
          </ac:spMkLst>
        </pc:spChg>
        <pc:spChg chg="mod">
          <ac:chgData name="نوال اللهيبي" userId="01c5f1945fc0e746" providerId="LiveId" clId="{5126A4FA-7183-4405-B465-549317356A54}" dt="2021-03-13T09:14:07.926" v="222"/>
          <ac:spMkLst>
            <pc:docMk/>
            <pc:sldMk cId="2394534420" sldId="265"/>
            <ac:spMk id="6" creationId="{4B7E2917-9209-4552-9D3D-60FFC40F0C05}"/>
          </ac:spMkLst>
        </pc:spChg>
        <pc:spChg chg="add mod">
          <ac:chgData name="نوال اللهيبي" userId="01c5f1945fc0e746" providerId="LiveId" clId="{5126A4FA-7183-4405-B465-549317356A54}" dt="2021-03-13T09:16:33.026" v="448" actId="14100"/>
          <ac:spMkLst>
            <pc:docMk/>
            <pc:sldMk cId="2394534420" sldId="265"/>
            <ac:spMk id="8" creationId="{653CB737-C145-437E-A81A-375C1C151409}"/>
          </ac:spMkLst>
        </pc:spChg>
        <pc:spChg chg="add mod">
          <ac:chgData name="نوال اللهيبي" userId="01c5f1945fc0e746" providerId="LiveId" clId="{5126A4FA-7183-4405-B465-549317356A54}" dt="2021-03-13T09:16:33.026" v="448" actId="14100"/>
          <ac:spMkLst>
            <pc:docMk/>
            <pc:sldMk cId="2394534420" sldId="265"/>
            <ac:spMk id="10" creationId="{7A00AB12-2257-483A-87CE-FFFBF53277A6}"/>
          </ac:spMkLst>
        </pc:spChg>
        <pc:spChg chg="add mod">
          <ac:chgData name="نوال اللهيبي" userId="01c5f1945fc0e746" providerId="LiveId" clId="{5126A4FA-7183-4405-B465-549317356A54}" dt="2021-03-13T09:16:33.026" v="448" actId="14100"/>
          <ac:spMkLst>
            <pc:docMk/>
            <pc:sldMk cId="2394534420" sldId="265"/>
            <ac:spMk id="12" creationId="{10DC8E98-C2FC-4C07-BF68-BBBA93BD54EC}"/>
          </ac:spMkLst>
        </pc:spChg>
        <pc:spChg chg="add mod">
          <ac:chgData name="نوال اللهيبي" userId="01c5f1945fc0e746" providerId="LiveId" clId="{5126A4FA-7183-4405-B465-549317356A54}" dt="2021-03-13T09:16:33.026" v="448" actId="14100"/>
          <ac:spMkLst>
            <pc:docMk/>
            <pc:sldMk cId="2394534420" sldId="265"/>
            <ac:spMk id="14" creationId="{9E74314F-4FDB-4DF9-8A4B-C8F355D2C766}"/>
          </ac:spMkLst>
        </pc:spChg>
        <pc:spChg chg="add mod">
          <ac:chgData name="نوال اللهيبي" userId="01c5f1945fc0e746" providerId="LiveId" clId="{5126A4FA-7183-4405-B465-549317356A54}" dt="2021-03-13T09:16:33.026" v="448" actId="14100"/>
          <ac:spMkLst>
            <pc:docMk/>
            <pc:sldMk cId="2394534420" sldId="265"/>
            <ac:spMk id="16" creationId="{D0EFBEB6-F0A0-4CA8-857F-34715F7F10D0}"/>
          </ac:spMkLst>
        </pc:spChg>
        <pc:spChg chg="add mod">
          <ac:chgData name="نوال اللهيبي" userId="01c5f1945fc0e746" providerId="LiveId" clId="{5126A4FA-7183-4405-B465-549317356A54}" dt="2021-03-13T09:16:33.026" v="448" actId="14100"/>
          <ac:spMkLst>
            <pc:docMk/>
            <pc:sldMk cId="2394534420" sldId="265"/>
            <ac:spMk id="18" creationId="{49DC57E0-C3B5-459A-B474-FCC094980283}"/>
          </ac:spMkLst>
        </pc:spChg>
        <pc:spChg chg="add mod">
          <ac:chgData name="نوال اللهيبي" userId="01c5f1945fc0e746" providerId="LiveId" clId="{5126A4FA-7183-4405-B465-549317356A54}" dt="2021-03-13T09:16:33.026" v="448" actId="14100"/>
          <ac:spMkLst>
            <pc:docMk/>
            <pc:sldMk cId="2394534420" sldId="265"/>
            <ac:spMk id="20" creationId="{B0A9CAEA-2278-4A8E-BC3D-B93D3F8D27DA}"/>
          </ac:spMkLst>
        </pc:spChg>
        <pc:spChg chg="add mod">
          <ac:chgData name="نوال اللهيبي" userId="01c5f1945fc0e746" providerId="LiveId" clId="{5126A4FA-7183-4405-B465-549317356A54}" dt="2021-03-13T09:16:33.026" v="448" actId="14100"/>
          <ac:spMkLst>
            <pc:docMk/>
            <pc:sldMk cId="2394534420" sldId="265"/>
            <ac:spMk id="23" creationId="{60D031AB-1778-429E-9ED3-265561FE869E}"/>
          </ac:spMkLst>
        </pc:spChg>
        <pc:grpChg chg="add mod">
          <ac:chgData name="نوال اللهيبي" userId="01c5f1945fc0e746" providerId="LiveId" clId="{5126A4FA-7183-4405-B465-549317356A54}" dt="2021-03-13T09:16:33.026" v="448" actId="14100"/>
          <ac:grpSpMkLst>
            <pc:docMk/>
            <pc:sldMk cId="2394534420" sldId="265"/>
            <ac:grpSpMk id="4" creationId="{8F82E610-D9A1-4B2D-A87C-F9D65D4C7319}"/>
          </ac:grpSpMkLst>
        </pc:grpChg>
        <pc:picChg chg="add mod">
          <ac:chgData name="نوال اللهيبي" userId="01c5f1945fc0e746" providerId="LiveId" clId="{5126A4FA-7183-4405-B465-549317356A54}" dt="2021-03-13T09:16:33.026" v="448" actId="14100"/>
          <ac:picMkLst>
            <pc:docMk/>
            <pc:sldMk cId="2394534420" sldId="265"/>
            <ac:picMk id="7" creationId="{E8D806AB-AC54-4292-ABCA-0399BD8CFEB6}"/>
          </ac:picMkLst>
        </pc:picChg>
        <pc:picChg chg="add mod">
          <ac:chgData name="نوال اللهيبي" userId="01c5f1945fc0e746" providerId="LiveId" clId="{5126A4FA-7183-4405-B465-549317356A54}" dt="2021-03-13T09:16:33.026" v="448" actId="14100"/>
          <ac:picMkLst>
            <pc:docMk/>
            <pc:sldMk cId="2394534420" sldId="265"/>
            <ac:picMk id="9" creationId="{6ABD14B4-5A58-417B-A09F-53D93B3EA9C6}"/>
          </ac:picMkLst>
        </pc:picChg>
        <pc:picChg chg="add mod">
          <ac:chgData name="نوال اللهيبي" userId="01c5f1945fc0e746" providerId="LiveId" clId="{5126A4FA-7183-4405-B465-549317356A54}" dt="2021-03-13T09:16:33.026" v="448" actId="14100"/>
          <ac:picMkLst>
            <pc:docMk/>
            <pc:sldMk cId="2394534420" sldId="265"/>
            <ac:picMk id="11" creationId="{B34D2AF4-291A-4770-9366-342A1B87897D}"/>
          </ac:picMkLst>
        </pc:picChg>
        <pc:picChg chg="add mod">
          <ac:chgData name="نوال اللهيبي" userId="01c5f1945fc0e746" providerId="LiveId" clId="{5126A4FA-7183-4405-B465-549317356A54}" dt="2021-03-13T09:16:33.026" v="448" actId="14100"/>
          <ac:picMkLst>
            <pc:docMk/>
            <pc:sldMk cId="2394534420" sldId="265"/>
            <ac:picMk id="13" creationId="{D7A2FFF0-3B52-4449-9FA4-EB0FE18FF82F}"/>
          </ac:picMkLst>
        </pc:picChg>
        <pc:picChg chg="add mod">
          <ac:chgData name="نوال اللهيبي" userId="01c5f1945fc0e746" providerId="LiveId" clId="{5126A4FA-7183-4405-B465-549317356A54}" dt="2021-03-13T09:16:33.026" v="448" actId="14100"/>
          <ac:picMkLst>
            <pc:docMk/>
            <pc:sldMk cId="2394534420" sldId="265"/>
            <ac:picMk id="15" creationId="{01DA682D-84A7-4F3B-AC12-E12D26D6C838}"/>
          </ac:picMkLst>
        </pc:picChg>
        <pc:picChg chg="add mod">
          <ac:chgData name="نوال اللهيبي" userId="01c5f1945fc0e746" providerId="LiveId" clId="{5126A4FA-7183-4405-B465-549317356A54}" dt="2021-03-13T09:16:33.026" v="448" actId="14100"/>
          <ac:picMkLst>
            <pc:docMk/>
            <pc:sldMk cId="2394534420" sldId="265"/>
            <ac:picMk id="17" creationId="{8B352712-AD61-4284-A304-D0A65AA0261F}"/>
          </ac:picMkLst>
        </pc:picChg>
        <pc:picChg chg="add mod">
          <ac:chgData name="نوال اللهيبي" userId="01c5f1945fc0e746" providerId="LiveId" clId="{5126A4FA-7183-4405-B465-549317356A54}" dt="2021-03-13T09:16:33.026" v="448" actId="14100"/>
          <ac:picMkLst>
            <pc:docMk/>
            <pc:sldMk cId="2394534420" sldId="265"/>
            <ac:picMk id="19" creationId="{B0F571A2-D412-436B-A321-ED6B56C7DEA8}"/>
          </ac:picMkLst>
        </pc:picChg>
        <pc:picChg chg="add mod">
          <ac:chgData name="نوال اللهيبي" userId="01c5f1945fc0e746" providerId="LiveId" clId="{5126A4FA-7183-4405-B465-549317356A54}" dt="2021-03-13T09:16:33.026" v="448" actId="14100"/>
          <ac:picMkLst>
            <pc:docMk/>
            <pc:sldMk cId="2394534420" sldId="265"/>
            <ac:picMk id="21" creationId="{BE3EB460-1CCA-4A49-96D8-8335C2F49343}"/>
          </ac:picMkLst>
        </pc:picChg>
        <pc:picChg chg="add mod">
          <ac:chgData name="نوال اللهيبي" userId="01c5f1945fc0e746" providerId="LiveId" clId="{5126A4FA-7183-4405-B465-549317356A54}" dt="2021-03-13T09:16:33.026" v="448" actId="14100"/>
          <ac:picMkLst>
            <pc:docMk/>
            <pc:sldMk cId="2394534420" sldId="265"/>
            <ac:picMk id="22" creationId="{4E71BF7E-EB8A-4E6D-A0C7-771C1360C176}"/>
          </ac:picMkLst>
        </pc:picChg>
      </pc:sldChg>
      <pc:sldChg chg="addSp delSp modSp new mod setBg modShow">
        <pc:chgData name="نوال اللهيبي" userId="01c5f1945fc0e746" providerId="LiveId" clId="{5126A4FA-7183-4405-B465-549317356A54}" dt="2021-03-14T05:49:37.047" v="2106"/>
        <pc:sldMkLst>
          <pc:docMk/>
          <pc:sldMk cId="2115749711" sldId="266"/>
        </pc:sldMkLst>
        <pc:spChg chg="mod">
          <ac:chgData name="نوال اللهيبي" userId="01c5f1945fc0e746" providerId="LiveId" clId="{5126A4FA-7183-4405-B465-549317356A54}" dt="2021-03-13T10:14:34.285" v="1229" actId="1076"/>
          <ac:spMkLst>
            <pc:docMk/>
            <pc:sldMk cId="2115749711" sldId="266"/>
            <ac:spMk id="2" creationId="{87DAAE46-7C66-4D8D-B1BE-D40661B0C8F8}"/>
          </ac:spMkLst>
        </pc:spChg>
        <pc:spChg chg="del">
          <ac:chgData name="نوال اللهيبي" userId="01c5f1945fc0e746" providerId="LiveId" clId="{5126A4FA-7183-4405-B465-549317356A54}" dt="2021-03-13T09:26:40.583" v="1112" actId="478"/>
          <ac:spMkLst>
            <pc:docMk/>
            <pc:sldMk cId="2115749711" sldId="266"/>
            <ac:spMk id="3" creationId="{599B1346-C0AB-4BBE-9388-9A57BEFB88B0}"/>
          </ac:spMkLst>
        </pc:spChg>
        <pc:spChg chg="add del">
          <ac:chgData name="نوال اللهيبي" userId="01c5f1945fc0e746" providerId="LiveId" clId="{5126A4FA-7183-4405-B465-549317356A54}" dt="2021-03-13T09:47:46.850" v="1117" actId="26606"/>
          <ac:spMkLst>
            <pc:docMk/>
            <pc:sldMk cId="2115749711" sldId="266"/>
            <ac:spMk id="10" creationId="{1045B59B-615E-4718-A150-42DE5D03E1C8}"/>
          </ac:spMkLst>
        </pc:spChg>
        <pc:spChg chg="add del">
          <ac:chgData name="نوال اللهيبي" userId="01c5f1945fc0e746" providerId="LiveId" clId="{5126A4FA-7183-4405-B465-549317356A54}" dt="2021-03-13T09:47:46.850" v="1117" actId="26606"/>
          <ac:spMkLst>
            <pc:docMk/>
            <pc:sldMk cId="2115749711" sldId="266"/>
            <ac:spMk id="12" creationId="{D6CF29CD-38B8-4924-BA11-6D60517487EF}"/>
          </ac:spMkLst>
        </pc:spChg>
        <pc:spChg chg="add del">
          <ac:chgData name="نوال اللهيبي" userId="01c5f1945fc0e746" providerId="LiveId" clId="{5126A4FA-7183-4405-B465-549317356A54}" dt="2021-03-13T09:47:47.983" v="1119" actId="26606"/>
          <ac:spMkLst>
            <pc:docMk/>
            <pc:sldMk cId="2115749711" sldId="266"/>
            <ac:spMk id="19" creationId="{23D09407-53BC-485E-B4CE-BC5E4FC4B25B}"/>
          </ac:spMkLst>
        </pc:spChg>
        <pc:spChg chg="add del">
          <ac:chgData name="نوال اللهيبي" userId="01c5f1945fc0e746" providerId="LiveId" clId="{5126A4FA-7183-4405-B465-549317356A54}" dt="2021-03-13T09:47:47.983" v="1119" actId="26606"/>
          <ac:spMkLst>
            <pc:docMk/>
            <pc:sldMk cId="2115749711" sldId="266"/>
            <ac:spMk id="25" creationId="{921DB988-49FC-4608-B0A2-E2F3A4019041}"/>
          </ac:spMkLst>
        </pc:spChg>
        <pc:spChg chg="add del">
          <ac:chgData name="نوال اللهيبي" userId="01c5f1945fc0e746" providerId="LiveId" clId="{5126A4FA-7183-4405-B465-549317356A54}" dt="2021-03-13T09:48:02.836" v="1121" actId="26606"/>
          <ac:spMkLst>
            <pc:docMk/>
            <pc:sldMk cId="2115749711" sldId="266"/>
            <ac:spMk id="27" creationId="{B538A7B5-B32D-421E-B110-AB5B1A7CC2E8}"/>
          </ac:spMkLst>
        </pc:spChg>
        <pc:spChg chg="add del">
          <ac:chgData name="نوال اللهيبي" userId="01c5f1945fc0e746" providerId="LiveId" clId="{5126A4FA-7183-4405-B465-549317356A54}" dt="2021-03-13T09:48:02.836" v="1121" actId="26606"/>
          <ac:spMkLst>
            <pc:docMk/>
            <pc:sldMk cId="2115749711" sldId="266"/>
            <ac:spMk id="28" creationId="{14D36999-26F8-45E4-AB41-D485D0B0B1C2}"/>
          </ac:spMkLst>
        </pc:spChg>
        <pc:spChg chg="add del">
          <ac:chgData name="نوال اللهيبي" userId="01c5f1945fc0e746" providerId="LiveId" clId="{5126A4FA-7183-4405-B465-549317356A54}" dt="2021-03-13T09:48:21.119" v="1125" actId="26606"/>
          <ac:spMkLst>
            <pc:docMk/>
            <pc:sldMk cId="2115749711" sldId="266"/>
            <ac:spMk id="32" creationId="{76906711-0AFB-47DD-A4B6-4E94B38B8C91}"/>
          </ac:spMkLst>
        </pc:spChg>
        <pc:spChg chg="add del">
          <ac:chgData name="نوال اللهيبي" userId="01c5f1945fc0e746" providerId="LiveId" clId="{5126A4FA-7183-4405-B465-549317356A54}" dt="2021-03-13T09:48:21.119" v="1125" actId="26606"/>
          <ac:spMkLst>
            <pc:docMk/>
            <pc:sldMk cId="2115749711" sldId="266"/>
            <ac:spMk id="33" creationId="{AA91F649-894C-41F6-A21D-3D1AC558E934}"/>
          </ac:spMkLst>
        </pc:spChg>
        <pc:spChg chg="add del">
          <ac:chgData name="نوال اللهيبي" userId="01c5f1945fc0e746" providerId="LiveId" clId="{5126A4FA-7183-4405-B465-549317356A54}" dt="2021-03-13T09:48:21.119" v="1125" actId="26606"/>
          <ac:spMkLst>
            <pc:docMk/>
            <pc:sldMk cId="2115749711" sldId="266"/>
            <ac:spMk id="34" creationId="{56037404-66BD-46B5-9323-1B531319671A}"/>
          </ac:spMkLst>
        </pc:spChg>
        <pc:spChg chg="add">
          <ac:chgData name="نوال اللهيبي" userId="01c5f1945fc0e746" providerId="LiveId" clId="{5126A4FA-7183-4405-B465-549317356A54}" dt="2021-03-13T09:48:21.119" v="1125" actId="26606"/>
          <ac:spMkLst>
            <pc:docMk/>
            <pc:sldMk cId="2115749711" sldId="266"/>
            <ac:spMk id="39" creationId="{C59AB4C8-9178-4F7A-8404-6890510B5917}"/>
          </ac:spMkLst>
        </pc:spChg>
        <pc:spChg chg="add">
          <ac:chgData name="نوال اللهيبي" userId="01c5f1945fc0e746" providerId="LiveId" clId="{5126A4FA-7183-4405-B465-549317356A54}" dt="2021-03-13T09:48:21.119" v="1125" actId="26606"/>
          <ac:spMkLst>
            <pc:docMk/>
            <pc:sldMk cId="2115749711" sldId="266"/>
            <ac:spMk id="41" creationId="{4CFDFB37-4BC7-42C6-915D-A6609139BFE7}"/>
          </ac:spMkLst>
        </pc:spChg>
        <pc:grpChg chg="add del">
          <ac:chgData name="نوال اللهيبي" userId="01c5f1945fc0e746" providerId="LiveId" clId="{5126A4FA-7183-4405-B465-549317356A54}" dt="2021-03-13T09:47:47.983" v="1119" actId="26606"/>
          <ac:grpSpMkLst>
            <pc:docMk/>
            <pc:sldMk cId="2115749711" sldId="266"/>
            <ac:grpSpMk id="14" creationId="{E9B930FD-8671-4C4C-ADCF-73AC1D0CD417}"/>
          </ac:grpSpMkLst>
        </pc:grpChg>
        <pc:grpChg chg="add del">
          <ac:chgData name="نوال اللهيبي" userId="01c5f1945fc0e746" providerId="LiveId" clId="{5126A4FA-7183-4405-B465-549317356A54}" dt="2021-03-13T09:47:47.983" v="1119" actId="26606"/>
          <ac:grpSpMkLst>
            <pc:docMk/>
            <pc:sldMk cId="2115749711" sldId="266"/>
            <ac:grpSpMk id="20" creationId="{383C2651-AE0C-4AE4-8725-E2F9414FE219}"/>
          </ac:grpSpMkLst>
        </pc:grpChg>
        <pc:picChg chg="add mod modCrop">
          <ac:chgData name="نوال اللهيبي" userId="01c5f1945fc0e746" providerId="LiveId" clId="{5126A4FA-7183-4405-B465-549317356A54}" dt="2021-03-13T10:14:34.285" v="1229" actId="1076"/>
          <ac:picMkLst>
            <pc:docMk/>
            <pc:sldMk cId="2115749711" sldId="266"/>
            <ac:picMk id="5" creationId="{3B24C2F4-BA42-4739-B96A-EE585B74731E}"/>
          </ac:picMkLst>
        </pc:picChg>
        <pc:picChg chg="add del mod ord">
          <ac:chgData name="نوال اللهيبي" userId="01c5f1945fc0e746" providerId="LiveId" clId="{5126A4FA-7183-4405-B465-549317356A54}" dt="2021-03-13T09:49:58.461" v="1147"/>
          <ac:picMkLst>
            <pc:docMk/>
            <pc:sldMk cId="2115749711" sldId="266"/>
            <ac:picMk id="7" creationId="{22F6D9DE-63F3-460E-BB59-AB3A9F769125}"/>
          </ac:picMkLst>
        </pc:picChg>
        <pc:picChg chg="add del mod ord modVis">
          <ac:chgData name="نوال اللهيبي" userId="01c5f1945fc0e746" providerId="LiveId" clId="{5126A4FA-7183-4405-B465-549317356A54}" dt="2021-03-13T10:18:40.149" v="1301"/>
          <ac:picMkLst>
            <pc:docMk/>
            <pc:sldMk cId="2115749711" sldId="266"/>
            <ac:picMk id="9" creationId="{1D4B0180-BA74-41B2-A4D0-30D21A112DF6}"/>
          </ac:picMkLst>
        </pc:picChg>
        <pc:picChg chg="add mod ord modVis">
          <ac:chgData name="نوال اللهيبي" userId="01c5f1945fc0e746" providerId="LiveId" clId="{5126A4FA-7183-4405-B465-549317356A54}" dt="2021-03-14T05:49:37.047" v="2106"/>
          <ac:picMkLst>
            <pc:docMk/>
            <pc:sldMk cId="2115749711" sldId="266"/>
            <ac:picMk id="13" creationId="{A329A039-2A78-4314-B1B5-61FE2FB4CF4A}"/>
          </ac:picMkLst>
        </pc:picChg>
        <pc:picChg chg="add del">
          <ac:chgData name="نوال اللهيبي" userId="01c5f1945fc0e746" providerId="LiveId" clId="{5126A4FA-7183-4405-B465-549317356A54}" dt="2021-03-13T09:48:02.836" v="1121" actId="26606"/>
          <ac:picMkLst>
            <pc:docMk/>
            <pc:sldMk cId="2115749711" sldId="266"/>
            <ac:picMk id="29" creationId="{30F8DA27-CE91-4AEB-B854-6F06B5485E3B}"/>
          </ac:picMkLst>
        </pc:picChg>
        <pc:picChg chg="add del">
          <ac:chgData name="نوال اللهيبي" userId="01c5f1945fc0e746" providerId="LiveId" clId="{5126A4FA-7183-4405-B465-549317356A54}" dt="2021-03-13T09:48:02.836" v="1121" actId="26606"/>
          <ac:picMkLst>
            <pc:docMk/>
            <pc:sldMk cId="2115749711" sldId="266"/>
            <ac:picMk id="30" creationId="{F7AF4E20-3DDE-4998-96BE-44EE182540FB}"/>
          </ac:picMkLst>
        </pc:picChg>
      </pc:sldChg>
      <pc:sldChg chg="addSp delSp modSp add mod modShow">
        <pc:chgData name="نوال اللهيبي" userId="01c5f1945fc0e746" providerId="LiveId" clId="{5126A4FA-7183-4405-B465-549317356A54}" dt="2021-03-14T05:49:37.050" v="2108"/>
        <pc:sldMkLst>
          <pc:docMk/>
          <pc:sldMk cId="2295125847" sldId="267"/>
        </pc:sldMkLst>
        <pc:picChg chg="add mod">
          <ac:chgData name="نوال اللهيبي" userId="01c5f1945fc0e746" providerId="LiveId" clId="{5126A4FA-7183-4405-B465-549317356A54}" dt="2021-03-13T10:12:51.869" v="1213" actId="1076"/>
          <ac:picMkLst>
            <pc:docMk/>
            <pc:sldMk cId="2295125847" sldId="267"/>
            <ac:picMk id="4" creationId="{904E805D-A12D-4175-8D60-E3DAFD5ECCDC}"/>
          </ac:picMkLst>
        </pc:picChg>
        <pc:picChg chg="del">
          <ac:chgData name="نوال اللهيبي" userId="01c5f1945fc0e746" providerId="LiveId" clId="{5126A4FA-7183-4405-B465-549317356A54}" dt="2021-03-13T09:50:16.664" v="1149" actId="478"/>
          <ac:picMkLst>
            <pc:docMk/>
            <pc:sldMk cId="2295125847" sldId="267"/>
            <ac:picMk id="5" creationId="{3B24C2F4-BA42-4739-B96A-EE585B74731E}"/>
          </ac:picMkLst>
        </pc:picChg>
        <pc:picChg chg="mod modVis">
          <ac:chgData name="نوال اللهيبي" userId="01c5f1945fc0e746" providerId="LiveId" clId="{5126A4FA-7183-4405-B465-549317356A54}" dt="2021-03-14T05:49:37.050" v="2108"/>
          <ac:picMkLst>
            <pc:docMk/>
            <pc:sldMk cId="2295125847" sldId="267"/>
            <ac:picMk id="9" creationId="{1D4B0180-BA74-41B2-A4D0-30D21A112DF6}"/>
          </ac:picMkLst>
        </pc:picChg>
      </pc:sldChg>
      <pc:sldChg chg="addSp delSp modSp add mod setBg modShow">
        <pc:chgData name="نوال اللهيبي" userId="01c5f1945fc0e746" providerId="LiveId" clId="{5126A4FA-7183-4405-B465-549317356A54}" dt="2021-03-14T05:49:37.051" v="2110"/>
        <pc:sldMkLst>
          <pc:docMk/>
          <pc:sldMk cId="3004835561" sldId="268"/>
        </pc:sldMkLst>
        <pc:picChg chg="del">
          <ac:chgData name="نوال اللهيبي" userId="01c5f1945fc0e746" providerId="LiveId" clId="{5126A4FA-7183-4405-B465-549317356A54}" dt="2021-03-13T09:54:46.371" v="1156" actId="478"/>
          <ac:picMkLst>
            <pc:docMk/>
            <pc:sldMk cId="3004835561" sldId="268"/>
            <ac:picMk id="4" creationId="{904E805D-A12D-4175-8D60-E3DAFD5ECCDC}"/>
          </ac:picMkLst>
        </pc:picChg>
        <pc:picChg chg="add mod">
          <ac:chgData name="نوال اللهيبي" userId="01c5f1945fc0e746" providerId="LiveId" clId="{5126A4FA-7183-4405-B465-549317356A54}" dt="2021-03-13T09:56:04.815" v="1162"/>
          <ac:picMkLst>
            <pc:docMk/>
            <pc:sldMk cId="3004835561" sldId="268"/>
            <ac:picMk id="5" creationId="{B34D847E-7923-42A1-BD36-B566F820C0EE}"/>
          </ac:picMkLst>
        </pc:picChg>
        <pc:picChg chg="add mod ord modVis">
          <ac:chgData name="نوال اللهيبي" userId="01c5f1945fc0e746" providerId="LiveId" clId="{5126A4FA-7183-4405-B465-549317356A54}" dt="2021-03-14T05:49:37.051" v="2110"/>
          <ac:picMkLst>
            <pc:docMk/>
            <pc:sldMk cId="3004835561" sldId="268"/>
            <ac:picMk id="7" creationId="{683FDD8A-5BCE-45B0-AE74-C329DA6B75A9}"/>
          </ac:picMkLst>
        </pc:picChg>
        <pc:picChg chg="del mod modVis">
          <ac:chgData name="نوال اللهيبي" userId="01c5f1945fc0e746" providerId="LiveId" clId="{5126A4FA-7183-4405-B465-549317356A54}" dt="2021-03-13T10:18:40.178" v="1312"/>
          <ac:picMkLst>
            <pc:docMk/>
            <pc:sldMk cId="3004835561" sldId="268"/>
            <ac:picMk id="9" creationId="{1D4B0180-BA74-41B2-A4D0-30D21A112DF6}"/>
          </ac:picMkLst>
        </pc:picChg>
      </pc:sldChg>
      <pc:sldChg chg="addSp delSp modSp add mod setBg modShow">
        <pc:chgData name="نوال اللهيبي" userId="01c5f1945fc0e746" providerId="LiveId" clId="{5126A4FA-7183-4405-B465-549317356A54}" dt="2021-03-14T05:49:37.052" v="2112"/>
        <pc:sldMkLst>
          <pc:docMk/>
          <pc:sldMk cId="2600405446" sldId="269"/>
        </pc:sldMkLst>
        <pc:picChg chg="add mod">
          <ac:chgData name="نوال اللهيبي" userId="01c5f1945fc0e746" providerId="LiveId" clId="{5126A4FA-7183-4405-B465-549317356A54}" dt="2021-03-13T09:58:48.430" v="1169"/>
          <ac:picMkLst>
            <pc:docMk/>
            <pc:sldMk cId="2600405446" sldId="269"/>
            <ac:picMk id="4" creationId="{3D5E6F85-F5B8-4354-B542-A35A9BC77EA3}"/>
          </ac:picMkLst>
        </pc:picChg>
        <pc:picChg chg="del">
          <ac:chgData name="نوال اللهيبي" userId="01c5f1945fc0e746" providerId="LiveId" clId="{5126A4FA-7183-4405-B465-549317356A54}" dt="2021-03-13T09:57:04.211" v="1164" actId="478"/>
          <ac:picMkLst>
            <pc:docMk/>
            <pc:sldMk cId="2600405446" sldId="269"/>
            <ac:picMk id="5" creationId="{B34D847E-7923-42A1-BD36-B566F820C0EE}"/>
          </ac:picMkLst>
        </pc:picChg>
        <pc:picChg chg="add mod ord modVis">
          <ac:chgData name="نوال اللهيبي" userId="01c5f1945fc0e746" providerId="LiveId" clId="{5126A4FA-7183-4405-B465-549317356A54}" dt="2021-03-14T05:49:37.052" v="2112"/>
          <ac:picMkLst>
            <pc:docMk/>
            <pc:sldMk cId="2600405446" sldId="269"/>
            <ac:picMk id="7" creationId="{0F09AD39-5BE1-440E-8515-12C4F6577935}"/>
          </ac:picMkLst>
        </pc:picChg>
        <pc:picChg chg="del mod modVis">
          <ac:chgData name="نوال اللهيبي" userId="01c5f1945fc0e746" providerId="LiveId" clId="{5126A4FA-7183-4405-B465-549317356A54}" dt="2021-03-13T10:18:40.194" v="1323"/>
          <ac:picMkLst>
            <pc:docMk/>
            <pc:sldMk cId="2600405446" sldId="269"/>
            <ac:picMk id="9" creationId="{1D4B0180-BA74-41B2-A4D0-30D21A112DF6}"/>
          </ac:picMkLst>
        </pc:picChg>
      </pc:sldChg>
      <pc:sldChg chg="addSp delSp modSp add mod modShow">
        <pc:chgData name="نوال اللهيبي" userId="01c5f1945fc0e746" providerId="LiveId" clId="{5126A4FA-7183-4405-B465-549317356A54}" dt="2021-03-14T05:49:37.053" v="2114"/>
        <pc:sldMkLst>
          <pc:docMk/>
          <pc:sldMk cId="573850042" sldId="270"/>
        </pc:sldMkLst>
        <pc:picChg chg="del">
          <ac:chgData name="نوال اللهيبي" userId="01c5f1945fc0e746" providerId="LiveId" clId="{5126A4FA-7183-4405-B465-549317356A54}" dt="2021-03-13T09:59:05.971" v="1171" actId="478"/>
          <ac:picMkLst>
            <pc:docMk/>
            <pc:sldMk cId="573850042" sldId="270"/>
            <ac:picMk id="4" creationId="{3D5E6F85-F5B8-4354-B542-A35A9BC77EA3}"/>
          </ac:picMkLst>
        </pc:picChg>
        <pc:picChg chg="add mod">
          <ac:chgData name="نوال اللهيبي" userId="01c5f1945fc0e746" providerId="LiveId" clId="{5126A4FA-7183-4405-B465-549317356A54}" dt="2021-03-13T10:09:11.843" v="1177" actId="14100"/>
          <ac:picMkLst>
            <pc:docMk/>
            <pc:sldMk cId="573850042" sldId="270"/>
            <ac:picMk id="5" creationId="{729D7D3F-8F1C-4F56-BDCA-82F6CA80C2CF}"/>
          </ac:picMkLst>
        </pc:picChg>
        <pc:picChg chg="mod modVis">
          <ac:chgData name="نوال اللهيبي" userId="01c5f1945fc0e746" providerId="LiveId" clId="{5126A4FA-7183-4405-B465-549317356A54}" dt="2021-03-14T05:49:37.053" v="2114"/>
          <ac:picMkLst>
            <pc:docMk/>
            <pc:sldMk cId="573850042" sldId="270"/>
            <ac:picMk id="9" creationId="{1D4B0180-BA74-41B2-A4D0-30D21A112DF6}"/>
          </ac:picMkLst>
        </pc:picChg>
      </pc:sldChg>
      <pc:sldChg chg="addSp delSp modSp add del mod ord">
        <pc:chgData name="نوال اللهيبي" userId="01c5f1945fc0e746" providerId="LiveId" clId="{5126A4FA-7183-4405-B465-549317356A54}" dt="2021-03-13T10:15:36.075" v="1241" actId="47"/>
        <pc:sldMkLst>
          <pc:docMk/>
          <pc:sldMk cId="1940164494" sldId="271"/>
        </pc:sldMkLst>
        <pc:spChg chg="add mod">
          <ac:chgData name="نوال اللهيبي" userId="01c5f1945fc0e746" providerId="LiveId" clId="{5126A4FA-7183-4405-B465-549317356A54}" dt="2021-03-13T10:15:07.492" v="1236" actId="27636"/>
          <ac:spMkLst>
            <pc:docMk/>
            <pc:sldMk cId="1940164494" sldId="271"/>
            <ac:spMk id="13" creationId="{72AFF0C3-96E4-49B4-B34B-3C54969C15B5}"/>
          </ac:spMkLst>
        </pc:spChg>
        <pc:spChg chg="del mod">
          <ac:chgData name="نوال اللهيبي" userId="01c5f1945fc0e746" providerId="LiveId" clId="{5126A4FA-7183-4405-B465-549317356A54}" dt="2021-03-13T10:14:53.854" v="1232" actId="478"/>
          <ac:spMkLst>
            <pc:docMk/>
            <pc:sldMk cId="1940164494" sldId="271"/>
            <ac:spMk id="17" creationId="{99AEF387-959F-411F-8225-2438B01D7B9F}"/>
          </ac:spMkLst>
        </pc:spChg>
        <pc:picChg chg="add mod">
          <ac:chgData name="نوال اللهيبي" userId="01c5f1945fc0e746" providerId="LiveId" clId="{5126A4FA-7183-4405-B465-549317356A54}" dt="2021-03-13T10:15:12.101" v="1237" actId="14100"/>
          <ac:picMkLst>
            <pc:docMk/>
            <pc:sldMk cId="1940164494" sldId="271"/>
            <ac:picMk id="14" creationId="{DC90E986-EA75-4A6A-9BEF-D95BB0E59E02}"/>
          </ac:picMkLst>
        </pc:picChg>
        <pc:picChg chg="add mod">
          <ac:chgData name="نوال اللهيبي" userId="01c5f1945fc0e746" providerId="LiveId" clId="{5126A4FA-7183-4405-B465-549317356A54}" dt="2021-03-13T10:15:07.414" v="1235" actId="14100"/>
          <ac:picMkLst>
            <pc:docMk/>
            <pc:sldMk cId="1940164494" sldId="271"/>
            <ac:picMk id="15" creationId="{76344AEE-C7C8-4712-985A-D4349C1907BA}"/>
          </ac:picMkLst>
        </pc:picChg>
        <pc:picChg chg="del">
          <ac:chgData name="نوال اللهيبي" userId="01c5f1945fc0e746" providerId="LiveId" clId="{5126A4FA-7183-4405-B465-549317356A54}" dt="2021-03-13T10:14:56.243" v="1233" actId="478"/>
          <ac:picMkLst>
            <pc:docMk/>
            <pc:sldMk cId="1940164494" sldId="271"/>
            <ac:picMk id="18" creationId="{C2CED32B-3AFB-4BFA-94DF-8CE793495EEA}"/>
          </ac:picMkLst>
        </pc:picChg>
        <pc:picChg chg="del">
          <ac:chgData name="نوال اللهيبي" userId="01c5f1945fc0e746" providerId="LiveId" clId="{5126A4FA-7183-4405-B465-549317356A54}" dt="2021-03-13T10:14:50.231" v="1230" actId="478"/>
          <ac:picMkLst>
            <pc:docMk/>
            <pc:sldMk cId="1940164494" sldId="271"/>
            <ac:picMk id="19" creationId="{CD863F06-B314-4D3A-A028-CCAAC253F73A}"/>
          </ac:picMkLst>
        </pc:picChg>
      </pc:sldChg>
      <pc:sldChg chg="addSp delSp modSp add mod delAnim modAnim">
        <pc:chgData name="نوال اللهيبي" userId="01c5f1945fc0e746" providerId="LiveId" clId="{5126A4FA-7183-4405-B465-549317356A54}" dt="2021-03-13T10:34:45.556" v="1478"/>
        <pc:sldMkLst>
          <pc:docMk/>
          <pc:sldMk cId="2554789070" sldId="271"/>
        </pc:sldMkLst>
        <pc:spChg chg="del mod">
          <ac:chgData name="نوال اللهيبي" userId="01c5f1945fc0e746" providerId="LiveId" clId="{5126A4FA-7183-4405-B465-549317356A54}" dt="2021-03-13T10:30:39.056" v="1449" actId="478"/>
          <ac:spMkLst>
            <pc:docMk/>
            <pc:sldMk cId="2554789070" sldId="271"/>
            <ac:spMk id="8" creationId="{8B5BE8BB-28A2-444F-8C6A-F7CD4E73B17C}"/>
          </ac:spMkLst>
        </pc:spChg>
        <pc:spChg chg="mod">
          <ac:chgData name="نوال اللهيبي" userId="01c5f1945fc0e746" providerId="LiveId" clId="{5126A4FA-7183-4405-B465-549317356A54}" dt="2021-03-13T10:31:00.650" v="1466" actId="20577"/>
          <ac:spMkLst>
            <pc:docMk/>
            <pc:sldMk cId="2554789070" sldId="271"/>
            <ac:spMk id="11" creationId="{9FAD05BC-2CE0-44D5-AB22-1586F134A939}"/>
          </ac:spMkLst>
        </pc:spChg>
        <pc:picChg chg="del">
          <ac:chgData name="نوال اللهيبي" userId="01c5f1945fc0e746" providerId="LiveId" clId="{5126A4FA-7183-4405-B465-549317356A54}" dt="2021-03-13T10:30:40.987" v="1450" actId="478"/>
          <ac:picMkLst>
            <pc:docMk/>
            <pc:sldMk cId="2554789070" sldId="271"/>
            <ac:picMk id="3" creationId="{D78C5C1B-7CAB-4658-8F8C-C9087B2CEA35}"/>
          </ac:picMkLst>
        </pc:picChg>
        <pc:picChg chg="add mod">
          <ac:chgData name="نوال اللهيبي" userId="01c5f1945fc0e746" providerId="LiveId" clId="{5126A4FA-7183-4405-B465-549317356A54}" dt="2021-03-13T10:33:46.438" v="1473" actId="14100"/>
          <ac:picMkLst>
            <pc:docMk/>
            <pc:sldMk cId="2554789070" sldId="271"/>
            <ac:picMk id="4" creationId="{3A592258-51B5-47F1-AA7C-432DF4F8ADED}"/>
          </ac:picMkLst>
        </pc:picChg>
        <pc:picChg chg="del">
          <ac:chgData name="نوال اللهيبي" userId="01c5f1945fc0e746" providerId="LiveId" clId="{5126A4FA-7183-4405-B465-549317356A54}" dt="2021-03-13T10:30:33.764" v="1447" actId="478"/>
          <ac:picMkLst>
            <pc:docMk/>
            <pc:sldMk cId="2554789070" sldId="271"/>
            <ac:picMk id="7" creationId="{40E9F3E8-31C4-450B-BE8D-29C75845D915}"/>
          </ac:picMkLst>
        </pc:picChg>
        <pc:picChg chg="add mod">
          <ac:chgData name="نوال اللهيبي" userId="01c5f1945fc0e746" providerId="LiveId" clId="{5126A4FA-7183-4405-B465-549317356A54}" dt="2021-03-13T10:34:35.740" v="1477" actId="1076"/>
          <ac:picMkLst>
            <pc:docMk/>
            <pc:sldMk cId="2554789070" sldId="271"/>
            <ac:picMk id="13" creationId="{E838AA82-1770-4EB4-9675-E939ADC61336}"/>
          </ac:picMkLst>
        </pc:picChg>
      </pc:sldChg>
      <pc:sldChg chg="modSp add del mod ord modTransition">
        <pc:chgData name="نوال اللهيبي" userId="01c5f1945fc0e746" providerId="LiveId" clId="{5126A4FA-7183-4405-B465-549317356A54}" dt="2021-03-13T10:18:40.465" v="1327" actId="2696"/>
        <pc:sldMkLst>
          <pc:docMk/>
          <pc:sldMk cId="4238707913" sldId="271"/>
        </pc:sldMkLst>
        <pc:picChg chg="mod">
          <ac:chgData name="نوال اللهيبي" userId="01c5f1945fc0e746" providerId="LiveId" clId="{5126A4FA-7183-4405-B465-549317356A54}" dt="2021-03-13T10:17:47.228" v="1281"/>
          <ac:picMkLst>
            <pc:docMk/>
            <pc:sldMk cId="4238707913" sldId="271"/>
            <ac:picMk id="13" creationId="{2741CE7F-5BFD-4684-8F52-ED7270585C2F}"/>
          </ac:picMkLst>
        </pc:picChg>
        <pc:picChg chg="mod">
          <ac:chgData name="نوال اللهيبي" userId="01c5f1945fc0e746" providerId="LiveId" clId="{5126A4FA-7183-4405-B465-549317356A54}" dt="2021-03-13T10:17:47.254" v="1283"/>
          <ac:picMkLst>
            <pc:docMk/>
            <pc:sldMk cId="4238707913" sldId="271"/>
            <ac:picMk id="14" creationId="{503F3CA2-F257-4F7F-BAB6-808648239141}"/>
          </ac:picMkLst>
        </pc:picChg>
      </pc:sldChg>
      <pc:sldChg chg="addSp delSp modSp add mod delAnim">
        <pc:chgData name="نوال اللهيبي" userId="01c5f1945fc0e746" providerId="LiveId" clId="{5126A4FA-7183-4405-B465-549317356A54}" dt="2021-03-13T10:36:09.252" v="1484"/>
        <pc:sldMkLst>
          <pc:docMk/>
          <pc:sldMk cId="1013679522" sldId="272"/>
        </pc:sldMkLst>
        <pc:picChg chg="add mod">
          <ac:chgData name="نوال اللهيبي" userId="01c5f1945fc0e746" providerId="LiveId" clId="{5126A4FA-7183-4405-B465-549317356A54}" dt="2021-03-13T10:36:09.252" v="1484"/>
          <ac:picMkLst>
            <pc:docMk/>
            <pc:sldMk cId="1013679522" sldId="272"/>
            <ac:picMk id="3" creationId="{E46B166C-221C-4708-810B-5AB4DD8C7FBE}"/>
          </ac:picMkLst>
        </pc:picChg>
        <pc:picChg chg="del">
          <ac:chgData name="نوال اللهيبي" userId="01c5f1945fc0e746" providerId="LiveId" clId="{5126A4FA-7183-4405-B465-549317356A54}" dt="2021-03-13T10:34:57.101" v="1481" actId="478"/>
          <ac:picMkLst>
            <pc:docMk/>
            <pc:sldMk cId="1013679522" sldId="272"/>
            <ac:picMk id="4" creationId="{3A592258-51B5-47F1-AA7C-432DF4F8ADED}"/>
          </ac:picMkLst>
        </pc:picChg>
        <pc:picChg chg="del">
          <ac:chgData name="نوال اللهيبي" userId="01c5f1945fc0e746" providerId="LiveId" clId="{5126A4FA-7183-4405-B465-549317356A54}" dt="2021-03-13T10:34:54.813" v="1480" actId="478"/>
          <ac:picMkLst>
            <pc:docMk/>
            <pc:sldMk cId="1013679522" sldId="272"/>
            <ac:picMk id="13" creationId="{E838AA82-1770-4EB4-9675-E939ADC61336}"/>
          </ac:picMkLst>
        </pc:picChg>
      </pc:sldChg>
      <pc:sldChg chg="addSp delSp modSp add mod">
        <pc:chgData name="نوال اللهيبي" userId="01c5f1945fc0e746" providerId="LiveId" clId="{5126A4FA-7183-4405-B465-549317356A54}" dt="2021-03-14T05:50:49.536" v="2153" actId="1076"/>
        <pc:sldMkLst>
          <pc:docMk/>
          <pc:sldMk cId="183192513" sldId="273"/>
        </pc:sldMkLst>
        <pc:spChg chg="mod">
          <ac:chgData name="نوال اللهيبي" userId="01c5f1945fc0e746" providerId="LiveId" clId="{5126A4FA-7183-4405-B465-549317356A54}" dt="2021-03-13T10:36:39.409" v="1493" actId="20577"/>
          <ac:spMkLst>
            <pc:docMk/>
            <pc:sldMk cId="183192513" sldId="273"/>
            <ac:spMk id="11" creationId="{9FAD05BC-2CE0-44D5-AB22-1586F134A939}"/>
          </ac:spMkLst>
        </pc:spChg>
        <pc:graphicFrameChg chg="add mod modGraphic">
          <ac:chgData name="نوال اللهيبي" userId="01c5f1945fc0e746" providerId="LiveId" clId="{5126A4FA-7183-4405-B465-549317356A54}" dt="2021-03-14T05:50:49.536" v="2153" actId="1076"/>
          <ac:graphicFrameMkLst>
            <pc:docMk/>
            <pc:sldMk cId="183192513" sldId="273"/>
            <ac:graphicFrameMk id="3" creationId="{2B155A36-C76D-477F-96DC-F8C2E87B9ED1}"/>
          </ac:graphicFrameMkLst>
        </pc:graphicFrameChg>
        <pc:picChg chg="del">
          <ac:chgData name="نوال اللهيبي" userId="01c5f1945fc0e746" providerId="LiveId" clId="{5126A4FA-7183-4405-B465-549317356A54}" dt="2021-03-13T10:36:41.948" v="1494" actId="478"/>
          <ac:picMkLst>
            <pc:docMk/>
            <pc:sldMk cId="183192513" sldId="273"/>
            <ac:picMk id="3" creationId="{E46B166C-221C-4708-810B-5AB4DD8C7FBE}"/>
          </ac:picMkLst>
        </pc:picChg>
        <pc:picChg chg="add mod">
          <ac:chgData name="نوال اللهيبي" userId="01c5f1945fc0e746" providerId="LiveId" clId="{5126A4FA-7183-4405-B465-549317356A54}" dt="2021-03-13T10:37:36.519" v="1498"/>
          <ac:picMkLst>
            <pc:docMk/>
            <pc:sldMk cId="183192513" sldId="273"/>
            <ac:picMk id="4" creationId="{D7B9A840-C217-40F8-85D1-285BEA117896}"/>
          </ac:picMkLst>
        </pc:picChg>
      </pc:sldChg>
      <pc:sldChg chg="addSp delSp modSp add mod">
        <pc:chgData name="نوال اللهيبي" userId="01c5f1945fc0e746" providerId="LiveId" clId="{5126A4FA-7183-4405-B465-549317356A54}" dt="2021-03-14T05:50:59.631" v="2155"/>
        <pc:sldMkLst>
          <pc:docMk/>
          <pc:sldMk cId="689846879" sldId="274"/>
        </pc:sldMkLst>
        <pc:spChg chg="mod">
          <ac:chgData name="نوال اللهيبي" userId="01c5f1945fc0e746" providerId="LiveId" clId="{5126A4FA-7183-4405-B465-549317356A54}" dt="2021-03-13T10:38:53.338" v="1500" actId="1076"/>
          <ac:spMkLst>
            <pc:docMk/>
            <pc:sldMk cId="689846879" sldId="274"/>
            <ac:spMk id="5" creationId="{652A5FDB-3FE1-4122-83F7-503A918DBD01}"/>
          </ac:spMkLst>
        </pc:spChg>
        <pc:graphicFrameChg chg="add mod">
          <ac:chgData name="نوال اللهيبي" userId="01c5f1945fc0e746" providerId="LiveId" clId="{5126A4FA-7183-4405-B465-549317356A54}" dt="2021-03-14T05:50:59.631" v="2155"/>
          <ac:graphicFrameMkLst>
            <pc:docMk/>
            <pc:sldMk cId="689846879" sldId="274"/>
            <ac:graphicFrameMk id="12" creationId="{A1BD7CDA-7E21-429B-AF28-8D9094C9509B}"/>
          </ac:graphicFrameMkLst>
        </pc:graphicFrameChg>
        <pc:picChg chg="add mod">
          <ac:chgData name="نوال اللهيبي" userId="01c5f1945fc0e746" providerId="LiveId" clId="{5126A4FA-7183-4405-B465-549317356A54}" dt="2021-03-13T10:39:08.465" v="1505"/>
          <ac:picMkLst>
            <pc:docMk/>
            <pc:sldMk cId="689846879" sldId="274"/>
            <ac:picMk id="3" creationId="{910F598D-CE7A-4A74-991D-E849804EEC84}"/>
          </ac:picMkLst>
        </pc:picChg>
        <pc:picChg chg="del">
          <ac:chgData name="نوال اللهيبي" userId="01c5f1945fc0e746" providerId="LiveId" clId="{5126A4FA-7183-4405-B465-549317356A54}" dt="2021-03-13T10:38:55.617" v="1501" actId="478"/>
          <ac:picMkLst>
            <pc:docMk/>
            <pc:sldMk cId="689846879" sldId="274"/>
            <ac:picMk id="4" creationId="{D7B9A840-C217-40F8-85D1-285BEA117896}"/>
          </ac:picMkLst>
        </pc:picChg>
      </pc:sldChg>
      <pc:sldChg chg="addSp delSp modSp add mod">
        <pc:chgData name="نوال اللهيبي" userId="01c5f1945fc0e746" providerId="LiveId" clId="{5126A4FA-7183-4405-B465-549317356A54}" dt="2021-03-14T05:49:37.055" v="2116"/>
        <pc:sldMkLst>
          <pc:docMk/>
          <pc:sldMk cId="1973147688" sldId="275"/>
        </pc:sldMkLst>
        <pc:spChg chg="mod">
          <ac:chgData name="نوال اللهيبي" userId="01c5f1945fc0e746" providerId="LiveId" clId="{5126A4FA-7183-4405-B465-549317356A54}" dt="2021-03-13T10:39:29.045" v="1522" actId="20577"/>
          <ac:spMkLst>
            <pc:docMk/>
            <pc:sldMk cId="1973147688" sldId="275"/>
            <ac:spMk id="11" creationId="{9FAD05BC-2CE0-44D5-AB22-1586F134A939}"/>
          </ac:spMkLst>
        </pc:spChg>
        <pc:picChg chg="del">
          <ac:chgData name="نوال اللهيبي" userId="01c5f1945fc0e746" providerId="LiveId" clId="{5126A4FA-7183-4405-B465-549317356A54}" dt="2021-03-13T10:39:31.437" v="1523" actId="478"/>
          <ac:picMkLst>
            <pc:docMk/>
            <pc:sldMk cId="1973147688" sldId="275"/>
            <ac:picMk id="3" creationId="{910F598D-CE7A-4A74-991D-E849804EEC84}"/>
          </ac:picMkLst>
        </pc:picChg>
        <pc:picChg chg="add mod">
          <ac:chgData name="نوال اللهيبي" userId="01c5f1945fc0e746" providerId="LiveId" clId="{5126A4FA-7183-4405-B465-549317356A54}" dt="2021-03-13T10:41:43.749" v="1527"/>
          <ac:picMkLst>
            <pc:docMk/>
            <pc:sldMk cId="1973147688" sldId="275"/>
            <ac:picMk id="4" creationId="{520327EF-07A2-4033-BF1A-BE324597EB8F}"/>
          </ac:picMkLst>
        </pc:picChg>
        <pc:picChg chg="add del mod ord">
          <ac:chgData name="نوال اللهيبي" userId="01c5f1945fc0e746" providerId="LiveId" clId="{5126A4FA-7183-4405-B465-549317356A54}" dt="2021-03-13T10:41:59.931" v="1541"/>
          <ac:picMkLst>
            <pc:docMk/>
            <pc:sldMk cId="1973147688" sldId="275"/>
            <ac:picMk id="8" creationId="{F510A488-70EE-40B0-A29E-52BC33E2E278}"/>
          </ac:picMkLst>
        </pc:picChg>
        <pc:picChg chg="add del mod ord">
          <ac:chgData name="نوال اللهيبي" userId="01c5f1945fc0e746" providerId="LiveId" clId="{5126A4FA-7183-4405-B465-549317356A54}" dt="2021-03-13T11:36:22.729" v="1548"/>
          <ac:picMkLst>
            <pc:docMk/>
            <pc:sldMk cId="1973147688" sldId="275"/>
            <ac:picMk id="13" creationId="{8D8C3B68-F77B-464E-B18A-E0510E12DDA0}"/>
          </ac:picMkLst>
        </pc:picChg>
        <pc:picChg chg="add del mod ord">
          <ac:chgData name="نوال اللهيبي" userId="01c5f1945fc0e746" providerId="LiveId" clId="{5126A4FA-7183-4405-B465-549317356A54}" dt="2021-03-13T11:36:22.879" v="1562"/>
          <ac:picMkLst>
            <pc:docMk/>
            <pc:sldMk cId="1973147688" sldId="275"/>
            <ac:picMk id="15" creationId="{F8C4EE4B-8A7D-4A54-BCA9-B309046EFBF0}"/>
          </ac:picMkLst>
        </pc:picChg>
        <pc:picChg chg="add mod ord modVis">
          <ac:chgData name="نوال اللهيبي" userId="01c5f1945fc0e746" providerId="LiveId" clId="{5126A4FA-7183-4405-B465-549317356A54}" dt="2021-03-14T05:49:37.055" v="2116"/>
          <ac:picMkLst>
            <pc:docMk/>
            <pc:sldMk cId="1973147688" sldId="275"/>
            <ac:picMk id="17" creationId="{16C8DA7A-2A50-4E72-A2C2-89989CC095A2}"/>
          </ac:picMkLst>
        </pc:picChg>
      </pc:sldChg>
      <pc:sldChg chg="addSp delSp modSp add mod">
        <pc:chgData name="نوال اللهيبي" userId="01c5f1945fc0e746" providerId="LiveId" clId="{5126A4FA-7183-4405-B465-549317356A54}" dt="2021-03-14T05:49:37.059" v="2120"/>
        <pc:sldMkLst>
          <pc:docMk/>
          <pc:sldMk cId="2085121931" sldId="276"/>
        </pc:sldMkLst>
        <pc:picChg chg="del mod">
          <ac:chgData name="نوال اللهيبي" userId="01c5f1945fc0e746" providerId="LiveId" clId="{5126A4FA-7183-4405-B465-549317356A54}" dt="2021-03-13T11:37:12.597" v="1574" actId="478"/>
          <ac:picMkLst>
            <pc:docMk/>
            <pc:sldMk cId="2085121931" sldId="276"/>
            <ac:picMk id="3" creationId="{DB57EB53-C978-492A-8C14-86172D065F37}"/>
          </ac:picMkLst>
        </pc:picChg>
        <pc:picChg chg="add mod">
          <ac:chgData name="نوال اللهيبي" userId="01c5f1945fc0e746" providerId="LiveId" clId="{5126A4FA-7183-4405-B465-549317356A54}" dt="2021-03-13T11:39:10.001" v="1578"/>
          <ac:picMkLst>
            <pc:docMk/>
            <pc:sldMk cId="2085121931" sldId="276"/>
            <ac:picMk id="4" creationId="{C92E3CD0-3CEE-428E-BF20-6D80D561141D}"/>
          </ac:picMkLst>
        </pc:picChg>
        <pc:picChg chg="del">
          <ac:chgData name="نوال اللهيبي" userId="01c5f1945fc0e746" providerId="LiveId" clId="{5126A4FA-7183-4405-B465-549317356A54}" dt="2021-03-13T11:39:25.857" v="1580"/>
          <ac:picMkLst>
            <pc:docMk/>
            <pc:sldMk cId="2085121931" sldId="276"/>
            <ac:picMk id="7" creationId="{B481992F-484B-404F-BC31-C27883EA4BC0}"/>
          </ac:picMkLst>
        </pc:picChg>
        <pc:picChg chg="add del mod ord">
          <ac:chgData name="نوال اللهيبي" userId="01c5f1945fc0e746" providerId="LiveId" clId="{5126A4FA-7183-4405-B465-549317356A54}" dt="2021-03-13T11:39:25.971" v="1594"/>
          <ac:picMkLst>
            <pc:docMk/>
            <pc:sldMk cId="2085121931" sldId="276"/>
            <ac:picMk id="12" creationId="{902704CB-7444-4E25-A004-DC143B33AB73}"/>
          </ac:picMkLst>
        </pc:picChg>
        <pc:picChg chg="add mod ord modVis">
          <ac:chgData name="نوال اللهيبي" userId="01c5f1945fc0e746" providerId="LiveId" clId="{5126A4FA-7183-4405-B465-549317356A54}" dt="2021-03-14T05:49:37.059" v="2120"/>
          <ac:picMkLst>
            <pc:docMk/>
            <pc:sldMk cId="2085121931" sldId="276"/>
            <ac:picMk id="14" creationId="{E1DBC09A-7470-419C-AE95-3AC6B630FAAA}"/>
          </ac:picMkLst>
        </pc:picChg>
      </pc:sldChg>
      <pc:sldChg chg="add">
        <pc:chgData name="نوال اللهيبي" userId="01c5f1945fc0e746" providerId="LiveId" clId="{5126A4FA-7183-4405-B465-549317356A54}" dt="2021-03-13T11:53:36.710" v="1764"/>
        <pc:sldMkLst>
          <pc:docMk/>
          <pc:sldMk cId="880222450" sldId="277"/>
        </pc:sldMkLst>
      </pc:sldChg>
      <pc:sldChg chg="add del">
        <pc:chgData name="نوال اللهيبي" userId="01c5f1945fc0e746" providerId="LiveId" clId="{5126A4FA-7183-4405-B465-549317356A54}" dt="2021-03-13T11:53:52.715" v="1765" actId="47"/>
        <pc:sldMkLst>
          <pc:docMk/>
          <pc:sldMk cId="1473704519" sldId="278"/>
        </pc:sldMkLst>
      </pc:sldChg>
      <pc:sldChg chg="add del">
        <pc:chgData name="نوال اللهيبي" userId="01c5f1945fc0e746" providerId="LiveId" clId="{5126A4FA-7183-4405-B465-549317356A54}" dt="2021-03-13T11:53:55.851" v="1766" actId="47"/>
        <pc:sldMkLst>
          <pc:docMk/>
          <pc:sldMk cId="649581525" sldId="279"/>
        </pc:sldMkLst>
      </pc:sldChg>
      <pc:sldChg chg="add del">
        <pc:chgData name="نوال اللهيبي" userId="01c5f1945fc0e746" providerId="LiveId" clId="{5126A4FA-7183-4405-B465-549317356A54}" dt="2021-03-13T11:53:57.585" v="1767" actId="47"/>
        <pc:sldMkLst>
          <pc:docMk/>
          <pc:sldMk cId="1622988040" sldId="280"/>
        </pc:sldMkLst>
      </pc:sldChg>
      <pc:sldChg chg="add del">
        <pc:chgData name="نوال اللهيبي" userId="01c5f1945fc0e746" providerId="LiveId" clId="{5126A4FA-7183-4405-B465-549317356A54}" dt="2021-03-13T11:53:58.986" v="1768" actId="47"/>
        <pc:sldMkLst>
          <pc:docMk/>
          <pc:sldMk cId="1049256474" sldId="281"/>
        </pc:sldMkLst>
      </pc:sldChg>
      <pc:sldChg chg="add del">
        <pc:chgData name="نوال اللهيبي" userId="01c5f1945fc0e746" providerId="LiveId" clId="{5126A4FA-7183-4405-B465-549317356A54}" dt="2021-03-13T11:54:00.811" v="1769" actId="47"/>
        <pc:sldMkLst>
          <pc:docMk/>
          <pc:sldMk cId="1411404541" sldId="282"/>
        </pc:sldMkLst>
      </pc:sldChg>
      <pc:sldChg chg="add">
        <pc:chgData name="نوال اللهيبي" userId="01c5f1945fc0e746" providerId="LiveId" clId="{5126A4FA-7183-4405-B465-549317356A54}" dt="2021-03-13T11:53:36.710" v="1764"/>
        <pc:sldMkLst>
          <pc:docMk/>
          <pc:sldMk cId="1755787759" sldId="283"/>
        </pc:sldMkLst>
      </pc:sldChg>
      <pc:sldChg chg="addSp delSp modSp add mod">
        <pc:chgData name="نوال اللهيبي" userId="01c5f1945fc0e746" providerId="LiveId" clId="{5126A4FA-7183-4405-B465-549317356A54}" dt="2021-03-13T12:03:36.472" v="1866" actId="478"/>
        <pc:sldMkLst>
          <pc:docMk/>
          <pc:sldMk cId="372939836" sldId="284"/>
        </pc:sldMkLst>
        <pc:graphicFrameChg chg="del">
          <ac:chgData name="نوال اللهيبي" userId="01c5f1945fc0e746" providerId="LiveId" clId="{5126A4FA-7183-4405-B465-549317356A54}" dt="2021-03-13T12:03:31.641" v="1864" actId="478"/>
          <ac:graphicFrameMkLst>
            <pc:docMk/>
            <pc:sldMk cId="372939836" sldId="284"/>
            <ac:graphicFrameMk id="3" creationId="{66724B0D-9D2A-4441-A981-DA1A741E3071}"/>
          </ac:graphicFrameMkLst>
        </pc:graphicFrameChg>
        <pc:graphicFrameChg chg="add mod modGraphic">
          <ac:chgData name="نوال اللهيبي" userId="01c5f1945fc0e746" providerId="LiveId" clId="{5126A4FA-7183-4405-B465-549317356A54}" dt="2021-03-13T12:03:25.306" v="1861" actId="1076"/>
          <ac:graphicFrameMkLst>
            <pc:docMk/>
            <pc:sldMk cId="372939836" sldId="284"/>
            <ac:graphicFrameMk id="4" creationId="{A8C40342-DD50-4101-A817-BAF4D5150852}"/>
          </ac:graphicFrameMkLst>
        </pc:graphicFrameChg>
        <pc:graphicFrameChg chg="del">
          <ac:chgData name="نوال اللهيبي" userId="01c5f1945fc0e746" providerId="LiveId" clId="{5126A4FA-7183-4405-B465-549317356A54}" dt="2021-03-13T12:03:36.472" v="1866" actId="478"/>
          <ac:graphicFrameMkLst>
            <pc:docMk/>
            <pc:sldMk cId="372939836" sldId="284"/>
            <ac:graphicFrameMk id="7" creationId="{910627CD-E1BA-43AC-877B-A36D01379351}"/>
          </ac:graphicFrameMkLst>
        </pc:graphicFrameChg>
        <pc:graphicFrameChg chg="del">
          <ac:chgData name="نوال اللهيبي" userId="01c5f1945fc0e746" providerId="LiveId" clId="{5126A4FA-7183-4405-B465-549317356A54}" dt="2021-03-13T12:03:29.730" v="1863" actId="478"/>
          <ac:graphicFrameMkLst>
            <pc:docMk/>
            <pc:sldMk cId="372939836" sldId="284"/>
            <ac:graphicFrameMk id="9" creationId="{7E8B2CE0-C985-41DB-96CC-2615BC52DB3A}"/>
          </ac:graphicFrameMkLst>
        </pc:graphicFrameChg>
        <pc:graphicFrameChg chg="del">
          <ac:chgData name="نوال اللهيبي" userId="01c5f1945fc0e746" providerId="LiveId" clId="{5126A4FA-7183-4405-B465-549317356A54}" dt="2021-03-13T12:03:27.924" v="1862" actId="478"/>
          <ac:graphicFrameMkLst>
            <pc:docMk/>
            <pc:sldMk cId="372939836" sldId="284"/>
            <ac:graphicFrameMk id="17" creationId="{ADF7C87E-B514-48DE-B2F7-C2E0D9C2148E}"/>
          </ac:graphicFrameMkLst>
        </pc:graphicFrameChg>
        <pc:graphicFrameChg chg="del">
          <ac:chgData name="نوال اللهيبي" userId="01c5f1945fc0e746" providerId="LiveId" clId="{5126A4FA-7183-4405-B465-549317356A54}" dt="2021-03-13T12:03:33.740" v="1865" actId="478"/>
          <ac:graphicFrameMkLst>
            <pc:docMk/>
            <pc:sldMk cId="372939836" sldId="284"/>
            <ac:graphicFrameMk id="19" creationId="{C3BC9B26-4DD4-43BB-97FA-DE7FAD49C16D}"/>
          </ac:graphicFrameMkLst>
        </pc:graphicFrameChg>
      </pc:sldChg>
      <pc:sldChg chg="add del">
        <pc:chgData name="نوال اللهيبي" userId="01c5f1945fc0e746" providerId="LiveId" clId="{5126A4FA-7183-4405-B465-549317356A54}" dt="2021-03-13T11:54:24.277" v="1770" actId="47"/>
        <pc:sldMkLst>
          <pc:docMk/>
          <pc:sldMk cId="2184915443" sldId="285"/>
        </pc:sldMkLst>
      </pc:sldChg>
      <pc:sldChg chg="addSp delSp modSp add mod delAnim">
        <pc:chgData name="نوال اللهيبي" userId="01c5f1945fc0e746" providerId="LiveId" clId="{5126A4FA-7183-4405-B465-549317356A54}" dt="2021-03-13T11:55:33.130" v="1781" actId="1440"/>
        <pc:sldMkLst>
          <pc:docMk/>
          <pc:sldMk cId="1452836859" sldId="286"/>
        </pc:sldMkLst>
        <pc:picChg chg="add mod">
          <ac:chgData name="نوال اللهيبي" userId="01c5f1945fc0e746" providerId="LiveId" clId="{5126A4FA-7183-4405-B465-549317356A54}" dt="2021-03-13T11:55:33.130" v="1781" actId="1440"/>
          <ac:picMkLst>
            <pc:docMk/>
            <pc:sldMk cId="1452836859" sldId="286"/>
            <ac:picMk id="3" creationId="{8A33CD12-9C69-4913-9CC9-9F45988249F0}"/>
          </ac:picMkLst>
        </pc:picChg>
        <pc:picChg chg="del">
          <ac:chgData name="نوال اللهيبي" userId="01c5f1945fc0e746" providerId="LiveId" clId="{5126A4FA-7183-4405-B465-549317356A54}" dt="2021-03-13T11:54:29.315" v="1772" actId="478"/>
          <ac:picMkLst>
            <pc:docMk/>
            <pc:sldMk cId="1452836859" sldId="286"/>
            <ac:picMk id="4" creationId="{3A592258-51B5-47F1-AA7C-432DF4F8ADED}"/>
          </ac:picMkLst>
        </pc:picChg>
        <pc:picChg chg="del">
          <ac:chgData name="نوال اللهيبي" userId="01c5f1945fc0e746" providerId="LiveId" clId="{5126A4FA-7183-4405-B465-549317356A54}" dt="2021-03-13T11:54:27.506" v="1771" actId="478"/>
          <ac:picMkLst>
            <pc:docMk/>
            <pc:sldMk cId="1452836859" sldId="286"/>
            <ac:picMk id="13" creationId="{E838AA82-1770-4EB4-9675-E939ADC61336}"/>
          </ac:picMkLst>
        </pc:picChg>
      </pc:sldChg>
      <pc:sldChg chg="add del">
        <pc:chgData name="نوال اللهيبي" userId="01c5f1945fc0e746" providerId="LiveId" clId="{5126A4FA-7183-4405-B465-549317356A54}" dt="2021-03-13T11:55:52.795" v="1782" actId="47"/>
        <pc:sldMkLst>
          <pc:docMk/>
          <pc:sldMk cId="470882383" sldId="287"/>
        </pc:sldMkLst>
      </pc:sldChg>
      <pc:sldChg chg="addSp delSp modSp add mod">
        <pc:chgData name="نوال اللهيبي" userId="01c5f1945fc0e746" providerId="LiveId" clId="{5126A4FA-7183-4405-B465-549317356A54}" dt="2021-03-14T05:51:49.731" v="2159" actId="1076"/>
        <pc:sldMkLst>
          <pc:docMk/>
          <pc:sldMk cId="1504176762" sldId="288"/>
        </pc:sldMkLst>
        <pc:graphicFrameChg chg="add mod modGraphic">
          <ac:chgData name="نوال اللهيبي" userId="01c5f1945fc0e746" providerId="LiveId" clId="{5126A4FA-7183-4405-B465-549317356A54}" dt="2021-03-13T12:00:34.250" v="1819" actId="1076"/>
          <ac:graphicFrameMkLst>
            <pc:docMk/>
            <pc:sldMk cId="1504176762" sldId="288"/>
            <ac:graphicFrameMk id="13" creationId="{99C25651-9EC6-45A4-8B97-B6525E70690F}"/>
          </ac:graphicFrameMkLst>
        </pc:graphicFrameChg>
        <pc:graphicFrameChg chg="add mod">
          <ac:chgData name="نوال اللهيبي" userId="01c5f1945fc0e746" providerId="LiveId" clId="{5126A4FA-7183-4405-B465-549317356A54}" dt="2021-03-14T05:51:49.731" v="2159" actId="1076"/>
          <ac:graphicFrameMkLst>
            <pc:docMk/>
            <pc:sldMk cId="1504176762" sldId="288"/>
            <ac:graphicFrameMk id="14" creationId="{5774E167-06C4-49F8-8F1A-27F39B4FBAB8}"/>
          </ac:graphicFrameMkLst>
        </pc:graphicFrameChg>
        <pc:picChg chg="add mod">
          <ac:chgData name="نوال اللهيبي" userId="01c5f1945fc0e746" providerId="LiveId" clId="{5126A4FA-7183-4405-B465-549317356A54}" dt="2021-03-13T12:00:29.717" v="1818" actId="14100"/>
          <ac:picMkLst>
            <pc:docMk/>
            <pc:sldMk cId="1504176762" sldId="288"/>
            <ac:picMk id="3" creationId="{7C069A64-65A4-4104-921A-429948A861E0}"/>
          </ac:picMkLst>
        </pc:picChg>
        <pc:picChg chg="del mod">
          <ac:chgData name="نوال اللهيبي" userId="01c5f1945fc0e746" providerId="LiveId" clId="{5126A4FA-7183-4405-B465-549317356A54}" dt="2021-03-13T11:55:55.719" v="1784" actId="478"/>
          <ac:picMkLst>
            <pc:docMk/>
            <pc:sldMk cId="1504176762" sldId="288"/>
            <ac:picMk id="4" creationId="{D7B9A840-C217-40F8-85D1-285BEA117896}"/>
          </ac:picMkLst>
        </pc:picChg>
        <pc:picChg chg="add del mod">
          <ac:chgData name="نوال اللهيبي" userId="01c5f1945fc0e746" providerId="LiveId" clId="{5126A4FA-7183-4405-B465-549317356A54}" dt="2021-03-13T11:58:33.037" v="1801" actId="21"/>
          <ac:picMkLst>
            <pc:docMk/>
            <pc:sldMk cId="1504176762" sldId="288"/>
            <ac:picMk id="8" creationId="{91E2CC3B-D5F1-4A3F-B973-E610B08C881C}"/>
          </ac:picMkLst>
        </pc:picChg>
        <pc:picChg chg="add mod modCrop">
          <ac:chgData name="نوال اللهيبي" userId="01c5f1945fc0e746" providerId="LiveId" clId="{5126A4FA-7183-4405-B465-549317356A54}" dt="2021-03-13T12:00:50.503" v="1823" actId="1440"/>
          <ac:picMkLst>
            <pc:docMk/>
            <pc:sldMk cId="1504176762" sldId="288"/>
            <ac:picMk id="15" creationId="{FF15A96C-1E54-4811-ABCC-34F73FC705EB}"/>
          </ac:picMkLst>
        </pc:picChg>
      </pc:sldChg>
      <pc:sldChg chg="add del">
        <pc:chgData name="نوال اللهيبي" userId="01c5f1945fc0e746" providerId="LiveId" clId="{5126A4FA-7183-4405-B465-549317356A54}" dt="2021-03-13T12:04:08.840" v="1867" actId="47"/>
        <pc:sldMkLst>
          <pc:docMk/>
          <pc:sldMk cId="3124694035" sldId="289"/>
        </pc:sldMkLst>
      </pc:sldChg>
      <pc:sldChg chg="addSp delSp modSp add mod">
        <pc:chgData name="نوال اللهيبي" userId="01c5f1945fc0e746" providerId="LiveId" clId="{5126A4FA-7183-4405-B465-549317356A54}" dt="2021-03-14T05:51:58.360" v="2161" actId="1076"/>
        <pc:sldMkLst>
          <pc:docMk/>
          <pc:sldMk cId="187291478" sldId="290"/>
        </pc:sldMkLst>
        <pc:graphicFrameChg chg="add mod">
          <ac:chgData name="نوال اللهيبي" userId="01c5f1945fc0e746" providerId="LiveId" clId="{5126A4FA-7183-4405-B465-549317356A54}" dt="2021-03-14T05:51:58.360" v="2161" actId="1076"/>
          <ac:graphicFrameMkLst>
            <pc:docMk/>
            <pc:sldMk cId="187291478" sldId="290"/>
            <ac:graphicFrameMk id="12" creationId="{9692E1D3-8BC4-493B-A06E-1D2D3914A119}"/>
          </ac:graphicFrameMkLst>
        </pc:graphicFrameChg>
        <pc:picChg chg="add mod">
          <ac:chgData name="نوال اللهيبي" userId="01c5f1945fc0e746" providerId="LiveId" clId="{5126A4FA-7183-4405-B465-549317356A54}" dt="2021-03-13T12:05:08.754" v="1875" actId="1076"/>
          <ac:picMkLst>
            <pc:docMk/>
            <pc:sldMk cId="187291478" sldId="290"/>
            <ac:picMk id="3" creationId="{B9B78F06-2638-4DC8-AAED-AAA830A27A60}"/>
          </ac:picMkLst>
        </pc:picChg>
        <pc:picChg chg="del mod">
          <ac:chgData name="نوال اللهيبي" userId="01c5f1945fc0e746" providerId="LiveId" clId="{5126A4FA-7183-4405-B465-549317356A54}" dt="2021-03-13T12:04:13.144" v="1869" actId="478"/>
          <ac:picMkLst>
            <pc:docMk/>
            <pc:sldMk cId="187291478" sldId="290"/>
            <ac:picMk id="4" creationId="{520327EF-07A2-4033-BF1A-BE324597EB8F}"/>
          </ac:picMkLst>
        </pc:picChg>
        <pc:picChg chg="add del mod ord">
          <ac:chgData name="نوال اللهيبي" userId="01c5f1945fc0e746" providerId="LiveId" clId="{5126A4FA-7183-4405-B465-549317356A54}" dt="2021-03-13T12:05:16.755" v="1891"/>
          <ac:picMkLst>
            <pc:docMk/>
            <pc:sldMk cId="187291478" sldId="290"/>
            <ac:picMk id="8" creationId="{39530E24-9848-4CDD-8480-94F455B928A2}"/>
          </ac:picMkLst>
        </pc:picChg>
        <pc:picChg chg="add mod ord modVis">
          <ac:chgData name="نوال اللهيبي" userId="01c5f1945fc0e746" providerId="LiveId" clId="{5126A4FA-7183-4405-B465-549317356A54}" dt="2021-03-14T05:49:37.067" v="2128"/>
          <ac:picMkLst>
            <pc:docMk/>
            <pc:sldMk cId="187291478" sldId="290"/>
            <ac:picMk id="13" creationId="{DB6D1566-711D-4A76-980C-87372BE2C293}"/>
          </ac:picMkLst>
        </pc:picChg>
        <pc:picChg chg="del">
          <ac:chgData name="نوال اللهيبي" userId="01c5f1945fc0e746" providerId="LiveId" clId="{5126A4FA-7183-4405-B465-549317356A54}" dt="2021-03-13T12:05:16.626" v="1877"/>
          <ac:picMkLst>
            <pc:docMk/>
            <pc:sldMk cId="187291478" sldId="290"/>
            <ac:picMk id="17" creationId="{16C8DA7A-2A50-4E72-A2C2-89989CC095A2}"/>
          </ac:picMkLst>
        </pc:picChg>
      </pc:sldChg>
      <pc:sldChg chg="addSp delSp modSp add mod">
        <pc:chgData name="نوال اللهيبي" userId="01c5f1945fc0e746" providerId="LiveId" clId="{5126A4FA-7183-4405-B465-549317356A54}" dt="2021-03-14T05:49:37.067" v="2130"/>
        <pc:sldMkLst>
          <pc:docMk/>
          <pc:sldMk cId="3226597668" sldId="291"/>
        </pc:sldMkLst>
        <pc:picChg chg="del mod">
          <ac:chgData name="نوال اللهيبي" userId="01c5f1945fc0e746" providerId="LiveId" clId="{5126A4FA-7183-4405-B465-549317356A54}" dt="2021-03-13T12:05:32.819" v="1893" actId="478"/>
          <ac:picMkLst>
            <pc:docMk/>
            <pc:sldMk cId="3226597668" sldId="291"/>
            <ac:picMk id="3" creationId="{DB57EB53-C978-492A-8C14-86172D065F37}"/>
          </ac:picMkLst>
        </pc:picChg>
        <pc:picChg chg="add mod">
          <ac:chgData name="نوال اللهيبي" userId="01c5f1945fc0e746" providerId="LiveId" clId="{5126A4FA-7183-4405-B465-549317356A54}" dt="2021-03-13T12:08:00.317" v="1921" actId="1076"/>
          <ac:picMkLst>
            <pc:docMk/>
            <pc:sldMk cId="3226597668" sldId="291"/>
            <ac:picMk id="4" creationId="{D6945A3E-058B-4904-AAD5-A62CFB10F98B}"/>
          </ac:picMkLst>
        </pc:picChg>
        <pc:picChg chg="del mod">
          <ac:chgData name="نوال اللهيبي" userId="01c5f1945fc0e746" providerId="LiveId" clId="{5126A4FA-7183-4405-B465-549317356A54}" dt="2021-03-13T12:07:04.980" v="1902"/>
          <ac:picMkLst>
            <pc:docMk/>
            <pc:sldMk cId="3226597668" sldId="291"/>
            <ac:picMk id="7" creationId="{B481992F-484B-404F-BC31-C27883EA4BC0}"/>
          </ac:picMkLst>
        </pc:picChg>
        <pc:picChg chg="add del mod ord">
          <ac:chgData name="نوال اللهيبي" userId="01c5f1945fc0e746" providerId="LiveId" clId="{5126A4FA-7183-4405-B465-549317356A54}" dt="2021-03-13T12:07:05.161" v="1916"/>
          <ac:picMkLst>
            <pc:docMk/>
            <pc:sldMk cId="3226597668" sldId="291"/>
            <ac:picMk id="12" creationId="{B47792B1-2637-4715-A384-92A21FCC4471}"/>
          </ac:picMkLst>
        </pc:picChg>
        <pc:picChg chg="add mod ord modVis">
          <ac:chgData name="نوال اللهيبي" userId="01c5f1945fc0e746" providerId="LiveId" clId="{5126A4FA-7183-4405-B465-549317356A54}" dt="2021-03-14T05:49:37.067" v="2130"/>
          <ac:picMkLst>
            <pc:docMk/>
            <pc:sldMk cId="3226597668" sldId="291"/>
            <ac:picMk id="14" creationId="{624774BE-2117-4631-8EDB-37635C6766E0}"/>
          </ac:picMkLst>
        </pc:picChg>
        <pc:picChg chg="add mod">
          <ac:chgData name="نوال اللهيبي" userId="01c5f1945fc0e746" providerId="LiveId" clId="{5126A4FA-7183-4405-B465-549317356A54}" dt="2021-03-13T12:09:36.183" v="1933" actId="1440"/>
          <ac:picMkLst>
            <pc:docMk/>
            <pc:sldMk cId="3226597668" sldId="291"/>
            <ac:picMk id="16" creationId="{D1F1742E-096D-4ACF-8074-1418520B34FB}"/>
          </ac:picMkLst>
        </pc:picChg>
      </pc:sldChg>
      <pc:sldChg chg="add del">
        <pc:chgData name="نوال اللهيبي" userId="01c5f1945fc0e746" providerId="LiveId" clId="{5126A4FA-7183-4405-B465-549317356A54}" dt="2021-03-13T12:08:28.129" v="1923" actId="47"/>
        <pc:sldMkLst>
          <pc:docMk/>
          <pc:sldMk cId="2358676553" sldId="292"/>
        </pc:sldMkLst>
      </pc:sldChg>
      <pc:sldChg chg="addSp delSp modSp add mod">
        <pc:chgData name="نوال اللهيبي" userId="01c5f1945fc0e746" providerId="LiveId" clId="{5126A4FA-7183-4405-B465-549317356A54}" dt="2021-03-14T05:49:37.069" v="2134"/>
        <pc:sldMkLst>
          <pc:docMk/>
          <pc:sldMk cId="205645942" sldId="293"/>
        </pc:sldMkLst>
        <pc:picChg chg="del">
          <ac:chgData name="نوال اللهيبي" userId="01c5f1945fc0e746" providerId="LiveId" clId="{5126A4FA-7183-4405-B465-549317356A54}" dt="2021-03-13T12:11:55.070" v="1935" actId="478"/>
          <ac:picMkLst>
            <pc:docMk/>
            <pc:sldMk cId="205645942" sldId="293"/>
            <ac:picMk id="3" creationId="{F987C570-5BBA-4103-93AB-286DD85112B7}"/>
          </ac:picMkLst>
        </pc:picChg>
        <pc:picChg chg="add mod">
          <ac:chgData name="نوال اللهيبي" userId="01c5f1945fc0e746" providerId="LiveId" clId="{5126A4FA-7183-4405-B465-549317356A54}" dt="2021-03-13T12:12:04.888" v="1938" actId="1440"/>
          <ac:picMkLst>
            <pc:docMk/>
            <pc:sldMk cId="205645942" sldId="293"/>
            <ac:picMk id="4" creationId="{47B3B2A7-576F-4EF5-9CEB-13EB8A8045F2}"/>
          </ac:picMkLst>
        </pc:picChg>
        <pc:picChg chg="mod modVis">
          <ac:chgData name="نوال اللهيبي" userId="01c5f1945fc0e746" providerId="LiveId" clId="{5126A4FA-7183-4405-B465-549317356A54}" dt="2021-03-14T05:49:37.069" v="2134"/>
          <ac:picMkLst>
            <pc:docMk/>
            <pc:sldMk cId="205645942" sldId="293"/>
            <ac:picMk id="14" creationId="{15D7C607-9DF0-4264-AF4D-7D7C898A14DC}"/>
          </ac:picMkLst>
        </pc:picChg>
      </pc:sldChg>
      <pc:sldChg chg="addSp delSp modSp add mod">
        <pc:chgData name="نوال اللهيبي" userId="01c5f1945fc0e746" providerId="LiveId" clId="{5126A4FA-7183-4405-B465-549317356A54}" dt="2021-03-14T05:52:14.637" v="2164" actId="1036"/>
        <pc:sldMkLst>
          <pc:docMk/>
          <pc:sldMk cId="1560548461" sldId="294"/>
        </pc:sldMkLst>
        <pc:spChg chg="mod">
          <ac:chgData name="نوال اللهيبي" userId="01c5f1945fc0e746" providerId="LiveId" clId="{5126A4FA-7183-4405-B465-549317356A54}" dt="2021-03-13T12:16:35.268" v="1955" actId="20577"/>
          <ac:spMkLst>
            <pc:docMk/>
            <pc:sldMk cId="1560548461" sldId="294"/>
            <ac:spMk id="2" creationId="{6FCE40CB-2CA4-4693-B53B-185CBDA52588}"/>
          </ac:spMkLst>
        </pc:spChg>
        <pc:graphicFrameChg chg="add mod">
          <ac:chgData name="نوال اللهيبي" userId="01c5f1945fc0e746" providerId="LiveId" clId="{5126A4FA-7183-4405-B465-549317356A54}" dt="2021-03-14T05:52:14.637" v="2164" actId="1036"/>
          <ac:graphicFrameMkLst>
            <pc:docMk/>
            <pc:sldMk cId="1560548461" sldId="294"/>
            <ac:graphicFrameMk id="13" creationId="{19BA876E-19E0-49F5-824A-4C995FD7A541}"/>
          </ac:graphicFrameMkLst>
        </pc:graphicFrameChg>
        <pc:picChg chg="add del mod ord">
          <ac:chgData name="نوال اللهيبي" userId="01c5f1945fc0e746" providerId="LiveId" clId="{5126A4FA-7183-4405-B465-549317356A54}" dt="2021-03-13T12:16:46.717" v="1972"/>
          <ac:picMkLst>
            <pc:docMk/>
            <pc:sldMk cId="1560548461" sldId="294"/>
            <ac:picMk id="4" creationId="{751BA1F1-8A8D-44D3-8365-7027743220B0}"/>
          </ac:picMkLst>
        </pc:picChg>
        <pc:picChg chg="del mod">
          <ac:chgData name="نوال اللهيبي" userId="01c5f1945fc0e746" providerId="LiveId" clId="{5126A4FA-7183-4405-B465-549317356A54}" dt="2021-03-13T12:16:46.528" v="1958"/>
          <ac:picMkLst>
            <pc:docMk/>
            <pc:sldMk cId="1560548461" sldId="294"/>
            <ac:picMk id="8" creationId="{C6F014B8-0CC4-4A74-9E83-F2AC1AD52A50}"/>
          </ac:picMkLst>
        </pc:picChg>
        <pc:picChg chg="add mod ord modVis">
          <ac:chgData name="نوال اللهيبي" userId="01c5f1945fc0e746" providerId="LiveId" clId="{5126A4FA-7183-4405-B465-549317356A54}" dt="2021-03-14T05:49:37.070" v="2136"/>
          <ac:picMkLst>
            <pc:docMk/>
            <pc:sldMk cId="1560548461" sldId="294"/>
            <ac:picMk id="9" creationId="{3CDA3F15-9B96-4022-ABC2-869FE8A45A75}"/>
          </ac:picMkLst>
        </pc:picChg>
      </pc:sldChg>
      <pc:sldChg chg="addSp delSp modSp new mod modShow">
        <pc:chgData name="نوال اللهيبي" userId="01c5f1945fc0e746" providerId="LiveId" clId="{5126A4FA-7183-4405-B465-549317356A54}" dt="2021-03-13T11:58:56.565" v="1808" actId="729"/>
        <pc:sldMkLst>
          <pc:docMk/>
          <pc:sldMk cId="785155580" sldId="295"/>
        </pc:sldMkLst>
        <pc:spChg chg="del">
          <ac:chgData name="نوال اللهيبي" userId="01c5f1945fc0e746" providerId="LiveId" clId="{5126A4FA-7183-4405-B465-549317356A54}" dt="2021-03-13T11:58:44.884" v="1804" actId="478"/>
          <ac:spMkLst>
            <pc:docMk/>
            <pc:sldMk cId="785155580" sldId="295"/>
            <ac:spMk id="2" creationId="{4A4CBE75-13EB-4891-8B50-D212F67DFCDB}"/>
          </ac:spMkLst>
        </pc:spChg>
        <pc:spChg chg="del">
          <ac:chgData name="نوال اللهيبي" userId="01c5f1945fc0e746" providerId="LiveId" clId="{5126A4FA-7183-4405-B465-549317356A54}" dt="2021-03-13T11:58:41.390" v="1803" actId="478"/>
          <ac:spMkLst>
            <pc:docMk/>
            <pc:sldMk cId="785155580" sldId="295"/>
            <ac:spMk id="3" creationId="{9B73B57C-9071-4DA2-8307-BB1E279B7FB3}"/>
          </ac:spMkLst>
        </pc:spChg>
        <pc:picChg chg="add mod">
          <ac:chgData name="نوال اللهيبي" userId="01c5f1945fc0e746" providerId="LiveId" clId="{5126A4FA-7183-4405-B465-549317356A54}" dt="2021-03-13T11:58:50.236" v="1807" actId="1076"/>
          <ac:picMkLst>
            <pc:docMk/>
            <pc:sldMk cId="785155580" sldId="295"/>
            <ac:picMk id="4" creationId="{8803B480-448F-412E-AB4D-8934FCDB40BA}"/>
          </ac:picMkLst>
        </pc:picChg>
      </pc:sldChg>
      <pc:sldChg chg="addSp delSp modSp new add del mod">
        <pc:chgData name="نوال اللهيبي" userId="01c5f1945fc0e746" providerId="LiveId" clId="{5126A4FA-7183-4405-B465-549317356A54}" dt="2021-03-13T11:58:24.141" v="1800" actId="27022"/>
        <pc:sldMkLst>
          <pc:docMk/>
          <pc:sldMk cId="1438711341" sldId="295"/>
        </pc:sldMkLst>
        <pc:graphicFrameChg chg="add del modGraphic">
          <ac:chgData name="نوال اللهيبي" userId="01c5f1945fc0e746" providerId="LiveId" clId="{5126A4FA-7183-4405-B465-549317356A54}" dt="2021-03-13T11:58:24.141" v="1800" actId="27022"/>
          <ac:graphicFrameMkLst>
            <pc:docMk/>
            <pc:sldMk cId="1438711341" sldId="295"/>
            <ac:graphicFrameMk id="5" creationId="{810C2DB7-815A-4264-9311-F396F33AC118}"/>
          </ac:graphicFrameMkLst>
        </pc:graphicFrameChg>
      </pc:sldChg>
      <pc:sldChg chg="addSp delSp modSp new mod modShow">
        <pc:chgData name="نوال اللهيبي" userId="01c5f1945fc0e746" providerId="LiveId" clId="{5126A4FA-7183-4405-B465-549317356A54}" dt="2021-03-14T05:49:37.063" v="2126"/>
        <pc:sldMkLst>
          <pc:docMk/>
          <pc:sldMk cId="2987269753" sldId="296"/>
        </pc:sldMkLst>
        <pc:spChg chg="del">
          <ac:chgData name="نوال اللهيبي" userId="01c5f1945fc0e746" providerId="LiveId" clId="{5126A4FA-7183-4405-B465-549317356A54}" dt="2021-03-13T12:01:12.645" v="1826" actId="478"/>
          <ac:spMkLst>
            <pc:docMk/>
            <pc:sldMk cId="2987269753" sldId="296"/>
            <ac:spMk id="2" creationId="{BCDC4931-FE29-439B-9596-B7E99F3202ED}"/>
          </ac:spMkLst>
        </pc:spChg>
        <pc:spChg chg="del">
          <ac:chgData name="نوال اللهيبي" userId="01c5f1945fc0e746" providerId="LiveId" clId="{5126A4FA-7183-4405-B465-549317356A54}" dt="2021-03-13T12:01:11.055" v="1825" actId="478"/>
          <ac:spMkLst>
            <pc:docMk/>
            <pc:sldMk cId="2987269753" sldId="296"/>
            <ac:spMk id="3" creationId="{97146EF4-37C0-4842-B03A-B78FC726940D}"/>
          </ac:spMkLst>
        </pc:spChg>
        <pc:picChg chg="add mod">
          <ac:chgData name="نوال اللهيبي" userId="01c5f1945fc0e746" providerId="LiveId" clId="{5126A4FA-7183-4405-B465-549317356A54}" dt="2021-03-13T12:02:10.117" v="1832" actId="1440"/>
          <ac:picMkLst>
            <pc:docMk/>
            <pc:sldMk cId="2987269753" sldId="296"/>
            <ac:picMk id="5" creationId="{6D3B06CB-A342-4BA1-BE4B-91C353AED3BA}"/>
          </ac:picMkLst>
        </pc:picChg>
        <pc:picChg chg="add del mod ord">
          <ac:chgData name="نوال اللهيبي" userId="01c5f1945fc0e746" providerId="LiveId" clId="{5126A4FA-7183-4405-B465-549317356A54}" dt="2021-03-13T12:02:16.018" v="1846"/>
          <ac:picMkLst>
            <pc:docMk/>
            <pc:sldMk cId="2987269753" sldId="296"/>
            <ac:picMk id="7" creationId="{C58270CE-0E07-4CC6-9508-FD154CCA2128}"/>
          </ac:picMkLst>
        </pc:picChg>
        <pc:picChg chg="add del mod ord">
          <ac:chgData name="نوال اللهيبي" userId="01c5f1945fc0e746" providerId="LiveId" clId="{5126A4FA-7183-4405-B465-549317356A54}" dt="2021-03-13T12:02:37.639" v="1854"/>
          <ac:picMkLst>
            <pc:docMk/>
            <pc:sldMk cId="2987269753" sldId="296"/>
            <ac:picMk id="9" creationId="{C34A97DD-DC79-442C-BCE9-6E34F8A75DD4}"/>
          </ac:picMkLst>
        </pc:picChg>
        <pc:picChg chg="add mod ord modVis">
          <ac:chgData name="نوال اللهيبي" userId="01c5f1945fc0e746" providerId="LiveId" clId="{5126A4FA-7183-4405-B465-549317356A54}" dt="2021-03-14T05:49:37.063" v="2126"/>
          <ac:picMkLst>
            <pc:docMk/>
            <pc:sldMk cId="2987269753" sldId="296"/>
            <ac:picMk id="11" creationId="{E3472E36-68D3-4572-90E1-43842DCD41A7}"/>
          </ac:picMkLst>
        </pc:picChg>
      </pc:sldChg>
      <pc:sldChg chg="addSp delSp modSp add mod">
        <pc:chgData name="نوال اللهيبي" userId="01c5f1945fc0e746" providerId="LiveId" clId="{5126A4FA-7183-4405-B465-549317356A54}" dt="2021-03-14T05:52:06.671" v="2162"/>
        <pc:sldMkLst>
          <pc:docMk/>
          <pc:sldMk cId="3377580337" sldId="297"/>
        </pc:sldMkLst>
        <pc:graphicFrameChg chg="add mod">
          <ac:chgData name="نوال اللهيبي" userId="01c5f1945fc0e746" providerId="LiveId" clId="{5126A4FA-7183-4405-B465-549317356A54}" dt="2021-03-14T05:52:06.671" v="2162"/>
          <ac:graphicFrameMkLst>
            <pc:docMk/>
            <pc:sldMk cId="3377580337" sldId="297"/>
            <ac:graphicFrameMk id="13" creationId="{FDFF01BB-BC3E-47CF-A430-4FD166232968}"/>
          </ac:graphicFrameMkLst>
        </pc:graphicFrameChg>
        <pc:picChg chg="add mod">
          <ac:chgData name="نوال اللهيبي" userId="01c5f1945fc0e746" providerId="LiveId" clId="{5126A4FA-7183-4405-B465-549317356A54}" dt="2021-03-13T12:09:22.543" v="1930" actId="1440"/>
          <ac:picMkLst>
            <pc:docMk/>
            <pc:sldMk cId="3377580337" sldId="297"/>
            <ac:picMk id="3" creationId="{8E89763A-3D11-4264-9014-8D167CBBBEB4}"/>
          </ac:picMkLst>
        </pc:picChg>
        <pc:picChg chg="del mod">
          <ac:chgData name="نوال اللهيبي" userId="01c5f1945fc0e746" providerId="LiveId" clId="{5126A4FA-7183-4405-B465-549317356A54}" dt="2021-03-13T12:08:40.203" v="1926" actId="478"/>
          <ac:picMkLst>
            <pc:docMk/>
            <pc:sldMk cId="3377580337" sldId="297"/>
            <ac:picMk id="4" creationId="{D6945A3E-058B-4904-AAD5-A62CFB10F98B}"/>
          </ac:picMkLst>
        </pc:picChg>
        <pc:picChg chg="mod modVis">
          <ac:chgData name="نوال اللهيبي" userId="01c5f1945fc0e746" providerId="LiveId" clId="{5126A4FA-7183-4405-B465-549317356A54}" dt="2021-03-14T05:49:37.068" v="2132"/>
          <ac:picMkLst>
            <pc:docMk/>
            <pc:sldMk cId="3377580337" sldId="297"/>
            <ac:picMk id="14" creationId="{624774BE-2117-4631-8EDB-37635C6766E0}"/>
          </ac:picMkLst>
        </pc:picChg>
        <pc:picChg chg="mod">
          <ac:chgData name="نوال اللهيبي" userId="01c5f1945fc0e746" providerId="LiveId" clId="{5126A4FA-7183-4405-B465-549317356A54}" dt="2021-03-13T12:09:28.873" v="1932" actId="1440"/>
          <ac:picMkLst>
            <pc:docMk/>
            <pc:sldMk cId="3377580337" sldId="297"/>
            <ac:picMk id="16" creationId="{D1F1742E-096D-4ACF-8074-1418520B34FB}"/>
          </ac:picMkLst>
        </pc:picChg>
      </pc:sldChg>
      <pc:sldChg chg="add">
        <pc:chgData name="نوال اللهيبي" userId="01c5f1945fc0e746" providerId="LiveId" clId="{5126A4FA-7183-4405-B465-549317356A54}" dt="2021-03-13T12:17:10.900" v="1974"/>
        <pc:sldMkLst>
          <pc:docMk/>
          <pc:sldMk cId="3825658223" sldId="298"/>
        </pc:sldMkLst>
      </pc:sldChg>
      <pc:sldChg chg="add">
        <pc:chgData name="نوال اللهيبي" userId="01c5f1945fc0e746" providerId="LiveId" clId="{5126A4FA-7183-4405-B465-549317356A54}" dt="2021-03-13T12:17:10.900" v="1974"/>
        <pc:sldMkLst>
          <pc:docMk/>
          <pc:sldMk cId="2600726875" sldId="299"/>
        </pc:sldMkLst>
      </pc:sldChg>
      <pc:sldChg chg="delSp add mod">
        <pc:chgData name="نوال اللهيبي" userId="01c5f1945fc0e746" providerId="LiveId" clId="{5126A4FA-7183-4405-B465-549317356A54}" dt="2021-03-13T12:17:35.897" v="1975" actId="478"/>
        <pc:sldMkLst>
          <pc:docMk/>
          <pc:sldMk cId="394782874" sldId="300"/>
        </pc:sldMkLst>
        <pc:graphicFrameChg chg="del">
          <ac:chgData name="نوال اللهيبي" userId="01c5f1945fc0e746" providerId="LiveId" clId="{5126A4FA-7183-4405-B465-549317356A54}" dt="2021-03-13T12:17:35.897" v="1975" actId="478"/>
          <ac:graphicFrameMkLst>
            <pc:docMk/>
            <pc:sldMk cId="394782874" sldId="300"/>
            <ac:graphicFrameMk id="4" creationId="{A8C40342-DD50-4101-A817-BAF4D5150852}"/>
          </ac:graphicFrameMkLst>
        </pc:graphicFrameChg>
      </pc:sldChg>
      <pc:sldChg chg="add del">
        <pc:chgData name="نوال اللهيبي" userId="01c5f1945fc0e746" providerId="LiveId" clId="{5126A4FA-7183-4405-B465-549317356A54}" dt="2021-03-13T12:17:45.094" v="1976" actId="47"/>
        <pc:sldMkLst>
          <pc:docMk/>
          <pc:sldMk cId="1854608179" sldId="301"/>
        </pc:sldMkLst>
      </pc:sldChg>
      <pc:sldChg chg="delSp modSp add del mod">
        <pc:chgData name="نوال اللهيبي" userId="01c5f1945fc0e746" providerId="LiveId" clId="{5126A4FA-7183-4405-B465-549317356A54}" dt="2021-03-13T12:17:54.175" v="1979" actId="47"/>
        <pc:sldMkLst>
          <pc:docMk/>
          <pc:sldMk cId="454454871" sldId="302"/>
        </pc:sldMkLst>
        <pc:picChg chg="del mod">
          <ac:chgData name="نوال اللهيبي" userId="01c5f1945fc0e746" providerId="LiveId" clId="{5126A4FA-7183-4405-B465-549317356A54}" dt="2021-03-13T12:17:48.922" v="1978" actId="478"/>
          <ac:picMkLst>
            <pc:docMk/>
            <pc:sldMk cId="454454871" sldId="302"/>
            <ac:picMk id="3" creationId="{8A33CD12-9C69-4913-9CC9-9F45988249F0}"/>
          </ac:picMkLst>
        </pc:picChg>
      </pc:sldChg>
      <pc:sldChg chg="addSp delSp modSp add mod">
        <pc:chgData name="نوال اللهيبي" userId="01c5f1945fc0e746" providerId="LiveId" clId="{5126A4FA-7183-4405-B465-549317356A54}" dt="2021-03-13T12:19:38.087" v="1985" actId="1076"/>
        <pc:sldMkLst>
          <pc:docMk/>
          <pc:sldMk cId="3731462348" sldId="303"/>
        </pc:sldMkLst>
        <pc:graphicFrameChg chg="del">
          <ac:chgData name="نوال اللهيبي" userId="01c5f1945fc0e746" providerId="LiveId" clId="{5126A4FA-7183-4405-B465-549317356A54}" dt="2021-03-13T12:18:00.621" v="1983" actId="478"/>
          <ac:graphicFrameMkLst>
            <pc:docMk/>
            <pc:sldMk cId="3731462348" sldId="303"/>
            <ac:graphicFrameMk id="13" creationId="{99C25651-9EC6-45A4-8B97-B6525E70690F}"/>
          </ac:graphicFrameMkLst>
        </pc:graphicFrameChg>
        <pc:picChg chg="del mod">
          <ac:chgData name="نوال اللهيبي" userId="01c5f1945fc0e746" providerId="LiveId" clId="{5126A4FA-7183-4405-B465-549317356A54}" dt="2021-03-13T12:17:58.373" v="1982" actId="478"/>
          <ac:picMkLst>
            <pc:docMk/>
            <pc:sldMk cId="3731462348" sldId="303"/>
            <ac:picMk id="3" creationId="{7C069A64-65A4-4104-921A-429948A861E0}"/>
          </ac:picMkLst>
        </pc:picChg>
        <pc:picChg chg="add mod">
          <ac:chgData name="نوال اللهيبي" userId="01c5f1945fc0e746" providerId="LiveId" clId="{5126A4FA-7183-4405-B465-549317356A54}" dt="2021-03-13T12:19:38.087" v="1985" actId="1076"/>
          <ac:picMkLst>
            <pc:docMk/>
            <pc:sldMk cId="3731462348" sldId="303"/>
            <ac:picMk id="4" creationId="{135AFA9D-5C88-4652-A1C7-923BD0A07E94}"/>
          </ac:picMkLst>
        </pc:picChg>
        <pc:picChg chg="del">
          <ac:chgData name="نوال اللهيبي" userId="01c5f1945fc0e746" providerId="LiveId" clId="{5126A4FA-7183-4405-B465-549317356A54}" dt="2021-03-13T12:17:56.599" v="1980" actId="478"/>
          <ac:picMkLst>
            <pc:docMk/>
            <pc:sldMk cId="3731462348" sldId="303"/>
            <ac:picMk id="15" creationId="{FF15A96C-1E54-4811-ABCC-34F73FC705EB}"/>
          </ac:picMkLst>
        </pc:picChg>
      </pc:sldChg>
      <pc:sldChg chg="add del">
        <pc:chgData name="نوال اللهيبي" userId="01c5f1945fc0e746" providerId="LiveId" clId="{5126A4FA-7183-4405-B465-549317356A54}" dt="2021-03-13T12:19:42.970" v="1986" actId="47"/>
        <pc:sldMkLst>
          <pc:docMk/>
          <pc:sldMk cId="2857236579" sldId="304"/>
        </pc:sldMkLst>
      </pc:sldChg>
      <pc:sldChg chg="addSp delSp modSp add mod">
        <pc:chgData name="نوال اللهيبي" userId="01c5f1945fc0e746" providerId="LiveId" clId="{5126A4FA-7183-4405-B465-549317356A54}" dt="2021-03-14T05:49:37.073" v="2138"/>
        <pc:sldMkLst>
          <pc:docMk/>
          <pc:sldMk cId="2125191581" sldId="305"/>
        </pc:sldMkLst>
        <pc:picChg chg="del mod">
          <ac:chgData name="نوال اللهيبي" userId="01c5f1945fc0e746" providerId="LiveId" clId="{5126A4FA-7183-4405-B465-549317356A54}" dt="2021-03-13T12:19:46.258" v="1988" actId="478"/>
          <ac:picMkLst>
            <pc:docMk/>
            <pc:sldMk cId="2125191581" sldId="305"/>
            <ac:picMk id="3" creationId="{B9B78F06-2638-4DC8-AAED-AAA830A27A60}"/>
          </ac:picMkLst>
        </pc:picChg>
        <pc:picChg chg="add mod">
          <ac:chgData name="نوال اللهيبي" userId="01c5f1945fc0e746" providerId="LiveId" clId="{5126A4FA-7183-4405-B465-549317356A54}" dt="2021-03-13T12:21:12.321" v="1993" actId="1440"/>
          <ac:picMkLst>
            <pc:docMk/>
            <pc:sldMk cId="2125191581" sldId="305"/>
            <ac:picMk id="4" creationId="{30225BF7-2CE6-45AD-B6A8-10E6DA069AF1}"/>
          </ac:picMkLst>
        </pc:picChg>
        <pc:picChg chg="add del mod ord">
          <ac:chgData name="نوال اللهيبي" userId="01c5f1945fc0e746" providerId="LiveId" clId="{5126A4FA-7183-4405-B465-549317356A54}" dt="2021-03-13T12:21:56.182" v="2018"/>
          <ac:picMkLst>
            <pc:docMk/>
            <pc:sldMk cId="2125191581" sldId="305"/>
            <ac:picMk id="8" creationId="{F8057980-6D08-41C8-B038-09F8120B4EBB}"/>
          </ac:picMkLst>
        </pc:picChg>
        <pc:picChg chg="del mod">
          <ac:chgData name="نوال اللهيبي" userId="01c5f1945fc0e746" providerId="LiveId" clId="{5126A4FA-7183-4405-B465-549317356A54}" dt="2021-03-13T12:21:56.007" v="2004"/>
          <ac:picMkLst>
            <pc:docMk/>
            <pc:sldMk cId="2125191581" sldId="305"/>
            <ac:picMk id="13" creationId="{DB6D1566-711D-4A76-980C-87372BE2C293}"/>
          </ac:picMkLst>
        </pc:picChg>
        <pc:picChg chg="add mod">
          <ac:chgData name="نوال اللهيبي" userId="01c5f1945fc0e746" providerId="LiveId" clId="{5126A4FA-7183-4405-B465-549317356A54}" dt="2021-03-13T12:21:38.136" v="1996" actId="1076"/>
          <ac:picMkLst>
            <pc:docMk/>
            <pc:sldMk cId="2125191581" sldId="305"/>
            <ac:picMk id="14" creationId="{6ED5EE5C-25F5-47AC-ADD0-03031418B288}"/>
          </ac:picMkLst>
        </pc:picChg>
        <pc:picChg chg="add mod ord modVis">
          <ac:chgData name="نوال اللهيبي" userId="01c5f1945fc0e746" providerId="LiveId" clId="{5126A4FA-7183-4405-B465-549317356A54}" dt="2021-03-14T05:49:37.073" v="2138"/>
          <ac:picMkLst>
            <pc:docMk/>
            <pc:sldMk cId="2125191581" sldId="305"/>
            <ac:picMk id="15" creationId="{81E139A6-E354-4DC5-AF02-667BC1326744}"/>
          </ac:picMkLst>
        </pc:picChg>
      </pc:sldChg>
      <pc:sldChg chg="addSp delSp modSp add mod">
        <pc:chgData name="نوال اللهيبي" userId="01c5f1945fc0e746" providerId="LiveId" clId="{5126A4FA-7183-4405-B465-549317356A54}" dt="2021-03-14T05:52:26.658" v="2166" actId="1035"/>
        <pc:sldMkLst>
          <pc:docMk/>
          <pc:sldMk cId="4023059960" sldId="306"/>
        </pc:sldMkLst>
        <pc:graphicFrameChg chg="add mod">
          <ac:chgData name="نوال اللهيبي" userId="01c5f1945fc0e746" providerId="LiveId" clId="{5126A4FA-7183-4405-B465-549317356A54}" dt="2021-03-14T05:52:26.658" v="2166" actId="1035"/>
          <ac:graphicFrameMkLst>
            <pc:docMk/>
            <pc:sldMk cId="4023059960" sldId="306"/>
            <ac:graphicFrameMk id="14" creationId="{2BF7D0A6-F08C-4746-8020-A7807BDF37DD}"/>
          </ac:graphicFrameMkLst>
        </pc:graphicFrameChg>
        <pc:picChg chg="add mod">
          <ac:chgData name="نوال اللهيبي" userId="01c5f1945fc0e746" providerId="LiveId" clId="{5126A4FA-7183-4405-B465-549317356A54}" dt="2021-03-13T12:22:56.708" v="2026" actId="1440"/>
          <ac:picMkLst>
            <pc:docMk/>
            <pc:sldMk cId="4023059960" sldId="306"/>
            <ac:picMk id="3" creationId="{CBDC3BFE-EDC5-4770-9E02-978ED58B0797}"/>
          </ac:picMkLst>
        </pc:picChg>
        <pc:picChg chg="del mod">
          <ac:chgData name="نوال اللهيبي" userId="01c5f1945fc0e746" providerId="LiveId" clId="{5126A4FA-7183-4405-B465-549317356A54}" dt="2021-03-13T12:22:04.270" v="2021" actId="478"/>
          <ac:picMkLst>
            <pc:docMk/>
            <pc:sldMk cId="4023059960" sldId="306"/>
            <ac:picMk id="4" creationId="{D6945A3E-058B-4904-AAD5-A62CFB10F98B}"/>
          </ac:picMkLst>
        </pc:picChg>
        <pc:picChg chg="add del mod ord">
          <ac:chgData name="نوال اللهيبي" userId="01c5f1945fc0e746" providerId="LiveId" clId="{5126A4FA-7183-4405-B465-549317356A54}" dt="2021-03-13T12:23:09.454" v="2043"/>
          <ac:picMkLst>
            <pc:docMk/>
            <pc:sldMk cId="4023059960" sldId="306"/>
            <ac:picMk id="8" creationId="{63CA0F47-3A6F-4AD3-9467-EE649E975FFE}"/>
          </ac:picMkLst>
        </pc:picChg>
        <pc:picChg chg="add mod ord modVis">
          <ac:chgData name="نوال اللهيبي" userId="01c5f1945fc0e746" providerId="LiveId" clId="{5126A4FA-7183-4405-B465-549317356A54}" dt="2021-03-14T05:49:37.074" v="2140"/>
          <ac:picMkLst>
            <pc:docMk/>
            <pc:sldMk cId="4023059960" sldId="306"/>
            <ac:picMk id="13" creationId="{8BDCE7D6-918D-4E26-AB8C-9E85F75307D0}"/>
          </ac:picMkLst>
        </pc:picChg>
        <pc:picChg chg="del mod">
          <ac:chgData name="نوال اللهيبي" userId="01c5f1945fc0e746" providerId="LiveId" clId="{5126A4FA-7183-4405-B465-549317356A54}" dt="2021-03-13T12:23:09.316" v="2029"/>
          <ac:picMkLst>
            <pc:docMk/>
            <pc:sldMk cId="4023059960" sldId="306"/>
            <ac:picMk id="14" creationId="{624774BE-2117-4631-8EDB-37635C6766E0}"/>
          </ac:picMkLst>
        </pc:picChg>
      </pc:sldChg>
      <pc:sldChg chg="addSp delSp modSp add mod">
        <pc:chgData name="نوال اللهيبي" userId="01c5f1945fc0e746" providerId="LiveId" clId="{5126A4FA-7183-4405-B465-549317356A54}" dt="2021-03-14T05:52:31.784" v="2167"/>
        <pc:sldMkLst>
          <pc:docMk/>
          <pc:sldMk cId="4238337159" sldId="307"/>
        </pc:sldMkLst>
        <pc:graphicFrameChg chg="add mod">
          <ac:chgData name="نوال اللهيبي" userId="01c5f1945fc0e746" providerId="LiveId" clId="{5126A4FA-7183-4405-B465-549317356A54}" dt="2021-03-14T05:52:31.784" v="2167"/>
          <ac:graphicFrameMkLst>
            <pc:docMk/>
            <pc:sldMk cId="4238337159" sldId="307"/>
            <ac:graphicFrameMk id="14" creationId="{941EB990-8B2A-4B0A-8A6F-753A48D124A9}"/>
          </ac:graphicFrameMkLst>
        </pc:graphicFrameChg>
        <pc:picChg chg="del mod">
          <ac:chgData name="نوال اللهيبي" userId="01c5f1945fc0e746" providerId="LiveId" clId="{5126A4FA-7183-4405-B465-549317356A54}" dt="2021-03-13T12:24:18.424" v="2046" actId="478"/>
          <ac:picMkLst>
            <pc:docMk/>
            <pc:sldMk cId="4238337159" sldId="307"/>
            <ac:picMk id="3" creationId="{8E89763A-3D11-4264-9014-8D167CBBBEB4}"/>
          </ac:picMkLst>
        </pc:picChg>
        <pc:picChg chg="add mod">
          <ac:chgData name="نوال اللهيبي" userId="01c5f1945fc0e746" providerId="LiveId" clId="{5126A4FA-7183-4405-B465-549317356A54}" dt="2021-03-13T12:24:39.659" v="2052" actId="14100"/>
          <ac:picMkLst>
            <pc:docMk/>
            <pc:sldMk cId="4238337159" sldId="307"/>
            <ac:picMk id="4" creationId="{6279BFCD-B8F8-439C-A0B2-32D696680573}"/>
          </ac:picMkLst>
        </pc:picChg>
        <pc:picChg chg="add del mod ord">
          <ac:chgData name="نوال اللهيبي" userId="01c5f1945fc0e746" providerId="LiveId" clId="{5126A4FA-7183-4405-B465-549317356A54}" dt="2021-03-13T12:24:44.788" v="2068"/>
          <ac:picMkLst>
            <pc:docMk/>
            <pc:sldMk cId="4238337159" sldId="307"/>
            <ac:picMk id="8" creationId="{AC68DFA4-0131-4576-A00D-F2555D5DC715}"/>
          </ac:picMkLst>
        </pc:picChg>
        <pc:picChg chg="add mod ord modVis">
          <ac:chgData name="نوال اللهيبي" userId="01c5f1945fc0e746" providerId="LiveId" clId="{5126A4FA-7183-4405-B465-549317356A54}" dt="2021-03-14T05:49:37.075" v="2142"/>
          <ac:picMkLst>
            <pc:docMk/>
            <pc:sldMk cId="4238337159" sldId="307"/>
            <ac:picMk id="13" creationId="{6A3A1711-DE2B-47C9-BCE3-FFFC5890941E}"/>
          </ac:picMkLst>
        </pc:picChg>
        <pc:picChg chg="del">
          <ac:chgData name="نوال اللهيبي" userId="01c5f1945fc0e746" providerId="LiveId" clId="{5126A4FA-7183-4405-B465-549317356A54}" dt="2021-03-13T12:24:44.657" v="2054"/>
          <ac:picMkLst>
            <pc:docMk/>
            <pc:sldMk cId="4238337159" sldId="307"/>
            <ac:picMk id="14" creationId="{624774BE-2117-4631-8EDB-37635C6766E0}"/>
          </ac:picMkLst>
        </pc:picChg>
      </pc:sldChg>
      <pc:sldChg chg="addSp delSp modSp add mod">
        <pc:chgData name="نوال اللهيبي" userId="01c5f1945fc0e746" providerId="LiveId" clId="{5126A4FA-7183-4405-B465-549317356A54}" dt="2021-03-14T05:52:45.097" v="2170" actId="1036"/>
        <pc:sldMkLst>
          <pc:docMk/>
          <pc:sldMk cId="1564601505" sldId="308"/>
        </pc:sldMkLst>
        <pc:graphicFrameChg chg="add mod">
          <ac:chgData name="نوال اللهيبي" userId="01c5f1945fc0e746" providerId="LiveId" clId="{5126A4FA-7183-4405-B465-549317356A54}" dt="2021-03-14T05:52:45.097" v="2170" actId="1036"/>
          <ac:graphicFrameMkLst>
            <pc:docMk/>
            <pc:sldMk cId="1564601505" sldId="308"/>
            <ac:graphicFrameMk id="12" creationId="{8ABA4E60-C692-4ABE-B5D3-7A4089F5002E}"/>
          </ac:graphicFrameMkLst>
        </pc:graphicFrameChg>
        <pc:picChg chg="add mod">
          <ac:chgData name="نوال اللهيبي" userId="01c5f1945fc0e746" providerId="LiveId" clId="{5126A4FA-7183-4405-B465-549317356A54}" dt="2021-03-13T12:27:26.942" v="2101" actId="14100"/>
          <ac:picMkLst>
            <pc:docMk/>
            <pc:sldMk cId="1564601505" sldId="308"/>
            <ac:picMk id="3" creationId="{939B9AD0-E09C-49FC-B93C-E52A91F9DB40}"/>
          </ac:picMkLst>
        </pc:picChg>
        <pc:picChg chg="del">
          <ac:chgData name="نوال اللهيبي" userId="01c5f1945fc0e746" providerId="LiveId" clId="{5126A4FA-7183-4405-B465-549317356A54}" dt="2021-03-13T12:26:26.772" v="2096" actId="478"/>
          <ac:picMkLst>
            <pc:docMk/>
            <pc:sldMk cId="1564601505" sldId="308"/>
            <ac:picMk id="4" creationId="{47B3B2A7-576F-4EF5-9CEB-13EB8A8045F2}"/>
          </ac:picMkLst>
        </pc:picChg>
        <pc:picChg chg="mod modVis">
          <ac:chgData name="نوال اللهيبي" userId="01c5f1945fc0e746" providerId="LiveId" clId="{5126A4FA-7183-4405-B465-549317356A54}" dt="2021-03-14T05:49:37.079" v="2146"/>
          <ac:picMkLst>
            <pc:docMk/>
            <pc:sldMk cId="1564601505" sldId="308"/>
            <ac:picMk id="14" creationId="{15D7C607-9DF0-4264-AF4D-7D7C898A14DC}"/>
          </ac:picMkLst>
        </pc:picChg>
      </pc:sldChg>
      <pc:sldChg chg="addSp modSp add mod">
        <pc:chgData name="نوال اللهيبي" userId="01c5f1945fc0e746" providerId="LiveId" clId="{5126A4FA-7183-4405-B465-549317356A54}" dt="2021-03-14T05:52:52.098" v="2171"/>
        <pc:sldMkLst>
          <pc:docMk/>
          <pc:sldMk cId="2259035235" sldId="309"/>
        </pc:sldMkLst>
        <pc:graphicFrameChg chg="add mod">
          <ac:chgData name="نوال اللهيبي" userId="01c5f1945fc0e746" providerId="LiveId" clId="{5126A4FA-7183-4405-B465-549317356A54}" dt="2021-03-14T05:52:52.098" v="2171"/>
          <ac:graphicFrameMkLst>
            <pc:docMk/>
            <pc:sldMk cId="2259035235" sldId="309"/>
            <ac:graphicFrameMk id="13" creationId="{6E697042-FE66-4C69-A481-7611C622E3DE}"/>
          </ac:graphicFrameMkLst>
        </pc:graphicFrameChg>
        <pc:picChg chg="mod modVis">
          <ac:chgData name="نوال اللهيبي" userId="01c5f1945fc0e746" providerId="LiveId" clId="{5126A4FA-7183-4405-B465-549317356A54}" dt="2021-03-14T05:49:37.080" v="2148"/>
          <ac:picMkLst>
            <pc:docMk/>
            <pc:sldMk cId="2259035235" sldId="309"/>
            <ac:picMk id="9" creationId="{3CDA3F15-9B96-4022-ABC2-869FE8A45A75}"/>
          </ac:picMkLst>
        </pc:picChg>
      </pc:sldChg>
      <pc:sldChg chg="addSp delSp modSp add mod">
        <pc:chgData name="نوال اللهيبي" userId="01c5f1945fc0e746" providerId="LiveId" clId="{5126A4FA-7183-4405-B465-549317356A54}" dt="2021-03-14T05:52:38.271" v="2168"/>
        <pc:sldMkLst>
          <pc:docMk/>
          <pc:sldMk cId="3782073894" sldId="310"/>
        </pc:sldMkLst>
        <pc:graphicFrameChg chg="add mod">
          <ac:chgData name="نوال اللهيبي" userId="01c5f1945fc0e746" providerId="LiveId" clId="{5126A4FA-7183-4405-B465-549317356A54}" dt="2021-03-14T05:52:38.271" v="2168"/>
          <ac:graphicFrameMkLst>
            <pc:docMk/>
            <pc:sldMk cId="3782073894" sldId="310"/>
            <ac:graphicFrameMk id="12" creationId="{59DD7023-5722-4B7A-B02F-C4F813F39CAC}"/>
          </ac:graphicFrameMkLst>
        </pc:graphicFrameChg>
        <pc:picChg chg="add mod">
          <ac:chgData name="نوال اللهيبي" userId="01c5f1945fc0e746" providerId="LiveId" clId="{5126A4FA-7183-4405-B465-549317356A54}" dt="2021-03-13T12:26:20.796" v="2095" actId="1076"/>
          <ac:picMkLst>
            <pc:docMk/>
            <pc:sldMk cId="3782073894" sldId="310"/>
            <ac:picMk id="3" creationId="{5E0280DD-EC83-4B96-88BF-DC364278FDB8}"/>
          </ac:picMkLst>
        </pc:picChg>
        <pc:picChg chg="del mod">
          <ac:chgData name="نوال اللهيبي" userId="01c5f1945fc0e746" providerId="LiveId" clId="{5126A4FA-7183-4405-B465-549317356A54}" dt="2021-03-13T12:25:10.321" v="2072" actId="478"/>
          <ac:picMkLst>
            <pc:docMk/>
            <pc:sldMk cId="3782073894" sldId="310"/>
            <ac:picMk id="4" creationId="{6279BFCD-B8F8-439C-A0B2-32D696680573}"/>
          </ac:picMkLst>
        </pc:picChg>
        <pc:picChg chg="add del mod ord">
          <ac:chgData name="نوال اللهيبي" userId="01c5f1945fc0e746" providerId="LiveId" clId="{5126A4FA-7183-4405-B465-549317356A54}" dt="2021-03-13T12:26:16.091" v="2093"/>
          <ac:picMkLst>
            <pc:docMk/>
            <pc:sldMk cId="3782073894" sldId="310"/>
            <ac:picMk id="8" creationId="{01B9B766-44F5-449E-8DC5-F987A7A2460C}"/>
          </ac:picMkLst>
        </pc:picChg>
        <pc:picChg chg="del">
          <ac:chgData name="نوال اللهيبي" userId="01c5f1945fc0e746" providerId="LiveId" clId="{5126A4FA-7183-4405-B465-549317356A54}" dt="2021-03-13T12:26:15.692" v="2079"/>
          <ac:picMkLst>
            <pc:docMk/>
            <pc:sldMk cId="3782073894" sldId="310"/>
            <ac:picMk id="13" creationId="{6A3A1711-DE2B-47C9-BCE3-FFFC5890941E}"/>
          </ac:picMkLst>
        </pc:picChg>
        <pc:picChg chg="add mod ord modVis">
          <ac:chgData name="نوال اللهيبي" userId="01c5f1945fc0e746" providerId="LiveId" clId="{5126A4FA-7183-4405-B465-549317356A54}" dt="2021-03-14T05:49:37.077" v="2144"/>
          <ac:picMkLst>
            <pc:docMk/>
            <pc:sldMk cId="3782073894" sldId="310"/>
            <ac:picMk id="14" creationId="{22499678-6D6D-43D0-8D82-14A151A8734E}"/>
          </ac:picMkLst>
        </pc:picChg>
        <pc:picChg chg="del">
          <ac:chgData name="نوال اللهيبي" userId="01c5f1945fc0e746" providerId="LiveId" clId="{5126A4FA-7183-4405-B465-549317356A54}" dt="2021-03-13T12:25:12.165" v="2073" actId="478"/>
          <ac:picMkLst>
            <pc:docMk/>
            <pc:sldMk cId="3782073894" sldId="310"/>
            <ac:picMk id="16" creationId="{D1F1742E-096D-4ACF-8074-1418520B34FB}"/>
          </ac:picMkLst>
        </pc:picChg>
      </pc:sldChg>
      <pc:sldChg chg="addSp delSp modSp new mod modAnim modShow">
        <pc:chgData name="نوال اللهيبي" userId="01c5f1945fc0e746" providerId="LiveId" clId="{5126A4FA-7183-4405-B465-549317356A54}" dt="2021-03-14T05:50:15.919" v="2150" actId="729"/>
        <pc:sldMkLst>
          <pc:docMk/>
          <pc:sldMk cId="1050620978" sldId="311"/>
        </pc:sldMkLst>
        <pc:spChg chg="del">
          <ac:chgData name="نوال اللهيبي" userId="01c5f1945fc0e746" providerId="LiveId" clId="{5126A4FA-7183-4405-B465-549317356A54}" dt="2021-03-14T05:46:36.957" v="2103" actId="478"/>
          <ac:spMkLst>
            <pc:docMk/>
            <pc:sldMk cId="1050620978" sldId="311"/>
            <ac:spMk id="2" creationId="{4029CD54-ABA4-4F7D-9C5B-CAF3F9665A1C}"/>
          </ac:spMkLst>
        </pc:spChg>
        <pc:spChg chg="del">
          <ac:chgData name="نوال اللهيبي" userId="01c5f1945fc0e746" providerId="LiveId" clId="{5126A4FA-7183-4405-B465-549317356A54}" dt="2021-03-14T05:46:40.096" v="2104" actId="478"/>
          <ac:spMkLst>
            <pc:docMk/>
            <pc:sldMk cId="1050620978" sldId="311"/>
            <ac:spMk id="3" creationId="{960907D8-E1A0-4351-97FC-684B5860761D}"/>
          </ac:spMkLst>
        </pc:spChg>
        <pc:spChg chg="add mod">
          <ac:chgData name="نوال اللهيبي" userId="01c5f1945fc0e746" providerId="LiveId" clId="{5126A4FA-7183-4405-B465-549317356A54}" dt="2021-03-14T05:50:04.094" v="2149"/>
          <ac:spMkLst>
            <pc:docMk/>
            <pc:sldMk cId="1050620978" sldId="311"/>
            <ac:spMk id="6" creationId="{2367F661-5AB7-41A5-AA1B-AF92E12D18A5}"/>
          </ac:spMkLst>
        </pc:spChg>
        <pc:spChg chg="add mod">
          <ac:chgData name="نوال اللهيبي" userId="01c5f1945fc0e746" providerId="LiveId" clId="{5126A4FA-7183-4405-B465-549317356A54}" dt="2021-03-14T05:50:04.094" v="2149"/>
          <ac:spMkLst>
            <pc:docMk/>
            <pc:sldMk cId="1050620978" sldId="311"/>
            <ac:spMk id="9" creationId="{430FEADC-0F3E-4E42-BC0C-4F53B7CEBFAF}"/>
          </ac:spMkLst>
        </pc:spChg>
        <pc:spChg chg="add mod">
          <ac:chgData name="نوال اللهيبي" userId="01c5f1945fc0e746" providerId="LiveId" clId="{5126A4FA-7183-4405-B465-549317356A54}" dt="2021-03-14T05:50:04.094" v="2149"/>
          <ac:spMkLst>
            <pc:docMk/>
            <pc:sldMk cId="1050620978" sldId="311"/>
            <ac:spMk id="12" creationId="{C5D2C7E4-56B2-4C49-82BB-9754907F6D3A}"/>
          </ac:spMkLst>
        </pc:spChg>
        <pc:spChg chg="add mod">
          <ac:chgData name="نوال اللهيبي" userId="01c5f1945fc0e746" providerId="LiveId" clId="{5126A4FA-7183-4405-B465-549317356A54}" dt="2021-03-14T05:50:04.094" v="2149"/>
          <ac:spMkLst>
            <pc:docMk/>
            <pc:sldMk cId="1050620978" sldId="311"/>
            <ac:spMk id="15" creationId="{38332AD6-E016-4EF7-87CC-F138C1763BE3}"/>
          </ac:spMkLst>
        </pc:spChg>
        <pc:spChg chg="add mod">
          <ac:chgData name="نوال اللهيبي" userId="01c5f1945fc0e746" providerId="LiveId" clId="{5126A4FA-7183-4405-B465-549317356A54}" dt="2021-03-14T05:50:04.094" v="2149"/>
          <ac:spMkLst>
            <pc:docMk/>
            <pc:sldMk cId="1050620978" sldId="311"/>
            <ac:spMk id="18" creationId="{BA3A02D6-1B08-41D2-9EA8-124DEF80D8F4}"/>
          </ac:spMkLst>
        </pc:spChg>
        <pc:spChg chg="add mod">
          <ac:chgData name="نوال اللهيبي" userId="01c5f1945fc0e746" providerId="LiveId" clId="{5126A4FA-7183-4405-B465-549317356A54}" dt="2021-03-14T05:50:04.094" v="2149"/>
          <ac:spMkLst>
            <pc:docMk/>
            <pc:sldMk cId="1050620978" sldId="311"/>
            <ac:spMk id="21" creationId="{DFF3D51B-F707-43E9-805B-EA8F476EC08C}"/>
          </ac:spMkLst>
        </pc:spChg>
        <pc:spChg chg="add mod">
          <ac:chgData name="نوال اللهيبي" userId="01c5f1945fc0e746" providerId="LiveId" clId="{5126A4FA-7183-4405-B465-549317356A54}" dt="2021-03-14T05:50:04.094" v="2149"/>
          <ac:spMkLst>
            <pc:docMk/>
            <pc:sldMk cId="1050620978" sldId="311"/>
            <ac:spMk id="24" creationId="{F17234F1-DCEA-4AC3-A5FD-7DC797DD6F7F}"/>
          </ac:spMkLst>
        </pc:spChg>
        <pc:spChg chg="add mod">
          <ac:chgData name="نوال اللهيبي" userId="01c5f1945fc0e746" providerId="LiveId" clId="{5126A4FA-7183-4405-B465-549317356A54}" dt="2021-03-14T05:50:04.094" v="2149"/>
          <ac:spMkLst>
            <pc:docMk/>
            <pc:sldMk cId="1050620978" sldId="311"/>
            <ac:spMk id="27" creationId="{53147B49-3AE0-4179-9141-3CACA3ACD78D}"/>
          </ac:spMkLst>
        </pc:spChg>
        <pc:spChg chg="add mod">
          <ac:chgData name="نوال اللهيبي" userId="01c5f1945fc0e746" providerId="LiveId" clId="{5126A4FA-7183-4405-B465-549317356A54}" dt="2021-03-14T05:50:04.094" v="2149"/>
          <ac:spMkLst>
            <pc:docMk/>
            <pc:sldMk cId="1050620978" sldId="311"/>
            <ac:spMk id="30" creationId="{D16B0138-1831-44DB-915F-4323E702A31A}"/>
          </ac:spMkLst>
        </pc:spChg>
        <pc:spChg chg="add mod">
          <ac:chgData name="نوال اللهيبي" userId="01c5f1945fc0e746" providerId="LiveId" clId="{5126A4FA-7183-4405-B465-549317356A54}" dt="2021-03-14T05:50:04.094" v="2149"/>
          <ac:spMkLst>
            <pc:docMk/>
            <pc:sldMk cId="1050620978" sldId="311"/>
            <ac:spMk id="33" creationId="{F78F7064-3F93-458A-B2D7-C43E9337E8D4}"/>
          </ac:spMkLst>
        </pc:spChg>
        <pc:spChg chg="add mod">
          <ac:chgData name="نوال اللهيبي" userId="01c5f1945fc0e746" providerId="LiveId" clId="{5126A4FA-7183-4405-B465-549317356A54}" dt="2021-03-14T05:50:04.094" v="2149"/>
          <ac:spMkLst>
            <pc:docMk/>
            <pc:sldMk cId="1050620978" sldId="311"/>
            <ac:spMk id="36" creationId="{44A97E5F-9197-4F8D-ACAB-5369896F084B}"/>
          </ac:spMkLst>
        </pc:spChg>
        <pc:spChg chg="add mod">
          <ac:chgData name="نوال اللهيبي" userId="01c5f1945fc0e746" providerId="LiveId" clId="{5126A4FA-7183-4405-B465-549317356A54}" dt="2021-03-14T05:50:04.094" v="2149"/>
          <ac:spMkLst>
            <pc:docMk/>
            <pc:sldMk cId="1050620978" sldId="311"/>
            <ac:spMk id="39" creationId="{2F39A358-B861-4E32-9318-D7FE29D97A3A}"/>
          </ac:spMkLst>
        </pc:spChg>
        <pc:spChg chg="add mod">
          <ac:chgData name="نوال اللهيبي" userId="01c5f1945fc0e746" providerId="LiveId" clId="{5126A4FA-7183-4405-B465-549317356A54}" dt="2021-03-14T05:50:04.094" v="2149"/>
          <ac:spMkLst>
            <pc:docMk/>
            <pc:sldMk cId="1050620978" sldId="311"/>
            <ac:spMk id="42" creationId="{8D435FEF-EAFE-457E-9F49-F6846D7EDEB3}"/>
          </ac:spMkLst>
        </pc:spChg>
        <pc:spChg chg="add mod">
          <ac:chgData name="نوال اللهيبي" userId="01c5f1945fc0e746" providerId="LiveId" clId="{5126A4FA-7183-4405-B465-549317356A54}" dt="2021-03-14T05:50:04.094" v="2149"/>
          <ac:spMkLst>
            <pc:docMk/>
            <pc:sldMk cId="1050620978" sldId="311"/>
            <ac:spMk id="45" creationId="{FF479C00-ECAD-4235-9AFA-CE4C0666E4A4}"/>
          </ac:spMkLst>
        </pc:spChg>
        <pc:spChg chg="add mod">
          <ac:chgData name="نوال اللهيبي" userId="01c5f1945fc0e746" providerId="LiveId" clId="{5126A4FA-7183-4405-B465-549317356A54}" dt="2021-03-14T05:50:04.094" v="2149"/>
          <ac:spMkLst>
            <pc:docMk/>
            <pc:sldMk cId="1050620978" sldId="311"/>
            <ac:spMk id="48" creationId="{6FB002F4-5203-496B-B064-C9B6BBA34497}"/>
          </ac:spMkLst>
        </pc:spChg>
        <pc:spChg chg="add mod">
          <ac:chgData name="نوال اللهيبي" userId="01c5f1945fc0e746" providerId="LiveId" clId="{5126A4FA-7183-4405-B465-549317356A54}" dt="2021-03-14T05:50:04.094" v="2149"/>
          <ac:spMkLst>
            <pc:docMk/>
            <pc:sldMk cId="1050620978" sldId="311"/>
            <ac:spMk id="51" creationId="{26C391C9-FF76-47E8-B2C3-6BA5B13082E3}"/>
          </ac:spMkLst>
        </pc:spChg>
        <pc:spChg chg="add mod">
          <ac:chgData name="نوال اللهيبي" userId="01c5f1945fc0e746" providerId="LiveId" clId="{5126A4FA-7183-4405-B465-549317356A54}" dt="2021-03-14T05:50:04.094" v="2149"/>
          <ac:spMkLst>
            <pc:docMk/>
            <pc:sldMk cId="1050620978" sldId="311"/>
            <ac:spMk id="54" creationId="{843AC178-86D9-428A-8473-BCFE5CF80D16}"/>
          </ac:spMkLst>
        </pc:spChg>
        <pc:spChg chg="add mod">
          <ac:chgData name="نوال اللهيبي" userId="01c5f1945fc0e746" providerId="LiveId" clId="{5126A4FA-7183-4405-B465-549317356A54}" dt="2021-03-14T05:50:04.094" v="2149"/>
          <ac:spMkLst>
            <pc:docMk/>
            <pc:sldMk cId="1050620978" sldId="311"/>
            <ac:spMk id="57" creationId="{B653A090-4A83-4A22-9E23-C5603424FBD9}"/>
          </ac:spMkLst>
        </pc:spChg>
        <pc:spChg chg="add mod">
          <ac:chgData name="نوال اللهيبي" userId="01c5f1945fc0e746" providerId="LiveId" clId="{5126A4FA-7183-4405-B465-549317356A54}" dt="2021-03-14T05:50:04.094" v="2149"/>
          <ac:spMkLst>
            <pc:docMk/>
            <pc:sldMk cId="1050620978" sldId="311"/>
            <ac:spMk id="60" creationId="{7633E7F8-FC48-4809-AE2A-A86263CF9462}"/>
          </ac:spMkLst>
        </pc:spChg>
        <pc:spChg chg="add mod">
          <ac:chgData name="نوال اللهيبي" userId="01c5f1945fc0e746" providerId="LiveId" clId="{5126A4FA-7183-4405-B465-549317356A54}" dt="2021-03-14T05:50:04.094" v="2149"/>
          <ac:spMkLst>
            <pc:docMk/>
            <pc:sldMk cId="1050620978" sldId="311"/>
            <ac:spMk id="63" creationId="{72F99D0B-7AC8-4E85-867A-1E2FA27FBCB4}"/>
          </ac:spMkLst>
        </pc:spChg>
        <pc:spChg chg="add mod">
          <ac:chgData name="نوال اللهيبي" userId="01c5f1945fc0e746" providerId="LiveId" clId="{5126A4FA-7183-4405-B465-549317356A54}" dt="2021-03-14T05:50:04.094" v="2149"/>
          <ac:spMkLst>
            <pc:docMk/>
            <pc:sldMk cId="1050620978" sldId="311"/>
            <ac:spMk id="66" creationId="{4BA614A5-C497-4101-A599-8A638A1F89CB}"/>
          </ac:spMkLst>
        </pc:spChg>
        <pc:spChg chg="add mod">
          <ac:chgData name="نوال اللهيبي" userId="01c5f1945fc0e746" providerId="LiveId" clId="{5126A4FA-7183-4405-B465-549317356A54}" dt="2021-03-14T05:50:04.094" v="2149"/>
          <ac:spMkLst>
            <pc:docMk/>
            <pc:sldMk cId="1050620978" sldId="311"/>
            <ac:spMk id="69" creationId="{3DE015E7-9F5A-461A-B8CB-7398881DF48D}"/>
          </ac:spMkLst>
        </pc:spChg>
        <pc:spChg chg="add mod">
          <ac:chgData name="نوال اللهيبي" userId="01c5f1945fc0e746" providerId="LiveId" clId="{5126A4FA-7183-4405-B465-549317356A54}" dt="2021-03-14T05:50:04.094" v="2149"/>
          <ac:spMkLst>
            <pc:docMk/>
            <pc:sldMk cId="1050620978" sldId="311"/>
            <ac:spMk id="72" creationId="{49D6CBD2-0331-4EA1-B39E-61E9ADB8CB21}"/>
          </ac:spMkLst>
        </pc:spChg>
        <pc:spChg chg="add mod">
          <ac:chgData name="نوال اللهيبي" userId="01c5f1945fc0e746" providerId="LiveId" clId="{5126A4FA-7183-4405-B465-549317356A54}" dt="2021-03-14T05:50:04.094" v="2149"/>
          <ac:spMkLst>
            <pc:docMk/>
            <pc:sldMk cId="1050620978" sldId="311"/>
            <ac:spMk id="75" creationId="{57002A0F-937B-43E9-A07F-6AF2B02135DD}"/>
          </ac:spMkLst>
        </pc:spChg>
        <pc:spChg chg="add mod">
          <ac:chgData name="نوال اللهيبي" userId="01c5f1945fc0e746" providerId="LiveId" clId="{5126A4FA-7183-4405-B465-549317356A54}" dt="2021-03-14T05:50:04.094" v="2149"/>
          <ac:spMkLst>
            <pc:docMk/>
            <pc:sldMk cId="1050620978" sldId="311"/>
            <ac:spMk id="78" creationId="{D25AFE84-8B7A-4E31-B252-0B1ABB281B8D}"/>
          </ac:spMkLst>
        </pc:spChg>
        <pc:spChg chg="add mod">
          <ac:chgData name="نوال اللهيبي" userId="01c5f1945fc0e746" providerId="LiveId" clId="{5126A4FA-7183-4405-B465-549317356A54}" dt="2021-03-14T05:50:04.094" v="2149"/>
          <ac:spMkLst>
            <pc:docMk/>
            <pc:sldMk cId="1050620978" sldId="311"/>
            <ac:spMk id="81" creationId="{25EF8E82-415B-49EC-B8A9-87306F9A0B53}"/>
          </ac:spMkLst>
        </pc:spChg>
        <pc:spChg chg="add mod">
          <ac:chgData name="نوال اللهيبي" userId="01c5f1945fc0e746" providerId="LiveId" clId="{5126A4FA-7183-4405-B465-549317356A54}" dt="2021-03-14T05:50:04.094" v="2149"/>
          <ac:spMkLst>
            <pc:docMk/>
            <pc:sldMk cId="1050620978" sldId="311"/>
            <ac:spMk id="84" creationId="{9CD869DC-95E1-4140-BC55-6B97E922B579}"/>
          </ac:spMkLst>
        </pc:spChg>
        <pc:spChg chg="add mod">
          <ac:chgData name="نوال اللهيبي" userId="01c5f1945fc0e746" providerId="LiveId" clId="{5126A4FA-7183-4405-B465-549317356A54}" dt="2021-03-14T05:50:04.094" v="2149"/>
          <ac:spMkLst>
            <pc:docMk/>
            <pc:sldMk cId="1050620978" sldId="311"/>
            <ac:spMk id="87" creationId="{3F03AE5A-4532-4FB6-8DD5-46F1A469BB15}"/>
          </ac:spMkLst>
        </pc:spChg>
        <pc:spChg chg="add mod">
          <ac:chgData name="نوال اللهيبي" userId="01c5f1945fc0e746" providerId="LiveId" clId="{5126A4FA-7183-4405-B465-549317356A54}" dt="2021-03-14T05:50:04.094" v="2149"/>
          <ac:spMkLst>
            <pc:docMk/>
            <pc:sldMk cId="1050620978" sldId="311"/>
            <ac:spMk id="90" creationId="{7FB505AD-A567-457A-BD7E-60D4651B3B7D}"/>
          </ac:spMkLst>
        </pc:spChg>
        <pc:picChg chg="add mod">
          <ac:chgData name="نوال اللهيبي" userId="01c5f1945fc0e746" providerId="LiveId" clId="{5126A4FA-7183-4405-B465-549317356A54}" dt="2021-03-14T05:50:04.094" v="2149"/>
          <ac:picMkLst>
            <pc:docMk/>
            <pc:sldMk cId="1050620978" sldId="311"/>
            <ac:picMk id="4" creationId="{D0072374-0B79-4535-B114-1E2F6B786F0B}"/>
          </ac:picMkLst>
        </pc:picChg>
        <pc:picChg chg="add mod">
          <ac:chgData name="نوال اللهيبي" userId="01c5f1945fc0e746" providerId="LiveId" clId="{5126A4FA-7183-4405-B465-549317356A54}" dt="2021-03-14T05:50:04.094" v="2149"/>
          <ac:picMkLst>
            <pc:docMk/>
            <pc:sldMk cId="1050620978" sldId="311"/>
            <ac:picMk id="5" creationId="{4ECEFECA-81B3-41B2-9101-8A3F23147CF1}"/>
          </ac:picMkLst>
        </pc:picChg>
        <pc:picChg chg="add mod">
          <ac:chgData name="نوال اللهيبي" userId="01c5f1945fc0e746" providerId="LiveId" clId="{5126A4FA-7183-4405-B465-549317356A54}" dt="2021-03-14T05:50:04.094" v="2149"/>
          <ac:picMkLst>
            <pc:docMk/>
            <pc:sldMk cId="1050620978" sldId="311"/>
            <ac:picMk id="7" creationId="{8580B5DE-8ADD-42E0-B115-58D66D440BBD}"/>
          </ac:picMkLst>
        </pc:picChg>
        <pc:picChg chg="add mod">
          <ac:chgData name="نوال اللهيبي" userId="01c5f1945fc0e746" providerId="LiveId" clId="{5126A4FA-7183-4405-B465-549317356A54}" dt="2021-03-14T05:50:04.094" v="2149"/>
          <ac:picMkLst>
            <pc:docMk/>
            <pc:sldMk cId="1050620978" sldId="311"/>
            <ac:picMk id="8" creationId="{AB3E41E8-7370-4D8F-A82F-D93FC4E0D7C9}"/>
          </ac:picMkLst>
        </pc:picChg>
        <pc:picChg chg="add mod">
          <ac:chgData name="نوال اللهيبي" userId="01c5f1945fc0e746" providerId="LiveId" clId="{5126A4FA-7183-4405-B465-549317356A54}" dt="2021-03-14T05:50:04.094" v="2149"/>
          <ac:picMkLst>
            <pc:docMk/>
            <pc:sldMk cId="1050620978" sldId="311"/>
            <ac:picMk id="10" creationId="{F6698107-DCFA-4FBE-8B78-E2A5A24715CD}"/>
          </ac:picMkLst>
        </pc:picChg>
        <pc:picChg chg="add mod">
          <ac:chgData name="نوال اللهيبي" userId="01c5f1945fc0e746" providerId="LiveId" clId="{5126A4FA-7183-4405-B465-549317356A54}" dt="2021-03-14T05:50:04.094" v="2149"/>
          <ac:picMkLst>
            <pc:docMk/>
            <pc:sldMk cId="1050620978" sldId="311"/>
            <ac:picMk id="11" creationId="{F5A2420C-3E06-4A95-8B2A-972E61069C03}"/>
          </ac:picMkLst>
        </pc:picChg>
        <pc:picChg chg="add mod">
          <ac:chgData name="نوال اللهيبي" userId="01c5f1945fc0e746" providerId="LiveId" clId="{5126A4FA-7183-4405-B465-549317356A54}" dt="2021-03-14T05:50:04.094" v="2149"/>
          <ac:picMkLst>
            <pc:docMk/>
            <pc:sldMk cId="1050620978" sldId="311"/>
            <ac:picMk id="13" creationId="{AB849A24-1CAD-4B02-86E8-EC0DD1B36CA7}"/>
          </ac:picMkLst>
        </pc:picChg>
        <pc:picChg chg="add mod">
          <ac:chgData name="نوال اللهيبي" userId="01c5f1945fc0e746" providerId="LiveId" clId="{5126A4FA-7183-4405-B465-549317356A54}" dt="2021-03-14T05:50:04.094" v="2149"/>
          <ac:picMkLst>
            <pc:docMk/>
            <pc:sldMk cId="1050620978" sldId="311"/>
            <ac:picMk id="14" creationId="{75B7C2D8-4FF1-4CBE-9EED-CC93E74D7DB4}"/>
          </ac:picMkLst>
        </pc:picChg>
        <pc:picChg chg="add mod">
          <ac:chgData name="نوال اللهيبي" userId="01c5f1945fc0e746" providerId="LiveId" clId="{5126A4FA-7183-4405-B465-549317356A54}" dt="2021-03-14T05:50:04.094" v="2149"/>
          <ac:picMkLst>
            <pc:docMk/>
            <pc:sldMk cId="1050620978" sldId="311"/>
            <ac:picMk id="16" creationId="{14A33844-3AC4-405E-870F-EF69600DFB67}"/>
          </ac:picMkLst>
        </pc:picChg>
        <pc:picChg chg="add mod">
          <ac:chgData name="نوال اللهيبي" userId="01c5f1945fc0e746" providerId="LiveId" clId="{5126A4FA-7183-4405-B465-549317356A54}" dt="2021-03-14T05:50:04.094" v="2149"/>
          <ac:picMkLst>
            <pc:docMk/>
            <pc:sldMk cId="1050620978" sldId="311"/>
            <ac:picMk id="17" creationId="{CF92CDFC-1776-4199-B992-48A3FD16DA1A}"/>
          </ac:picMkLst>
        </pc:picChg>
        <pc:picChg chg="add mod">
          <ac:chgData name="نوال اللهيبي" userId="01c5f1945fc0e746" providerId="LiveId" clId="{5126A4FA-7183-4405-B465-549317356A54}" dt="2021-03-14T05:50:04.094" v="2149"/>
          <ac:picMkLst>
            <pc:docMk/>
            <pc:sldMk cId="1050620978" sldId="311"/>
            <ac:picMk id="19" creationId="{759601EA-5F42-454A-A4BF-86C58F5FE75A}"/>
          </ac:picMkLst>
        </pc:picChg>
        <pc:picChg chg="add mod">
          <ac:chgData name="نوال اللهيبي" userId="01c5f1945fc0e746" providerId="LiveId" clId="{5126A4FA-7183-4405-B465-549317356A54}" dt="2021-03-14T05:50:04.094" v="2149"/>
          <ac:picMkLst>
            <pc:docMk/>
            <pc:sldMk cId="1050620978" sldId="311"/>
            <ac:picMk id="20" creationId="{60423953-290C-4049-ADE5-774125268775}"/>
          </ac:picMkLst>
        </pc:picChg>
        <pc:picChg chg="add mod">
          <ac:chgData name="نوال اللهيبي" userId="01c5f1945fc0e746" providerId="LiveId" clId="{5126A4FA-7183-4405-B465-549317356A54}" dt="2021-03-14T05:50:04.094" v="2149"/>
          <ac:picMkLst>
            <pc:docMk/>
            <pc:sldMk cId="1050620978" sldId="311"/>
            <ac:picMk id="22" creationId="{B232A87D-F714-4D49-A02F-68B896391F07}"/>
          </ac:picMkLst>
        </pc:picChg>
        <pc:picChg chg="add mod">
          <ac:chgData name="نوال اللهيبي" userId="01c5f1945fc0e746" providerId="LiveId" clId="{5126A4FA-7183-4405-B465-549317356A54}" dt="2021-03-14T05:50:04.094" v="2149"/>
          <ac:picMkLst>
            <pc:docMk/>
            <pc:sldMk cId="1050620978" sldId="311"/>
            <ac:picMk id="23" creationId="{2D5B6C21-5DF8-401F-95DA-D448B30DC4E1}"/>
          </ac:picMkLst>
        </pc:picChg>
        <pc:picChg chg="add mod">
          <ac:chgData name="نوال اللهيبي" userId="01c5f1945fc0e746" providerId="LiveId" clId="{5126A4FA-7183-4405-B465-549317356A54}" dt="2021-03-14T05:50:04.094" v="2149"/>
          <ac:picMkLst>
            <pc:docMk/>
            <pc:sldMk cId="1050620978" sldId="311"/>
            <ac:picMk id="25" creationId="{150446DE-2F56-4138-AB27-0792613C503B}"/>
          </ac:picMkLst>
        </pc:picChg>
        <pc:picChg chg="add mod">
          <ac:chgData name="نوال اللهيبي" userId="01c5f1945fc0e746" providerId="LiveId" clId="{5126A4FA-7183-4405-B465-549317356A54}" dt="2021-03-14T05:50:04.094" v="2149"/>
          <ac:picMkLst>
            <pc:docMk/>
            <pc:sldMk cId="1050620978" sldId="311"/>
            <ac:picMk id="26" creationId="{3F0AFC13-393E-4C8D-9F13-FEF356D6F579}"/>
          </ac:picMkLst>
        </pc:picChg>
        <pc:picChg chg="add mod">
          <ac:chgData name="نوال اللهيبي" userId="01c5f1945fc0e746" providerId="LiveId" clId="{5126A4FA-7183-4405-B465-549317356A54}" dt="2021-03-14T05:50:04.094" v="2149"/>
          <ac:picMkLst>
            <pc:docMk/>
            <pc:sldMk cId="1050620978" sldId="311"/>
            <ac:picMk id="28" creationId="{0E0983E0-D9AE-4A8E-9EA6-575592D717E0}"/>
          </ac:picMkLst>
        </pc:picChg>
        <pc:picChg chg="add mod">
          <ac:chgData name="نوال اللهيبي" userId="01c5f1945fc0e746" providerId="LiveId" clId="{5126A4FA-7183-4405-B465-549317356A54}" dt="2021-03-14T05:50:04.094" v="2149"/>
          <ac:picMkLst>
            <pc:docMk/>
            <pc:sldMk cId="1050620978" sldId="311"/>
            <ac:picMk id="29" creationId="{C81B4BAF-0E30-46FF-8D99-62DAE2D231D6}"/>
          </ac:picMkLst>
        </pc:picChg>
        <pc:picChg chg="add mod">
          <ac:chgData name="نوال اللهيبي" userId="01c5f1945fc0e746" providerId="LiveId" clId="{5126A4FA-7183-4405-B465-549317356A54}" dt="2021-03-14T05:50:04.094" v="2149"/>
          <ac:picMkLst>
            <pc:docMk/>
            <pc:sldMk cId="1050620978" sldId="311"/>
            <ac:picMk id="31" creationId="{0CE3BEB4-25D5-48F6-AEC2-6172D4443566}"/>
          </ac:picMkLst>
        </pc:picChg>
        <pc:picChg chg="add mod">
          <ac:chgData name="نوال اللهيبي" userId="01c5f1945fc0e746" providerId="LiveId" clId="{5126A4FA-7183-4405-B465-549317356A54}" dt="2021-03-14T05:50:04.094" v="2149"/>
          <ac:picMkLst>
            <pc:docMk/>
            <pc:sldMk cId="1050620978" sldId="311"/>
            <ac:picMk id="32" creationId="{259EF1FC-346B-4B60-9A32-B5D59B4DAFEF}"/>
          </ac:picMkLst>
        </pc:picChg>
        <pc:picChg chg="add mod">
          <ac:chgData name="نوال اللهيبي" userId="01c5f1945fc0e746" providerId="LiveId" clId="{5126A4FA-7183-4405-B465-549317356A54}" dt="2021-03-14T05:50:04.094" v="2149"/>
          <ac:picMkLst>
            <pc:docMk/>
            <pc:sldMk cId="1050620978" sldId="311"/>
            <ac:picMk id="34" creationId="{CD2CB59C-8023-4227-9881-D348028D38EC}"/>
          </ac:picMkLst>
        </pc:picChg>
        <pc:picChg chg="add mod">
          <ac:chgData name="نوال اللهيبي" userId="01c5f1945fc0e746" providerId="LiveId" clId="{5126A4FA-7183-4405-B465-549317356A54}" dt="2021-03-14T05:50:04.094" v="2149"/>
          <ac:picMkLst>
            <pc:docMk/>
            <pc:sldMk cId="1050620978" sldId="311"/>
            <ac:picMk id="35" creationId="{637DF1A8-9AF2-4190-A92A-B5D7859AF63E}"/>
          </ac:picMkLst>
        </pc:picChg>
        <pc:picChg chg="add mod">
          <ac:chgData name="نوال اللهيبي" userId="01c5f1945fc0e746" providerId="LiveId" clId="{5126A4FA-7183-4405-B465-549317356A54}" dt="2021-03-14T05:50:04.094" v="2149"/>
          <ac:picMkLst>
            <pc:docMk/>
            <pc:sldMk cId="1050620978" sldId="311"/>
            <ac:picMk id="37" creationId="{1A75809D-C6EB-46B1-AE67-A497F5B8826B}"/>
          </ac:picMkLst>
        </pc:picChg>
        <pc:picChg chg="add mod">
          <ac:chgData name="نوال اللهيبي" userId="01c5f1945fc0e746" providerId="LiveId" clId="{5126A4FA-7183-4405-B465-549317356A54}" dt="2021-03-14T05:50:04.094" v="2149"/>
          <ac:picMkLst>
            <pc:docMk/>
            <pc:sldMk cId="1050620978" sldId="311"/>
            <ac:picMk id="38" creationId="{1F0A3E2D-7644-4F0A-9142-0E01489A57B2}"/>
          </ac:picMkLst>
        </pc:picChg>
        <pc:picChg chg="add mod">
          <ac:chgData name="نوال اللهيبي" userId="01c5f1945fc0e746" providerId="LiveId" clId="{5126A4FA-7183-4405-B465-549317356A54}" dt="2021-03-14T05:50:04.094" v="2149"/>
          <ac:picMkLst>
            <pc:docMk/>
            <pc:sldMk cId="1050620978" sldId="311"/>
            <ac:picMk id="40" creationId="{3389E653-6475-4E56-88FA-4AB481202E89}"/>
          </ac:picMkLst>
        </pc:picChg>
        <pc:picChg chg="add mod">
          <ac:chgData name="نوال اللهيبي" userId="01c5f1945fc0e746" providerId="LiveId" clId="{5126A4FA-7183-4405-B465-549317356A54}" dt="2021-03-14T05:50:04.094" v="2149"/>
          <ac:picMkLst>
            <pc:docMk/>
            <pc:sldMk cId="1050620978" sldId="311"/>
            <ac:picMk id="41" creationId="{93006E99-BB1B-4F02-86B9-C8A619372526}"/>
          </ac:picMkLst>
        </pc:picChg>
        <pc:picChg chg="add mod">
          <ac:chgData name="نوال اللهيبي" userId="01c5f1945fc0e746" providerId="LiveId" clId="{5126A4FA-7183-4405-B465-549317356A54}" dt="2021-03-14T05:50:04.094" v="2149"/>
          <ac:picMkLst>
            <pc:docMk/>
            <pc:sldMk cId="1050620978" sldId="311"/>
            <ac:picMk id="43" creationId="{AB682F35-DA65-4E25-80A9-76C37B2CC8F6}"/>
          </ac:picMkLst>
        </pc:picChg>
        <pc:picChg chg="add mod">
          <ac:chgData name="نوال اللهيبي" userId="01c5f1945fc0e746" providerId="LiveId" clId="{5126A4FA-7183-4405-B465-549317356A54}" dt="2021-03-14T05:50:04.094" v="2149"/>
          <ac:picMkLst>
            <pc:docMk/>
            <pc:sldMk cId="1050620978" sldId="311"/>
            <ac:picMk id="44" creationId="{343C544F-42D7-4850-8561-7329767AEE71}"/>
          </ac:picMkLst>
        </pc:picChg>
        <pc:picChg chg="add mod">
          <ac:chgData name="نوال اللهيبي" userId="01c5f1945fc0e746" providerId="LiveId" clId="{5126A4FA-7183-4405-B465-549317356A54}" dt="2021-03-14T05:50:04.094" v="2149"/>
          <ac:picMkLst>
            <pc:docMk/>
            <pc:sldMk cId="1050620978" sldId="311"/>
            <ac:picMk id="46" creationId="{EB9DFF7D-2971-4492-864C-D68719CE1141}"/>
          </ac:picMkLst>
        </pc:picChg>
        <pc:picChg chg="add mod">
          <ac:chgData name="نوال اللهيبي" userId="01c5f1945fc0e746" providerId="LiveId" clId="{5126A4FA-7183-4405-B465-549317356A54}" dt="2021-03-14T05:50:04.094" v="2149"/>
          <ac:picMkLst>
            <pc:docMk/>
            <pc:sldMk cId="1050620978" sldId="311"/>
            <ac:picMk id="47" creationId="{74A2B6CE-0E38-4145-BEDB-D4E4110AACD7}"/>
          </ac:picMkLst>
        </pc:picChg>
        <pc:picChg chg="add mod">
          <ac:chgData name="نوال اللهيبي" userId="01c5f1945fc0e746" providerId="LiveId" clId="{5126A4FA-7183-4405-B465-549317356A54}" dt="2021-03-14T05:50:04.094" v="2149"/>
          <ac:picMkLst>
            <pc:docMk/>
            <pc:sldMk cId="1050620978" sldId="311"/>
            <ac:picMk id="49" creationId="{5B5BB652-B3AB-4EA7-8780-32288A56CC0E}"/>
          </ac:picMkLst>
        </pc:picChg>
        <pc:picChg chg="add mod">
          <ac:chgData name="نوال اللهيبي" userId="01c5f1945fc0e746" providerId="LiveId" clId="{5126A4FA-7183-4405-B465-549317356A54}" dt="2021-03-14T05:50:04.094" v="2149"/>
          <ac:picMkLst>
            <pc:docMk/>
            <pc:sldMk cId="1050620978" sldId="311"/>
            <ac:picMk id="50" creationId="{CB402277-4FB7-46A2-B06A-B025B432B9C6}"/>
          </ac:picMkLst>
        </pc:picChg>
        <pc:picChg chg="add mod">
          <ac:chgData name="نوال اللهيبي" userId="01c5f1945fc0e746" providerId="LiveId" clId="{5126A4FA-7183-4405-B465-549317356A54}" dt="2021-03-14T05:50:04.094" v="2149"/>
          <ac:picMkLst>
            <pc:docMk/>
            <pc:sldMk cId="1050620978" sldId="311"/>
            <ac:picMk id="52" creationId="{C216A532-C22B-4E5D-83E4-6516AFCCC215}"/>
          </ac:picMkLst>
        </pc:picChg>
        <pc:picChg chg="add mod">
          <ac:chgData name="نوال اللهيبي" userId="01c5f1945fc0e746" providerId="LiveId" clId="{5126A4FA-7183-4405-B465-549317356A54}" dt="2021-03-14T05:50:04.094" v="2149"/>
          <ac:picMkLst>
            <pc:docMk/>
            <pc:sldMk cId="1050620978" sldId="311"/>
            <ac:picMk id="53" creationId="{BED98E49-842F-4734-8573-A892AA4AEC7E}"/>
          </ac:picMkLst>
        </pc:picChg>
        <pc:picChg chg="add mod">
          <ac:chgData name="نوال اللهيبي" userId="01c5f1945fc0e746" providerId="LiveId" clId="{5126A4FA-7183-4405-B465-549317356A54}" dt="2021-03-14T05:50:04.094" v="2149"/>
          <ac:picMkLst>
            <pc:docMk/>
            <pc:sldMk cId="1050620978" sldId="311"/>
            <ac:picMk id="55" creationId="{DBD76307-8513-468D-A675-35392BB9DA03}"/>
          </ac:picMkLst>
        </pc:picChg>
        <pc:picChg chg="add mod">
          <ac:chgData name="نوال اللهيبي" userId="01c5f1945fc0e746" providerId="LiveId" clId="{5126A4FA-7183-4405-B465-549317356A54}" dt="2021-03-14T05:50:04.094" v="2149"/>
          <ac:picMkLst>
            <pc:docMk/>
            <pc:sldMk cId="1050620978" sldId="311"/>
            <ac:picMk id="56" creationId="{AD72FCC0-E552-44C6-86F8-0A38F7001C9C}"/>
          </ac:picMkLst>
        </pc:picChg>
        <pc:picChg chg="add mod">
          <ac:chgData name="نوال اللهيبي" userId="01c5f1945fc0e746" providerId="LiveId" clId="{5126A4FA-7183-4405-B465-549317356A54}" dt="2021-03-14T05:50:04.094" v="2149"/>
          <ac:picMkLst>
            <pc:docMk/>
            <pc:sldMk cId="1050620978" sldId="311"/>
            <ac:picMk id="58" creationId="{A21F135A-CE46-43F2-9BD6-B2F6B5AE9504}"/>
          </ac:picMkLst>
        </pc:picChg>
        <pc:picChg chg="add mod">
          <ac:chgData name="نوال اللهيبي" userId="01c5f1945fc0e746" providerId="LiveId" clId="{5126A4FA-7183-4405-B465-549317356A54}" dt="2021-03-14T05:50:04.094" v="2149"/>
          <ac:picMkLst>
            <pc:docMk/>
            <pc:sldMk cId="1050620978" sldId="311"/>
            <ac:picMk id="59" creationId="{6ADBDE7C-AF84-4500-8D46-060AB9FDE23F}"/>
          </ac:picMkLst>
        </pc:picChg>
        <pc:picChg chg="add mod">
          <ac:chgData name="نوال اللهيبي" userId="01c5f1945fc0e746" providerId="LiveId" clId="{5126A4FA-7183-4405-B465-549317356A54}" dt="2021-03-14T05:50:04.094" v="2149"/>
          <ac:picMkLst>
            <pc:docMk/>
            <pc:sldMk cId="1050620978" sldId="311"/>
            <ac:picMk id="61" creationId="{BB77C18C-D9E8-446C-94C1-79778D8E0946}"/>
          </ac:picMkLst>
        </pc:picChg>
        <pc:picChg chg="add mod">
          <ac:chgData name="نوال اللهيبي" userId="01c5f1945fc0e746" providerId="LiveId" clId="{5126A4FA-7183-4405-B465-549317356A54}" dt="2021-03-14T05:50:04.094" v="2149"/>
          <ac:picMkLst>
            <pc:docMk/>
            <pc:sldMk cId="1050620978" sldId="311"/>
            <ac:picMk id="62" creationId="{F8E56DC9-74D4-4D70-9C71-017DBBBDEFF5}"/>
          </ac:picMkLst>
        </pc:picChg>
        <pc:picChg chg="add mod">
          <ac:chgData name="نوال اللهيبي" userId="01c5f1945fc0e746" providerId="LiveId" clId="{5126A4FA-7183-4405-B465-549317356A54}" dt="2021-03-14T05:50:04.094" v="2149"/>
          <ac:picMkLst>
            <pc:docMk/>
            <pc:sldMk cId="1050620978" sldId="311"/>
            <ac:picMk id="64" creationId="{63D284E6-30D6-4D64-86D3-9D27461323B5}"/>
          </ac:picMkLst>
        </pc:picChg>
        <pc:picChg chg="add mod">
          <ac:chgData name="نوال اللهيبي" userId="01c5f1945fc0e746" providerId="LiveId" clId="{5126A4FA-7183-4405-B465-549317356A54}" dt="2021-03-14T05:50:04.094" v="2149"/>
          <ac:picMkLst>
            <pc:docMk/>
            <pc:sldMk cId="1050620978" sldId="311"/>
            <ac:picMk id="65" creationId="{82051790-9796-4EDE-8184-0FA464B8B3E5}"/>
          </ac:picMkLst>
        </pc:picChg>
        <pc:picChg chg="add mod">
          <ac:chgData name="نوال اللهيبي" userId="01c5f1945fc0e746" providerId="LiveId" clId="{5126A4FA-7183-4405-B465-549317356A54}" dt="2021-03-14T05:50:04.094" v="2149"/>
          <ac:picMkLst>
            <pc:docMk/>
            <pc:sldMk cId="1050620978" sldId="311"/>
            <ac:picMk id="67" creationId="{807451D9-59E7-488D-8DFE-3EF08EA41AC0}"/>
          </ac:picMkLst>
        </pc:picChg>
        <pc:picChg chg="add mod">
          <ac:chgData name="نوال اللهيبي" userId="01c5f1945fc0e746" providerId="LiveId" clId="{5126A4FA-7183-4405-B465-549317356A54}" dt="2021-03-14T05:50:04.094" v="2149"/>
          <ac:picMkLst>
            <pc:docMk/>
            <pc:sldMk cId="1050620978" sldId="311"/>
            <ac:picMk id="68" creationId="{DF45136B-8D27-4C12-A810-73761E45349D}"/>
          </ac:picMkLst>
        </pc:picChg>
        <pc:picChg chg="add mod">
          <ac:chgData name="نوال اللهيبي" userId="01c5f1945fc0e746" providerId="LiveId" clId="{5126A4FA-7183-4405-B465-549317356A54}" dt="2021-03-14T05:50:04.094" v="2149"/>
          <ac:picMkLst>
            <pc:docMk/>
            <pc:sldMk cId="1050620978" sldId="311"/>
            <ac:picMk id="70" creationId="{B4025844-2844-4944-8FD7-ECAC6C2A64DB}"/>
          </ac:picMkLst>
        </pc:picChg>
        <pc:picChg chg="add mod">
          <ac:chgData name="نوال اللهيبي" userId="01c5f1945fc0e746" providerId="LiveId" clId="{5126A4FA-7183-4405-B465-549317356A54}" dt="2021-03-14T05:50:04.094" v="2149"/>
          <ac:picMkLst>
            <pc:docMk/>
            <pc:sldMk cId="1050620978" sldId="311"/>
            <ac:picMk id="71" creationId="{695FBAF3-F6EB-41D5-8964-90B349BDE065}"/>
          </ac:picMkLst>
        </pc:picChg>
        <pc:picChg chg="add mod">
          <ac:chgData name="نوال اللهيبي" userId="01c5f1945fc0e746" providerId="LiveId" clId="{5126A4FA-7183-4405-B465-549317356A54}" dt="2021-03-14T05:50:04.094" v="2149"/>
          <ac:picMkLst>
            <pc:docMk/>
            <pc:sldMk cId="1050620978" sldId="311"/>
            <ac:picMk id="73" creationId="{57A22E43-7761-46B5-800F-AE16727983C9}"/>
          </ac:picMkLst>
        </pc:picChg>
        <pc:picChg chg="add mod">
          <ac:chgData name="نوال اللهيبي" userId="01c5f1945fc0e746" providerId="LiveId" clId="{5126A4FA-7183-4405-B465-549317356A54}" dt="2021-03-14T05:50:04.094" v="2149"/>
          <ac:picMkLst>
            <pc:docMk/>
            <pc:sldMk cId="1050620978" sldId="311"/>
            <ac:picMk id="74" creationId="{4C94EABC-3788-42C7-A544-CE0413FEB76A}"/>
          </ac:picMkLst>
        </pc:picChg>
        <pc:picChg chg="add mod">
          <ac:chgData name="نوال اللهيبي" userId="01c5f1945fc0e746" providerId="LiveId" clId="{5126A4FA-7183-4405-B465-549317356A54}" dt="2021-03-14T05:50:04.094" v="2149"/>
          <ac:picMkLst>
            <pc:docMk/>
            <pc:sldMk cId="1050620978" sldId="311"/>
            <ac:picMk id="76" creationId="{8881C138-E570-4D51-8C33-F3BC4518F387}"/>
          </ac:picMkLst>
        </pc:picChg>
        <pc:picChg chg="add mod">
          <ac:chgData name="نوال اللهيبي" userId="01c5f1945fc0e746" providerId="LiveId" clId="{5126A4FA-7183-4405-B465-549317356A54}" dt="2021-03-14T05:50:04.094" v="2149"/>
          <ac:picMkLst>
            <pc:docMk/>
            <pc:sldMk cId="1050620978" sldId="311"/>
            <ac:picMk id="77" creationId="{480F3B9D-B325-4277-8BB4-20C14E89747A}"/>
          </ac:picMkLst>
        </pc:picChg>
        <pc:picChg chg="add mod">
          <ac:chgData name="نوال اللهيبي" userId="01c5f1945fc0e746" providerId="LiveId" clId="{5126A4FA-7183-4405-B465-549317356A54}" dt="2021-03-14T05:50:04.094" v="2149"/>
          <ac:picMkLst>
            <pc:docMk/>
            <pc:sldMk cId="1050620978" sldId="311"/>
            <ac:picMk id="79" creationId="{FEFDA9F0-968E-4728-BDED-66AE719AE47C}"/>
          </ac:picMkLst>
        </pc:picChg>
        <pc:picChg chg="add mod">
          <ac:chgData name="نوال اللهيبي" userId="01c5f1945fc0e746" providerId="LiveId" clId="{5126A4FA-7183-4405-B465-549317356A54}" dt="2021-03-14T05:50:04.094" v="2149"/>
          <ac:picMkLst>
            <pc:docMk/>
            <pc:sldMk cId="1050620978" sldId="311"/>
            <ac:picMk id="80" creationId="{9954F528-AE4E-4D1D-9403-87139CCA934F}"/>
          </ac:picMkLst>
        </pc:picChg>
        <pc:picChg chg="add mod">
          <ac:chgData name="نوال اللهيبي" userId="01c5f1945fc0e746" providerId="LiveId" clId="{5126A4FA-7183-4405-B465-549317356A54}" dt="2021-03-14T05:50:04.094" v="2149"/>
          <ac:picMkLst>
            <pc:docMk/>
            <pc:sldMk cId="1050620978" sldId="311"/>
            <ac:picMk id="82" creationId="{ABDA72CF-3DB2-42D5-B720-0DE02DA069A8}"/>
          </ac:picMkLst>
        </pc:picChg>
        <pc:picChg chg="add mod">
          <ac:chgData name="نوال اللهيبي" userId="01c5f1945fc0e746" providerId="LiveId" clId="{5126A4FA-7183-4405-B465-549317356A54}" dt="2021-03-14T05:50:04.094" v="2149"/>
          <ac:picMkLst>
            <pc:docMk/>
            <pc:sldMk cId="1050620978" sldId="311"/>
            <ac:picMk id="83" creationId="{F6586CBA-56D3-4320-881A-B66B5361A391}"/>
          </ac:picMkLst>
        </pc:picChg>
        <pc:picChg chg="add mod">
          <ac:chgData name="نوال اللهيبي" userId="01c5f1945fc0e746" providerId="LiveId" clId="{5126A4FA-7183-4405-B465-549317356A54}" dt="2021-03-14T05:50:04.094" v="2149"/>
          <ac:picMkLst>
            <pc:docMk/>
            <pc:sldMk cId="1050620978" sldId="311"/>
            <ac:picMk id="85" creationId="{C409F857-08FE-4677-B77A-42C7762A30A0}"/>
          </ac:picMkLst>
        </pc:picChg>
        <pc:picChg chg="add mod">
          <ac:chgData name="نوال اللهيبي" userId="01c5f1945fc0e746" providerId="LiveId" clId="{5126A4FA-7183-4405-B465-549317356A54}" dt="2021-03-14T05:50:04.094" v="2149"/>
          <ac:picMkLst>
            <pc:docMk/>
            <pc:sldMk cId="1050620978" sldId="311"/>
            <ac:picMk id="86" creationId="{DD92258C-6D2C-40BC-85E8-D9C0F9C8ACD9}"/>
          </ac:picMkLst>
        </pc:picChg>
        <pc:picChg chg="add mod">
          <ac:chgData name="نوال اللهيبي" userId="01c5f1945fc0e746" providerId="LiveId" clId="{5126A4FA-7183-4405-B465-549317356A54}" dt="2021-03-14T05:50:04.094" v="2149"/>
          <ac:picMkLst>
            <pc:docMk/>
            <pc:sldMk cId="1050620978" sldId="311"/>
            <ac:picMk id="88" creationId="{FDE68742-AB2C-4854-B96C-3A3FDFC2EDA0}"/>
          </ac:picMkLst>
        </pc:picChg>
        <pc:picChg chg="add mod">
          <ac:chgData name="نوال اللهيبي" userId="01c5f1945fc0e746" providerId="LiveId" clId="{5126A4FA-7183-4405-B465-549317356A54}" dt="2021-03-14T05:50:04.094" v="2149"/>
          <ac:picMkLst>
            <pc:docMk/>
            <pc:sldMk cId="1050620978" sldId="311"/>
            <ac:picMk id="89" creationId="{E84A3113-FA64-42E1-B982-E593A7781D5B}"/>
          </ac:picMkLst>
        </pc:picChg>
      </pc:sldChg>
      <pc:sldMasterChg chg="modSp setBg modSldLayout">
        <pc:chgData name="نوال اللهيبي" userId="01c5f1945fc0e746" providerId="LiveId" clId="{5126A4FA-7183-4405-B465-549317356A54}" dt="2021-03-13T09:14:07.926" v="222"/>
        <pc:sldMasterMkLst>
          <pc:docMk/>
          <pc:sldMasterMk cId="2976766409" sldId="2147483813"/>
        </pc:sldMasterMkLst>
        <pc:spChg chg="mod">
          <ac:chgData name="نوال اللهيبي" userId="01c5f1945fc0e746" providerId="LiveId" clId="{5126A4FA-7183-4405-B465-549317356A54}" dt="2021-03-13T09:14:07.926" v="222"/>
          <ac:spMkLst>
            <pc:docMk/>
            <pc:sldMasterMk cId="2976766409" sldId="2147483813"/>
            <ac:spMk id="2" creationId="{00000000-0000-0000-0000-000000000000}"/>
          </ac:spMkLst>
        </pc:spChg>
        <pc:spChg chg="mod">
          <ac:chgData name="نوال اللهيبي" userId="01c5f1945fc0e746" providerId="LiveId" clId="{5126A4FA-7183-4405-B465-549317356A54}" dt="2021-03-13T09:14:07.926" v="222"/>
          <ac:spMkLst>
            <pc:docMk/>
            <pc:sldMasterMk cId="2976766409" sldId="2147483813"/>
            <ac:spMk id="3" creationId="{00000000-0000-0000-0000-000000000000}"/>
          </ac:spMkLst>
        </pc:spChg>
        <pc:spChg chg="mod">
          <ac:chgData name="نوال اللهيبي" userId="01c5f1945fc0e746" providerId="LiveId" clId="{5126A4FA-7183-4405-B465-549317356A54}" dt="2021-03-13T09:14:07.926" v="222"/>
          <ac:spMkLst>
            <pc:docMk/>
            <pc:sldMasterMk cId="2976766409" sldId="2147483813"/>
            <ac:spMk id="4" creationId="{00000000-0000-0000-0000-000000000000}"/>
          </ac:spMkLst>
        </pc:spChg>
        <pc:spChg chg="mod">
          <ac:chgData name="نوال اللهيبي" userId="01c5f1945fc0e746" providerId="LiveId" clId="{5126A4FA-7183-4405-B465-549317356A54}" dt="2021-03-13T09:14:07.926" v="222"/>
          <ac:spMkLst>
            <pc:docMk/>
            <pc:sldMasterMk cId="2976766409" sldId="2147483813"/>
            <ac:spMk id="5" creationId="{00000000-0000-0000-0000-000000000000}"/>
          </ac:spMkLst>
        </pc:spChg>
        <pc:spChg chg="mod">
          <ac:chgData name="نوال اللهيبي" userId="01c5f1945fc0e746" providerId="LiveId" clId="{5126A4FA-7183-4405-B465-549317356A54}" dt="2021-03-13T09:14:07.926" v="222"/>
          <ac:spMkLst>
            <pc:docMk/>
            <pc:sldMasterMk cId="2976766409" sldId="2147483813"/>
            <ac:spMk id="6" creationId="{00000000-0000-0000-0000-000000000000}"/>
          </ac:spMkLst>
        </pc:spChg>
        <pc:sldLayoutChg chg="modSp setBg">
          <pc:chgData name="نوال اللهيبي" userId="01c5f1945fc0e746" providerId="LiveId" clId="{5126A4FA-7183-4405-B465-549317356A54}" dt="2021-03-13T09:14:07.926" v="222"/>
          <pc:sldLayoutMkLst>
            <pc:docMk/>
            <pc:sldMasterMk cId="2976766409" sldId="2147483813"/>
            <pc:sldLayoutMk cId="3925398197" sldId="2147483814"/>
          </pc:sldLayoutMkLst>
          <pc:spChg chg="mod">
            <ac:chgData name="نوال اللهيبي" userId="01c5f1945fc0e746" providerId="LiveId" clId="{5126A4FA-7183-4405-B465-549317356A54}" dt="2021-03-13T09:14:07.926" v="222"/>
            <ac:spMkLst>
              <pc:docMk/>
              <pc:sldMasterMk cId="2976766409" sldId="2147483813"/>
              <pc:sldLayoutMk cId="3925398197" sldId="2147483814"/>
              <ac:spMk id="2" creationId="{00000000-0000-0000-0000-000000000000}"/>
            </ac:spMkLst>
          </pc:spChg>
          <pc:spChg chg="mod">
            <ac:chgData name="نوال اللهيبي" userId="01c5f1945fc0e746" providerId="LiveId" clId="{5126A4FA-7183-4405-B465-549317356A54}" dt="2021-03-13T09:14:07.926" v="222"/>
            <ac:spMkLst>
              <pc:docMk/>
              <pc:sldMasterMk cId="2976766409" sldId="2147483813"/>
              <pc:sldLayoutMk cId="3925398197" sldId="2147483814"/>
              <ac:spMk id="3" creationId="{00000000-0000-0000-0000-000000000000}"/>
            </ac:spMkLst>
          </pc:spChg>
        </pc:sldLayoutChg>
        <pc:sldLayoutChg chg="setBg">
          <pc:chgData name="نوال اللهيبي" userId="01c5f1945fc0e746" providerId="LiveId" clId="{5126A4FA-7183-4405-B465-549317356A54}" dt="2021-03-13T09:04:44.415" v="205"/>
          <pc:sldLayoutMkLst>
            <pc:docMk/>
            <pc:sldMasterMk cId="2976766409" sldId="2147483813"/>
            <pc:sldLayoutMk cId="4225245226" sldId="2147483815"/>
          </pc:sldLayoutMkLst>
        </pc:sldLayoutChg>
        <pc:sldLayoutChg chg="modSp setBg">
          <pc:chgData name="نوال اللهيبي" userId="01c5f1945fc0e746" providerId="LiveId" clId="{5126A4FA-7183-4405-B465-549317356A54}" dt="2021-03-13T09:14:07.926" v="222"/>
          <pc:sldLayoutMkLst>
            <pc:docMk/>
            <pc:sldMasterMk cId="2976766409" sldId="2147483813"/>
            <pc:sldLayoutMk cId="3558192483" sldId="2147483816"/>
          </pc:sldLayoutMkLst>
          <pc:spChg chg="mod">
            <ac:chgData name="نوال اللهيبي" userId="01c5f1945fc0e746" providerId="LiveId" clId="{5126A4FA-7183-4405-B465-549317356A54}" dt="2021-03-13T09:14:07.926" v="222"/>
            <ac:spMkLst>
              <pc:docMk/>
              <pc:sldMasterMk cId="2976766409" sldId="2147483813"/>
              <pc:sldLayoutMk cId="3558192483" sldId="2147483816"/>
              <ac:spMk id="2" creationId="{00000000-0000-0000-0000-000000000000}"/>
            </ac:spMkLst>
          </pc:spChg>
          <pc:spChg chg="mod">
            <ac:chgData name="نوال اللهيبي" userId="01c5f1945fc0e746" providerId="LiveId" clId="{5126A4FA-7183-4405-B465-549317356A54}" dt="2021-03-13T09:14:07.926" v="222"/>
            <ac:spMkLst>
              <pc:docMk/>
              <pc:sldMasterMk cId="2976766409" sldId="2147483813"/>
              <pc:sldLayoutMk cId="3558192483" sldId="2147483816"/>
              <ac:spMk id="3" creationId="{00000000-0000-0000-0000-000000000000}"/>
            </ac:spMkLst>
          </pc:spChg>
        </pc:sldLayoutChg>
        <pc:sldLayoutChg chg="modSp setBg">
          <pc:chgData name="نوال اللهيبي" userId="01c5f1945fc0e746" providerId="LiveId" clId="{5126A4FA-7183-4405-B465-549317356A54}" dt="2021-03-13T09:14:07.926" v="222"/>
          <pc:sldLayoutMkLst>
            <pc:docMk/>
            <pc:sldMasterMk cId="2976766409" sldId="2147483813"/>
            <pc:sldLayoutMk cId="2311930096" sldId="2147483817"/>
          </pc:sldLayoutMkLst>
          <pc:spChg chg="mod">
            <ac:chgData name="نوال اللهيبي" userId="01c5f1945fc0e746" providerId="LiveId" clId="{5126A4FA-7183-4405-B465-549317356A54}" dt="2021-03-13T09:14:07.926" v="222"/>
            <ac:spMkLst>
              <pc:docMk/>
              <pc:sldMasterMk cId="2976766409" sldId="2147483813"/>
              <pc:sldLayoutMk cId="2311930096" sldId="2147483817"/>
              <ac:spMk id="3" creationId="{00000000-0000-0000-0000-000000000000}"/>
            </ac:spMkLst>
          </pc:spChg>
          <pc:spChg chg="mod">
            <ac:chgData name="نوال اللهيبي" userId="01c5f1945fc0e746" providerId="LiveId" clId="{5126A4FA-7183-4405-B465-549317356A54}" dt="2021-03-13T09:14:07.926" v="222"/>
            <ac:spMkLst>
              <pc:docMk/>
              <pc:sldMasterMk cId="2976766409" sldId="2147483813"/>
              <pc:sldLayoutMk cId="2311930096" sldId="2147483817"/>
              <ac:spMk id="4" creationId="{00000000-0000-0000-0000-000000000000}"/>
            </ac:spMkLst>
          </pc:spChg>
        </pc:sldLayoutChg>
        <pc:sldLayoutChg chg="modSp setBg">
          <pc:chgData name="نوال اللهيبي" userId="01c5f1945fc0e746" providerId="LiveId" clId="{5126A4FA-7183-4405-B465-549317356A54}" dt="2021-03-13T09:14:07.926" v="222"/>
          <pc:sldLayoutMkLst>
            <pc:docMk/>
            <pc:sldMasterMk cId="2976766409" sldId="2147483813"/>
            <pc:sldLayoutMk cId="131072292" sldId="2147483818"/>
          </pc:sldLayoutMkLst>
          <pc:spChg chg="mod">
            <ac:chgData name="نوال اللهيبي" userId="01c5f1945fc0e746" providerId="LiveId" clId="{5126A4FA-7183-4405-B465-549317356A54}" dt="2021-03-13T09:14:07.926" v="222"/>
            <ac:spMkLst>
              <pc:docMk/>
              <pc:sldMasterMk cId="2976766409" sldId="2147483813"/>
              <pc:sldLayoutMk cId="131072292" sldId="2147483818"/>
              <ac:spMk id="2" creationId="{00000000-0000-0000-0000-000000000000}"/>
            </ac:spMkLst>
          </pc:spChg>
          <pc:spChg chg="mod">
            <ac:chgData name="نوال اللهيبي" userId="01c5f1945fc0e746" providerId="LiveId" clId="{5126A4FA-7183-4405-B465-549317356A54}" dt="2021-03-13T09:14:07.926" v="222"/>
            <ac:spMkLst>
              <pc:docMk/>
              <pc:sldMasterMk cId="2976766409" sldId="2147483813"/>
              <pc:sldLayoutMk cId="131072292" sldId="2147483818"/>
              <ac:spMk id="3" creationId="{00000000-0000-0000-0000-000000000000}"/>
            </ac:spMkLst>
          </pc:spChg>
          <pc:spChg chg="mod">
            <ac:chgData name="نوال اللهيبي" userId="01c5f1945fc0e746" providerId="LiveId" clId="{5126A4FA-7183-4405-B465-549317356A54}" dt="2021-03-13T09:14:07.926" v="222"/>
            <ac:spMkLst>
              <pc:docMk/>
              <pc:sldMasterMk cId="2976766409" sldId="2147483813"/>
              <pc:sldLayoutMk cId="131072292" sldId="2147483818"/>
              <ac:spMk id="4" creationId="{00000000-0000-0000-0000-000000000000}"/>
            </ac:spMkLst>
          </pc:spChg>
          <pc:spChg chg="mod">
            <ac:chgData name="نوال اللهيبي" userId="01c5f1945fc0e746" providerId="LiveId" clId="{5126A4FA-7183-4405-B465-549317356A54}" dt="2021-03-13T09:14:07.926" v="222"/>
            <ac:spMkLst>
              <pc:docMk/>
              <pc:sldMasterMk cId="2976766409" sldId="2147483813"/>
              <pc:sldLayoutMk cId="131072292" sldId="2147483818"/>
              <ac:spMk id="5" creationId="{00000000-0000-0000-0000-000000000000}"/>
            </ac:spMkLst>
          </pc:spChg>
          <pc:spChg chg="mod">
            <ac:chgData name="نوال اللهيبي" userId="01c5f1945fc0e746" providerId="LiveId" clId="{5126A4FA-7183-4405-B465-549317356A54}" dt="2021-03-13T09:14:07.926" v="222"/>
            <ac:spMkLst>
              <pc:docMk/>
              <pc:sldMasterMk cId="2976766409" sldId="2147483813"/>
              <pc:sldLayoutMk cId="131072292" sldId="2147483818"/>
              <ac:spMk id="6" creationId="{00000000-0000-0000-0000-000000000000}"/>
            </ac:spMkLst>
          </pc:spChg>
        </pc:sldLayoutChg>
        <pc:sldLayoutChg chg="setBg">
          <pc:chgData name="نوال اللهيبي" userId="01c5f1945fc0e746" providerId="LiveId" clId="{5126A4FA-7183-4405-B465-549317356A54}" dt="2021-03-13T09:04:44.415" v="205"/>
          <pc:sldLayoutMkLst>
            <pc:docMk/>
            <pc:sldMasterMk cId="2976766409" sldId="2147483813"/>
            <pc:sldLayoutMk cId="3132473583" sldId="2147483819"/>
          </pc:sldLayoutMkLst>
        </pc:sldLayoutChg>
        <pc:sldLayoutChg chg="setBg">
          <pc:chgData name="نوال اللهيبي" userId="01c5f1945fc0e746" providerId="LiveId" clId="{5126A4FA-7183-4405-B465-549317356A54}" dt="2021-03-13T09:04:44.415" v="205"/>
          <pc:sldLayoutMkLst>
            <pc:docMk/>
            <pc:sldMasterMk cId="2976766409" sldId="2147483813"/>
            <pc:sldLayoutMk cId="199229981" sldId="2147483820"/>
          </pc:sldLayoutMkLst>
        </pc:sldLayoutChg>
        <pc:sldLayoutChg chg="modSp setBg">
          <pc:chgData name="نوال اللهيبي" userId="01c5f1945fc0e746" providerId="LiveId" clId="{5126A4FA-7183-4405-B465-549317356A54}" dt="2021-03-13T09:14:07.926" v="222"/>
          <pc:sldLayoutMkLst>
            <pc:docMk/>
            <pc:sldMasterMk cId="2976766409" sldId="2147483813"/>
            <pc:sldLayoutMk cId="1856818254" sldId="2147483821"/>
          </pc:sldLayoutMkLst>
          <pc:spChg chg="mod">
            <ac:chgData name="نوال اللهيبي" userId="01c5f1945fc0e746" providerId="LiveId" clId="{5126A4FA-7183-4405-B465-549317356A54}" dt="2021-03-13T09:14:07.926" v="222"/>
            <ac:spMkLst>
              <pc:docMk/>
              <pc:sldMasterMk cId="2976766409" sldId="2147483813"/>
              <pc:sldLayoutMk cId="1856818254" sldId="2147483821"/>
              <ac:spMk id="2" creationId="{00000000-0000-0000-0000-000000000000}"/>
            </ac:spMkLst>
          </pc:spChg>
          <pc:spChg chg="mod">
            <ac:chgData name="نوال اللهيبي" userId="01c5f1945fc0e746" providerId="LiveId" clId="{5126A4FA-7183-4405-B465-549317356A54}" dt="2021-03-13T09:14:07.926" v="222"/>
            <ac:spMkLst>
              <pc:docMk/>
              <pc:sldMasterMk cId="2976766409" sldId="2147483813"/>
              <pc:sldLayoutMk cId="1856818254" sldId="2147483821"/>
              <ac:spMk id="3" creationId="{00000000-0000-0000-0000-000000000000}"/>
            </ac:spMkLst>
          </pc:spChg>
          <pc:spChg chg="mod">
            <ac:chgData name="نوال اللهيبي" userId="01c5f1945fc0e746" providerId="LiveId" clId="{5126A4FA-7183-4405-B465-549317356A54}" dt="2021-03-13T09:14:07.926" v="222"/>
            <ac:spMkLst>
              <pc:docMk/>
              <pc:sldMasterMk cId="2976766409" sldId="2147483813"/>
              <pc:sldLayoutMk cId="1856818254" sldId="2147483821"/>
              <ac:spMk id="4" creationId="{00000000-0000-0000-0000-000000000000}"/>
            </ac:spMkLst>
          </pc:spChg>
        </pc:sldLayoutChg>
        <pc:sldLayoutChg chg="modSp setBg">
          <pc:chgData name="نوال اللهيبي" userId="01c5f1945fc0e746" providerId="LiveId" clId="{5126A4FA-7183-4405-B465-549317356A54}" dt="2021-03-13T09:14:07.926" v="222"/>
          <pc:sldLayoutMkLst>
            <pc:docMk/>
            <pc:sldMasterMk cId="2976766409" sldId="2147483813"/>
            <pc:sldLayoutMk cId="2898762113" sldId="2147483822"/>
          </pc:sldLayoutMkLst>
          <pc:spChg chg="mod">
            <ac:chgData name="نوال اللهيبي" userId="01c5f1945fc0e746" providerId="LiveId" clId="{5126A4FA-7183-4405-B465-549317356A54}" dt="2021-03-13T09:14:07.926" v="222"/>
            <ac:spMkLst>
              <pc:docMk/>
              <pc:sldMasterMk cId="2976766409" sldId="2147483813"/>
              <pc:sldLayoutMk cId="2898762113" sldId="2147483822"/>
              <ac:spMk id="2" creationId="{00000000-0000-0000-0000-000000000000}"/>
            </ac:spMkLst>
          </pc:spChg>
          <pc:spChg chg="mod">
            <ac:chgData name="نوال اللهيبي" userId="01c5f1945fc0e746" providerId="LiveId" clId="{5126A4FA-7183-4405-B465-549317356A54}" dt="2021-03-13T09:14:07.926" v="222"/>
            <ac:spMkLst>
              <pc:docMk/>
              <pc:sldMasterMk cId="2976766409" sldId="2147483813"/>
              <pc:sldLayoutMk cId="2898762113" sldId="2147483822"/>
              <ac:spMk id="3" creationId="{00000000-0000-0000-0000-000000000000}"/>
            </ac:spMkLst>
          </pc:spChg>
          <pc:spChg chg="mod">
            <ac:chgData name="نوال اللهيبي" userId="01c5f1945fc0e746" providerId="LiveId" clId="{5126A4FA-7183-4405-B465-549317356A54}" dt="2021-03-13T09:14:07.926" v="222"/>
            <ac:spMkLst>
              <pc:docMk/>
              <pc:sldMasterMk cId="2976766409" sldId="2147483813"/>
              <pc:sldLayoutMk cId="2898762113" sldId="2147483822"/>
              <ac:spMk id="4" creationId="{00000000-0000-0000-0000-000000000000}"/>
            </ac:spMkLst>
          </pc:spChg>
        </pc:sldLayoutChg>
        <pc:sldLayoutChg chg="setBg">
          <pc:chgData name="نوال اللهيبي" userId="01c5f1945fc0e746" providerId="LiveId" clId="{5126A4FA-7183-4405-B465-549317356A54}" dt="2021-03-13T09:04:44.415" v="205"/>
          <pc:sldLayoutMkLst>
            <pc:docMk/>
            <pc:sldMasterMk cId="2976766409" sldId="2147483813"/>
            <pc:sldLayoutMk cId="3851454139" sldId="2147483823"/>
          </pc:sldLayoutMkLst>
        </pc:sldLayoutChg>
        <pc:sldLayoutChg chg="modSp setBg">
          <pc:chgData name="نوال اللهيبي" userId="01c5f1945fc0e746" providerId="LiveId" clId="{5126A4FA-7183-4405-B465-549317356A54}" dt="2021-03-13T09:14:07.926" v="222"/>
          <pc:sldLayoutMkLst>
            <pc:docMk/>
            <pc:sldMasterMk cId="2976766409" sldId="2147483813"/>
            <pc:sldLayoutMk cId="391433240" sldId="2147483824"/>
          </pc:sldLayoutMkLst>
          <pc:spChg chg="mod">
            <ac:chgData name="نوال اللهيبي" userId="01c5f1945fc0e746" providerId="LiveId" clId="{5126A4FA-7183-4405-B465-549317356A54}" dt="2021-03-13T09:14:07.926" v="222"/>
            <ac:spMkLst>
              <pc:docMk/>
              <pc:sldMasterMk cId="2976766409" sldId="2147483813"/>
              <pc:sldLayoutMk cId="391433240" sldId="2147483824"/>
              <ac:spMk id="2" creationId="{00000000-0000-0000-0000-000000000000}"/>
            </ac:spMkLst>
          </pc:spChg>
          <pc:spChg chg="mod">
            <ac:chgData name="نوال اللهيبي" userId="01c5f1945fc0e746" providerId="LiveId" clId="{5126A4FA-7183-4405-B465-549317356A54}" dt="2021-03-13T09:14:07.926" v="222"/>
            <ac:spMkLst>
              <pc:docMk/>
              <pc:sldMasterMk cId="2976766409" sldId="2147483813"/>
              <pc:sldLayoutMk cId="391433240" sldId="2147483824"/>
              <ac:spMk id="3" creationId="{00000000-0000-0000-0000-000000000000}"/>
            </ac:spMkLst>
          </pc:spChg>
        </pc:sldLayoutChg>
      </pc:sldMasterChg>
      <pc:sldMasterChg chg="setBg modSldLayout">
        <pc:chgData name="نوال اللهيبي" userId="01c5f1945fc0e746" providerId="LiveId" clId="{5126A4FA-7183-4405-B465-549317356A54}" dt="2021-03-13T09:48:43.048" v="1129"/>
        <pc:sldMasterMkLst>
          <pc:docMk/>
          <pc:sldMasterMk cId="133548644" sldId="2147483825"/>
        </pc:sldMasterMkLst>
        <pc:sldLayoutChg chg="setBg">
          <pc:chgData name="نوال اللهيبي" userId="01c5f1945fc0e746" providerId="LiveId" clId="{5126A4FA-7183-4405-B465-549317356A54}" dt="2021-03-13T09:48:43.048" v="1129"/>
          <pc:sldLayoutMkLst>
            <pc:docMk/>
            <pc:sldMasterMk cId="133548644" sldId="2147483825"/>
            <pc:sldLayoutMk cId="150855287" sldId="2147483826"/>
          </pc:sldLayoutMkLst>
        </pc:sldLayoutChg>
        <pc:sldLayoutChg chg="setBg">
          <pc:chgData name="نوال اللهيبي" userId="01c5f1945fc0e746" providerId="LiveId" clId="{5126A4FA-7183-4405-B465-549317356A54}" dt="2021-03-13T09:48:43.048" v="1129"/>
          <pc:sldLayoutMkLst>
            <pc:docMk/>
            <pc:sldMasterMk cId="133548644" sldId="2147483825"/>
            <pc:sldLayoutMk cId="4204890221" sldId="2147483827"/>
          </pc:sldLayoutMkLst>
        </pc:sldLayoutChg>
        <pc:sldLayoutChg chg="setBg">
          <pc:chgData name="نوال اللهيبي" userId="01c5f1945fc0e746" providerId="LiveId" clId="{5126A4FA-7183-4405-B465-549317356A54}" dt="2021-03-13T09:48:43.048" v="1129"/>
          <pc:sldLayoutMkLst>
            <pc:docMk/>
            <pc:sldMasterMk cId="133548644" sldId="2147483825"/>
            <pc:sldLayoutMk cId="2429666943" sldId="2147483828"/>
          </pc:sldLayoutMkLst>
        </pc:sldLayoutChg>
        <pc:sldLayoutChg chg="setBg">
          <pc:chgData name="نوال اللهيبي" userId="01c5f1945fc0e746" providerId="LiveId" clId="{5126A4FA-7183-4405-B465-549317356A54}" dt="2021-03-13T09:48:43.048" v="1129"/>
          <pc:sldLayoutMkLst>
            <pc:docMk/>
            <pc:sldMasterMk cId="133548644" sldId="2147483825"/>
            <pc:sldLayoutMk cId="2994808227" sldId="2147483829"/>
          </pc:sldLayoutMkLst>
        </pc:sldLayoutChg>
        <pc:sldLayoutChg chg="setBg">
          <pc:chgData name="نوال اللهيبي" userId="01c5f1945fc0e746" providerId="LiveId" clId="{5126A4FA-7183-4405-B465-549317356A54}" dt="2021-03-13T09:48:43.048" v="1129"/>
          <pc:sldLayoutMkLst>
            <pc:docMk/>
            <pc:sldMasterMk cId="133548644" sldId="2147483825"/>
            <pc:sldLayoutMk cId="2451184591" sldId="2147483830"/>
          </pc:sldLayoutMkLst>
        </pc:sldLayoutChg>
        <pc:sldLayoutChg chg="setBg">
          <pc:chgData name="نوال اللهيبي" userId="01c5f1945fc0e746" providerId="LiveId" clId="{5126A4FA-7183-4405-B465-549317356A54}" dt="2021-03-13T09:48:43.048" v="1129"/>
          <pc:sldLayoutMkLst>
            <pc:docMk/>
            <pc:sldMasterMk cId="133548644" sldId="2147483825"/>
            <pc:sldLayoutMk cId="883084350" sldId="2147483831"/>
          </pc:sldLayoutMkLst>
        </pc:sldLayoutChg>
        <pc:sldLayoutChg chg="setBg">
          <pc:chgData name="نوال اللهيبي" userId="01c5f1945fc0e746" providerId="LiveId" clId="{5126A4FA-7183-4405-B465-549317356A54}" dt="2021-03-13T09:48:43.048" v="1129"/>
          <pc:sldLayoutMkLst>
            <pc:docMk/>
            <pc:sldMasterMk cId="133548644" sldId="2147483825"/>
            <pc:sldLayoutMk cId="2255482789" sldId="2147483832"/>
          </pc:sldLayoutMkLst>
        </pc:sldLayoutChg>
        <pc:sldLayoutChg chg="setBg">
          <pc:chgData name="نوال اللهيبي" userId="01c5f1945fc0e746" providerId="LiveId" clId="{5126A4FA-7183-4405-B465-549317356A54}" dt="2021-03-13T09:48:43.048" v="1129"/>
          <pc:sldLayoutMkLst>
            <pc:docMk/>
            <pc:sldMasterMk cId="133548644" sldId="2147483825"/>
            <pc:sldLayoutMk cId="1663067885" sldId="2147483833"/>
          </pc:sldLayoutMkLst>
        </pc:sldLayoutChg>
        <pc:sldLayoutChg chg="setBg">
          <pc:chgData name="نوال اللهيبي" userId="01c5f1945fc0e746" providerId="LiveId" clId="{5126A4FA-7183-4405-B465-549317356A54}" dt="2021-03-13T09:48:43.048" v="1129"/>
          <pc:sldLayoutMkLst>
            <pc:docMk/>
            <pc:sldMasterMk cId="133548644" sldId="2147483825"/>
            <pc:sldLayoutMk cId="306916691" sldId="2147483834"/>
          </pc:sldLayoutMkLst>
        </pc:sldLayoutChg>
        <pc:sldLayoutChg chg="setBg">
          <pc:chgData name="نوال اللهيبي" userId="01c5f1945fc0e746" providerId="LiveId" clId="{5126A4FA-7183-4405-B465-549317356A54}" dt="2021-03-13T09:48:43.048" v="1129"/>
          <pc:sldLayoutMkLst>
            <pc:docMk/>
            <pc:sldMasterMk cId="133548644" sldId="2147483825"/>
            <pc:sldLayoutMk cId="875719642" sldId="2147483835"/>
          </pc:sldLayoutMkLst>
        </pc:sldLayoutChg>
        <pc:sldLayoutChg chg="setBg">
          <pc:chgData name="نوال اللهيبي" userId="01c5f1945fc0e746" providerId="LiveId" clId="{5126A4FA-7183-4405-B465-549317356A54}" dt="2021-03-13T09:48:43.048" v="1129"/>
          <pc:sldLayoutMkLst>
            <pc:docMk/>
            <pc:sldMasterMk cId="133548644" sldId="2147483825"/>
            <pc:sldLayoutMk cId="407684654" sldId="2147483836"/>
          </pc:sldLayoutMkLst>
        </pc:sldLayoutChg>
      </pc:sldMasterChg>
    </pc:docChg>
  </pc:docChgLst>
  <pc:docChgLst>
    <pc:chgData name="نوال اللهيبي" userId="01c5f1945fc0e746" providerId="LiveId" clId="{D29212D1-1C45-4EE3-BF3C-A305CDF27924}"/>
    <pc:docChg chg="custSel addSld delSld modSld sldOrd">
      <pc:chgData name="نوال اللهيبي" userId="01c5f1945fc0e746" providerId="LiveId" clId="{D29212D1-1C45-4EE3-BF3C-A305CDF27924}" dt="2021-04-07T19:04:04.734" v="515"/>
      <pc:docMkLst>
        <pc:docMk/>
      </pc:docMkLst>
      <pc:sldChg chg="addSp">
        <pc:chgData name="نوال اللهيبي" userId="01c5f1945fc0e746" providerId="LiveId" clId="{D29212D1-1C45-4EE3-BF3C-A305CDF27924}" dt="2021-03-14T07:22:13.682" v="158"/>
        <pc:sldMkLst>
          <pc:docMk/>
          <pc:sldMk cId="611589272" sldId="258"/>
        </pc:sldMkLst>
        <pc:inkChg chg="add">
          <ac:chgData name="نوال اللهيبي" userId="01c5f1945fc0e746" providerId="LiveId" clId="{D29212D1-1C45-4EE3-BF3C-A305CDF27924}" dt="2021-03-14T07:22:13.682" v="158"/>
          <ac:inkMkLst>
            <pc:docMk/>
            <pc:sldMk cId="611589272" sldId="258"/>
            <ac:inkMk id="2" creationId="{E06F2101-53DD-47B3-8583-334F5A9ED4BA}"/>
          </ac:inkMkLst>
        </pc:inkChg>
      </pc:sldChg>
      <pc:sldChg chg="addSp">
        <pc:chgData name="نوال اللهيبي" userId="01c5f1945fc0e746" providerId="LiveId" clId="{D29212D1-1C45-4EE3-BF3C-A305CDF27924}" dt="2021-03-14T07:22:13.682" v="158"/>
        <pc:sldMkLst>
          <pc:docMk/>
          <pc:sldMk cId="2835706034" sldId="260"/>
        </pc:sldMkLst>
        <pc:inkChg chg="add">
          <ac:chgData name="نوال اللهيبي" userId="01c5f1945fc0e746" providerId="LiveId" clId="{D29212D1-1C45-4EE3-BF3C-A305CDF27924}" dt="2021-03-14T07:22:13.682" v="158"/>
          <ac:inkMkLst>
            <pc:docMk/>
            <pc:sldMk cId="2835706034" sldId="260"/>
            <ac:inkMk id="2" creationId="{E12D903C-A51F-4AB1-819E-681B0FC9AB2E}"/>
          </ac:inkMkLst>
        </pc:inkChg>
      </pc:sldChg>
      <pc:sldChg chg="addSp delSp modSp mod setBg">
        <pc:chgData name="نوال اللهيبي" userId="01c5f1945fc0e746" providerId="LiveId" clId="{D29212D1-1C45-4EE3-BF3C-A305CDF27924}" dt="2021-04-07T19:04:04.713" v="483"/>
        <pc:sldMkLst>
          <pc:docMk/>
          <pc:sldMk cId="2026393010" sldId="261"/>
        </pc:sldMkLst>
        <pc:picChg chg="del mod modVis">
          <ac:chgData name="نوال اللهيبي" userId="01c5f1945fc0e746" providerId="LiveId" clId="{D29212D1-1C45-4EE3-BF3C-A305CDF27924}" dt="2021-03-14T07:22:14.362" v="254"/>
          <ac:picMkLst>
            <pc:docMk/>
            <pc:sldMk cId="2026393010" sldId="261"/>
            <ac:picMk id="7" creationId="{B481992F-484B-404F-BC31-C27883EA4BC0}"/>
          </ac:picMkLst>
        </pc:picChg>
        <pc:picChg chg="add mod ord modVis">
          <ac:chgData name="نوال اللهيبي" userId="01c5f1945fc0e746" providerId="LiveId" clId="{D29212D1-1C45-4EE3-BF3C-A305CDF27924}" dt="2021-04-07T19:04:04.713" v="483"/>
          <ac:picMkLst>
            <pc:docMk/>
            <pc:sldMk cId="2026393010" sldId="261"/>
            <ac:picMk id="8" creationId="{48E8571A-E5C5-42F0-8A00-11BA940DE1E0}"/>
          </ac:picMkLst>
        </pc:picChg>
        <pc:inkChg chg="add">
          <ac:chgData name="نوال اللهيبي" userId="01c5f1945fc0e746" providerId="LiveId" clId="{D29212D1-1C45-4EE3-BF3C-A305CDF27924}" dt="2021-03-14T07:22:13.682" v="158"/>
          <ac:inkMkLst>
            <pc:docMk/>
            <pc:sldMk cId="2026393010" sldId="261"/>
            <ac:inkMk id="2" creationId="{CE4270E8-7843-45EC-AB4D-D79A9402565D}"/>
          </ac:inkMkLst>
        </pc:inkChg>
      </pc:sldChg>
      <pc:sldChg chg="addSp delSp modSp mod setBg">
        <pc:chgData name="نوال اللهيبي" userId="01c5f1945fc0e746" providerId="LiveId" clId="{D29212D1-1C45-4EE3-BF3C-A305CDF27924}" dt="2021-04-07T19:04:04.716" v="487"/>
        <pc:sldMkLst>
          <pc:docMk/>
          <pc:sldMk cId="1382988978" sldId="262"/>
        </pc:sldMkLst>
        <pc:picChg chg="add mod ord modVis">
          <ac:chgData name="نوال اللهيبي" userId="01c5f1945fc0e746" providerId="LiveId" clId="{D29212D1-1C45-4EE3-BF3C-A305CDF27924}" dt="2021-04-07T19:04:04.716" v="487"/>
          <ac:picMkLst>
            <pc:docMk/>
            <pc:sldMk cId="1382988978" sldId="262"/>
            <ac:picMk id="7" creationId="{ADDEF622-702F-4082-9E87-E654C68D1060}"/>
          </ac:picMkLst>
        </pc:picChg>
        <pc:picChg chg="del mod modVis">
          <ac:chgData name="نوال اللهيبي" userId="01c5f1945fc0e746" providerId="LiveId" clId="{D29212D1-1C45-4EE3-BF3C-A305CDF27924}" dt="2021-03-14T07:22:14.429" v="276"/>
          <ac:picMkLst>
            <pc:docMk/>
            <pc:sldMk cId="1382988978" sldId="262"/>
            <ac:picMk id="14" creationId="{15D7C607-9DF0-4264-AF4D-7D7C898A14DC}"/>
          </ac:picMkLst>
        </pc:picChg>
        <pc:inkChg chg="add">
          <ac:chgData name="نوال اللهيبي" userId="01c5f1945fc0e746" providerId="LiveId" clId="{D29212D1-1C45-4EE3-BF3C-A305CDF27924}" dt="2021-03-14T07:22:13.682" v="158"/>
          <ac:inkMkLst>
            <pc:docMk/>
            <pc:sldMk cId="1382988978" sldId="262"/>
            <ac:inkMk id="2" creationId="{0695FC22-73B4-49D3-92D4-A715F041F6CF}"/>
          </ac:inkMkLst>
        </pc:inkChg>
      </pc:sldChg>
      <pc:sldChg chg="addSp delSp modSp mod">
        <pc:chgData name="نوال اللهيبي" userId="01c5f1945fc0e746" providerId="LiveId" clId="{D29212D1-1C45-4EE3-BF3C-A305CDF27924}" dt="2021-04-07T19:04:04.717" v="489"/>
        <pc:sldMkLst>
          <pc:docMk/>
          <pc:sldMk cId="277281261" sldId="263"/>
        </pc:sldMkLst>
        <pc:picChg chg="mod modVis">
          <ac:chgData name="نوال اللهيبي" userId="01c5f1945fc0e746" providerId="LiveId" clId="{D29212D1-1C45-4EE3-BF3C-A305CDF27924}" dt="2021-04-07T19:04:04.717" v="489"/>
          <ac:picMkLst>
            <pc:docMk/>
            <pc:sldMk cId="277281261" sldId="263"/>
            <ac:picMk id="4" creationId="{1165EF43-D489-4C2C-ADE8-8C05E1C67979}"/>
          </ac:picMkLst>
        </pc:picChg>
        <pc:picChg chg="add del mod ord">
          <ac:chgData name="نوال اللهيبي" userId="01c5f1945fc0e746" providerId="LiveId" clId="{D29212D1-1C45-4EE3-BF3C-A305CDF27924}" dt="2021-03-14T06:48:16.471" v="61"/>
          <ac:picMkLst>
            <pc:docMk/>
            <pc:sldMk cId="277281261" sldId="263"/>
            <ac:picMk id="4" creationId="{65FD381F-DCC0-48FD-AEC4-493D79A63403}"/>
          </ac:picMkLst>
        </pc:picChg>
        <pc:picChg chg="del mod modVis">
          <ac:chgData name="نوال اللهيبي" userId="01c5f1945fc0e746" providerId="LiveId" clId="{D29212D1-1C45-4EE3-BF3C-A305CDF27924}" dt="2021-03-14T06:48:16.271" v="47"/>
          <ac:picMkLst>
            <pc:docMk/>
            <pc:sldMk cId="277281261" sldId="263"/>
            <ac:picMk id="8" creationId="{C6F014B8-0CC4-4A74-9E83-F2AC1AD52A50}"/>
          </ac:picMkLst>
        </pc:picChg>
        <pc:picChg chg="add mod ord modVis">
          <ac:chgData name="نوال اللهيبي" userId="01c5f1945fc0e746" providerId="LiveId" clId="{D29212D1-1C45-4EE3-BF3C-A305CDF27924}" dt="2021-03-14T07:22:14.138" v="178"/>
          <ac:picMkLst>
            <pc:docMk/>
            <pc:sldMk cId="277281261" sldId="263"/>
            <ac:picMk id="9" creationId="{66CE8398-3039-44D7-8FD2-9A15071A1ACA}"/>
          </ac:picMkLst>
        </pc:picChg>
      </pc:sldChg>
      <pc:sldChg chg="addSp delSp modSp mod setBg">
        <pc:chgData name="نوال اللهيبي" userId="01c5f1945fc0e746" providerId="LiveId" clId="{D29212D1-1C45-4EE3-BF3C-A305CDF27924}" dt="2021-04-07T19:04:04.703" v="471"/>
        <pc:sldMkLst>
          <pc:docMk/>
          <pc:sldMk cId="2115749711" sldId="266"/>
        </pc:sldMkLst>
        <pc:picChg chg="add mod ord modVis">
          <ac:chgData name="نوال اللهيبي" userId="01c5f1945fc0e746" providerId="LiveId" clId="{D29212D1-1C45-4EE3-BF3C-A305CDF27924}" dt="2021-04-07T19:04:04.703" v="471"/>
          <ac:picMkLst>
            <pc:docMk/>
            <pc:sldMk cId="2115749711" sldId="266"/>
            <ac:picMk id="4" creationId="{1BDEAED7-B4F1-4567-8B3E-25D6348D0E21}"/>
          </ac:picMkLst>
        </pc:picChg>
        <pc:picChg chg="del mod modVis">
          <ac:chgData name="نوال اللهيبي" userId="01c5f1945fc0e746" providerId="LiveId" clId="{D29212D1-1C45-4EE3-BF3C-A305CDF27924}" dt="2021-03-14T07:22:14.216" v="210"/>
          <ac:picMkLst>
            <pc:docMk/>
            <pc:sldMk cId="2115749711" sldId="266"/>
            <ac:picMk id="13" creationId="{A329A039-2A78-4314-B1B5-61FE2FB4CF4A}"/>
          </ac:picMkLst>
        </pc:picChg>
      </pc:sldChg>
      <pc:sldChg chg="modSp mod">
        <pc:chgData name="نوال اللهيبي" userId="01c5f1945fc0e746" providerId="LiveId" clId="{D29212D1-1C45-4EE3-BF3C-A305CDF27924}" dt="2021-04-07T19:04:04.707" v="473"/>
        <pc:sldMkLst>
          <pc:docMk/>
          <pc:sldMk cId="2295125847" sldId="267"/>
        </pc:sldMkLst>
        <pc:picChg chg="mod modVis">
          <ac:chgData name="نوال اللهيبي" userId="01c5f1945fc0e746" providerId="LiveId" clId="{D29212D1-1C45-4EE3-BF3C-A305CDF27924}" dt="2021-04-07T19:04:04.707" v="473"/>
          <ac:picMkLst>
            <pc:docMk/>
            <pc:sldMk cId="2295125847" sldId="267"/>
            <ac:picMk id="9" creationId="{1D4B0180-BA74-41B2-A4D0-30D21A112DF6}"/>
          </ac:picMkLst>
        </pc:picChg>
      </pc:sldChg>
      <pc:sldChg chg="addSp delSp modSp mod setBg">
        <pc:chgData name="نوال اللهيبي" userId="01c5f1945fc0e746" providerId="LiveId" clId="{D29212D1-1C45-4EE3-BF3C-A305CDF27924}" dt="2021-04-07T19:04:04.708" v="475"/>
        <pc:sldMkLst>
          <pc:docMk/>
          <pc:sldMk cId="3004835561" sldId="268"/>
        </pc:sldMkLst>
        <pc:picChg chg="add mod ord modVis">
          <ac:chgData name="نوال اللهيبي" userId="01c5f1945fc0e746" providerId="LiveId" clId="{D29212D1-1C45-4EE3-BF3C-A305CDF27924}" dt="2021-04-07T19:04:04.708" v="475"/>
          <ac:picMkLst>
            <pc:docMk/>
            <pc:sldMk cId="3004835561" sldId="268"/>
            <ac:picMk id="4" creationId="{2F11CC2B-CB88-4122-AA5A-69203839C67A}"/>
          </ac:picMkLst>
        </pc:picChg>
        <pc:picChg chg="del mod modVis">
          <ac:chgData name="نوال اللهيبي" userId="01c5f1945fc0e746" providerId="LiveId" clId="{D29212D1-1C45-4EE3-BF3C-A305CDF27924}" dt="2021-03-14T07:22:14.244" v="221"/>
          <ac:picMkLst>
            <pc:docMk/>
            <pc:sldMk cId="3004835561" sldId="268"/>
            <ac:picMk id="7" creationId="{683FDD8A-5BCE-45B0-AE74-C329DA6B75A9}"/>
          </ac:picMkLst>
        </pc:picChg>
      </pc:sldChg>
      <pc:sldChg chg="addSp delSp modSp mod setBg">
        <pc:chgData name="نوال اللهيبي" userId="01c5f1945fc0e746" providerId="LiveId" clId="{D29212D1-1C45-4EE3-BF3C-A305CDF27924}" dt="2021-04-07T19:04:04.709" v="477"/>
        <pc:sldMkLst>
          <pc:docMk/>
          <pc:sldMk cId="2600405446" sldId="269"/>
        </pc:sldMkLst>
        <pc:picChg chg="add mod ord modVis">
          <ac:chgData name="نوال اللهيبي" userId="01c5f1945fc0e746" providerId="LiveId" clId="{D29212D1-1C45-4EE3-BF3C-A305CDF27924}" dt="2021-04-07T19:04:04.709" v="477"/>
          <ac:picMkLst>
            <pc:docMk/>
            <pc:sldMk cId="2600405446" sldId="269"/>
            <ac:picMk id="6" creationId="{DCDEA30E-3A82-4760-A681-4013B1EA5B7E}"/>
          </ac:picMkLst>
        </pc:picChg>
        <pc:picChg chg="del mod modVis">
          <ac:chgData name="نوال اللهيبي" userId="01c5f1945fc0e746" providerId="LiveId" clId="{D29212D1-1C45-4EE3-BF3C-A305CDF27924}" dt="2021-03-14T07:22:14.268" v="232"/>
          <ac:picMkLst>
            <pc:docMk/>
            <pc:sldMk cId="2600405446" sldId="269"/>
            <ac:picMk id="7" creationId="{0F09AD39-5BE1-440E-8515-12C4F6577935}"/>
          </ac:picMkLst>
        </pc:picChg>
        <pc:inkChg chg="add">
          <ac:chgData name="نوال اللهيبي" userId="01c5f1945fc0e746" providerId="LiveId" clId="{D29212D1-1C45-4EE3-BF3C-A305CDF27924}" dt="2021-03-14T07:22:13.682" v="158"/>
          <ac:inkMkLst>
            <pc:docMk/>
            <pc:sldMk cId="2600405446" sldId="269"/>
            <ac:inkMk id="3" creationId="{97449EF2-EEBD-4A4E-A6C7-DA73F9172627}"/>
          </ac:inkMkLst>
        </pc:inkChg>
      </pc:sldChg>
      <pc:sldChg chg="modSp mod">
        <pc:chgData name="نوال اللهيبي" userId="01c5f1945fc0e746" providerId="LiveId" clId="{D29212D1-1C45-4EE3-BF3C-A305CDF27924}" dt="2021-04-07T19:04:04.710" v="479"/>
        <pc:sldMkLst>
          <pc:docMk/>
          <pc:sldMk cId="573850042" sldId="270"/>
        </pc:sldMkLst>
        <pc:picChg chg="mod modVis">
          <ac:chgData name="نوال اللهيبي" userId="01c5f1945fc0e746" providerId="LiveId" clId="{D29212D1-1C45-4EE3-BF3C-A305CDF27924}" dt="2021-04-07T19:04:04.710" v="479"/>
          <ac:picMkLst>
            <pc:docMk/>
            <pc:sldMk cId="573850042" sldId="270"/>
            <ac:picMk id="9" creationId="{1D4B0180-BA74-41B2-A4D0-30D21A112DF6}"/>
          </ac:picMkLst>
        </pc:picChg>
      </pc:sldChg>
      <pc:sldChg chg="addSp">
        <pc:chgData name="نوال اللهيبي" userId="01c5f1945fc0e746" providerId="LiveId" clId="{D29212D1-1C45-4EE3-BF3C-A305CDF27924}" dt="2021-03-14T07:22:13.682" v="158"/>
        <pc:sldMkLst>
          <pc:docMk/>
          <pc:sldMk cId="2554789070" sldId="271"/>
        </pc:sldMkLst>
        <pc:inkChg chg="add">
          <ac:chgData name="نوال اللهيبي" userId="01c5f1945fc0e746" providerId="LiveId" clId="{D29212D1-1C45-4EE3-BF3C-A305CDF27924}" dt="2021-03-14T07:22:13.682" v="158"/>
          <ac:inkMkLst>
            <pc:docMk/>
            <pc:sldMk cId="2554789070" sldId="271"/>
            <ac:inkMk id="2" creationId="{55FD5EAB-A3C1-42F6-BFD4-EE3FBA5EB62B}"/>
          </ac:inkMkLst>
        </pc:inkChg>
      </pc:sldChg>
      <pc:sldChg chg="addSp">
        <pc:chgData name="نوال اللهيبي" userId="01c5f1945fc0e746" providerId="LiveId" clId="{D29212D1-1C45-4EE3-BF3C-A305CDF27924}" dt="2021-03-14T07:22:13.682" v="158"/>
        <pc:sldMkLst>
          <pc:docMk/>
          <pc:sldMk cId="1013679522" sldId="272"/>
        </pc:sldMkLst>
        <pc:inkChg chg="add">
          <ac:chgData name="نوال اللهيبي" userId="01c5f1945fc0e746" providerId="LiveId" clId="{D29212D1-1C45-4EE3-BF3C-A305CDF27924}" dt="2021-03-14T07:22:13.682" v="158"/>
          <ac:inkMkLst>
            <pc:docMk/>
            <pc:sldMk cId="1013679522" sldId="272"/>
            <ac:inkMk id="2" creationId="{012F2BBB-89CE-4C72-9E9E-8B6E4E72C203}"/>
          </ac:inkMkLst>
        </pc:inkChg>
      </pc:sldChg>
      <pc:sldChg chg="addSp">
        <pc:chgData name="نوال اللهيبي" userId="01c5f1945fc0e746" providerId="LiveId" clId="{D29212D1-1C45-4EE3-BF3C-A305CDF27924}" dt="2021-03-14T07:22:13.682" v="158"/>
        <pc:sldMkLst>
          <pc:docMk/>
          <pc:sldMk cId="183192513" sldId="273"/>
        </pc:sldMkLst>
        <pc:inkChg chg="add">
          <ac:chgData name="نوال اللهيبي" userId="01c5f1945fc0e746" providerId="LiveId" clId="{D29212D1-1C45-4EE3-BF3C-A305CDF27924}" dt="2021-03-14T07:22:13.682" v="158"/>
          <ac:inkMkLst>
            <pc:docMk/>
            <pc:sldMk cId="183192513" sldId="273"/>
            <ac:inkMk id="2" creationId="{29FB25C9-E0F9-4270-9B85-C986AA527351}"/>
          </ac:inkMkLst>
        </pc:inkChg>
      </pc:sldChg>
      <pc:sldChg chg="addSp">
        <pc:chgData name="نوال اللهيبي" userId="01c5f1945fc0e746" providerId="LiveId" clId="{D29212D1-1C45-4EE3-BF3C-A305CDF27924}" dt="2021-03-14T07:22:13.682" v="158"/>
        <pc:sldMkLst>
          <pc:docMk/>
          <pc:sldMk cId="689846879" sldId="274"/>
        </pc:sldMkLst>
        <pc:inkChg chg="add">
          <ac:chgData name="نوال اللهيبي" userId="01c5f1945fc0e746" providerId="LiveId" clId="{D29212D1-1C45-4EE3-BF3C-A305CDF27924}" dt="2021-03-14T07:22:13.682" v="158"/>
          <ac:inkMkLst>
            <pc:docMk/>
            <pc:sldMk cId="689846879" sldId="274"/>
            <ac:inkMk id="2" creationId="{602B6238-69BC-4263-AB39-9D9F906F6C18}"/>
          </ac:inkMkLst>
        </pc:inkChg>
      </pc:sldChg>
      <pc:sldChg chg="addSp delSp modSp mod setBg">
        <pc:chgData name="نوال اللهيبي" userId="01c5f1945fc0e746" providerId="LiveId" clId="{D29212D1-1C45-4EE3-BF3C-A305CDF27924}" dt="2021-04-07T19:04:04.712" v="481"/>
        <pc:sldMkLst>
          <pc:docMk/>
          <pc:sldMk cId="1973147688" sldId="275"/>
        </pc:sldMkLst>
        <pc:picChg chg="add mod ord modVis">
          <ac:chgData name="نوال اللهيبي" userId="01c5f1945fc0e746" providerId="LiveId" clId="{D29212D1-1C45-4EE3-BF3C-A305CDF27924}" dt="2021-04-07T19:04:04.712" v="481"/>
          <ac:picMkLst>
            <pc:docMk/>
            <pc:sldMk cId="1973147688" sldId="275"/>
            <ac:picMk id="7" creationId="{8E903AF8-F0CF-470D-B92F-82314B5085F4}"/>
          </ac:picMkLst>
        </pc:picChg>
        <pc:picChg chg="del mod modVis">
          <ac:chgData name="نوال اللهيبي" userId="01c5f1945fc0e746" providerId="LiveId" clId="{D29212D1-1C45-4EE3-BF3C-A305CDF27924}" dt="2021-03-14T07:22:14.299" v="243"/>
          <ac:picMkLst>
            <pc:docMk/>
            <pc:sldMk cId="1973147688" sldId="275"/>
            <ac:picMk id="17" creationId="{16C8DA7A-2A50-4E72-A2C2-89989CC095A2}"/>
          </ac:picMkLst>
        </pc:picChg>
        <pc:inkChg chg="add">
          <ac:chgData name="نوال اللهيبي" userId="01c5f1945fc0e746" providerId="LiveId" clId="{D29212D1-1C45-4EE3-BF3C-A305CDF27924}" dt="2021-03-14T07:22:13.682" v="158"/>
          <ac:inkMkLst>
            <pc:docMk/>
            <pc:sldMk cId="1973147688" sldId="275"/>
            <ac:inkMk id="2" creationId="{B06F694A-56DA-49D7-B7A2-C20BAC391D86}"/>
          </ac:inkMkLst>
        </pc:inkChg>
      </pc:sldChg>
      <pc:sldChg chg="addSp delSp modSp mod setBg">
        <pc:chgData name="نوال اللهيبي" userId="01c5f1945fc0e746" providerId="LiveId" clId="{D29212D1-1C45-4EE3-BF3C-A305CDF27924}" dt="2021-04-07T19:04:04.714" v="485"/>
        <pc:sldMkLst>
          <pc:docMk/>
          <pc:sldMk cId="2085121931" sldId="276"/>
        </pc:sldMkLst>
        <pc:picChg chg="add mod ord modVis">
          <ac:chgData name="نوال اللهيبي" userId="01c5f1945fc0e746" providerId="LiveId" clId="{D29212D1-1C45-4EE3-BF3C-A305CDF27924}" dt="2021-04-07T19:04:04.714" v="485"/>
          <ac:picMkLst>
            <pc:docMk/>
            <pc:sldMk cId="2085121931" sldId="276"/>
            <ac:picMk id="7" creationId="{629FD280-D220-4B8B-B365-34E83AF78FA6}"/>
          </ac:picMkLst>
        </pc:picChg>
        <pc:picChg chg="del mod modVis">
          <ac:chgData name="نوال اللهيبي" userId="01c5f1945fc0e746" providerId="LiveId" clId="{D29212D1-1C45-4EE3-BF3C-A305CDF27924}" dt="2021-03-14T07:22:14.399" v="265"/>
          <ac:picMkLst>
            <pc:docMk/>
            <pc:sldMk cId="2085121931" sldId="276"/>
            <ac:picMk id="14" creationId="{E1DBC09A-7470-419C-AE95-3AC6B630FAAA}"/>
          </ac:picMkLst>
        </pc:picChg>
        <pc:inkChg chg="add">
          <ac:chgData name="نوال اللهيبي" userId="01c5f1945fc0e746" providerId="LiveId" clId="{D29212D1-1C45-4EE3-BF3C-A305CDF27924}" dt="2021-03-14T07:22:13.682" v="158"/>
          <ac:inkMkLst>
            <pc:docMk/>
            <pc:sldMk cId="2085121931" sldId="276"/>
            <ac:inkMk id="2" creationId="{3B231CAE-412A-46F0-92A2-763BCDD3E4DD}"/>
          </ac:inkMkLst>
        </pc:inkChg>
      </pc:sldChg>
      <pc:sldChg chg="modSp mod">
        <pc:chgData name="نوال اللهيبي" userId="01c5f1945fc0e746" providerId="LiveId" clId="{D29212D1-1C45-4EE3-BF3C-A305CDF27924}" dt="2021-04-07T19:04:04.721" v="493"/>
        <pc:sldMkLst>
          <pc:docMk/>
          <pc:sldMk cId="187291478" sldId="290"/>
        </pc:sldMkLst>
        <pc:picChg chg="mod modVis">
          <ac:chgData name="نوال اللهيبي" userId="01c5f1945fc0e746" providerId="LiveId" clId="{D29212D1-1C45-4EE3-BF3C-A305CDF27924}" dt="2021-04-07T19:04:04.721" v="493"/>
          <ac:picMkLst>
            <pc:docMk/>
            <pc:sldMk cId="187291478" sldId="290"/>
            <ac:picMk id="4" creationId="{C43C5143-9553-4054-B162-B2C9DF789A0E}"/>
          </ac:picMkLst>
        </pc:picChg>
        <pc:picChg chg="mod modVis">
          <ac:chgData name="نوال اللهيبي" userId="01c5f1945fc0e746" providerId="LiveId" clId="{D29212D1-1C45-4EE3-BF3C-A305CDF27924}" dt="2021-03-14T07:22:14.145" v="182"/>
          <ac:picMkLst>
            <pc:docMk/>
            <pc:sldMk cId="187291478" sldId="290"/>
            <ac:picMk id="13" creationId="{DB6D1566-711D-4A76-980C-87372BE2C293}"/>
          </ac:picMkLst>
        </pc:picChg>
      </pc:sldChg>
      <pc:sldChg chg="modSp mod">
        <pc:chgData name="نوال اللهيبي" userId="01c5f1945fc0e746" providerId="LiveId" clId="{D29212D1-1C45-4EE3-BF3C-A305CDF27924}" dt="2021-04-07T19:04:04.722" v="495"/>
        <pc:sldMkLst>
          <pc:docMk/>
          <pc:sldMk cId="3226597668" sldId="291"/>
        </pc:sldMkLst>
        <pc:picChg chg="mod modVis">
          <ac:chgData name="نوال اللهيبي" userId="01c5f1945fc0e746" providerId="LiveId" clId="{D29212D1-1C45-4EE3-BF3C-A305CDF27924}" dt="2021-03-14T07:22:14.148" v="184"/>
          <ac:picMkLst>
            <pc:docMk/>
            <pc:sldMk cId="3226597668" sldId="291"/>
            <ac:picMk id="14" creationId="{624774BE-2117-4631-8EDB-37635C6766E0}"/>
          </ac:picMkLst>
        </pc:picChg>
        <pc:picChg chg="mod modVis">
          <ac:chgData name="نوال اللهيبي" userId="01c5f1945fc0e746" providerId="LiveId" clId="{D29212D1-1C45-4EE3-BF3C-A305CDF27924}" dt="2021-04-07T19:04:04.722" v="495"/>
          <ac:picMkLst>
            <pc:docMk/>
            <pc:sldMk cId="3226597668" sldId="291"/>
            <ac:picMk id="15" creationId="{12F5089B-1335-4DB3-8995-7BDC193D9872}"/>
          </ac:picMkLst>
        </pc:picChg>
      </pc:sldChg>
      <pc:sldChg chg="modSp mod">
        <pc:chgData name="نوال اللهيبي" userId="01c5f1945fc0e746" providerId="LiveId" clId="{D29212D1-1C45-4EE3-BF3C-A305CDF27924}" dt="2021-04-07T19:04:04.724" v="499"/>
        <pc:sldMkLst>
          <pc:docMk/>
          <pc:sldMk cId="205645942" sldId="293"/>
        </pc:sldMkLst>
        <pc:picChg chg="mod modVis">
          <ac:chgData name="نوال اللهيبي" userId="01c5f1945fc0e746" providerId="LiveId" clId="{D29212D1-1C45-4EE3-BF3C-A305CDF27924}" dt="2021-03-14T07:22:14.151" v="188"/>
          <ac:picMkLst>
            <pc:docMk/>
            <pc:sldMk cId="205645942" sldId="293"/>
            <ac:picMk id="14" creationId="{15D7C607-9DF0-4264-AF4D-7D7C898A14DC}"/>
          </ac:picMkLst>
        </pc:picChg>
        <pc:picChg chg="mod modVis">
          <ac:chgData name="نوال اللهيبي" userId="01c5f1945fc0e746" providerId="LiveId" clId="{D29212D1-1C45-4EE3-BF3C-A305CDF27924}" dt="2021-04-07T19:04:04.724" v="499"/>
          <ac:picMkLst>
            <pc:docMk/>
            <pc:sldMk cId="205645942" sldId="293"/>
            <ac:picMk id="22" creationId="{E1F50FB4-73BF-46DC-80DF-A316AFB7E944}"/>
          </ac:picMkLst>
        </pc:picChg>
      </pc:sldChg>
      <pc:sldChg chg="modSp mod">
        <pc:chgData name="نوال اللهيبي" userId="01c5f1945fc0e746" providerId="LiveId" clId="{D29212D1-1C45-4EE3-BF3C-A305CDF27924}" dt="2021-04-07T19:04:04.725" v="501"/>
        <pc:sldMkLst>
          <pc:docMk/>
          <pc:sldMk cId="1560548461" sldId="294"/>
        </pc:sldMkLst>
        <pc:picChg chg="mod modVis">
          <ac:chgData name="نوال اللهيبي" userId="01c5f1945fc0e746" providerId="LiveId" clId="{D29212D1-1C45-4EE3-BF3C-A305CDF27924}" dt="2021-04-07T19:04:04.725" v="501"/>
          <ac:picMkLst>
            <pc:docMk/>
            <pc:sldMk cId="1560548461" sldId="294"/>
            <ac:picMk id="4" creationId="{970EC99E-89A5-4A27-8811-9CB94C808DFC}"/>
          </ac:picMkLst>
        </pc:picChg>
        <pc:picChg chg="mod modVis">
          <ac:chgData name="نوال اللهيبي" userId="01c5f1945fc0e746" providerId="LiveId" clId="{D29212D1-1C45-4EE3-BF3C-A305CDF27924}" dt="2021-03-14T07:22:14.153" v="190"/>
          <ac:picMkLst>
            <pc:docMk/>
            <pc:sldMk cId="1560548461" sldId="294"/>
            <ac:picMk id="9" creationId="{3CDA3F15-9B96-4022-ABC2-869FE8A45A75}"/>
          </ac:picMkLst>
        </pc:picChg>
      </pc:sldChg>
      <pc:sldChg chg="modSp mod">
        <pc:chgData name="نوال اللهيبي" userId="01c5f1945fc0e746" providerId="LiveId" clId="{D29212D1-1C45-4EE3-BF3C-A305CDF27924}" dt="2021-04-07T19:04:04.718" v="491"/>
        <pc:sldMkLst>
          <pc:docMk/>
          <pc:sldMk cId="2987269753" sldId="296"/>
        </pc:sldMkLst>
        <pc:picChg chg="mod modVis">
          <ac:chgData name="نوال اللهيبي" userId="01c5f1945fc0e746" providerId="LiveId" clId="{D29212D1-1C45-4EE3-BF3C-A305CDF27924}" dt="2021-04-07T19:04:04.718" v="491"/>
          <ac:picMkLst>
            <pc:docMk/>
            <pc:sldMk cId="2987269753" sldId="296"/>
            <ac:picMk id="4" creationId="{870862DC-2CAD-43D7-87C3-95C8A530412B}"/>
          </ac:picMkLst>
        </pc:picChg>
        <pc:picChg chg="mod modVis">
          <ac:chgData name="نوال اللهيبي" userId="01c5f1945fc0e746" providerId="LiveId" clId="{D29212D1-1C45-4EE3-BF3C-A305CDF27924}" dt="2021-03-14T07:22:14.142" v="180"/>
          <ac:picMkLst>
            <pc:docMk/>
            <pc:sldMk cId="2987269753" sldId="296"/>
            <ac:picMk id="11" creationId="{E3472E36-68D3-4572-90E1-43842DCD41A7}"/>
          </ac:picMkLst>
        </pc:picChg>
      </pc:sldChg>
      <pc:sldChg chg="modSp mod">
        <pc:chgData name="نوال اللهيبي" userId="01c5f1945fc0e746" providerId="LiveId" clId="{D29212D1-1C45-4EE3-BF3C-A305CDF27924}" dt="2021-04-07T19:04:04.723" v="497"/>
        <pc:sldMkLst>
          <pc:docMk/>
          <pc:sldMk cId="3377580337" sldId="297"/>
        </pc:sldMkLst>
        <pc:picChg chg="mod modVis">
          <ac:chgData name="نوال اللهيبي" userId="01c5f1945fc0e746" providerId="LiveId" clId="{D29212D1-1C45-4EE3-BF3C-A305CDF27924}" dt="2021-03-14T07:22:14.150" v="186"/>
          <ac:picMkLst>
            <pc:docMk/>
            <pc:sldMk cId="3377580337" sldId="297"/>
            <ac:picMk id="14" creationId="{624774BE-2117-4631-8EDB-37635C6766E0}"/>
          </ac:picMkLst>
        </pc:picChg>
        <pc:picChg chg="mod modVis">
          <ac:chgData name="نوال اللهيبي" userId="01c5f1945fc0e746" providerId="LiveId" clId="{D29212D1-1C45-4EE3-BF3C-A305CDF27924}" dt="2021-04-07T19:04:04.723" v="497"/>
          <ac:picMkLst>
            <pc:docMk/>
            <pc:sldMk cId="3377580337" sldId="297"/>
            <ac:picMk id="17" creationId="{0A7E512B-8597-4D1A-9C91-838E5AB63CB0}"/>
          </ac:picMkLst>
        </pc:picChg>
      </pc:sldChg>
      <pc:sldChg chg="addSp">
        <pc:chgData name="نوال اللهيبي" userId="01c5f1945fc0e746" providerId="LiveId" clId="{D29212D1-1C45-4EE3-BF3C-A305CDF27924}" dt="2021-03-16T07:21:43.853" v="357"/>
        <pc:sldMkLst>
          <pc:docMk/>
          <pc:sldMk cId="3731462348" sldId="303"/>
        </pc:sldMkLst>
        <pc:inkChg chg="add">
          <ac:chgData name="نوال اللهيبي" userId="01c5f1945fc0e746" providerId="LiveId" clId="{D29212D1-1C45-4EE3-BF3C-A305CDF27924}" dt="2021-03-16T07:21:43.853" v="357"/>
          <ac:inkMkLst>
            <pc:docMk/>
            <pc:sldMk cId="3731462348" sldId="303"/>
            <ac:inkMk id="2" creationId="{496685AD-C76F-4703-8BC5-BFC2A36DEA14}"/>
          </ac:inkMkLst>
        </pc:inkChg>
      </pc:sldChg>
      <pc:sldChg chg="addSp delSp modSp mod setBg">
        <pc:chgData name="نوال اللهيبي" userId="01c5f1945fc0e746" providerId="LiveId" clId="{D29212D1-1C45-4EE3-BF3C-A305CDF27924}" dt="2021-04-07T19:04:04.726" v="503"/>
        <pc:sldMkLst>
          <pc:docMk/>
          <pc:sldMk cId="2125191581" sldId="305"/>
        </pc:sldMkLst>
        <pc:picChg chg="add del mod ord">
          <ac:chgData name="نوال اللهيبي" userId="01c5f1945fc0e746" providerId="LiveId" clId="{D29212D1-1C45-4EE3-BF3C-A305CDF27924}" dt="2021-03-16T05:56:54.367" v="295"/>
          <ac:picMkLst>
            <pc:docMk/>
            <pc:sldMk cId="2125191581" sldId="305"/>
            <ac:picMk id="3" creationId="{D0E5F034-AA35-448F-AA01-C30AFCAEB7E8}"/>
          </ac:picMkLst>
        </pc:picChg>
        <pc:picChg chg="add del mod ord modVis">
          <ac:chgData name="نوال اللهيبي" userId="01c5f1945fc0e746" providerId="LiveId" clId="{D29212D1-1C45-4EE3-BF3C-A305CDF27924}" dt="2021-03-16T07:21:45.766" v="411"/>
          <ac:picMkLst>
            <pc:docMk/>
            <pc:sldMk cId="2125191581" sldId="305"/>
            <ac:picMk id="8" creationId="{ED6459CB-2F68-4BBB-9CD7-5B433D9BD5B5}"/>
          </ac:picMkLst>
        </pc:picChg>
        <pc:picChg chg="del mod modVis">
          <ac:chgData name="نوال اللهيبي" userId="01c5f1945fc0e746" providerId="LiveId" clId="{D29212D1-1C45-4EE3-BF3C-A305CDF27924}" dt="2021-03-16T05:56:54.250" v="281"/>
          <ac:picMkLst>
            <pc:docMk/>
            <pc:sldMk cId="2125191581" sldId="305"/>
            <ac:picMk id="15" creationId="{81E139A6-E354-4DC5-AF02-667BC1326744}"/>
          </ac:picMkLst>
        </pc:picChg>
        <pc:picChg chg="add mod ord modVis">
          <ac:chgData name="نوال اللهيبي" userId="01c5f1945fc0e746" providerId="LiveId" clId="{D29212D1-1C45-4EE3-BF3C-A305CDF27924}" dt="2021-04-07T19:04:04.726" v="503"/>
          <ac:picMkLst>
            <pc:docMk/>
            <pc:sldMk cId="2125191581" sldId="305"/>
            <ac:picMk id="16" creationId="{CA0F8911-B395-405A-BE21-C0F947E3E3FD}"/>
          </ac:picMkLst>
        </pc:picChg>
        <pc:inkChg chg="add">
          <ac:chgData name="نوال اللهيبي" userId="01c5f1945fc0e746" providerId="LiveId" clId="{D29212D1-1C45-4EE3-BF3C-A305CDF27924}" dt="2021-03-16T07:21:43.853" v="357"/>
          <ac:inkMkLst>
            <pc:docMk/>
            <pc:sldMk cId="2125191581" sldId="305"/>
            <ac:inkMk id="12" creationId="{09CBFE27-22AE-4646-89F5-0DACFD3F3E64}"/>
          </ac:inkMkLst>
        </pc:inkChg>
      </pc:sldChg>
      <pc:sldChg chg="addSp delSp modSp mod setBg">
        <pc:chgData name="نوال اللهيبي" userId="01c5f1945fc0e746" providerId="LiveId" clId="{D29212D1-1C45-4EE3-BF3C-A305CDF27924}" dt="2021-04-07T19:04:04.727" v="505"/>
        <pc:sldMkLst>
          <pc:docMk/>
          <pc:sldMk cId="4023059960" sldId="306"/>
        </pc:sldMkLst>
        <pc:picChg chg="add mod ord modVis">
          <ac:chgData name="نوال اللهيبي" userId="01c5f1945fc0e746" providerId="LiveId" clId="{D29212D1-1C45-4EE3-BF3C-A305CDF27924}" dt="2021-04-07T19:04:04.727" v="505"/>
          <ac:picMkLst>
            <pc:docMk/>
            <pc:sldMk cId="4023059960" sldId="306"/>
            <ac:picMk id="7" creationId="{5A915110-08B6-4FBC-8737-BBAB960986D1}"/>
          </ac:picMkLst>
        </pc:picChg>
        <pc:picChg chg="del mod modVis">
          <ac:chgData name="نوال اللهيبي" userId="01c5f1945fc0e746" providerId="LiveId" clId="{D29212D1-1C45-4EE3-BF3C-A305CDF27924}" dt="2021-03-16T07:21:45.792" v="422"/>
          <ac:picMkLst>
            <pc:docMk/>
            <pc:sldMk cId="4023059960" sldId="306"/>
            <ac:picMk id="13" creationId="{8BDCE7D6-918D-4E26-AB8C-9E85F75307D0}"/>
          </ac:picMkLst>
        </pc:picChg>
        <pc:inkChg chg="add">
          <ac:chgData name="نوال اللهيبي" userId="01c5f1945fc0e746" providerId="LiveId" clId="{D29212D1-1C45-4EE3-BF3C-A305CDF27924}" dt="2021-03-16T07:21:43.853" v="357"/>
          <ac:inkMkLst>
            <pc:docMk/>
            <pc:sldMk cId="4023059960" sldId="306"/>
            <ac:inkMk id="2" creationId="{D5774A6F-0783-4898-9CB5-820E9A5DA962}"/>
          </ac:inkMkLst>
        </pc:inkChg>
      </pc:sldChg>
      <pc:sldChg chg="addSp delSp modSp mod setBg">
        <pc:chgData name="نوال اللهيبي" userId="01c5f1945fc0e746" providerId="LiveId" clId="{D29212D1-1C45-4EE3-BF3C-A305CDF27924}" dt="2021-04-07T19:04:04.730" v="507"/>
        <pc:sldMkLst>
          <pc:docMk/>
          <pc:sldMk cId="4238337159" sldId="307"/>
        </pc:sldMkLst>
        <pc:picChg chg="add mod ord modVis">
          <ac:chgData name="نوال اللهيبي" userId="01c5f1945fc0e746" providerId="LiveId" clId="{D29212D1-1C45-4EE3-BF3C-A305CDF27924}" dt="2021-04-07T19:04:04.730" v="507"/>
          <ac:picMkLst>
            <pc:docMk/>
            <pc:sldMk cId="4238337159" sldId="307"/>
            <ac:picMk id="7" creationId="{2430B3D9-8E5C-41FB-BDA9-312C31912529}"/>
          </ac:picMkLst>
        </pc:picChg>
        <pc:picChg chg="del mod modVis">
          <ac:chgData name="نوال اللهيبي" userId="01c5f1945fc0e746" providerId="LiveId" clId="{D29212D1-1C45-4EE3-BF3C-A305CDF27924}" dt="2021-03-16T07:21:45.805" v="433"/>
          <ac:picMkLst>
            <pc:docMk/>
            <pc:sldMk cId="4238337159" sldId="307"/>
            <ac:picMk id="13" creationId="{6A3A1711-DE2B-47C9-BCE3-FFFC5890941E}"/>
          </ac:picMkLst>
        </pc:picChg>
        <pc:inkChg chg="add">
          <ac:chgData name="نوال اللهيبي" userId="01c5f1945fc0e746" providerId="LiveId" clId="{D29212D1-1C45-4EE3-BF3C-A305CDF27924}" dt="2021-03-16T07:21:43.853" v="357"/>
          <ac:inkMkLst>
            <pc:docMk/>
            <pc:sldMk cId="4238337159" sldId="307"/>
            <ac:inkMk id="2" creationId="{D2DB0ACF-5C99-4A81-A7FD-4419C155ADF7}"/>
          </ac:inkMkLst>
        </pc:inkChg>
      </pc:sldChg>
      <pc:sldChg chg="addSp delSp modSp mod setBg">
        <pc:chgData name="نوال اللهيبي" userId="01c5f1945fc0e746" providerId="LiveId" clId="{D29212D1-1C45-4EE3-BF3C-A305CDF27924}" dt="2021-04-07T19:04:04.732" v="511"/>
        <pc:sldMkLst>
          <pc:docMk/>
          <pc:sldMk cId="1564601505" sldId="308"/>
        </pc:sldMkLst>
        <pc:picChg chg="add mod ord modVis">
          <ac:chgData name="نوال اللهيبي" userId="01c5f1945fc0e746" providerId="LiveId" clId="{D29212D1-1C45-4EE3-BF3C-A305CDF27924}" dt="2021-04-07T19:04:04.732" v="511"/>
          <ac:picMkLst>
            <pc:docMk/>
            <pc:sldMk cId="1564601505" sldId="308"/>
            <ac:picMk id="4" creationId="{537A4B15-B000-4CE4-B76C-9DFE06E689BC}"/>
          </ac:picMkLst>
        </pc:picChg>
        <pc:picChg chg="del mod modVis">
          <ac:chgData name="نوال اللهيبي" userId="01c5f1945fc0e746" providerId="LiveId" clId="{D29212D1-1C45-4EE3-BF3C-A305CDF27924}" dt="2021-03-16T07:21:45.846" v="455"/>
          <ac:picMkLst>
            <pc:docMk/>
            <pc:sldMk cId="1564601505" sldId="308"/>
            <ac:picMk id="14" creationId="{15D7C607-9DF0-4264-AF4D-7D7C898A14DC}"/>
          </ac:picMkLst>
        </pc:picChg>
      </pc:sldChg>
      <pc:sldChg chg="modSp mod">
        <pc:chgData name="نوال اللهيبي" userId="01c5f1945fc0e746" providerId="LiveId" clId="{D29212D1-1C45-4EE3-BF3C-A305CDF27924}" dt="2021-04-07T19:04:04.734" v="515"/>
        <pc:sldMkLst>
          <pc:docMk/>
          <pc:sldMk cId="2259035235" sldId="309"/>
        </pc:sldMkLst>
        <pc:picChg chg="mod modVis">
          <ac:chgData name="نوال اللهيبي" userId="01c5f1945fc0e746" providerId="LiveId" clId="{D29212D1-1C45-4EE3-BF3C-A305CDF27924}" dt="2021-04-07T19:04:04.734" v="515"/>
          <ac:picMkLst>
            <pc:docMk/>
            <pc:sldMk cId="2259035235" sldId="309"/>
            <ac:picMk id="9" creationId="{3CDA3F15-9B96-4022-ABC2-869FE8A45A75}"/>
          </ac:picMkLst>
        </pc:picChg>
      </pc:sldChg>
      <pc:sldChg chg="addSp delSp modSp mod setBg">
        <pc:chgData name="نوال اللهيبي" userId="01c5f1945fc0e746" providerId="LiveId" clId="{D29212D1-1C45-4EE3-BF3C-A305CDF27924}" dt="2021-04-07T19:04:04.731" v="509"/>
        <pc:sldMkLst>
          <pc:docMk/>
          <pc:sldMk cId="3782073894" sldId="310"/>
        </pc:sldMkLst>
        <pc:picChg chg="add mod ord modVis">
          <ac:chgData name="نوال اللهيبي" userId="01c5f1945fc0e746" providerId="LiveId" clId="{D29212D1-1C45-4EE3-BF3C-A305CDF27924}" dt="2021-04-07T19:04:04.731" v="509"/>
          <ac:picMkLst>
            <pc:docMk/>
            <pc:sldMk cId="3782073894" sldId="310"/>
            <ac:picMk id="7" creationId="{3F9C3115-A01D-4243-AAAC-1081DEF57B69}"/>
          </ac:picMkLst>
        </pc:picChg>
        <pc:picChg chg="del mod modVis">
          <ac:chgData name="نوال اللهيبي" userId="01c5f1945fc0e746" providerId="LiveId" clId="{D29212D1-1C45-4EE3-BF3C-A305CDF27924}" dt="2021-03-16T07:21:45.823" v="444"/>
          <ac:picMkLst>
            <pc:docMk/>
            <pc:sldMk cId="3782073894" sldId="310"/>
            <ac:picMk id="14" creationId="{22499678-6D6D-43D0-8D82-14A151A8734E}"/>
          </ac:picMkLst>
        </pc:picChg>
        <pc:inkChg chg="add">
          <ac:chgData name="نوال اللهيبي" userId="01c5f1945fc0e746" providerId="LiveId" clId="{D29212D1-1C45-4EE3-BF3C-A305CDF27924}" dt="2021-03-16T07:21:43.853" v="357"/>
          <ac:inkMkLst>
            <pc:docMk/>
            <pc:sldMk cId="3782073894" sldId="310"/>
            <ac:inkMk id="2" creationId="{D5C24C69-8483-4AF6-BDD9-7FB46C9E4338}"/>
          </ac:inkMkLst>
        </pc:inkChg>
      </pc:sldChg>
      <pc:sldChg chg="addSp delSp modSp mod delAnim modAnim">
        <pc:chgData name="نوال اللهيبي" userId="01c5f1945fc0e746" providerId="LiveId" clId="{D29212D1-1C45-4EE3-BF3C-A305CDF27924}" dt="2021-03-14T06:47:54.244" v="45"/>
        <pc:sldMkLst>
          <pc:docMk/>
          <pc:sldMk cId="1050620978" sldId="311"/>
        </pc:sldMkLst>
        <pc:spChg chg="del">
          <ac:chgData name="نوال اللهيبي" userId="01c5f1945fc0e746" providerId="LiveId" clId="{D29212D1-1C45-4EE3-BF3C-A305CDF27924}" dt="2021-03-14T06:47:53.194" v="44" actId="478"/>
          <ac:spMkLst>
            <pc:docMk/>
            <pc:sldMk cId="1050620978" sldId="311"/>
            <ac:spMk id="6" creationId="{2367F661-5AB7-41A5-AA1B-AF92E12D18A5}"/>
          </ac:spMkLst>
        </pc:spChg>
        <pc:spChg chg="del">
          <ac:chgData name="نوال اللهيبي" userId="01c5f1945fc0e746" providerId="LiveId" clId="{D29212D1-1C45-4EE3-BF3C-A305CDF27924}" dt="2021-03-14T06:47:53.194" v="44" actId="478"/>
          <ac:spMkLst>
            <pc:docMk/>
            <pc:sldMk cId="1050620978" sldId="311"/>
            <ac:spMk id="9" creationId="{430FEADC-0F3E-4E42-BC0C-4F53B7CEBFAF}"/>
          </ac:spMkLst>
        </pc:spChg>
        <pc:spChg chg="del">
          <ac:chgData name="نوال اللهيبي" userId="01c5f1945fc0e746" providerId="LiveId" clId="{D29212D1-1C45-4EE3-BF3C-A305CDF27924}" dt="2021-03-14T06:47:53.194" v="44" actId="478"/>
          <ac:spMkLst>
            <pc:docMk/>
            <pc:sldMk cId="1050620978" sldId="311"/>
            <ac:spMk id="12" creationId="{C5D2C7E4-56B2-4C49-82BB-9754907F6D3A}"/>
          </ac:spMkLst>
        </pc:spChg>
        <pc:spChg chg="del">
          <ac:chgData name="نوال اللهيبي" userId="01c5f1945fc0e746" providerId="LiveId" clId="{D29212D1-1C45-4EE3-BF3C-A305CDF27924}" dt="2021-03-14T06:47:53.194" v="44" actId="478"/>
          <ac:spMkLst>
            <pc:docMk/>
            <pc:sldMk cId="1050620978" sldId="311"/>
            <ac:spMk id="15" creationId="{38332AD6-E016-4EF7-87CC-F138C1763BE3}"/>
          </ac:spMkLst>
        </pc:spChg>
        <pc:spChg chg="del">
          <ac:chgData name="نوال اللهيبي" userId="01c5f1945fc0e746" providerId="LiveId" clId="{D29212D1-1C45-4EE3-BF3C-A305CDF27924}" dt="2021-03-14T06:47:53.194" v="44" actId="478"/>
          <ac:spMkLst>
            <pc:docMk/>
            <pc:sldMk cId="1050620978" sldId="311"/>
            <ac:spMk id="18" creationId="{BA3A02D6-1B08-41D2-9EA8-124DEF80D8F4}"/>
          </ac:spMkLst>
        </pc:spChg>
        <pc:spChg chg="del">
          <ac:chgData name="نوال اللهيبي" userId="01c5f1945fc0e746" providerId="LiveId" clId="{D29212D1-1C45-4EE3-BF3C-A305CDF27924}" dt="2021-03-14T06:47:53.194" v="44" actId="478"/>
          <ac:spMkLst>
            <pc:docMk/>
            <pc:sldMk cId="1050620978" sldId="311"/>
            <ac:spMk id="21" creationId="{DFF3D51B-F707-43E9-805B-EA8F476EC08C}"/>
          </ac:spMkLst>
        </pc:spChg>
        <pc:spChg chg="del">
          <ac:chgData name="نوال اللهيبي" userId="01c5f1945fc0e746" providerId="LiveId" clId="{D29212D1-1C45-4EE3-BF3C-A305CDF27924}" dt="2021-03-14T06:47:53.194" v="44" actId="478"/>
          <ac:spMkLst>
            <pc:docMk/>
            <pc:sldMk cId="1050620978" sldId="311"/>
            <ac:spMk id="24" creationId="{F17234F1-DCEA-4AC3-A5FD-7DC797DD6F7F}"/>
          </ac:spMkLst>
        </pc:spChg>
        <pc:spChg chg="del">
          <ac:chgData name="نوال اللهيبي" userId="01c5f1945fc0e746" providerId="LiveId" clId="{D29212D1-1C45-4EE3-BF3C-A305CDF27924}" dt="2021-03-14T06:47:53.194" v="44" actId="478"/>
          <ac:spMkLst>
            <pc:docMk/>
            <pc:sldMk cId="1050620978" sldId="311"/>
            <ac:spMk id="27" creationId="{53147B49-3AE0-4179-9141-3CACA3ACD78D}"/>
          </ac:spMkLst>
        </pc:spChg>
        <pc:spChg chg="del">
          <ac:chgData name="نوال اللهيبي" userId="01c5f1945fc0e746" providerId="LiveId" clId="{D29212D1-1C45-4EE3-BF3C-A305CDF27924}" dt="2021-03-14T06:47:53.194" v="44" actId="478"/>
          <ac:spMkLst>
            <pc:docMk/>
            <pc:sldMk cId="1050620978" sldId="311"/>
            <ac:spMk id="30" creationId="{D16B0138-1831-44DB-915F-4323E702A31A}"/>
          </ac:spMkLst>
        </pc:spChg>
        <pc:spChg chg="del">
          <ac:chgData name="نوال اللهيبي" userId="01c5f1945fc0e746" providerId="LiveId" clId="{D29212D1-1C45-4EE3-BF3C-A305CDF27924}" dt="2021-03-14T06:47:53.194" v="44" actId="478"/>
          <ac:spMkLst>
            <pc:docMk/>
            <pc:sldMk cId="1050620978" sldId="311"/>
            <ac:spMk id="33" creationId="{F78F7064-3F93-458A-B2D7-C43E9337E8D4}"/>
          </ac:spMkLst>
        </pc:spChg>
        <pc:spChg chg="del">
          <ac:chgData name="نوال اللهيبي" userId="01c5f1945fc0e746" providerId="LiveId" clId="{D29212D1-1C45-4EE3-BF3C-A305CDF27924}" dt="2021-03-14T06:47:53.194" v="44" actId="478"/>
          <ac:spMkLst>
            <pc:docMk/>
            <pc:sldMk cId="1050620978" sldId="311"/>
            <ac:spMk id="36" creationId="{44A97E5F-9197-4F8D-ACAB-5369896F084B}"/>
          </ac:spMkLst>
        </pc:spChg>
        <pc:spChg chg="del">
          <ac:chgData name="نوال اللهيبي" userId="01c5f1945fc0e746" providerId="LiveId" clId="{D29212D1-1C45-4EE3-BF3C-A305CDF27924}" dt="2021-03-14T06:47:53.194" v="44" actId="478"/>
          <ac:spMkLst>
            <pc:docMk/>
            <pc:sldMk cId="1050620978" sldId="311"/>
            <ac:spMk id="39" creationId="{2F39A358-B861-4E32-9318-D7FE29D97A3A}"/>
          </ac:spMkLst>
        </pc:spChg>
        <pc:spChg chg="del">
          <ac:chgData name="نوال اللهيبي" userId="01c5f1945fc0e746" providerId="LiveId" clId="{D29212D1-1C45-4EE3-BF3C-A305CDF27924}" dt="2021-03-14T06:47:53.194" v="44" actId="478"/>
          <ac:spMkLst>
            <pc:docMk/>
            <pc:sldMk cId="1050620978" sldId="311"/>
            <ac:spMk id="42" creationId="{8D435FEF-EAFE-457E-9F49-F6846D7EDEB3}"/>
          </ac:spMkLst>
        </pc:spChg>
        <pc:spChg chg="del">
          <ac:chgData name="نوال اللهيبي" userId="01c5f1945fc0e746" providerId="LiveId" clId="{D29212D1-1C45-4EE3-BF3C-A305CDF27924}" dt="2021-03-14T06:47:53.194" v="44" actId="478"/>
          <ac:spMkLst>
            <pc:docMk/>
            <pc:sldMk cId="1050620978" sldId="311"/>
            <ac:spMk id="45" creationId="{FF479C00-ECAD-4235-9AFA-CE4C0666E4A4}"/>
          </ac:spMkLst>
        </pc:spChg>
        <pc:spChg chg="del">
          <ac:chgData name="نوال اللهيبي" userId="01c5f1945fc0e746" providerId="LiveId" clId="{D29212D1-1C45-4EE3-BF3C-A305CDF27924}" dt="2021-03-14T06:47:53.194" v="44" actId="478"/>
          <ac:spMkLst>
            <pc:docMk/>
            <pc:sldMk cId="1050620978" sldId="311"/>
            <ac:spMk id="48" creationId="{6FB002F4-5203-496B-B064-C9B6BBA34497}"/>
          </ac:spMkLst>
        </pc:spChg>
        <pc:spChg chg="del">
          <ac:chgData name="نوال اللهيبي" userId="01c5f1945fc0e746" providerId="LiveId" clId="{D29212D1-1C45-4EE3-BF3C-A305CDF27924}" dt="2021-03-14T06:47:53.194" v="44" actId="478"/>
          <ac:spMkLst>
            <pc:docMk/>
            <pc:sldMk cId="1050620978" sldId="311"/>
            <ac:spMk id="51" creationId="{26C391C9-FF76-47E8-B2C3-6BA5B13082E3}"/>
          </ac:spMkLst>
        </pc:spChg>
        <pc:spChg chg="del">
          <ac:chgData name="نوال اللهيبي" userId="01c5f1945fc0e746" providerId="LiveId" clId="{D29212D1-1C45-4EE3-BF3C-A305CDF27924}" dt="2021-03-14T06:47:53.194" v="44" actId="478"/>
          <ac:spMkLst>
            <pc:docMk/>
            <pc:sldMk cId="1050620978" sldId="311"/>
            <ac:spMk id="54" creationId="{843AC178-86D9-428A-8473-BCFE5CF80D16}"/>
          </ac:spMkLst>
        </pc:spChg>
        <pc:spChg chg="del">
          <ac:chgData name="نوال اللهيبي" userId="01c5f1945fc0e746" providerId="LiveId" clId="{D29212D1-1C45-4EE3-BF3C-A305CDF27924}" dt="2021-03-14T06:47:53.194" v="44" actId="478"/>
          <ac:spMkLst>
            <pc:docMk/>
            <pc:sldMk cId="1050620978" sldId="311"/>
            <ac:spMk id="57" creationId="{B653A090-4A83-4A22-9E23-C5603424FBD9}"/>
          </ac:spMkLst>
        </pc:spChg>
        <pc:spChg chg="del">
          <ac:chgData name="نوال اللهيبي" userId="01c5f1945fc0e746" providerId="LiveId" clId="{D29212D1-1C45-4EE3-BF3C-A305CDF27924}" dt="2021-03-14T06:47:53.194" v="44" actId="478"/>
          <ac:spMkLst>
            <pc:docMk/>
            <pc:sldMk cId="1050620978" sldId="311"/>
            <ac:spMk id="60" creationId="{7633E7F8-FC48-4809-AE2A-A86263CF9462}"/>
          </ac:spMkLst>
        </pc:spChg>
        <pc:spChg chg="del">
          <ac:chgData name="نوال اللهيبي" userId="01c5f1945fc0e746" providerId="LiveId" clId="{D29212D1-1C45-4EE3-BF3C-A305CDF27924}" dt="2021-03-14T06:47:53.194" v="44" actId="478"/>
          <ac:spMkLst>
            <pc:docMk/>
            <pc:sldMk cId="1050620978" sldId="311"/>
            <ac:spMk id="63" creationId="{72F99D0B-7AC8-4E85-867A-1E2FA27FBCB4}"/>
          </ac:spMkLst>
        </pc:spChg>
        <pc:spChg chg="del">
          <ac:chgData name="نوال اللهيبي" userId="01c5f1945fc0e746" providerId="LiveId" clId="{D29212D1-1C45-4EE3-BF3C-A305CDF27924}" dt="2021-03-14T06:47:53.194" v="44" actId="478"/>
          <ac:spMkLst>
            <pc:docMk/>
            <pc:sldMk cId="1050620978" sldId="311"/>
            <ac:spMk id="66" creationId="{4BA614A5-C497-4101-A599-8A638A1F89CB}"/>
          </ac:spMkLst>
        </pc:spChg>
        <pc:spChg chg="del">
          <ac:chgData name="نوال اللهيبي" userId="01c5f1945fc0e746" providerId="LiveId" clId="{D29212D1-1C45-4EE3-BF3C-A305CDF27924}" dt="2021-03-14T06:47:53.194" v="44" actId="478"/>
          <ac:spMkLst>
            <pc:docMk/>
            <pc:sldMk cId="1050620978" sldId="311"/>
            <ac:spMk id="69" creationId="{3DE015E7-9F5A-461A-B8CB-7398881DF48D}"/>
          </ac:spMkLst>
        </pc:spChg>
        <pc:spChg chg="del">
          <ac:chgData name="نوال اللهيبي" userId="01c5f1945fc0e746" providerId="LiveId" clId="{D29212D1-1C45-4EE3-BF3C-A305CDF27924}" dt="2021-03-14T06:47:53.194" v="44" actId="478"/>
          <ac:spMkLst>
            <pc:docMk/>
            <pc:sldMk cId="1050620978" sldId="311"/>
            <ac:spMk id="72" creationId="{49D6CBD2-0331-4EA1-B39E-61E9ADB8CB21}"/>
          </ac:spMkLst>
        </pc:spChg>
        <pc:spChg chg="del">
          <ac:chgData name="نوال اللهيبي" userId="01c5f1945fc0e746" providerId="LiveId" clId="{D29212D1-1C45-4EE3-BF3C-A305CDF27924}" dt="2021-03-14T06:47:53.194" v="44" actId="478"/>
          <ac:spMkLst>
            <pc:docMk/>
            <pc:sldMk cId="1050620978" sldId="311"/>
            <ac:spMk id="75" creationId="{57002A0F-937B-43E9-A07F-6AF2B02135DD}"/>
          </ac:spMkLst>
        </pc:spChg>
        <pc:spChg chg="del">
          <ac:chgData name="نوال اللهيبي" userId="01c5f1945fc0e746" providerId="LiveId" clId="{D29212D1-1C45-4EE3-BF3C-A305CDF27924}" dt="2021-03-14T06:47:53.194" v="44" actId="478"/>
          <ac:spMkLst>
            <pc:docMk/>
            <pc:sldMk cId="1050620978" sldId="311"/>
            <ac:spMk id="78" creationId="{D25AFE84-8B7A-4E31-B252-0B1ABB281B8D}"/>
          </ac:spMkLst>
        </pc:spChg>
        <pc:spChg chg="del">
          <ac:chgData name="نوال اللهيبي" userId="01c5f1945fc0e746" providerId="LiveId" clId="{D29212D1-1C45-4EE3-BF3C-A305CDF27924}" dt="2021-03-14T06:47:53.194" v="44" actId="478"/>
          <ac:spMkLst>
            <pc:docMk/>
            <pc:sldMk cId="1050620978" sldId="311"/>
            <ac:spMk id="81" creationId="{25EF8E82-415B-49EC-B8A9-87306F9A0B53}"/>
          </ac:spMkLst>
        </pc:spChg>
        <pc:spChg chg="del">
          <ac:chgData name="نوال اللهيبي" userId="01c5f1945fc0e746" providerId="LiveId" clId="{D29212D1-1C45-4EE3-BF3C-A305CDF27924}" dt="2021-03-14T06:47:53.194" v="44" actId="478"/>
          <ac:spMkLst>
            <pc:docMk/>
            <pc:sldMk cId="1050620978" sldId="311"/>
            <ac:spMk id="84" creationId="{9CD869DC-95E1-4140-BC55-6B97E922B579}"/>
          </ac:spMkLst>
        </pc:spChg>
        <pc:spChg chg="del">
          <ac:chgData name="نوال اللهيبي" userId="01c5f1945fc0e746" providerId="LiveId" clId="{D29212D1-1C45-4EE3-BF3C-A305CDF27924}" dt="2021-03-14T06:47:53.194" v="44" actId="478"/>
          <ac:spMkLst>
            <pc:docMk/>
            <pc:sldMk cId="1050620978" sldId="311"/>
            <ac:spMk id="87" creationId="{3F03AE5A-4532-4FB6-8DD5-46F1A469BB15}"/>
          </ac:spMkLst>
        </pc:spChg>
        <pc:spChg chg="del">
          <ac:chgData name="نوال اللهيبي" userId="01c5f1945fc0e746" providerId="LiveId" clId="{D29212D1-1C45-4EE3-BF3C-A305CDF27924}" dt="2021-03-14T06:47:53.194" v="44" actId="478"/>
          <ac:spMkLst>
            <pc:docMk/>
            <pc:sldMk cId="1050620978" sldId="311"/>
            <ac:spMk id="90" creationId="{7FB505AD-A567-457A-BD7E-60D4651B3B7D}"/>
          </ac:spMkLst>
        </pc:spChg>
        <pc:spChg chg="add mod">
          <ac:chgData name="نوال اللهيبي" userId="01c5f1945fc0e746" providerId="LiveId" clId="{D29212D1-1C45-4EE3-BF3C-A305CDF27924}" dt="2021-03-14T06:47:54.244" v="45"/>
          <ac:spMkLst>
            <pc:docMk/>
            <pc:sldMk cId="1050620978" sldId="311"/>
            <ac:spMk id="93" creationId="{9BA47A28-DCA0-4B0D-9C3A-E865AA0BBBCB}"/>
          </ac:spMkLst>
        </pc:spChg>
        <pc:spChg chg="add mod">
          <ac:chgData name="نوال اللهيبي" userId="01c5f1945fc0e746" providerId="LiveId" clId="{D29212D1-1C45-4EE3-BF3C-A305CDF27924}" dt="2021-03-14T06:47:54.244" v="45"/>
          <ac:spMkLst>
            <pc:docMk/>
            <pc:sldMk cId="1050620978" sldId="311"/>
            <ac:spMk id="96" creationId="{F99D9D2D-98FC-4106-9DA5-CB8BBA0986CA}"/>
          </ac:spMkLst>
        </pc:spChg>
        <pc:spChg chg="add mod">
          <ac:chgData name="نوال اللهيبي" userId="01c5f1945fc0e746" providerId="LiveId" clId="{D29212D1-1C45-4EE3-BF3C-A305CDF27924}" dt="2021-03-14T06:47:54.244" v="45"/>
          <ac:spMkLst>
            <pc:docMk/>
            <pc:sldMk cId="1050620978" sldId="311"/>
            <ac:spMk id="99" creationId="{32BC8CD6-2517-4415-9AC7-AB8BC0866735}"/>
          </ac:spMkLst>
        </pc:spChg>
        <pc:spChg chg="add mod">
          <ac:chgData name="نوال اللهيبي" userId="01c5f1945fc0e746" providerId="LiveId" clId="{D29212D1-1C45-4EE3-BF3C-A305CDF27924}" dt="2021-03-14T06:47:54.244" v="45"/>
          <ac:spMkLst>
            <pc:docMk/>
            <pc:sldMk cId="1050620978" sldId="311"/>
            <ac:spMk id="102" creationId="{27C2BAF4-FA08-4D7A-827C-EFFD70F0D170}"/>
          </ac:spMkLst>
        </pc:spChg>
        <pc:spChg chg="add mod">
          <ac:chgData name="نوال اللهيبي" userId="01c5f1945fc0e746" providerId="LiveId" clId="{D29212D1-1C45-4EE3-BF3C-A305CDF27924}" dt="2021-03-14T06:47:54.244" v="45"/>
          <ac:spMkLst>
            <pc:docMk/>
            <pc:sldMk cId="1050620978" sldId="311"/>
            <ac:spMk id="105" creationId="{55079AE6-14FB-48D5-834D-CA8162C5C32F}"/>
          </ac:spMkLst>
        </pc:spChg>
        <pc:spChg chg="add mod">
          <ac:chgData name="نوال اللهيبي" userId="01c5f1945fc0e746" providerId="LiveId" clId="{D29212D1-1C45-4EE3-BF3C-A305CDF27924}" dt="2021-03-14T06:47:54.244" v="45"/>
          <ac:spMkLst>
            <pc:docMk/>
            <pc:sldMk cId="1050620978" sldId="311"/>
            <ac:spMk id="108" creationId="{E713EAE6-4D40-4EA7-9100-4F2F57C94405}"/>
          </ac:spMkLst>
        </pc:spChg>
        <pc:spChg chg="add mod">
          <ac:chgData name="نوال اللهيبي" userId="01c5f1945fc0e746" providerId="LiveId" clId="{D29212D1-1C45-4EE3-BF3C-A305CDF27924}" dt="2021-03-14T06:47:54.244" v="45"/>
          <ac:spMkLst>
            <pc:docMk/>
            <pc:sldMk cId="1050620978" sldId="311"/>
            <ac:spMk id="111" creationId="{04DB30D3-BF89-46D7-8C08-F87020BC3E99}"/>
          </ac:spMkLst>
        </pc:spChg>
        <pc:spChg chg="add mod">
          <ac:chgData name="نوال اللهيبي" userId="01c5f1945fc0e746" providerId="LiveId" clId="{D29212D1-1C45-4EE3-BF3C-A305CDF27924}" dt="2021-03-14T06:47:54.244" v="45"/>
          <ac:spMkLst>
            <pc:docMk/>
            <pc:sldMk cId="1050620978" sldId="311"/>
            <ac:spMk id="114" creationId="{BD316F18-1C6A-4608-B411-1A61366439A7}"/>
          </ac:spMkLst>
        </pc:spChg>
        <pc:spChg chg="add mod">
          <ac:chgData name="نوال اللهيبي" userId="01c5f1945fc0e746" providerId="LiveId" clId="{D29212D1-1C45-4EE3-BF3C-A305CDF27924}" dt="2021-03-14T06:47:54.244" v="45"/>
          <ac:spMkLst>
            <pc:docMk/>
            <pc:sldMk cId="1050620978" sldId="311"/>
            <ac:spMk id="117" creationId="{48173F51-EFC7-43B5-B940-CD6B5DF6175C}"/>
          </ac:spMkLst>
        </pc:spChg>
        <pc:spChg chg="add mod">
          <ac:chgData name="نوال اللهيبي" userId="01c5f1945fc0e746" providerId="LiveId" clId="{D29212D1-1C45-4EE3-BF3C-A305CDF27924}" dt="2021-03-14T06:47:54.244" v="45"/>
          <ac:spMkLst>
            <pc:docMk/>
            <pc:sldMk cId="1050620978" sldId="311"/>
            <ac:spMk id="120" creationId="{66B0DA4D-AD8F-4C6F-A465-3DBEF3C4FE83}"/>
          </ac:spMkLst>
        </pc:spChg>
        <pc:spChg chg="add mod">
          <ac:chgData name="نوال اللهيبي" userId="01c5f1945fc0e746" providerId="LiveId" clId="{D29212D1-1C45-4EE3-BF3C-A305CDF27924}" dt="2021-03-14T06:47:54.244" v="45"/>
          <ac:spMkLst>
            <pc:docMk/>
            <pc:sldMk cId="1050620978" sldId="311"/>
            <ac:spMk id="123" creationId="{15F68922-8756-4743-ADD0-8AC72C26ED2C}"/>
          </ac:spMkLst>
        </pc:spChg>
        <pc:spChg chg="add mod">
          <ac:chgData name="نوال اللهيبي" userId="01c5f1945fc0e746" providerId="LiveId" clId="{D29212D1-1C45-4EE3-BF3C-A305CDF27924}" dt="2021-03-14T06:47:54.244" v="45"/>
          <ac:spMkLst>
            <pc:docMk/>
            <pc:sldMk cId="1050620978" sldId="311"/>
            <ac:spMk id="126" creationId="{EC2BAE17-6092-4F67-9F69-53B93D0D2DA1}"/>
          </ac:spMkLst>
        </pc:spChg>
        <pc:spChg chg="add mod">
          <ac:chgData name="نوال اللهيبي" userId="01c5f1945fc0e746" providerId="LiveId" clId="{D29212D1-1C45-4EE3-BF3C-A305CDF27924}" dt="2021-03-14T06:47:54.244" v="45"/>
          <ac:spMkLst>
            <pc:docMk/>
            <pc:sldMk cId="1050620978" sldId="311"/>
            <ac:spMk id="129" creationId="{14D64233-D5F3-4D7F-A643-86AAF78549AF}"/>
          </ac:spMkLst>
        </pc:spChg>
        <pc:spChg chg="add mod">
          <ac:chgData name="نوال اللهيبي" userId="01c5f1945fc0e746" providerId="LiveId" clId="{D29212D1-1C45-4EE3-BF3C-A305CDF27924}" dt="2021-03-14T06:47:54.244" v="45"/>
          <ac:spMkLst>
            <pc:docMk/>
            <pc:sldMk cId="1050620978" sldId="311"/>
            <ac:spMk id="132" creationId="{C530F351-EAE0-401F-823F-19B366639493}"/>
          </ac:spMkLst>
        </pc:spChg>
        <pc:spChg chg="add mod">
          <ac:chgData name="نوال اللهيبي" userId="01c5f1945fc0e746" providerId="LiveId" clId="{D29212D1-1C45-4EE3-BF3C-A305CDF27924}" dt="2021-03-14T06:47:54.244" v="45"/>
          <ac:spMkLst>
            <pc:docMk/>
            <pc:sldMk cId="1050620978" sldId="311"/>
            <ac:spMk id="135" creationId="{6BEA1BF4-BD9D-480C-A826-57181DC6DCAD}"/>
          </ac:spMkLst>
        </pc:spChg>
        <pc:spChg chg="add mod">
          <ac:chgData name="نوال اللهيبي" userId="01c5f1945fc0e746" providerId="LiveId" clId="{D29212D1-1C45-4EE3-BF3C-A305CDF27924}" dt="2021-03-14T06:47:54.244" v="45"/>
          <ac:spMkLst>
            <pc:docMk/>
            <pc:sldMk cId="1050620978" sldId="311"/>
            <ac:spMk id="138" creationId="{71891903-180C-4479-A7E2-B5BACA71612D}"/>
          </ac:spMkLst>
        </pc:spChg>
        <pc:spChg chg="add mod">
          <ac:chgData name="نوال اللهيبي" userId="01c5f1945fc0e746" providerId="LiveId" clId="{D29212D1-1C45-4EE3-BF3C-A305CDF27924}" dt="2021-03-14T06:47:54.244" v="45"/>
          <ac:spMkLst>
            <pc:docMk/>
            <pc:sldMk cId="1050620978" sldId="311"/>
            <ac:spMk id="141" creationId="{1DC7E59A-DAD8-4960-B904-E85C148FA856}"/>
          </ac:spMkLst>
        </pc:spChg>
        <pc:spChg chg="add mod">
          <ac:chgData name="نوال اللهيبي" userId="01c5f1945fc0e746" providerId="LiveId" clId="{D29212D1-1C45-4EE3-BF3C-A305CDF27924}" dt="2021-03-14T06:47:54.244" v="45"/>
          <ac:spMkLst>
            <pc:docMk/>
            <pc:sldMk cId="1050620978" sldId="311"/>
            <ac:spMk id="144" creationId="{77316BEC-FF46-47A7-83EB-C95DBD626ADE}"/>
          </ac:spMkLst>
        </pc:spChg>
        <pc:spChg chg="add mod">
          <ac:chgData name="نوال اللهيبي" userId="01c5f1945fc0e746" providerId="LiveId" clId="{D29212D1-1C45-4EE3-BF3C-A305CDF27924}" dt="2021-03-14T06:47:54.244" v="45"/>
          <ac:spMkLst>
            <pc:docMk/>
            <pc:sldMk cId="1050620978" sldId="311"/>
            <ac:spMk id="147" creationId="{C0CE4058-7A51-4805-BB6A-90128607948C}"/>
          </ac:spMkLst>
        </pc:spChg>
        <pc:spChg chg="add mod">
          <ac:chgData name="نوال اللهيبي" userId="01c5f1945fc0e746" providerId="LiveId" clId="{D29212D1-1C45-4EE3-BF3C-A305CDF27924}" dt="2021-03-14T06:47:54.244" v="45"/>
          <ac:spMkLst>
            <pc:docMk/>
            <pc:sldMk cId="1050620978" sldId="311"/>
            <ac:spMk id="150" creationId="{06E0306D-5961-42B5-AB85-D96F00B57858}"/>
          </ac:spMkLst>
        </pc:spChg>
        <pc:spChg chg="add mod">
          <ac:chgData name="نوال اللهيبي" userId="01c5f1945fc0e746" providerId="LiveId" clId="{D29212D1-1C45-4EE3-BF3C-A305CDF27924}" dt="2021-03-14T06:47:54.244" v="45"/>
          <ac:spMkLst>
            <pc:docMk/>
            <pc:sldMk cId="1050620978" sldId="311"/>
            <ac:spMk id="153" creationId="{D0C10899-F15A-4BEB-8B71-1DFC97010F58}"/>
          </ac:spMkLst>
        </pc:spChg>
        <pc:spChg chg="add mod">
          <ac:chgData name="نوال اللهيبي" userId="01c5f1945fc0e746" providerId="LiveId" clId="{D29212D1-1C45-4EE3-BF3C-A305CDF27924}" dt="2021-03-14T06:47:54.244" v="45"/>
          <ac:spMkLst>
            <pc:docMk/>
            <pc:sldMk cId="1050620978" sldId="311"/>
            <ac:spMk id="156" creationId="{2520EADD-AA9D-4217-BE64-2A02E288BDAA}"/>
          </ac:spMkLst>
        </pc:spChg>
        <pc:spChg chg="add mod">
          <ac:chgData name="نوال اللهيبي" userId="01c5f1945fc0e746" providerId="LiveId" clId="{D29212D1-1C45-4EE3-BF3C-A305CDF27924}" dt="2021-03-14T06:47:54.244" v="45"/>
          <ac:spMkLst>
            <pc:docMk/>
            <pc:sldMk cId="1050620978" sldId="311"/>
            <ac:spMk id="159" creationId="{1B98782E-B987-45B8-8AB9-8C805FA67679}"/>
          </ac:spMkLst>
        </pc:spChg>
        <pc:spChg chg="add mod">
          <ac:chgData name="نوال اللهيبي" userId="01c5f1945fc0e746" providerId="LiveId" clId="{D29212D1-1C45-4EE3-BF3C-A305CDF27924}" dt="2021-03-14T06:47:54.244" v="45"/>
          <ac:spMkLst>
            <pc:docMk/>
            <pc:sldMk cId="1050620978" sldId="311"/>
            <ac:spMk id="162" creationId="{16591758-C439-4B26-87A6-36F530812E27}"/>
          </ac:spMkLst>
        </pc:spChg>
        <pc:spChg chg="add mod">
          <ac:chgData name="نوال اللهيبي" userId="01c5f1945fc0e746" providerId="LiveId" clId="{D29212D1-1C45-4EE3-BF3C-A305CDF27924}" dt="2021-03-14T06:47:54.244" v="45"/>
          <ac:spMkLst>
            <pc:docMk/>
            <pc:sldMk cId="1050620978" sldId="311"/>
            <ac:spMk id="165" creationId="{F44DD2EA-761D-4590-8CCD-3EBEC4AB7960}"/>
          </ac:spMkLst>
        </pc:spChg>
        <pc:spChg chg="add mod">
          <ac:chgData name="نوال اللهيبي" userId="01c5f1945fc0e746" providerId="LiveId" clId="{D29212D1-1C45-4EE3-BF3C-A305CDF27924}" dt="2021-03-14T06:47:54.244" v="45"/>
          <ac:spMkLst>
            <pc:docMk/>
            <pc:sldMk cId="1050620978" sldId="311"/>
            <ac:spMk id="168" creationId="{8F364C46-C7B2-4914-9DFD-D94C14C2C978}"/>
          </ac:spMkLst>
        </pc:spChg>
        <pc:spChg chg="add mod">
          <ac:chgData name="نوال اللهيبي" userId="01c5f1945fc0e746" providerId="LiveId" clId="{D29212D1-1C45-4EE3-BF3C-A305CDF27924}" dt="2021-03-14T06:47:54.244" v="45"/>
          <ac:spMkLst>
            <pc:docMk/>
            <pc:sldMk cId="1050620978" sldId="311"/>
            <ac:spMk id="171" creationId="{F5EB991F-60E5-4718-901E-237EA1DA892C}"/>
          </ac:spMkLst>
        </pc:spChg>
        <pc:picChg chg="del">
          <ac:chgData name="نوال اللهيبي" userId="01c5f1945fc0e746" providerId="LiveId" clId="{D29212D1-1C45-4EE3-BF3C-A305CDF27924}" dt="2021-03-14T06:47:53.194" v="44" actId="478"/>
          <ac:picMkLst>
            <pc:docMk/>
            <pc:sldMk cId="1050620978" sldId="311"/>
            <ac:picMk id="4" creationId="{D0072374-0B79-4535-B114-1E2F6B786F0B}"/>
          </ac:picMkLst>
        </pc:picChg>
        <pc:picChg chg="del">
          <ac:chgData name="نوال اللهيبي" userId="01c5f1945fc0e746" providerId="LiveId" clId="{D29212D1-1C45-4EE3-BF3C-A305CDF27924}" dt="2021-03-14T06:47:53.194" v="44" actId="478"/>
          <ac:picMkLst>
            <pc:docMk/>
            <pc:sldMk cId="1050620978" sldId="311"/>
            <ac:picMk id="5" creationId="{4ECEFECA-81B3-41B2-9101-8A3F23147CF1}"/>
          </ac:picMkLst>
        </pc:picChg>
        <pc:picChg chg="del">
          <ac:chgData name="نوال اللهيبي" userId="01c5f1945fc0e746" providerId="LiveId" clId="{D29212D1-1C45-4EE3-BF3C-A305CDF27924}" dt="2021-03-14T06:47:53.194" v="44" actId="478"/>
          <ac:picMkLst>
            <pc:docMk/>
            <pc:sldMk cId="1050620978" sldId="311"/>
            <ac:picMk id="7" creationId="{8580B5DE-8ADD-42E0-B115-58D66D440BBD}"/>
          </ac:picMkLst>
        </pc:picChg>
        <pc:picChg chg="del">
          <ac:chgData name="نوال اللهيبي" userId="01c5f1945fc0e746" providerId="LiveId" clId="{D29212D1-1C45-4EE3-BF3C-A305CDF27924}" dt="2021-03-14T06:47:53.194" v="44" actId="478"/>
          <ac:picMkLst>
            <pc:docMk/>
            <pc:sldMk cId="1050620978" sldId="311"/>
            <ac:picMk id="8" creationId="{AB3E41E8-7370-4D8F-A82F-D93FC4E0D7C9}"/>
          </ac:picMkLst>
        </pc:picChg>
        <pc:picChg chg="del">
          <ac:chgData name="نوال اللهيبي" userId="01c5f1945fc0e746" providerId="LiveId" clId="{D29212D1-1C45-4EE3-BF3C-A305CDF27924}" dt="2021-03-14T06:47:53.194" v="44" actId="478"/>
          <ac:picMkLst>
            <pc:docMk/>
            <pc:sldMk cId="1050620978" sldId="311"/>
            <ac:picMk id="10" creationId="{F6698107-DCFA-4FBE-8B78-E2A5A24715CD}"/>
          </ac:picMkLst>
        </pc:picChg>
        <pc:picChg chg="del">
          <ac:chgData name="نوال اللهيبي" userId="01c5f1945fc0e746" providerId="LiveId" clId="{D29212D1-1C45-4EE3-BF3C-A305CDF27924}" dt="2021-03-14T06:47:53.194" v="44" actId="478"/>
          <ac:picMkLst>
            <pc:docMk/>
            <pc:sldMk cId="1050620978" sldId="311"/>
            <ac:picMk id="11" creationId="{F5A2420C-3E06-4A95-8B2A-972E61069C03}"/>
          </ac:picMkLst>
        </pc:picChg>
        <pc:picChg chg="del">
          <ac:chgData name="نوال اللهيبي" userId="01c5f1945fc0e746" providerId="LiveId" clId="{D29212D1-1C45-4EE3-BF3C-A305CDF27924}" dt="2021-03-14T06:47:53.194" v="44" actId="478"/>
          <ac:picMkLst>
            <pc:docMk/>
            <pc:sldMk cId="1050620978" sldId="311"/>
            <ac:picMk id="13" creationId="{AB849A24-1CAD-4B02-86E8-EC0DD1B36CA7}"/>
          </ac:picMkLst>
        </pc:picChg>
        <pc:picChg chg="del">
          <ac:chgData name="نوال اللهيبي" userId="01c5f1945fc0e746" providerId="LiveId" clId="{D29212D1-1C45-4EE3-BF3C-A305CDF27924}" dt="2021-03-14T06:47:53.194" v="44" actId="478"/>
          <ac:picMkLst>
            <pc:docMk/>
            <pc:sldMk cId="1050620978" sldId="311"/>
            <ac:picMk id="14" creationId="{75B7C2D8-4FF1-4CBE-9EED-CC93E74D7DB4}"/>
          </ac:picMkLst>
        </pc:picChg>
        <pc:picChg chg="del">
          <ac:chgData name="نوال اللهيبي" userId="01c5f1945fc0e746" providerId="LiveId" clId="{D29212D1-1C45-4EE3-BF3C-A305CDF27924}" dt="2021-03-14T06:47:53.194" v="44" actId="478"/>
          <ac:picMkLst>
            <pc:docMk/>
            <pc:sldMk cId="1050620978" sldId="311"/>
            <ac:picMk id="16" creationId="{14A33844-3AC4-405E-870F-EF69600DFB67}"/>
          </ac:picMkLst>
        </pc:picChg>
        <pc:picChg chg="del">
          <ac:chgData name="نوال اللهيبي" userId="01c5f1945fc0e746" providerId="LiveId" clId="{D29212D1-1C45-4EE3-BF3C-A305CDF27924}" dt="2021-03-14T06:47:53.194" v="44" actId="478"/>
          <ac:picMkLst>
            <pc:docMk/>
            <pc:sldMk cId="1050620978" sldId="311"/>
            <ac:picMk id="17" creationId="{CF92CDFC-1776-4199-B992-48A3FD16DA1A}"/>
          </ac:picMkLst>
        </pc:picChg>
        <pc:picChg chg="del">
          <ac:chgData name="نوال اللهيبي" userId="01c5f1945fc0e746" providerId="LiveId" clId="{D29212D1-1C45-4EE3-BF3C-A305CDF27924}" dt="2021-03-14T06:47:53.194" v="44" actId="478"/>
          <ac:picMkLst>
            <pc:docMk/>
            <pc:sldMk cId="1050620978" sldId="311"/>
            <ac:picMk id="19" creationId="{759601EA-5F42-454A-A4BF-86C58F5FE75A}"/>
          </ac:picMkLst>
        </pc:picChg>
        <pc:picChg chg="del">
          <ac:chgData name="نوال اللهيبي" userId="01c5f1945fc0e746" providerId="LiveId" clId="{D29212D1-1C45-4EE3-BF3C-A305CDF27924}" dt="2021-03-14T06:47:53.194" v="44" actId="478"/>
          <ac:picMkLst>
            <pc:docMk/>
            <pc:sldMk cId="1050620978" sldId="311"/>
            <ac:picMk id="20" creationId="{60423953-290C-4049-ADE5-774125268775}"/>
          </ac:picMkLst>
        </pc:picChg>
        <pc:picChg chg="del">
          <ac:chgData name="نوال اللهيبي" userId="01c5f1945fc0e746" providerId="LiveId" clId="{D29212D1-1C45-4EE3-BF3C-A305CDF27924}" dt="2021-03-14T06:47:53.194" v="44" actId="478"/>
          <ac:picMkLst>
            <pc:docMk/>
            <pc:sldMk cId="1050620978" sldId="311"/>
            <ac:picMk id="22" creationId="{B232A87D-F714-4D49-A02F-68B896391F07}"/>
          </ac:picMkLst>
        </pc:picChg>
        <pc:picChg chg="del">
          <ac:chgData name="نوال اللهيبي" userId="01c5f1945fc0e746" providerId="LiveId" clId="{D29212D1-1C45-4EE3-BF3C-A305CDF27924}" dt="2021-03-14T06:47:53.194" v="44" actId="478"/>
          <ac:picMkLst>
            <pc:docMk/>
            <pc:sldMk cId="1050620978" sldId="311"/>
            <ac:picMk id="23" creationId="{2D5B6C21-5DF8-401F-95DA-D448B30DC4E1}"/>
          </ac:picMkLst>
        </pc:picChg>
        <pc:picChg chg="del">
          <ac:chgData name="نوال اللهيبي" userId="01c5f1945fc0e746" providerId="LiveId" clId="{D29212D1-1C45-4EE3-BF3C-A305CDF27924}" dt="2021-03-14T06:47:53.194" v="44" actId="478"/>
          <ac:picMkLst>
            <pc:docMk/>
            <pc:sldMk cId="1050620978" sldId="311"/>
            <ac:picMk id="25" creationId="{150446DE-2F56-4138-AB27-0792613C503B}"/>
          </ac:picMkLst>
        </pc:picChg>
        <pc:picChg chg="del">
          <ac:chgData name="نوال اللهيبي" userId="01c5f1945fc0e746" providerId="LiveId" clId="{D29212D1-1C45-4EE3-BF3C-A305CDF27924}" dt="2021-03-14T06:47:53.194" v="44" actId="478"/>
          <ac:picMkLst>
            <pc:docMk/>
            <pc:sldMk cId="1050620978" sldId="311"/>
            <ac:picMk id="26" creationId="{3F0AFC13-393E-4C8D-9F13-FEF356D6F579}"/>
          </ac:picMkLst>
        </pc:picChg>
        <pc:picChg chg="del">
          <ac:chgData name="نوال اللهيبي" userId="01c5f1945fc0e746" providerId="LiveId" clId="{D29212D1-1C45-4EE3-BF3C-A305CDF27924}" dt="2021-03-14T06:47:53.194" v="44" actId="478"/>
          <ac:picMkLst>
            <pc:docMk/>
            <pc:sldMk cId="1050620978" sldId="311"/>
            <ac:picMk id="28" creationId="{0E0983E0-D9AE-4A8E-9EA6-575592D717E0}"/>
          </ac:picMkLst>
        </pc:picChg>
        <pc:picChg chg="del">
          <ac:chgData name="نوال اللهيبي" userId="01c5f1945fc0e746" providerId="LiveId" clId="{D29212D1-1C45-4EE3-BF3C-A305CDF27924}" dt="2021-03-14T06:47:53.194" v="44" actId="478"/>
          <ac:picMkLst>
            <pc:docMk/>
            <pc:sldMk cId="1050620978" sldId="311"/>
            <ac:picMk id="29" creationId="{C81B4BAF-0E30-46FF-8D99-62DAE2D231D6}"/>
          </ac:picMkLst>
        </pc:picChg>
        <pc:picChg chg="del">
          <ac:chgData name="نوال اللهيبي" userId="01c5f1945fc0e746" providerId="LiveId" clId="{D29212D1-1C45-4EE3-BF3C-A305CDF27924}" dt="2021-03-14T06:47:53.194" v="44" actId="478"/>
          <ac:picMkLst>
            <pc:docMk/>
            <pc:sldMk cId="1050620978" sldId="311"/>
            <ac:picMk id="31" creationId="{0CE3BEB4-25D5-48F6-AEC2-6172D4443566}"/>
          </ac:picMkLst>
        </pc:picChg>
        <pc:picChg chg="del">
          <ac:chgData name="نوال اللهيبي" userId="01c5f1945fc0e746" providerId="LiveId" clId="{D29212D1-1C45-4EE3-BF3C-A305CDF27924}" dt="2021-03-14T06:47:53.194" v="44" actId="478"/>
          <ac:picMkLst>
            <pc:docMk/>
            <pc:sldMk cId="1050620978" sldId="311"/>
            <ac:picMk id="32" creationId="{259EF1FC-346B-4B60-9A32-B5D59B4DAFEF}"/>
          </ac:picMkLst>
        </pc:picChg>
        <pc:picChg chg="del">
          <ac:chgData name="نوال اللهيبي" userId="01c5f1945fc0e746" providerId="LiveId" clId="{D29212D1-1C45-4EE3-BF3C-A305CDF27924}" dt="2021-03-14T06:47:53.194" v="44" actId="478"/>
          <ac:picMkLst>
            <pc:docMk/>
            <pc:sldMk cId="1050620978" sldId="311"/>
            <ac:picMk id="34" creationId="{CD2CB59C-8023-4227-9881-D348028D38EC}"/>
          </ac:picMkLst>
        </pc:picChg>
        <pc:picChg chg="del">
          <ac:chgData name="نوال اللهيبي" userId="01c5f1945fc0e746" providerId="LiveId" clId="{D29212D1-1C45-4EE3-BF3C-A305CDF27924}" dt="2021-03-14T06:47:53.194" v="44" actId="478"/>
          <ac:picMkLst>
            <pc:docMk/>
            <pc:sldMk cId="1050620978" sldId="311"/>
            <ac:picMk id="35" creationId="{637DF1A8-9AF2-4190-A92A-B5D7859AF63E}"/>
          </ac:picMkLst>
        </pc:picChg>
        <pc:picChg chg="del">
          <ac:chgData name="نوال اللهيبي" userId="01c5f1945fc0e746" providerId="LiveId" clId="{D29212D1-1C45-4EE3-BF3C-A305CDF27924}" dt="2021-03-14T06:47:53.194" v="44" actId="478"/>
          <ac:picMkLst>
            <pc:docMk/>
            <pc:sldMk cId="1050620978" sldId="311"/>
            <ac:picMk id="37" creationId="{1A75809D-C6EB-46B1-AE67-A497F5B8826B}"/>
          </ac:picMkLst>
        </pc:picChg>
        <pc:picChg chg="del">
          <ac:chgData name="نوال اللهيبي" userId="01c5f1945fc0e746" providerId="LiveId" clId="{D29212D1-1C45-4EE3-BF3C-A305CDF27924}" dt="2021-03-14T06:47:53.194" v="44" actId="478"/>
          <ac:picMkLst>
            <pc:docMk/>
            <pc:sldMk cId="1050620978" sldId="311"/>
            <ac:picMk id="38" creationId="{1F0A3E2D-7644-4F0A-9142-0E01489A57B2}"/>
          </ac:picMkLst>
        </pc:picChg>
        <pc:picChg chg="del">
          <ac:chgData name="نوال اللهيبي" userId="01c5f1945fc0e746" providerId="LiveId" clId="{D29212D1-1C45-4EE3-BF3C-A305CDF27924}" dt="2021-03-14T06:47:53.194" v="44" actId="478"/>
          <ac:picMkLst>
            <pc:docMk/>
            <pc:sldMk cId="1050620978" sldId="311"/>
            <ac:picMk id="40" creationId="{3389E653-6475-4E56-88FA-4AB481202E89}"/>
          </ac:picMkLst>
        </pc:picChg>
        <pc:picChg chg="del">
          <ac:chgData name="نوال اللهيبي" userId="01c5f1945fc0e746" providerId="LiveId" clId="{D29212D1-1C45-4EE3-BF3C-A305CDF27924}" dt="2021-03-14T06:47:53.194" v="44" actId="478"/>
          <ac:picMkLst>
            <pc:docMk/>
            <pc:sldMk cId="1050620978" sldId="311"/>
            <ac:picMk id="41" creationId="{93006E99-BB1B-4F02-86B9-C8A619372526}"/>
          </ac:picMkLst>
        </pc:picChg>
        <pc:picChg chg="del">
          <ac:chgData name="نوال اللهيبي" userId="01c5f1945fc0e746" providerId="LiveId" clId="{D29212D1-1C45-4EE3-BF3C-A305CDF27924}" dt="2021-03-14T06:47:53.194" v="44" actId="478"/>
          <ac:picMkLst>
            <pc:docMk/>
            <pc:sldMk cId="1050620978" sldId="311"/>
            <ac:picMk id="43" creationId="{AB682F35-DA65-4E25-80A9-76C37B2CC8F6}"/>
          </ac:picMkLst>
        </pc:picChg>
        <pc:picChg chg="del">
          <ac:chgData name="نوال اللهيبي" userId="01c5f1945fc0e746" providerId="LiveId" clId="{D29212D1-1C45-4EE3-BF3C-A305CDF27924}" dt="2021-03-14T06:47:53.194" v="44" actId="478"/>
          <ac:picMkLst>
            <pc:docMk/>
            <pc:sldMk cId="1050620978" sldId="311"/>
            <ac:picMk id="44" creationId="{343C544F-42D7-4850-8561-7329767AEE71}"/>
          </ac:picMkLst>
        </pc:picChg>
        <pc:picChg chg="del">
          <ac:chgData name="نوال اللهيبي" userId="01c5f1945fc0e746" providerId="LiveId" clId="{D29212D1-1C45-4EE3-BF3C-A305CDF27924}" dt="2021-03-14T06:47:53.194" v="44" actId="478"/>
          <ac:picMkLst>
            <pc:docMk/>
            <pc:sldMk cId="1050620978" sldId="311"/>
            <ac:picMk id="46" creationId="{EB9DFF7D-2971-4492-864C-D68719CE1141}"/>
          </ac:picMkLst>
        </pc:picChg>
        <pc:picChg chg="del">
          <ac:chgData name="نوال اللهيبي" userId="01c5f1945fc0e746" providerId="LiveId" clId="{D29212D1-1C45-4EE3-BF3C-A305CDF27924}" dt="2021-03-14T06:47:53.194" v="44" actId="478"/>
          <ac:picMkLst>
            <pc:docMk/>
            <pc:sldMk cId="1050620978" sldId="311"/>
            <ac:picMk id="47" creationId="{74A2B6CE-0E38-4145-BEDB-D4E4110AACD7}"/>
          </ac:picMkLst>
        </pc:picChg>
        <pc:picChg chg="del">
          <ac:chgData name="نوال اللهيبي" userId="01c5f1945fc0e746" providerId="LiveId" clId="{D29212D1-1C45-4EE3-BF3C-A305CDF27924}" dt="2021-03-14T06:47:53.194" v="44" actId="478"/>
          <ac:picMkLst>
            <pc:docMk/>
            <pc:sldMk cId="1050620978" sldId="311"/>
            <ac:picMk id="49" creationId="{5B5BB652-B3AB-4EA7-8780-32288A56CC0E}"/>
          </ac:picMkLst>
        </pc:picChg>
        <pc:picChg chg="del">
          <ac:chgData name="نوال اللهيبي" userId="01c5f1945fc0e746" providerId="LiveId" clId="{D29212D1-1C45-4EE3-BF3C-A305CDF27924}" dt="2021-03-14T06:47:53.194" v="44" actId="478"/>
          <ac:picMkLst>
            <pc:docMk/>
            <pc:sldMk cId="1050620978" sldId="311"/>
            <ac:picMk id="50" creationId="{CB402277-4FB7-46A2-B06A-B025B432B9C6}"/>
          </ac:picMkLst>
        </pc:picChg>
        <pc:picChg chg="del">
          <ac:chgData name="نوال اللهيبي" userId="01c5f1945fc0e746" providerId="LiveId" clId="{D29212D1-1C45-4EE3-BF3C-A305CDF27924}" dt="2021-03-14T06:47:53.194" v="44" actId="478"/>
          <ac:picMkLst>
            <pc:docMk/>
            <pc:sldMk cId="1050620978" sldId="311"/>
            <ac:picMk id="52" creationId="{C216A532-C22B-4E5D-83E4-6516AFCCC215}"/>
          </ac:picMkLst>
        </pc:picChg>
        <pc:picChg chg="del">
          <ac:chgData name="نوال اللهيبي" userId="01c5f1945fc0e746" providerId="LiveId" clId="{D29212D1-1C45-4EE3-BF3C-A305CDF27924}" dt="2021-03-14T06:47:53.194" v="44" actId="478"/>
          <ac:picMkLst>
            <pc:docMk/>
            <pc:sldMk cId="1050620978" sldId="311"/>
            <ac:picMk id="53" creationId="{BED98E49-842F-4734-8573-A892AA4AEC7E}"/>
          </ac:picMkLst>
        </pc:picChg>
        <pc:picChg chg="del">
          <ac:chgData name="نوال اللهيبي" userId="01c5f1945fc0e746" providerId="LiveId" clId="{D29212D1-1C45-4EE3-BF3C-A305CDF27924}" dt="2021-03-14T06:47:53.194" v="44" actId="478"/>
          <ac:picMkLst>
            <pc:docMk/>
            <pc:sldMk cId="1050620978" sldId="311"/>
            <ac:picMk id="55" creationId="{DBD76307-8513-468D-A675-35392BB9DA03}"/>
          </ac:picMkLst>
        </pc:picChg>
        <pc:picChg chg="del">
          <ac:chgData name="نوال اللهيبي" userId="01c5f1945fc0e746" providerId="LiveId" clId="{D29212D1-1C45-4EE3-BF3C-A305CDF27924}" dt="2021-03-14T06:47:53.194" v="44" actId="478"/>
          <ac:picMkLst>
            <pc:docMk/>
            <pc:sldMk cId="1050620978" sldId="311"/>
            <ac:picMk id="56" creationId="{AD72FCC0-E552-44C6-86F8-0A38F7001C9C}"/>
          </ac:picMkLst>
        </pc:picChg>
        <pc:picChg chg="del">
          <ac:chgData name="نوال اللهيبي" userId="01c5f1945fc0e746" providerId="LiveId" clId="{D29212D1-1C45-4EE3-BF3C-A305CDF27924}" dt="2021-03-14T06:47:53.194" v="44" actId="478"/>
          <ac:picMkLst>
            <pc:docMk/>
            <pc:sldMk cId="1050620978" sldId="311"/>
            <ac:picMk id="58" creationId="{A21F135A-CE46-43F2-9BD6-B2F6B5AE9504}"/>
          </ac:picMkLst>
        </pc:picChg>
        <pc:picChg chg="del">
          <ac:chgData name="نوال اللهيبي" userId="01c5f1945fc0e746" providerId="LiveId" clId="{D29212D1-1C45-4EE3-BF3C-A305CDF27924}" dt="2021-03-14T06:47:53.194" v="44" actId="478"/>
          <ac:picMkLst>
            <pc:docMk/>
            <pc:sldMk cId="1050620978" sldId="311"/>
            <ac:picMk id="59" creationId="{6ADBDE7C-AF84-4500-8D46-060AB9FDE23F}"/>
          </ac:picMkLst>
        </pc:picChg>
        <pc:picChg chg="del">
          <ac:chgData name="نوال اللهيبي" userId="01c5f1945fc0e746" providerId="LiveId" clId="{D29212D1-1C45-4EE3-BF3C-A305CDF27924}" dt="2021-03-14T06:47:53.194" v="44" actId="478"/>
          <ac:picMkLst>
            <pc:docMk/>
            <pc:sldMk cId="1050620978" sldId="311"/>
            <ac:picMk id="61" creationId="{BB77C18C-D9E8-446C-94C1-79778D8E0946}"/>
          </ac:picMkLst>
        </pc:picChg>
        <pc:picChg chg="del">
          <ac:chgData name="نوال اللهيبي" userId="01c5f1945fc0e746" providerId="LiveId" clId="{D29212D1-1C45-4EE3-BF3C-A305CDF27924}" dt="2021-03-14T06:47:53.194" v="44" actId="478"/>
          <ac:picMkLst>
            <pc:docMk/>
            <pc:sldMk cId="1050620978" sldId="311"/>
            <ac:picMk id="62" creationId="{F8E56DC9-74D4-4D70-9C71-017DBBBDEFF5}"/>
          </ac:picMkLst>
        </pc:picChg>
        <pc:picChg chg="del">
          <ac:chgData name="نوال اللهيبي" userId="01c5f1945fc0e746" providerId="LiveId" clId="{D29212D1-1C45-4EE3-BF3C-A305CDF27924}" dt="2021-03-14T06:47:53.194" v="44" actId="478"/>
          <ac:picMkLst>
            <pc:docMk/>
            <pc:sldMk cId="1050620978" sldId="311"/>
            <ac:picMk id="64" creationId="{63D284E6-30D6-4D64-86D3-9D27461323B5}"/>
          </ac:picMkLst>
        </pc:picChg>
        <pc:picChg chg="del">
          <ac:chgData name="نوال اللهيبي" userId="01c5f1945fc0e746" providerId="LiveId" clId="{D29212D1-1C45-4EE3-BF3C-A305CDF27924}" dt="2021-03-14T06:47:53.194" v="44" actId="478"/>
          <ac:picMkLst>
            <pc:docMk/>
            <pc:sldMk cId="1050620978" sldId="311"/>
            <ac:picMk id="65" creationId="{82051790-9796-4EDE-8184-0FA464B8B3E5}"/>
          </ac:picMkLst>
        </pc:picChg>
        <pc:picChg chg="del">
          <ac:chgData name="نوال اللهيبي" userId="01c5f1945fc0e746" providerId="LiveId" clId="{D29212D1-1C45-4EE3-BF3C-A305CDF27924}" dt="2021-03-14T06:47:53.194" v="44" actId="478"/>
          <ac:picMkLst>
            <pc:docMk/>
            <pc:sldMk cId="1050620978" sldId="311"/>
            <ac:picMk id="67" creationId="{807451D9-59E7-488D-8DFE-3EF08EA41AC0}"/>
          </ac:picMkLst>
        </pc:picChg>
        <pc:picChg chg="del">
          <ac:chgData name="نوال اللهيبي" userId="01c5f1945fc0e746" providerId="LiveId" clId="{D29212D1-1C45-4EE3-BF3C-A305CDF27924}" dt="2021-03-14T06:47:53.194" v="44" actId="478"/>
          <ac:picMkLst>
            <pc:docMk/>
            <pc:sldMk cId="1050620978" sldId="311"/>
            <ac:picMk id="68" creationId="{DF45136B-8D27-4C12-A810-73761E45349D}"/>
          </ac:picMkLst>
        </pc:picChg>
        <pc:picChg chg="del">
          <ac:chgData name="نوال اللهيبي" userId="01c5f1945fc0e746" providerId="LiveId" clId="{D29212D1-1C45-4EE3-BF3C-A305CDF27924}" dt="2021-03-14T06:47:53.194" v="44" actId="478"/>
          <ac:picMkLst>
            <pc:docMk/>
            <pc:sldMk cId="1050620978" sldId="311"/>
            <ac:picMk id="70" creationId="{B4025844-2844-4944-8FD7-ECAC6C2A64DB}"/>
          </ac:picMkLst>
        </pc:picChg>
        <pc:picChg chg="del">
          <ac:chgData name="نوال اللهيبي" userId="01c5f1945fc0e746" providerId="LiveId" clId="{D29212D1-1C45-4EE3-BF3C-A305CDF27924}" dt="2021-03-14T06:47:53.194" v="44" actId="478"/>
          <ac:picMkLst>
            <pc:docMk/>
            <pc:sldMk cId="1050620978" sldId="311"/>
            <ac:picMk id="71" creationId="{695FBAF3-F6EB-41D5-8964-90B349BDE065}"/>
          </ac:picMkLst>
        </pc:picChg>
        <pc:picChg chg="del">
          <ac:chgData name="نوال اللهيبي" userId="01c5f1945fc0e746" providerId="LiveId" clId="{D29212D1-1C45-4EE3-BF3C-A305CDF27924}" dt="2021-03-14T06:47:53.194" v="44" actId="478"/>
          <ac:picMkLst>
            <pc:docMk/>
            <pc:sldMk cId="1050620978" sldId="311"/>
            <ac:picMk id="73" creationId="{57A22E43-7761-46B5-800F-AE16727983C9}"/>
          </ac:picMkLst>
        </pc:picChg>
        <pc:picChg chg="del">
          <ac:chgData name="نوال اللهيبي" userId="01c5f1945fc0e746" providerId="LiveId" clId="{D29212D1-1C45-4EE3-BF3C-A305CDF27924}" dt="2021-03-14T06:47:53.194" v="44" actId="478"/>
          <ac:picMkLst>
            <pc:docMk/>
            <pc:sldMk cId="1050620978" sldId="311"/>
            <ac:picMk id="74" creationId="{4C94EABC-3788-42C7-A544-CE0413FEB76A}"/>
          </ac:picMkLst>
        </pc:picChg>
        <pc:picChg chg="del">
          <ac:chgData name="نوال اللهيبي" userId="01c5f1945fc0e746" providerId="LiveId" clId="{D29212D1-1C45-4EE3-BF3C-A305CDF27924}" dt="2021-03-14T06:47:53.194" v="44" actId="478"/>
          <ac:picMkLst>
            <pc:docMk/>
            <pc:sldMk cId="1050620978" sldId="311"/>
            <ac:picMk id="76" creationId="{8881C138-E570-4D51-8C33-F3BC4518F387}"/>
          </ac:picMkLst>
        </pc:picChg>
        <pc:picChg chg="del">
          <ac:chgData name="نوال اللهيبي" userId="01c5f1945fc0e746" providerId="LiveId" clId="{D29212D1-1C45-4EE3-BF3C-A305CDF27924}" dt="2021-03-14T06:47:53.194" v="44" actId="478"/>
          <ac:picMkLst>
            <pc:docMk/>
            <pc:sldMk cId="1050620978" sldId="311"/>
            <ac:picMk id="77" creationId="{480F3B9D-B325-4277-8BB4-20C14E89747A}"/>
          </ac:picMkLst>
        </pc:picChg>
        <pc:picChg chg="del">
          <ac:chgData name="نوال اللهيبي" userId="01c5f1945fc0e746" providerId="LiveId" clId="{D29212D1-1C45-4EE3-BF3C-A305CDF27924}" dt="2021-03-14T06:47:53.194" v="44" actId="478"/>
          <ac:picMkLst>
            <pc:docMk/>
            <pc:sldMk cId="1050620978" sldId="311"/>
            <ac:picMk id="79" creationId="{FEFDA9F0-968E-4728-BDED-66AE719AE47C}"/>
          </ac:picMkLst>
        </pc:picChg>
        <pc:picChg chg="del">
          <ac:chgData name="نوال اللهيبي" userId="01c5f1945fc0e746" providerId="LiveId" clId="{D29212D1-1C45-4EE3-BF3C-A305CDF27924}" dt="2021-03-14T06:47:53.194" v="44" actId="478"/>
          <ac:picMkLst>
            <pc:docMk/>
            <pc:sldMk cId="1050620978" sldId="311"/>
            <ac:picMk id="80" creationId="{9954F528-AE4E-4D1D-9403-87139CCA934F}"/>
          </ac:picMkLst>
        </pc:picChg>
        <pc:picChg chg="del">
          <ac:chgData name="نوال اللهيبي" userId="01c5f1945fc0e746" providerId="LiveId" clId="{D29212D1-1C45-4EE3-BF3C-A305CDF27924}" dt="2021-03-14T06:47:53.194" v="44" actId="478"/>
          <ac:picMkLst>
            <pc:docMk/>
            <pc:sldMk cId="1050620978" sldId="311"/>
            <ac:picMk id="82" creationId="{ABDA72CF-3DB2-42D5-B720-0DE02DA069A8}"/>
          </ac:picMkLst>
        </pc:picChg>
        <pc:picChg chg="del">
          <ac:chgData name="نوال اللهيبي" userId="01c5f1945fc0e746" providerId="LiveId" clId="{D29212D1-1C45-4EE3-BF3C-A305CDF27924}" dt="2021-03-14T06:47:53.194" v="44" actId="478"/>
          <ac:picMkLst>
            <pc:docMk/>
            <pc:sldMk cId="1050620978" sldId="311"/>
            <ac:picMk id="83" creationId="{F6586CBA-56D3-4320-881A-B66B5361A391}"/>
          </ac:picMkLst>
        </pc:picChg>
        <pc:picChg chg="del">
          <ac:chgData name="نوال اللهيبي" userId="01c5f1945fc0e746" providerId="LiveId" clId="{D29212D1-1C45-4EE3-BF3C-A305CDF27924}" dt="2021-03-14T06:47:53.194" v="44" actId="478"/>
          <ac:picMkLst>
            <pc:docMk/>
            <pc:sldMk cId="1050620978" sldId="311"/>
            <ac:picMk id="85" creationId="{C409F857-08FE-4677-B77A-42C7762A30A0}"/>
          </ac:picMkLst>
        </pc:picChg>
        <pc:picChg chg="del">
          <ac:chgData name="نوال اللهيبي" userId="01c5f1945fc0e746" providerId="LiveId" clId="{D29212D1-1C45-4EE3-BF3C-A305CDF27924}" dt="2021-03-14T06:47:53.194" v="44" actId="478"/>
          <ac:picMkLst>
            <pc:docMk/>
            <pc:sldMk cId="1050620978" sldId="311"/>
            <ac:picMk id="86" creationId="{DD92258C-6D2C-40BC-85E8-D9C0F9C8ACD9}"/>
          </ac:picMkLst>
        </pc:picChg>
        <pc:picChg chg="del">
          <ac:chgData name="نوال اللهيبي" userId="01c5f1945fc0e746" providerId="LiveId" clId="{D29212D1-1C45-4EE3-BF3C-A305CDF27924}" dt="2021-03-14T06:47:53.194" v="44" actId="478"/>
          <ac:picMkLst>
            <pc:docMk/>
            <pc:sldMk cId="1050620978" sldId="311"/>
            <ac:picMk id="88" creationId="{FDE68742-AB2C-4854-B96C-3A3FDFC2EDA0}"/>
          </ac:picMkLst>
        </pc:picChg>
        <pc:picChg chg="del">
          <ac:chgData name="نوال اللهيبي" userId="01c5f1945fc0e746" providerId="LiveId" clId="{D29212D1-1C45-4EE3-BF3C-A305CDF27924}" dt="2021-03-14T06:47:53.194" v="44" actId="478"/>
          <ac:picMkLst>
            <pc:docMk/>
            <pc:sldMk cId="1050620978" sldId="311"/>
            <ac:picMk id="89" creationId="{E84A3113-FA64-42E1-B982-E593A7781D5B}"/>
          </ac:picMkLst>
        </pc:picChg>
        <pc:picChg chg="add mod">
          <ac:chgData name="نوال اللهيبي" userId="01c5f1945fc0e746" providerId="LiveId" clId="{D29212D1-1C45-4EE3-BF3C-A305CDF27924}" dt="2021-03-14T06:47:54.244" v="45"/>
          <ac:picMkLst>
            <pc:docMk/>
            <pc:sldMk cId="1050620978" sldId="311"/>
            <ac:picMk id="91" creationId="{08783BE1-C716-4A8F-B549-D41DD7704540}"/>
          </ac:picMkLst>
        </pc:picChg>
        <pc:picChg chg="add mod">
          <ac:chgData name="نوال اللهيبي" userId="01c5f1945fc0e746" providerId="LiveId" clId="{D29212D1-1C45-4EE3-BF3C-A305CDF27924}" dt="2021-03-14T06:47:54.244" v="45"/>
          <ac:picMkLst>
            <pc:docMk/>
            <pc:sldMk cId="1050620978" sldId="311"/>
            <ac:picMk id="92" creationId="{FCEDC3FF-1786-4ADD-B128-5BC35C02BFDA}"/>
          </ac:picMkLst>
        </pc:picChg>
        <pc:picChg chg="add mod">
          <ac:chgData name="نوال اللهيبي" userId="01c5f1945fc0e746" providerId="LiveId" clId="{D29212D1-1C45-4EE3-BF3C-A305CDF27924}" dt="2021-03-14T06:47:54.244" v="45"/>
          <ac:picMkLst>
            <pc:docMk/>
            <pc:sldMk cId="1050620978" sldId="311"/>
            <ac:picMk id="94" creationId="{786E401D-9319-4998-939C-BEF65ECE6AD5}"/>
          </ac:picMkLst>
        </pc:picChg>
        <pc:picChg chg="add mod">
          <ac:chgData name="نوال اللهيبي" userId="01c5f1945fc0e746" providerId="LiveId" clId="{D29212D1-1C45-4EE3-BF3C-A305CDF27924}" dt="2021-03-14T06:47:54.244" v="45"/>
          <ac:picMkLst>
            <pc:docMk/>
            <pc:sldMk cId="1050620978" sldId="311"/>
            <ac:picMk id="95" creationId="{A3710ABD-2E69-463E-A609-8C480EE3A811}"/>
          </ac:picMkLst>
        </pc:picChg>
        <pc:picChg chg="add mod">
          <ac:chgData name="نوال اللهيبي" userId="01c5f1945fc0e746" providerId="LiveId" clId="{D29212D1-1C45-4EE3-BF3C-A305CDF27924}" dt="2021-03-14T06:47:54.244" v="45"/>
          <ac:picMkLst>
            <pc:docMk/>
            <pc:sldMk cId="1050620978" sldId="311"/>
            <ac:picMk id="97" creationId="{7A523A39-E23B-4AC3-AECA-E8CD3C1AC72C}"/>
          </ac:picMkLst>
        </pc:picChg>
        <pc:picChg chg="add mod">
          <ac:chgData name="نوال اللهيبي" userId="01c5f1945fc0e746" providerId="LiveId" clId="{D29212D1-1C45-4EE3-BF3C-A305CDF27924}" dt="2021-03-14T06:47:54.244" v="45"/>
          <ac:picMkLst>
            <pc:docMk/>
            <pc:sldMk cId="1050620978" sldId="311"/>
            <ac:picMk id="98" creationId="{7375EEDF-27E7-4D9E-B857-FB68C5248D07}"/>
          </ac:picMkLst>
        </pc:picChg>
        <pc:picChg chg="add mod">
          <ac:chgData name="نوال اللهيبي" userId="01c5f1945fc0e746" providerId="LiveId" clId="{D29212D1-1C45-4EE3-BF3C-A305CDF27924}" dt="2021-03-14T06:47:54.244" v="45"/>
          <ac:picMkLst>
            <pc:docMk/>
            <pc:sldMk cId="1050620978" sldId="311"/>
            <ac:picMk id="100" creationId="{FCEC331D-7B42-449A-A506-0C1CD3C3B846}"/>
          </ac:picMkLst>
        </pc:picChg>
        <pc:picChg chg="add mod">
          <ac:chgData name="نوال اللهيبي" userId="01c5f1945fc0e746" providerId="LiveId" clId="{D29212D1-1C45-4EE3-BF3C-A305CDF27924}" dt="2021-03-14T06:47:54.244" v="45"/>
          <ac:picMkLst>
            <pc:docMk/>
            <pc:sldMk cId="1050620978" sldId="311"/>
            <ac:picMk id="101" creationId="{D1B29057-C084-4559-B1B4-01F7836C2B48}"/>
          </ac:picMkLst>
        </pc:picChg>
        <pc:picChg chg="add mod">
          <ac:chgData name="نوال اللهيبي" userId="01c5f1945fc0e746" providerId="LiveId" clId="{D29212D1-1C45-4EE3-BF3C-A305CDF27924}" dt="2021-03-14T06:47:54.244" v="45"/>
          <ac:picMkLst>
            <pc:docMk/>
            <pc:sldMk cId="1050620978" sldId="311"/>
            <ac:picMk id="103" creationId="{09DBA6C1-66F0-4886-A32C-E52374E26FE3}"/>
          </ac:picMkLst>
        </pc:picChg>
        <pc:picChg chg="add mod">
          <ac:chgData name="نوال اللهيبي" userId="01c5f1945fc0e746" providerId="LiveId" clId="{D29212D1-1C45-4EE3-BF3C-A305CDF27924}" dt="2021-03-14T06:47:54.244" v="45"/>
          <ac:picMkLst>
            <pc:docMk/>
            <pc:sldMk cId="1050620978" sldId="311"/>
            <ac:picMk id="104" creationId="{E5A541DE-A1BF-4B3E-9601-983E388449B8}"/>
          </ac:picMkLst>
        </pc:picChg>
        <pc:picChg chg="add mod">
          <ac:chgData name="نوال اللهيبي" userId="01c5f1945fc0e746" providerId="LiveId" clId="{D29212D1-1C45-4EE3-BF3C-A305CDF27924}" dt="2021-03-14T06:47:54.244" v="45"/>
          <ac:picMkLst>
            <pc:docMk/>
            <pc:sldMk cId="1050620978" sldId="311"/>
            <ac:picMk id="106" creationId="{28F473A6-BDB2-483A-844E-EA46B4BA7D6E}"/>
          </ac:picMkLst>
        </pc:picChg>
        <pc:picChg chg="add mod">
          <ac:chgData name="نوال اللهيبي" userId="01c5f1945fc0e746" providerId="LiveId" clId="{D29212D1-1C45-4EE3-BF3C-A305CDF27924}" dt="2021-03-14T06:47:54.244" v="45"/>
          <ac:picMkLst>
            <pc:docMk/>
            <pc:sldMk cId="1050620978" sldId="311"/>
            <ac:picMk id="107" creationId="{0C8F5365-1949-47B9-B453-B647EE14BAC5}"/>
          </ac:picMkLst>
        </pc:picChg>
        <pc:picChg chg="add mod">
          <ac:chgData name="نوال اللهيبي" userId="01c5f1945fc0e746" providerId="LiveId" clId="{D29212D1-1C45-4EE3-BF3C-A305CDF27924}" dt="2021-03-14T06:47:54.244" v="45"/>
          <ac:picMkLst>
            <pc:docMk/>
            <pc:sldMk cId="1050620978" sldId="311"/>
            <ac:picMk id="109" creationId="{4794E410-38AA-4EBB-A693-0380BBBA5F61}"/>
          </ac:picMkLst>
        </pc:picChg>
        <pc:picChg chg="add mod">
          <ac:chgData name="نوال اللهيبي" userId="01c5f1945fc0e746" providerId="LiveId" clId="{D29212D1-1C45-4EE3-BF3C-A305CDF27924}" dt="2021-03-14T06:47:54.244" v="45"/>
          <ac:picMkLst>
            <pc:docMk/>
            <pc:sldMk cId="1050620978" sldId="311"/>
            <ac:picMk id="110" creationId="{BA29C5C3-F08B-4DFF-A09C-9ED8EF637C32}"/>
          </ac:picMkLst>
        </pc:picChg>
        <pc:picChg chg="add mod">
          <ac:chgData name="نوال اللهيبي" userId="01c5f1945fc0e746" providerId="LiveId" clId="{D29212D1-1C45-4EE3-BF3C-A305CDF27924}" dt="2021-03-14T06:47:54.244" v="45"/>
          <ac:picMkLst>
            <pc:docMk/>
            <pc:sldMk cId="1050620978" sldId="311"/>
            <ac:picMk id="112" creationId="{5760E9A3-7D72-4B39-B845-68563EEE7C5D}"/>
          </ac:picMkLst>
        </pc:picChg>
        <pc:picChg chg="add mod">
          <ac:chgData name="نوال اللهيبي" userId="01c5f1945fc0e746" providerId="LiveId" clId="{D29212D1-1C45-4EE3-BF3C-A305CDF27924}" dt="2021-03-14T06:47:54.244" v="45"/>
          <ac:picMkLst>
            <pc:docMk/>
            <pc:sldMk cId="1050620978" sldId="311"/>
            <ac:picMk id="113" creationId="{0D0F9147-99B4-4F61-BFA6-4D8D7525BC5D}"/>
          </ac:picMkLst>
        </pc:picChg>
        <pc:picChg chg="add mod">
          <ac:chgData name="نوال اللهيبي" userId="01c5f1945fc0e746" providerId="LiveId" clId="{D29212D1-1C45-4EE3-BF3C-A305CDF27924}" dt="2021-03-14T06:47:54.244" v="45"/>
          <ac:picMkLst>
            <pc:docMk/>
            <pc:sldMk cId="1050620978" sldId="311"/>
            <ac:picMk id="115" creationId="{9006DFCD-27FE-499A-A6A2-07DED61E175E}"/>
          </ac:picMkLst>
        </pc:picChg>
        <pc:picChg chg="add mod">
          <ac:chgData name="نوال اللهيبي" userId="01c5f1945fc0e746" providerId="LiveId" clId="{D29212D1-1C45-4EE3-BF3C-A305CDF27924}" dt="2021-03-14T06:47:54.244" v="45"/>
          <ac:picMkLst>
            <pc:docMk/>
            <pc:sldMk cId="1050620978" sldId="311"/>
            <ac:picMk id="116" creationId="{C72648F2-F7E3-42D9-8B1B-BC7FE06FDE12}"/>
          </ac:picMkLst>
        </pc:picChg>
        <pc:picChg chg="add mod">
          <ac:chgData name="نوال اللهيبي" userId="01c5f1945fc0e746" providerId="LiveId" clId="{D29212D1-1C45-4EE3-BF3C-A305CDF27924}" dt="2021-03-14T06:47:54.244" v="45"/>
          <ac:picMkLst>
            <pc:docMk/>
            <pc:sldMk cId="1050620978" sldId="311"/>
            <ac:picMk id="118" creationId="{46A1FE19-F79C-442E-93BF-19ECFCD0A18E}"/>
          </ac:picMkLst>
        </pc:picChg>
        <pc:picChg chg="add mod">
          <ac:chgData name="نوال اللهيبي" userId="01c5f1945fc0e746" providerId="LiveId" clId="{D29212D1-1C45-4EE3-BF3C-A305CDF27924}" dt="2021-03-14T06:47:54.244" v="45"/>
          <ac:picMkLst>
            <pc:docMk/>
            <pc:sldMk cId="1050620978" sldId="311"/>
            <ac:picMk id="119" creationId="{CC57193D-919B-4A91-B85E-436E7A313BCB}"/>
          </ac:picMkLst>
        </pc:picChg>
        <pc:picChg chg="add mod">
          <ac:chgData name="نوال اللهيبي" userId="01c5f1945fc0e746" providerId="LiveId" clId="{D29212D1-1C45-4EE3-BF3C-A305CDF27924}" dt="2021-03-14T06:47:54.244" v="45"/>
          <ac:picMkLst>
            <pc:docMk/>
            <pc:sldMk cId="1050620978" sldId="311"/>
            <ac:picMk id="121" creationId="{2BDE36BD-3094-4AA6-98E9-575376174AEC}"/>
          </ac:picMkLst>
        </pc:picChg>
        <pc:picChg chg="add mod">
          <ac:chgData name="نوال اللهيبي" userId="01c5f1945fc0e746" providerId="LiveId" clId="{D29212D1-1C45-4EE3-BF3C-A305CDF27924}" dt="2021-03-14T06:47:54.244" v="45"/>
          <ac:picMkLst>
            <pc:docMk/>
            <pc:sldMk cId="1050620978" sldId="311"/>
            <ac:picMk id="122" creationId="{61517DA2-290A-406F-99C9-F08DEDA8DE2E}"/>
          </ac:picMkLst>
        </pc:picChg>
        <pc:picChg chg="add mod">
          <ac:chgData name="نوال اللهيبي" userId="01c5f1945fc0e746" providerId="LiveId" clId="{D29212D1-1C45-4EE3-BF3C-A305CDF27924}" dt="2021-03-14T06:47:54.244" v="45"/>
          <ac:picMkLst>
            <pc:docMk/>
            <pc:sldMk cId="1050620978" sldId="311"/>
            <ac:picMk id="124" creationId="{C4F8BC07-A292-4AAF-897A-AA7C3CA1FD53}"/>
          </ac:picMkLst>
        </pc:picChg>
        <pc:picChg chg="add mod">
          <ac:chgData name="نوال اللهيبي" userId="01c5f1945fc0e746" providerId="LiveId" clId="{D29212D1-1C45-4EE3-BF3C-A305CDF27924}" dt="2021-03-14T06:47:54.244" v="45"/>
          <ac:picMkLst>
            <pc:docMk/>
            <pc:sldMk cId="1050620978" sldId="311"/>
            <ac:picMk id="125" creationId="{79367E6E-051D-49E4-8060-B8A82675796A}"/>
          </ac:picMkLst>
        </pc:picChg>
        <pc:picChg chg="add mod">
          <ac:chgData name="نوال اللهيبي" userId="01c5f1945fc0e746" providerId="LiveId" clId="{D29212D1-1C45-4EE3-BF3C-A305CDF27924}" dt="2021-03-14T06:47:54.244" v="45"/>
          <ac:picMkLst>
            <pc:docMk/>
            <pc:sldMk cId="1050620978" sldId="311"/>
            <ac:picMk id="127" creationId="{619FA092-571B-440B-B1F8-7A72426BC6EE}"/>
          </ac:picMkLst>
        </pc:picChg>
        <pc:picChg chg="add mod">
          <ac:chgData name="نوال اللهيبي" userId="01c5f1945fc0e746" providerId="LiveId" clId="{D29212D1-1C45-4EE3-BF3C-A305CDF27924}" dt="2021-03-14T06:47:54.244" v="45"/>
          <ac:picMkLst>
            <pc:docMk/>
            <pc:sldMk cId="1050620978" sldId="311"/>
            <ac:picMk id="128" creationId="{9C308D67-0BFE-49CD-8DFB-CC202262B4D6}"/>
          </ac:picMkLst>
        </pc:picChg>
        <pc:picChg chg="add mod">
          <ac:chgData name="نوال اللهيبي" userId="01c5f1945fc0e746" providerId="LiveId" clId="{D29212D1-1C45-4EE3-BF3C-A305CDF27924}" dt="2021-03-14T06:47:54.244" v="45"/>
          <ac:picMkLst>
            <pc:docMk/>
            <pc:sldMk cId="1050620978" sldId="311"/>
            <ac:picMk id="130" creationId="{7BFF8A32-4EE7-4DDF-86E7-967F365E2E60}"/>
          </ac:picMkLst>
        </pc:picChg>
        <pc:picChg chg="add mod">
          <ac:chgData name="نوال اللهيبي" userId="01c5f1945fc0e746" providerId="LiveId" clId="{D29212D1-1C45-4EE3-BF3C-A305CDF27924}" dt="2021-03-14T06:47:54.244" v="45"/>
          <ac:picMkLst>
            <pc:docMk/>
            <pc:sldMk cId="1050620978" sldId="311"/>
            <ac:picMk id="131" creationId="{BB2D5837-B1BB-43F5-AB56-58C5D82B3A03}"/>
          </ac:picMkLst>
        </pc:picChg>
        <pc:picChg chg="add mod">
          <ac:chgData name="نوال اللهيبي" userId="01c5f1945fc0e746" providerId="LiveId" clId="{D29212D1-1C45-4EE3-BF3C-A305CDF27924}" dt="2021-03-14T06:47:54.244" v="45"/>
          <ac:picMkLst>
            <pc:docMk/>
            <pc:sldMk cId="1050620978" sldId="311"/>
            <ac:picMk id="133" creationId="{4B7AC40B-B867-4255-B0D3-3F370BD6FFE3}"/>
          </ac:picMkLst>
        </pc:picChg>
        <pc:picChg chg="add mod">
          <ac:chgData name="نوال اللهيبي" userId="01c5f1945fc0e746" providerId="LiveId" clId="{D29212D1-1C45-4EE3-BF3C-A305CDF27924}" dt="2021-03-14T06:47:54.244" v="45"/>
          <ac:picMkLst>
            <pc:docMk/>
            <pc:sldMk cId="1050620978" sldId="311"/>
            <ac:picMk id="134" creationId="{DD0FE440-9532-4D91-AE8C-217464D845E8}"/>
          </ac:picMkLst>
        </pc:picChg>
        <pc:picChg chg="add mod">
          <ac:chgData name="نوال اللهيبي" userId="01c5f1945fc0e746" providerId="LiveId" clId="{D29212D1-1C45-4EE3-BF3C-A305CDF27924}" dt="2021-03-14T06:47:54.244" v="45"/>
          <ac:picMkLst>
            <pc:docMk/>
            <pc:sldMk cId="1050620978" sldId="311"/>
            <ac:picMk id="136" creationId="{ACDF52B0-31A2-4043-B121-BA806EFDAA0F}"/>
          </ac:picMkLst>
        </pc:picChg>
        <pc:picChg chg="add mod">
          <ac:chgData name="نوال اللهيبي" userId="01c5f1945fc0e746" providerId="LiveId" clId="{D29212D1-1C45-4EE3-BF3C-A305CDF27924}" dt="2021-03-14T06:47:54.244" v="45"/>
          <ac:picMkLst>
            <pc:docMk/>
            <pc:sldMk cId="1050620978" sldId="311"/>
            <ac:picMk id="137" creationId="{69F2AA6D-B92F-4022-99D7-AE44CE890665}"/>
          </ac:picMkLst>
        </pc:picChg>
        <pc:picChg chg="add mod">
          <ac:chgData name="نوال اللهيبي" userId="01c5f1945fc0e746" providerId="LiveId" clId="{D29212D1-1C45-4EE3-BF3C-A305CDF27924}" dt="2021-03-14T06:47:54.244" v="45"/>
          <ac:picMkLst>
            <pc:docMk/>
            <pc:sldMk cId="1050620978" sldId="311"/>
            <ac:picMk id="139" creationId="{F1EFAF42-20DC-4C52-8EA3-D134A112522A}"/>
          </ac:picMkLst>
        </pc:picChg>
        <pc:picChg chg="add mod">
          <ac:chgData name="نوال اللهيبي" userId="01c5f1945fc0e746" providerId="LiveId" clId="{D29212D1-1C45-4EE3-BF3C-A305CDF27924}" dt="2021-03-14T06:47:54.244" v="45"/>
          <ac:picMkLst>
            <pc:docMk/>
            <pc:sldMk cId="1050620978" sldId="311"/>
            <ac:picMk id="140" creationId="{AAD53894-FDB7-4D60-81CB-2F3AD0B99985}"/>
          </ac:picMkLst>
        </pc:picChg>
        <pc:picChg chg="add mod">
          <ac:chgData name="نوال اللهيبي" userId="01c5f1945fc0e746" providerId="LiveId" clId="{D29212D1-1C45-4EE3-BF3C-A305CDF27924}" dt="2021-03-14T06:47:54.244" v="45"/>
          <ac:picMkLst>
            <pc:docMk/>
            <pc:sldMk cId="1050620978" sldId="311"/>
            <ac:picMk id="142" creationId="{E42BDFEC-F8F5-40AC-89A3-A5BD47669302}"/>
          </ac:picMkLst>
        </pc:picChg>
        <pc:picChg chg="add mod">
          <ac:chgData name="نوال اللهيبي" userId="01c5f1945fc0e746" providerId="LiveId" clId="{D29212D1-1C45-4EE3-BF3C-A305CDF27924}" dt="2021-03-14T06:47:54.244" v="45"/>
          <ac:picMkLst>
            <pc:docMk/>
            <pc:sldMk cId="1050620978" sldId="311"/>
            <ac:picMk id="143" creationId="{5837E0C8-5982-4E68-9164-7CDE6DBA331D}"/>
          </ac:picMkLst>
        </pc:picChg>
        <pc:picChg chg="add mod">
          <ac:chgData name="نوال اللهيبي" userId="01c5f1945fc0e746" providerId="LiveId" clId="{D29212D1-1C45-4EE3-BF3C-A305CDF27924}" dt="2021-03-14T06:47:54.244" v="45"/>
          <ac:picMkLst>
            <pc:docMk/>
            <pc:sldMk cId="1050620978" sldId="311"/>
            <ac:picMk id="145" creationId="{993BF5F6-4651-4A2D-9F7B-D88241ACACE8}"/>
          </ac:picMkLst>
        </pc:picChg>
        <pc:picChg chg="add mod">
          <ac:chgData name="نوال اللهيبي" userId="01c5f1945fc0e746" providerId="LiveId" clId="{D29212D1-1C45-4EE3-BF3C-A305CDF27924}" dt="2021-03-14T06:47:54.244" v="45"/>
          <ac:picMkLst>
            <pc:docMk/>
            <pc:sldMk cId="1050620978" sldId="311"/>
            <ac:picMk id="146" creationId="{6D544D4D-146B-4CB8-8BC0-C896C1346C69}"/>
          </ac:picMkLst>
        </pc:picChg>
        <pc:picChg chg="add mod">
          <ac:chgData name="نوال اللهيبي" userId="01c5f1945fc0e746" providerId="LiveId" clId="{D29212D1-1C45-4EE3-BF3C-A305CDF27924}" dt="2021-03-14T06:47:54.244" v="45"/>
          <ac:picMkLst>
            <pc:docMk/>
            <pc:sldMk cId="1050620978" sldId="311"/>
            <ac:picMk id="148" creationId="{8BAD3B08-FB94-4325-9798-7E0AA096DF0E}"/>
          </ac:picMkLst>
        </pc:picChg>
        <pc:picChg chg="add mod">
          <ac:chgData name="نوال اللهيبي" userId="01c5f1945fc0e746" providerId="LiveId" clId="{D29212D1-1C45-4EE3-BF3C-A305CDF27924}" dt="2021-03-14T06:47:54.244" v="45"/>
          <ac:picMkLst>
            <pc:docMk/>
            <pc:sldMk cId="1050620978" sldId="311"/>
            <ac:picMk id="149" creationId="{EC50072B-245A-4F9D-B3D4-2DE8BBFABA70}"/>
          </ac:picMkLst>
        </pc:picChg>
        <pc:picChg chg="add mod">
          <ac:chgData name="نوال اللهيبي" userId="01c5f1945fc0e746" providerId="LiveId" clId="{D29212D1-1C45-4EE3-BF3C-A305CDF27924}" dt="2021-03-14T06:47:54.244" v="45"/>
          <ac:picMkLst>
            <pc:docMk/>
            <pc:sldMk cId="1050620978" sldId="311"/>
            <ac:picMk id="151" creationId="{098CC713-7D31-43C1-91AD-F3EA5E7E6291}"/>
          </ac:picMkLst>
        </pc:picChg>
        <pc:picChg chg="add mod">
          <ac:chgData name="نوال اللهيبي" userId="01c5f1945fc0e746" providerId="LiveId" clId="{D29212D1-1C45-4EE3-BF3C-A305CDF27924}" dt="2021-03-14T06:47:54.244" v="45"/>
          <ac:picMkLst>
            <pc:docMk/>
            <pc:sldMk cId="1050620978" sldId="311"/>
            <ac:picMk id="152" creationId="{12FFE2E8-F861-4A4A-AEF3-6109C6BEA602}"/>
          </ac:picMkLst>
        </pc:picChg>
        <pc:picChg chg="add mod">
          <ac:chgData name="نوال اللهيبي" userId="01c5f1945fc0e746" providerId="LiveId" clId="{D29212D1-1C45-4EE3-BF3C-A305CDF27924}" dt="2021-03-14T06:47:54.244" v="45"/>
          <ac:picMkLst>
            <pc:docMk/>
            <pc:sldMk cId="1050620978" sldId="311"/>
            <ac:picMk id="154" creationId="{3A207552-C91B-44D0-B190-F14CBB75894A}"/>
          </ac:picMkLst>
        </pc:picChg>
        <pc:picChg chg="add mod">
          <ac:chgData name="نوال اللهيبي" userId="01c5f1945fc0e746" providerId="LiveId" clId="{D29212D1-1C45-4EE3-BF3C-A305CDF27924}" dt="2021-03-14T06:47:54.244" v="45"/>
          <ac:picMkLst>
            <pc:docMk/>
            <pc:sldMk cId="1050620978" sldId="311"/>
            <ac:picMk id="155" creationId="{AEC2BC31-AFC6-4241-BB92-57BFFF51FFEE}"/>
          </ac:picMkLst>
        </pc:picChg>
        <pc:picChg chg="add mod">
          <ac:chgData name="نوال اللهيبي" userId="01c5f1945fc0e746" providerId="LiveId" clId="{D29212D1-1C45-4EE3-BF3C-A305CDF27924}" dt="2021-03-14T06:47:54.244" v="45"/>
          <ac:picMkLst>
            <pc:docMk/>
            <pc:sldMk cId="1050620978" sldId="311"/>
            <ac:picMk id="157" creationId="{F5CE5AD8-8697-4631-A5E9-F85B7DCEA992}"/>
          </ac:picMkLst>
        </pc:picChg>
        <pc:picChg chg="add mod">
          <ac:chgData name="نوال اللهيبي" userId="01c5f1945fc0e746" providerId="LiveId" clId="{D29212D1-1C45-4EE3-BF3C-A305CDF27924}" dt="2021-03-14T06:47:54.244" v="45"/>
          <ac:picMkLst>
            <pc:docMk/>
            <pc:sldMk cId="1050620978" sldId="311"/>
            <ac:picMk id="158" creationId="{ACD22AF5-0642-4A57-B376-8559908043C4}"/>
          </ac:picMkLst>
        </pc:picChg>
        <pc:picChg chg="add mod">
          <ac:chgData name="نوال اللهيبي" userId="01c5f1945fc0e746" providerId="LiveId" clId="{D29212D1-1C45-4EE3-BF3C-A305CDF27924}" dt="2021-03-14T06:47:54.244" v="45"/>
          <ac:picMkLst>
            <pc:docMk/>
            <pc:sldMk cId="1050620978" sldId="311"/>
            <ac:picMk id="160" creationId="{E184F748-C0A1-45DF-8FE8-C6A3BB8597AE}"/>
          </ac:picMkLst>
        </pc:picChg>
        <pc:picChg chg="add mod">
          <ac:chgData name="نوال اللهيبي" userId="01c5f1945fc0e746" providerId="LiveId" clId="{D29212D1-1C45-4EE3-BF3C-A305CDF27924}" dt="2021-03-14T06:47:54.244" v="45"/>
          <ac:picMkLst>
            <pc:docMk/>
            <pc:sldMk cId="1050620978" sldId="311"/>
            <ac:picMk id="161" creationId="{07A7D616-CE64-4809-B00D-A6312A4CA1D6}"/>
          </ac:picMkLst>
        </pc:picChg>
        <pc:picChg chg="add mod">
          <ac:chgData name="نوال اللهيبي" userId="01c5f1945fc0e746" providerId="LiveId" clId="{D29212D1-1C45-4EE3-BF3C-A305CDF27924}" dt="2021-03-14T06:47:54.244" v="45"/>
          <ac:picMkLst>
            <pc:docMk/>
            <pc:sldMk cId="1050620978" sldId="311"/>
            <ac:picMk id="163" creationId="{4F5599AB-D9B3-4351-A36F-4FE2E187A55A}"/>
          </ac:picMkLst>
        </pc:picChg>
        <pc:picChg chg="add mod">
          <ac:chgData name="نوال اللهيبي" userId="01c5f1945fc0e746" providerId="LiveId" clId="{D29212D1-1C45-4EE3-BF3C-A305CDF27924}" dt="2021-03-14T06:47:54.244" v="45"/>
          <ac:picMkLst>
            <pc:docMk/>
            <pc:sldMk cId="1050620978" sldId="311"/>
            <ac:picMk id="164" creationId="{1AB9D025-FE73-43F5-9ADF-A3C6CA701F23}"/>
          </ac:picMkLst>
        </pc:picChg>
        <pc:picChg chg="add mod">
          <ac:chgData name="نوال اللهيبي" userId="01c5f1945fc0e746" providerId="LiveId" clId="{D29212D1-1C45-4EE3-BF3C-A305CDF27924}" dt="2021-03-14T06:47:54.244" v="45"/>
          <ac:picMkLst>
            <pc:docMk/>
            <pc:sldMk cId="1050620978" sldId="311"/>
            <ac:picMk id="166" creationId="{D0D20ECB-EE36-450A-BE5A-1FBCECEB934F}"/>
          </ac:picMkLst>
        </pc:picChg>
        <pc:picChg chg="add mod">
          <ac:chgData name="نوال اللهيبي" userId="01c5f1945fc0e746" providerId="LiveId" clId="{D29212D1-1C45-4EE3-BF3C-A305CDF27924}" dt="2021-03-14T06:47:54.244" v="45"/>
          <ac:picMkLst>
            <pc:docMk/>
            <pc:sldMk cId="1050620978" sldId="311"/>
            <ac:picMk id="167" creationId="{6FA2C51D-AF3D-40B2-8B82-3586D9A5F8B3}"/>
          </ac:picMkLst>
        </pc:picChg>
        <pc:picChg chg="add mod">
          <ac:chgData name="نوال اللهيبي" userId="01c5f1945fc0e746" providerId="LiveId" clId="{D29212D1-1C45-4EE3-BF3C-A305CDF27924}" dt="2021-03-14T06:47:54.244" v="45"/>
          <ac:picMkLst>
            <pc:docMk/>
            <pc:sldMk cId="1050620978" sldId="311"/>
            <ac:picMk id="169" creationId="{2A0DD53B-F0C7-42B6-8833-DF60B49B9110}"/>
          </ac:picMkLst>
        </pc:picChg>
        <pc:picChg chg="add mod">
          <ac:chgData name="نوال اللهيبي" userId="01c5f1945fc0e746" providerId="LiveId" clId="{D29212D1-1C45-4EE3-BF3C-A305CDF27924}" dt="2021-03-14T06:47:54.244" v="45"/>
          <ac:picMkLst>
            <pc:docMk/>
            <pc:sldMk cId="1050620978" sldId="311"/>
            <ac:picMk id="170" creationId="{51D6AC87-17F7-418D-8334-5EC0AC3D7DB6}"/>
          </ac:picMkLst>
        </pc:picChg>
      </pc:sldChg>
      <pc:sldChg chg="addSp delSp modSp mod ord setBg">
        <pc:chgData name="نوال اللهيبي" userId="01c5f1945fc0e746" providerId="LiveId" clId="{D29212D1-1C45-4EE3-BF3C-A305CDF27924}" dt="2021-04-07T19:04:04.733" v="513"/>
        <pc:sldMkLst>
          <pc:docMk/>
          <pc:sldMk cId="1488844532" sldId="312"/>
        </pc:sldMkLst>
        <pc:picChg chg="add mod ord modVis">
          <ac:chgData name="نوال اللهيبي" userId="01c5f1945fc0e746" providerId="LiveId" clId="{D29212D1-1C45-4EE3-BF3C-A305CDF27924}" dt="2021-04-07T19:04:04.733" v="513"/>
          <ac:picMkLst>
            <pc:docMk/>
            <pc:sldMk cId="1488844532" sldId="312"/>
            <ac:picMk id="7" creationId="{CED0FD62-835B-414B-8DCF-9E1F9A388608}"/>
          </ac:picMkLst>
        </pc:picChg>
        <pc:picChg chg="del mod modVis">
          <ac:chgData name="نوال اللهيبي" userId="01c5f1945fc0e746" providerId="LiveId" clId="{D29212D1-1C45-4EE3-BF3C-A305CDF27924}" dt="2021-03-16T07:21:45.861" v="466"/>
          <ac:picMkLst>
            <pc:docMk/>
            <pc:sldMk cId="1488844532" sldId="312"/>
            <ac:picMk id="14" creationId="{15D7C607-9DF0-4264-AF4D-7D7C898A14DC}"/>
          </ac:picMkLst>
        </pc:picChg>
        <pc:inkChg chg="add">
          <ac:chgData name="نوال اللهيبي" userId="01c5f1945fc0e746" providerId="LiveId" clId="{D29212D1-1C45-4EE3-BF3C-A305CDF27924}" dt="2021-03-16T07:21:43.853" v="357"/>
          <ac:inkMkLst>
            <pc:docMk/>
            <pc:sldMk cId="1488844532" sldId="312"/>
            <ac:inkMk id="2" creationId="{B3905C09-DDA8-4187-A1D7-EE746DBA48EC}"/>
          </ac:inkMkLst>
        </pc:inkChg>
      </pc:sldChg>
      <pc:sldChg chg="modSp add del mod ord modTransition modAnim">
        <pc:chgData name="نوال اللهيبي" userId="01c5f1945fc0e746" providerId="LiveId" clId="{D29212D1-1C45-4EE3-BF3C-A305CDF27924}" dt="2021-03-14T07:00:33.250" v="149" actId="2696"/>
        <pc:sldMkLst>
          <pc:docMk/>
          <pc:sldMk cId="2460878323" sldId="312"/>
        </pc:sldMkLst>
        <pc:spChg chg="mod">
          <ac:chgData name="نوال اللهيبي" userId="01c5f1945fc0e746" providerId="LiveId" clId="{D29212D1-1C45-4EE3-BF3C-A305CDF27924}" dt="2021-03-14T07:00:32.865" v="148"/>
          <ac:spMkLst>
            <pc:docMk/>
            <pc:sldMk cId="2460878323" sldId="312"/>
            <ac:spMk id="8" creationId="{8B5BE8BB-28A2-444F-8C6A-F7CD4E73B17C}"/>
          </ac:spMkLst>
        </pc:spChg>
      </pc:sldChg>
      <pc:sldChg chg="modSp add del mod ord modTransition">
        <pc:chgData name="نوال اللهيبي" userId="01c5f1945fc0e746" providerId="LiveId" clId="{D29212D1-1C45-4EE3-BF3C-A305CDF27924}" dt="2021-03-14T06:59:23.147" v="117" actId="2696"/>
        <pc:sldMkLst>
          <pc:docMk/>
          <pc:sldMk cId="2464136222" sldId="312"/>
        </pc:sldMkLst>
        <pc:picChg chg="mod">
          <ac:chgData name="نوال اللهيبي" userId="01c5f1945fc0e746" providerId="LiveId" clId="{D29212D1-1C45-4EE3-BF3C-A305CDF27924}" dt="2021-03-14T06:58:04.416" v="114"/>
          <ac:picMkLst>
            <pc:docMk/>
            <pc:sldMk cId="2464136222" sldId="312"/>
            <ac:picMk id="13" creationId="{2741CE7F-5BFD-4684-8F52-ED7270585C2F}"/>
          </ac:picMkLst>
        </pc:picChg>
        <pc:picChg chg="mod">
          <ac:chgData name="نوال اللهيبي" userId="01c5f1945fc0e746" providerId="LiveId" clId="{D29212D1-1C45-4EE3-BF3C-A305CDF27924}" dt="2021-03-14T06:59:22.639" v="116"/>
          <ac:picMkLst>
            <pc:docMk/>
            <pc:sldMk cId="2464136222" sldId="312"/>
            <ac:picMk id="14" creationId="{503F3CA2-F257-4F7F-BAB6-808648239141}"/>
          </ac:picMkLst>
        </pc:picChg>
      </pc:sldChg>
      <pc:sldChg chg="modSp add del mod ord modTransition">
        <pc:chgData name="نوال اللهيبي" userId="01c5f1945fc0e746" providerId="LiveId" clId="{D29212D1-1C45-4EE3-BF3C-A305CDF27924}" dt="2021-03-14T07:01:37.851" v="157" actId="2696"/>
        <pc:sldMkLst>
          <pc:docMk/>
          <pc:sldMk cId="4138782157" sldId="312"/>
        </pc:sldMkLst>
        <pc:picChg chg="mod">
          <ac:chgData name="نوال اللهيبي" userId="01c5f1945fc0e746" providerId="LiveId" clId="{D29212D1-1C45-4EE3-BF3C-A305CDF27924}" dt="2021-03-14T07:01:37.558" v="156"/>
          <ac:picMkLst>
            <pc:docMk/>
            <pc:sldMk cId="4138782157" sldId="312"/>
            <ac:picMk id="13" creationId="{E838AA82-1770-4EB4-9675-E939ADC61336}"/>
          </ac:picMkLst>
        </pc:picChg>
      </pc:sldChg>
      <pc:sldChg chg="modSp add del mod ord modTransition">
        <pc:chgData name="نوال اللهيبي" userId="01c5f1945fc0e746" providerId="LiveId" clId="{D29212D1-1C45-4EE3-BF3C-A305CDF27924}" dt="2021-03-16T06:56:13.491" v="356" actId="2696"/>
        <pc:sldMkLst>
          <pc:docMk/>
          <pc:sldMk cId="362818821" sldId="313"/>
        </pc:sldMkLst>
        <pc:picChg chg="mod">
          <ac:chgData name="نوال اللهيبي" userId="01c5f1945fc0e746" providerId="LiveId" clId="{D29212D1-1C45-4EE3-BF3C-A305CDF27924}" dt="2021-03-16T06:56:02.043" v="353"/>
          <ac:picMkLst>
            <pc:docMk/>
            <pc:sldMk cId="362818821" sldId="313"/>
            <ac:picMk id="13" creationId="{2741CE7F-5BFD-4684-8F52-ED7270585C2F}"/>
          </ac:picMkLst>
        </pc:picChg>
        <pc:picChg chg="mod">
          <ac:chgData name="نوال اللهيبي" userId="01c5f1945fc0e746" providerId="LiveId" clId="{D29212D1-1C45-4EE3-BF3C-A305CDF27924}" dt="2021-03-16T06:56:13.169" v="355"/>
          <ac:picMkLst>
            <pc:docMk/>
            <pc:sldMk cId="362818821" sldId="313"/>
            <ac:picMk id="14" creationId="{503F3CA2-F257-4F7F-BAB6-808648239141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F3B5EB-9AD9-4552-B25C-E4CECB5D4568}" type="doc">
      <dgm:prSet loTypeId="urn:microsoft.com/office/officeart/2009/3/layout/FramedTextPicture" loCatId="pictur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pPr rtl="1"/>
          <a:endParaRPr lang="ar-SA"/>
        </a:p>
      </dgm:t>
    </dgm:pt>
    <dgm:pt modelId="{C563290E-5574-479E-93CE-F6D1CCB7F061}">
      <dgm:prSet phldrT="[نص]"/>
      <dgm:spPr/>
      <dgm:t>
        <a:bodyPr/>
        <a:lstStyle/>
        <a:p>
          <a:pPr rtl="1"/>
          <a:r>
            <a:rPr lang="ar-SA" dirty="0">
              <a:solidFill>
                <a:schemeClr val="accent2"/>
              </a:solidFill>
            </a:rPr>
            <a:t>العبارات الشرطية</a:t>
          </a:r>
        </a:p>
      </dgm:t>
    </dgm:pt>
    <dgm:pt modelId="{1E5E3A94-0B3A-4387-89A1-395D1F4C5200}" type="parTrans" cxnId="{30B7E571-3050-4207-9EC4-943225A6EBCA}">
      <dgm:prSet/>
      <dgm:spPr/>
      <dgm:t>
        <a:bodyPr/>
        <a:lstStyle/>
        <a:p>
          <a:pPr rtl="1"/>
          <a:endParaRPr lang="ar-SA"/>
        </a:p>
      </dgm:t>
    </dgm:pt>
    <dgm:pt modelId="{F5276805-F55A-4778-A4DF-7EB77C59AD81}" type="sibTrans" cxnId="{30B7E571-3050-4207-9EC4-943225A6EBCA}">
      <dgm:prSet/>
      <dgm:spPr/>
      <dgm:t>
        <a:bodyPr/>
        <a:lstStyle/>
        <a:p>
          <a:pPr rtl="1"/>
          <a:endParaRPr lang="ar-SA"/>
        </a:p>
      </dgm:t>
    </dgm:pt>
    <dgm:pt modelId="{B3FD0EC2-F5E0-4D8E-8EFA-0BAB41CC7CF4}" type="pres">
      <dgm:prSet presAssocID="{A8F3B5EB-9AD9-4552-B25C-E4CECB5D4568}" presName="Name0" presStyleCnt="0">
        <dgm:presLayoutVars>
          <dgm:chMax/>
          <dgm:chPref/>
          <dgm:dir/>
        </dgm:presLayoutVars>
      </dgm:prSet>
      <dgm:spPr/>
    </dgm:pt>
    <dgm:pt modelId="{ABB8A4BF-93F3-427F-A9EF-DA972CAA1742}" type="pres">
      <dgm:prSet presAssocID="{C563290E-5574-479E-93CE-F6D1CCB7F061}" presName="composite" presStyleCnt="0">
        <dgm:presLayoutVars>
          <dgm:chMax/>
          <dgm:chPref/>
        </dgm:presLayoutVars>
      </dgm:prSet>
      <dgm:spPr/>
    </dgm:pt>
    <dgm:pt modelId="{88998269-E18C-4D9E-B2D4-76D954943691}" type="pres">
      <dgm:prSet presAssocID="{C563290E-5574-479E-93CE-F6D1CCB7F061}" presName="Image" presStyleLbl="bgImgPlace1" presStyleIdx="0" presStyleCnt="1" custScaleX="135233" custScaleY="149890" custLinFactNeighborY="4145"/>
      <dgm:spPr>
        <a:blipFill rotWithShape="1">
          <a:blip xmlns:r="http://schemas.openxmlformats.org/officeDocument/2006/relationships" r:embed="rId1"/>
          <a:srcRect/>
          <a:stretch>
            <a:fillRect l="-1000" r="-1000"/>
          </a:stretch>
        </a:blipFill>
      </dgm:spPr>
    </dgm:pt>
    <dgm:pt modelId="{5DE74442-6541-4F62-95E7-DD35643E622C}" type="pres">
      <dgm:prSet presAssocID="{C563290E-5574-479E-93CE-F6D1CCB7F061}" presName="ParentText" presStyleLbl="revTx" presStyleIdx="0" presStyleCnt="1" custLinFactNeighborX="6990" custLinFactNeighborY="6696">
        <dgm:presLayoutVars>
          <dgm:chMax val="0"/>
          <dgm:chPref val="0"/>
          <dgm:bulletEnabled val="1"/>
        </dgm:presLayoutVars>
      </dgm:prSet>
      <dgm:spPr/>
    </dgm:pt>
    <dgm:pt modelId="{1BC1978B-897D-488A-9E89-DE05746AE702}" type="pres">
      <dgm:prSet presAssocID="{C563290E-5574-479E-93CE-F6D1CCB7F061}" presName="tlFrame" presStyleLbl="node1" presStyleIdx="0" presStyleCnt="4" custLinFactNeighborX="54859" custLinFactNeighborY="37626"/>
      <dgm:spPr>
        <a:solidFill>
          <a:schemeClr val="accent6"/>
        </a:solidFill>
      </dgm:spPr>
    </dgm:pt>
    <dgm:pt modelId="{F04D4494-6405-4571-9ED5-63118F5742D6}" type="pres">
      <dgm:prSet presAssocID="{C563290E-5574-479E-93CE-F6D1CCB7F061}" presName="trFrame" presStyleLbl="node1" presStyleIdx="1" presStyleCnt="4" custLinFactNeighborX="-1885" custLinFactNeighborY="37819"/>
      <dgm:spPr>
        <a:solidFill>
          <a:schemeClr val="accent6"/>
        </a:solidFill>
      </dgm:spPr>
    </dgm:pt>
    <dgm:pt modelId="{3BCD4606-649B-4662-9F29-A7BB03CD92DF}" type="pres">
      <dgm:prSet presAssocID="{C563290E-5574-479E-93CE-F6D1CCB7F061}" presName="blFrame" presStyleLbl="node1" presStyleIdx="2" presStyleCnt="4" custLinFactNeighborX="55805" custLinFactNeighborY="-4342"/>
      <dgm:spPr>
        <a:solidFill>
          <a:schemeClr val="accent6"/>
        </a:solidFill>
      </dgm:spPr>
    </dgm:pt>
    <dgm:pt modelId="{7895928E-B38E-4BE8-AB32-125C86D8B337}" type="pres">
      <dgm:prSet presAssocID="{C563290E-5574-479E-93CE-F6D1CCB7F061}" presName="brFrame" presStyleLbl="node1" presStyleIdx="3" presStyleCnt="4" custLinFactNeighborX="-874" custLinFactNeighborY="-363"/>
      <dgm:spPr>
        <a:solidFill>
          <a:schemeClr val="accent6"/>
        </a:solidFill>
      </dgm:spPr>
    </dgm:pt>
  </dgm:ptLst>
  <dgm:cxnLst>
    <dgm:cxn modelId="{30B7E571-3050-4207-9EC4-943225A6EBCA}" srcId="{A8F3B5EB-9AD9-4552-B25C-E4CECB5D4568}" destId="{C563290E-5574-479E-93CE-F6D1CCB7F061}" srcOrd="0" destOrd="0" parTransId="{1E5E3A94-0B3A-4387-89A1-395D1F4C5200}" sibTransId="{F5276805-F55A-4778-A4DF-7EB77C59AD81}"/>
    <dgm:cxn modelId="{D8F1ACC1-04AF-41B8-B14C-B296B2A898C3}" type="presOf" srcId="{A8F3B5EB-9AD9-4552-B25C-E4CECB5D4568}" destId="{B3FD0EC2-F5E0-4D8E-8EFA-0BAB41CC7CF4}" srcOrd="0" destOrd="0" presId="urn:microsoft.com/office/officeart/2009/3/layout/FramedTextPicture"/>
    <dgm:cxn modelId="{1E1942ED-8CB1-4B8C-86E0-9EB0A4E4F348}" type="presOf" srcId="{C563290E-5574-479E-93CE-F6D1CCB7F061}" destId="{5DE74442-6541-4F62-95E7-DD35643E622C}" srcOrd="0" destOrd="0" presId="urn:microsoft.com/office/officeart/2009/3/layout/FramedTextPicture"/>
    <dgm:cxn modelId="{09B4702F-3390-41CF-80CE-9C11403E331F}" type="presParOf" srcId="{B3FD0EC2-F5E0-4D8E-8EFA-0BAB41CC7CF4}" destId="{ABB8A4BF-93F3-427F-A9EF-DA972CAA1742}" srcOrd="0" destOrd="0" presId="urn:microsoft.com/office/officeart/2009/3/layout/FramedTextPicture"/>
    <dgm:cxn modelId="{96FED446-F238-499F-B8A3-EA4562EBC07D}" type="presParOf" srcId="{ABB8A4BF-93F3-427F-A9EF-DA972CAA1742}" destId="{88998269-E18C-4D9E-B2D4-76D954943691}" srcOrd="0" destOrd="0" presId="urn:microsoft.com/office/officeart/2009/3/layout/FramedTextPicture"/>
    <dgm:cxn modelId="{B0AA3C16-30FE-4FA5-AE08-0D6B1F53850A}" type="presParOf" srcId="{ABB8A4BF-93F3-427F-A9EF-DA972CAA1742}" destId="{5DE74442-6541-4F62-95E7-DD35643E622C}" srcOrd="1" destOrd="0" presId="urn:microsoft.com/office/officeart/2009/3/layout/FramedTextPicture"/>
    <dgm:cxn modelId="{5DA8E931-2874-4D6B-B131-80F813BEFECE}" type="presParOf" srcId="{ABB8A4BF-93F3-427F-A9EF-DA972CAA1742}" destId="{1BC1978B-897D-488A-9E89-DE05746AE702}" srcOrd="2" destOrd="0" presId="urn:microsoft.com/office/officeart/2009/3/layout/FramedTextPicture"/>
    <dgm:cxn modelId="{2EE254EB-4E59-4239-9687-A6849ABE6CC6}" type="presParOf" srcId="{ABB8A4BF-93F3-427F-A9EF-DA972CAA1742}" destId="{F04D4494-6405-4571-9ED5-63118F5742D6}" srcOrd="3" destOrd="0" presId="urn:microsoft.com/office/officeart/2009/3/layout/FramedTextPicture"/>
    <dgm:cxn modelId="{F0E11AB9-365D-4CE9-9B26-EE2726F546E3}" type="presParOf" srcId="{ABB8A4BF-93F3-427F-A9EF-DA972CAA1742}" destId="{3BCD4606-649B-4662-9F29-A7BB03CD92DF}" srcOrd="4" destOrd="0" presId="urn:microsoft.com/office/officeart/2009/3/layout/FramedTextPicture"/>
    <dgm:cxn modelId="{27B1F52B-3119-4B59-8E7B-118AF1636ABA}" type="presParOf" srcId="{ABB8A4BF-93F3-427F-A9EF-DA972CAA1742}" destId="{7895928E-B38E-4BE8-AB32-125C86D8B337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F3B5EB-9AD9-4552-B25C-E4CECB5D4568}" type="doc">
      <dgm:prSet loTypeId="urn:microsoft.com/office/officeart/2009/3/layout/FramedTextPicture" loCatId="pictur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pPr rtl="1"/>
          <a:endParaRPr lang="ar-SA"/>
        </a:p>
      </dgm:t>
    </dgm:pt>
    <dgm:pt modelId="{C563290E-5574-479E-93CE-F6D1CCB7F061}">
      <dgm:prSet phldrT="[نص]"/>
      <dgm:spPr/>
      <dgm:t>
        <a:bodyPr/>
        <a:lstStyle/>
        <a:p>
          <a:pPr rtl="1"/>
          <a:r>
            <a:rPr lang="ar-SA" dirty="0">
              <a:solidFill>
                <a:schemeClr val="accent2"/>
              </a:solidFill>
            </a:rPr>
            <a:t>العبارات الشرطية</a:t>
          </a:r>
        </a:p>
      </dgm:t>
    </dgm:pt>
    <dgm:pt modelId="{1E5E3A94-0B3A-4387-89A1-395D1F4C5200}" type="parTrans" cxnId="{30B7E571-3050-4207-9EC4-943225A6EBCA}">
      <dgm:prSet/>
      <dgm:spPr/>
      <dgm:t>
        <a:bodyPr/>
        <a:lstStyle/>
        <a:p>
          <a:pPr rtl="1"/>
          <a:endParaRPr lang="ar-SA"/>
        </a:p>
      </dgm:t>
    </dgm:pt>
    <dgm:pt modelId="{F5276805-F55A-4778-A4DF-7EB77C59AD81}" type="sibTrans" cxnId="{30B7E571-3050-4207-9EC4-943225A6EBCA}">
      <dgm:prSet/>
      <dgm:spPr/>
      <dgm:t>
        <a:bodyPr/>
        <a:lstStyle/>
        <a:p>
          <a:pPr rtl="1"/>
          <a:endParaRPr lang="ar-SA"/>
        </a:p>
      </dgm:t>
    </dgm:pt>
    <dgm:pt modelId="{B3FD0EC2-F5E0-4D8E-8EFA-0BAB41CC7CF4}" type="pres">
      <dgm:prSet presAssocID="{A8F3B5EB-9AD9-4552-B25C-E4CECB5D4568}" presName="Name0" presStyleCnt="0">
        <dgm:presLayoutVars>
          <dgm:chMax/>
          <dgm:chPref/>
          <dgm:dir/>
        </dgm:presLayoutVars>
      </dgm:prSet>
      <dgm:spPr/>
    </dgm:pt>
    <dgm:pt modelId="{ABB8A4BF-93F3-427F-A9EF-DA972CAA1742}" type="pres">
      <dgm:prSet presAssocID="{C563290E-5574-479E-93CE-F6D1CCB7F061}" presName="composite" presStyleCnt="0">
        <dgm:presLayoutVars>
          <dgm:chMax/>
          <dgm:chPref/>
        </dgm:presLayoutVars>
      </dgm:prSet>
      <dgm:spPr/>
    </dgm:pt>
    <dgm:pt modelId="{88998269-E18C-4D9E-B2D4-76D954943691}" type="pres">
      <dgm:prSet presAssocID="{C563290E-5574-479E-93CE-F6D1CCB7F061}" presName="Image" presStyleLbl="bgImgPlace1" presStyleIdx="0" presStyleCnt="1" custScaleX="135233" custScaleY="149890" custLinFactNeighborY="4145"/>
      <dgm:spPr>
        <a:blipFill rotWithShape="1">
          <a:blip xmlns:r="http://schemas.openxmlformats.org/officeDocument/2006/relationships" r:embed="rId1"/>
          <a:srcRect/>
          <a:stretch>
            <a:fillRect l="-1000" r="-1000"/>
          </a:stretch>
        </a:blipFill>
      </dgm:spPr>
    </dgm:pt>
    <dgm:pt modelId="{5DE74442-6541-4F62-95E7-DD35643E622C}" type="pres">
      <dgm:prSet presAssocID="{C563290E-5574-479E-93CE-F6D1CCB7F061}" presName="ParentText" presStyleLbl="revTx" presStyleIdx="0" presStyleCnt="1" custLinFactNeighborX="6990" custLinFactNeighborY="6696">
        <dgm:presLayoutVars>
          <dgm:chMax val="0"/>
          <dgm:chPref val="0"/>
          <dgm:bulletEnabled val="1"/>
        </dgm:presLayoutVars>
      </dgm:prSet>
      <dgm:spPr/>
    </dgm:pt>
    <dgm:pt modelId="{1BC1978B-897D-488A-9E89-DE05746AE702}" type="pres">
      <dgm:prSet presAssocID="{C563290E-5574-479E-93CE-F6D1CCB7F061}" presName="tlFrame" presStyleLbl="node1" presStyleIdx="0" presStyleCnt="4" custLinFactNeighborX="54859" custLinFactNeighborY="37626"/>
      <dgm:spPr>
        <a:solidFill>
          <a:schemeClr val="accent6"/>
        </a:solidFill>
      </dgm:spPr>
    </dgm:pt>
    <dgm:pt modelId="{F04D4494-6405-4571-9ED5-63118F5742D6}" type="pres">
      <dgm:prSet presAssocID="{C563290E-5574-479E-93CE-F6D1CCB7F061}" presName="trFrame" presStyleLbl="node1" presStyleIdx="1" presStyleCnt="4" custLinFactNeighborX="-1885" custLinFactNeighborY="37819"/>
      <dgm:spPr>
        <a:solidFill>
          <a:schemeClr val="accent6"/>
        </a:solidFill>
      </dgm:spPr>
    </dgm:pt>
    <dgm:pt modelId="{3BCD4606-649B-4662-9F29-A7BB03CD92DF}" type="pres">
      <dgm:prSet presAssocID="{C563290E-5574-479E-93CE-F6D1CCB7F061}" presName="blFrame" presStyleLbl="node1" presStyleIdx="2" presStyleCnt="4" custLinFactNeighborX="55805" custLinFactNeighborY="-4342"/>
      <dgm:spPr>
        <a:solidFill>
          <a:schemeClr val="accent6"/>
        </a:solidFill>
      </dgm:spPr>
    </dgm:pt>
    <dgm:pt modelId="{7895928E-B38E-4BE8-AB32-125C86D8B337}" type="pres">
      <dgm:prSet presAssocID="{C563290E-5574-479E-93CE-F6D1CCB7F061}" presName="brFrame" presStyleLbl="node1" presStyleIdx="3" presStyleCnt="4" custLinFactNeighborX="-874" custLinFactNeighborY="-363"/>
      <dgm:spPr>
        <a:solidFill>
          <a:schemeClr val="accent6"/>
        </a:solidFill>
      </dgm:spPr>
    </dgm:pt>
  </dgm:ptLst>
  <dgm:cxnLst>
    <dgm:cxn modelId="{30B7E571-3050-4207-9EC4-943225A6EBCA}" srcId="{A8F3B5EB-9AD9-4552-B25C-E4CECB5D4568}" destId="{C563290E-5574-479E-93CE-F6D1CCB7F061}" srcOrd="0" destOrd="0" parTransId="{1E5E3A94-0B3A-4387-89A1-395D1F4C5200}" sibTransId="{F5276805-F55A-4778-A4DF-7EB77C59AD81}"/>
    <dgm:cxn modelId="{D8F1ACC1-04AF-41B8-B14C-B296B2A898C3}" type="presOf" srcId="{A8F3B5EB-9AD9-4552-B25C-E4CECB5D4568}" destId="{B3FD0EC2-F5E0-4D8E-8EFA-0BAB41CC7CF4}" srcOrd="0" destOrd="0" presId="urn:microsoft.com/office/officeart/2009/3/layout/FramedTextPicture"/>
    <dgm:cxn modelId="{1E1942ED-8CB1-4B8C-86E0-9EB0A4E4F348}" type="presOf" srcId="{C563290E-5574-479E-93CE-F6D1CCB7F061}" destId="{5DE74442-6541-4F62-95E7-DD35643E622C}" srcOrd="0" destOrd="0" presId="urn:microsoft.com/office/officeart/2009/3/layout/FramedTextPicture"/>
    <dgm:cxn modelId="{09B4702F-3390-41CF-80CE-9C11403E331F}" type="presParOf" srcId="{B3FD0EC2-F5E0-4D8E-8EFA-0BAB41CC7CF4}" destId="{ABB8A4BF-93F3-427F-A9EF-DA972CAA1742}" srcOrd="0" destOrd="0" presId="urn:microsoft.com/office/officeart/2009/3/layout/FramedTextPicture"/>
    <dgm:cxn modelId="{96FED446-F238-499F-B8A3-EA4562EBC07D}" type="presParOf" srcId="{ABB8A4BF-93F3-427F-A9EF-DA972CAA1742}" destId="{88998269-E18C-4D9E-B2D4-76D954943691}" srcOrd="0" destOrd="0" presId="urn:microsoft.com/office/officeart/2009/3/layout/FramedTextPicture"/>
    <dgm:cxn modelId="{B0AA3C16-30FE-4FA5-AE08-0D6B1F53850A}" type="presParOf" srcId="{ABB8A4BF-93F3-427F-A9EF-DA972CAA1742}" destId="{5DE74442-6541-4F62-95E7-DD35643E622C}" srcOrd="1" destOrd="0" presId="urn:microsoft.com/office/officeart/2009/3/layout/FramedTextPicture"/>
    <dgm:cxn modelId="{5DA8E931-2874-4D6B-B131-80F813BEFECE}" type="presParOf" srcId="{ABB8A4BF-93F3-427F-A9EF-DA972CAA1742}" destId="{1BC1978B-897D-488A-9E89-DE05746AE702}" srcOrd="2" destOrd="0" presId="urn:microsoft.com/office/officeart/2009/3/layout/FramedTextPicture"/>
    <dgm:cxn modelId="{2EE254EB-4E59-4239-9687-A6849ABE6CC6}" type="presParOf" srcId="{ABB8A4BF-93F3-427F-A9EF-DA972CAA1742}" destId="{F04D4494-6405-4571-9ED5-63118F5742D6}" srcOrd="3" destOrd="0" presId="urn:microsoft.com/office/officeart/2009/3/layout/FramedTextPicture"/>
    <dgm:cxn modelId="{F0E11AB9-365D-4CE9-9B26-EE2726F546E3}" type="presParOf" srcId="{ABB8A4BF-93F3-427F-A9EF-DA972CAA1742}" destId="{3BCD4606-649B-4662-9F29-A7BB03CD92DF}" srcOrd="4" destOrd="0" presId="urn:microsoft.com/office/officeart/2009/3/layout/FramedTextPicture"/>
    <dgm:cxn modelId="{27B1F52B-3119-4B59-8E7B-118AF1636ABA}" type="presParOf" srcId="{ABB8A4BF-93F3-427F-A9EF-DA972CAA1742}" destId="{7895928E-B38E-4BE8-AB32-125C86D8B337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998269-E18C-4D9E-B2D4-76D954943691}">
      <dsp:nvSpPr>
        <dsp:cNvPr id="0" name=""/>
        <dsp:cNvSpPr/>
      </dsp:nvSpPr>
      <dsp:spPr>
        <a:xfrm>
          <a:off x="1276490" y="55597"/>
          <a:ext cx="2704182" cy="1998172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1000" r="-1000"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E74442-6541-4F62-95E7-DD35643E622C}">
      <dsp:nvSpPr>
        <dsp:cNvPr id="0" name=""/>
        <dsp:cNvSpPr/>
      </dsp:nvSpPr>
      <dsp:spPr>
        <a:xfrm>
          <a:off x="3909923" y="1866507"/>
          <a:ext cx="2833005" cy="17498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ctr" defTabSz="2266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100" kern="1200" dirty="0">
              <a:solidFill>
                <a:schemeClr val="accent2"/>
              </a:solidFill>
            </a:rPr>
            <a:t>العبارات الشرطية</a:t>
          </a:r>
        </a:p>
      </dsp:txBody>
      <dsp:txXfrm>
        <a:off x="3909923" y="1866507"/>
        <a:ext cx="2833005" cy="1749897"/>
      </dsp:txXfrm>
    </dsp:sp>
    <dsp:sp modelId="{1BC1978B-897D-488A-9E89-DE05746AE702}">
      <dsp:nvSpPr>
        <dsp:cNvPr id="0" name=""/>
        <dsp:cNvSpPr/>
      </dsp:nvSpPr>
      <dsp:spPr>
        <a:xfrm>
          <a:off x="3835189" y="1755658"/>
          <a:ext cx="680377" cy="680553"/>
        </a:xfrm>
        <a:prstGeom prst="halfFrame">
          <a:avLst>
            <a:gd name="adj1" fmla="val 25770"/>
            <a:gd name="adj2" fmla="val 25770"/>
          </a:avLst>
        </a:prstGeom>
        <a:solidFill>
          <a:schemeClr val="accent6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4D4494-6405-4571-9ED5-63118F5742D6}">
      <dsp:nvSpPr>
        <dsp:cNvPr id="0" name=""/>
        <dsp:cNvSpPr/>
      </dsp:nvSpPr>
      <dsp:spPr>
        <a:xfrm rot="5400000">
          <a:off x="6121273" y="1757059"/>
          <a:ext cx="680553" cy="680377"/>
        </a:xfrm>
        <a:prstGeom prst="halfFrame">
          <a:avLst>
            <a:gd name="adj1" fmla="val 25770"/>
            <a:gd name="adj2" fmla="val 25770"/>
          </a:avLst>
        </a:prstGeom>
        <a:solidFill>
          <a:schemeClr val="accent6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CD4606-649B-4662-9F29-A7BB03CD92DF}">
      <dsp:nvSpPr>
        <dsp:cNvPr id="0" name=""/>
        <dsp:cNvSpPr/>
      </dsp:nvSpPr>
      <dsp:spPr>
        <a:xfrm rot="16200000">
          <a:off x="3841537" y="3039299"/>
          <a:ext cx="680553" cy="680377"/>
        </a:xfrm>
        <a:prstGeom prst="halfFrame">
          <a:avLst>
            <a:gd name="adj1" fmla="val 25770"/>
            <a:gd name="adj2" fmla="val 25770"/>
          </a:avLst>
        </a:prstGeom>
        <a:solidFill>
          <a:schemeClr val="accent6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95928E-B38E-4BE8-AB32-125C86D8B337}">
      <dsp:nvSpPr>
        <dsp:cNvPr id="0" name=""/>
        <dsp:cNvSpPr/>
      </dsp:nvSpPr>
      <dsp:spPr>
        <a:xfrm rot="10800000">
          <a:off x="6128240" y="3066291"/>
          <a:ext cx="680377" cy="680553"/>
        </a:xfrm>
        <a:prstGeom prst="halfFrame">
          <a:avLst>
            <a:gd name="adj1" fmla="val 25770"/>
            <a:gd name="adj2" fmla="val 25770"/>
          </a:avLst>
        </a:prstGeom>
        <a:solidFill>
          <a:schemeClr val="accent6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998269-E18C-4D9E-B2D4-76D954943691}">
      <dsp:nvSpPr>
        <dsp:cNvPr id="0" name=""/>
        <dsp:cNvSpPr/>
      </dsp:nvSpPr>
      <dsp:spPr>
        <a:xfrm>
          <a:off x="1276490" y="55597"/>
          <a:ext cx="2704182" cy="1998172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1000" r="-1000"/>
          </a:stretch>
        </a:blip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E74442-6541-4F62-95E7-DD35643E622C}">
      <dsp:nvSpPr>
        <dsp:cNvPr id="0" name=""/>
        <dsp:cNvSpPr/>
      </dsp:nvSpPr>
      <dsp:spPr>
        <a:xfrm>
          <a:off x="3909923" y="1866507"/>
          <a:ext cx="2833005" cy="17498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ctr" defTabSz="22669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100" kern="1200" dirty="0">
              <a:solidFill>
                <a:schemeClr val="accent2"/>
              </a:solidFill>
            </a:rPr>
            <a:t>العبارات الشرطية</a:t>
          </a:r>
        </a:p>
      </dsp:txBody>
      <dsp:txXfrm>
        <a:off x="3909923" y="1866507"/>
        <a:ext cx="2833005" cy="1749897"/>
      </dsp:txXfrm>
    </dsp:sp>
    <dsp:sp modelId="{1BC1978B-897D-488A-9E89-DE05746AE702}">
      <dsp:nvSpPr>
        <dsp:cNvPr id="0" name=""/>
        <dsp:cNvSpPr/>
      </dsp:nvSpPr>
      <dsp:spPr>
        <a:xfrm>
          <a:off x="3835189" y="1755658"/>
          <a:ext cx="680377" cy="680553"/>
        </a:xfrm>
        <a:prstGeom prst="halfFrame">
          <a:avLst>
            <a:gd name="adj1" fmla="val 25770"/>
            <a:gd name="adj2" fmla="val 25770"/>
          </a:avLst>
        </a:prstGeom>
        <a:solidFill>
          <a:schemeClr val="accent6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4D4494-6405-4571-9ED5-63118F5742D6}">
      <dsp:nvSpPr>
        <dsp:cNvPr id="0" name=""/>
        <dsp:cNvSpPr/>
      </dsp:nvSpPr>
      <dsp:spPr>
        <a:xfrm rot="5400000">
          <a:off x="6121273" y="1757059"/>
          <a:ext cx="680553" cy="680377"/>
        </a:xfrm>
        <a:prstGeom prst="halfFrame">
          <a:avLst>
            <a:gd name="adj1" fmla="val 25770"/>
            <a:gd name="adj2" fmla="val 25770"/>
          </a:avLst>
        </a:prstGeom>
        <a:solidFill>
          <a:schemeClr val="accent6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CD4606-649B-4662-9F29-A7BB03CD92DF}">
      <dsp:nvSpPr>
        <dsp:cNvPr id="0" name=""/>
        <dsp:cNvSpPr/>
      </dsp:nvSpPr>
      <dsp:spPr>
        <a:xfrm rot="16200000">
          <a:off x="3841537" y="3039299"/>
          <a:ext cx="680553" cy="680377"/>
        </a:xfrm>
        <a:prstGeom prst="halfFrame">
          <a:avLst>
            <a:gd name="adj1" fmla="val 25770"/>
            <a:gd name="adj2" fmla="val 25770"/>
          </a:avLst>
        </a:prstGeom>
        <a:solidFill>
          <a:schemeClr val="accent6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95928E-B38E-4BE8-AB32-125C86D8B337}">
      <dsp:nvSpPr>
        <dsp:cNvPr id="0" name=""/>
        <dsp:cNvSpPr/>
      </dsp:nvSpPr>
      <dsp:spPr>
        <a:xfrm rot="10800000">
          <a:off x="6128240" y="3066291"/>
          <a:ext cx="680377" cy="680553"/>
        </a:xfrm>
        <a:prstGeom prst="halfFrame">
          <a:avLst>
            <a:gd name="adj1" fmla="val 25770"/>
            <a:gd name="adj2" fmla="val 25770"/>
          </a:avLst>
        </a:prstGeom>
        <a:solidFill>
          <a:schemeClr val="accent6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45E9B8-788D-4DB7-83D2-AA721B49F310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4B33C-FC21-495D-BA64-8CA5EB83E6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295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1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5" algn="l" defTabSz="91431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11" algn="l" defTabSz="91431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6" algn="l" defTabSz="91431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21" algn="l" defTabSz="91431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76" algn="l" defTabSz="91431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32" algn="l" defTabSz="91431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6" algn="l" defTabSz="91431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41" algn="l" defTabSz="91431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4B33C-FC21-495D-BA64-8CA5EB83E6D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997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4B33C-FC21-495D-BA64-8CA5EB83E6D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057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54B33C-FC21-495D-BA64-8CA5EB83E6D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763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0061" y="1060529"/>
            <a:ext cx="8640366" cy="2256061"/>
          </a:xfrm>
        </p:spPr>
        <p:txBody>
          <a:bodyPr anchor="b"/>
          <a:lstStyle>
            <a:lvl1pPr algn="ctr">
              <a:defRPr sz="566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061" y="3403592"/>
            <a:ext cx="8640366" cy="1564542"/>
          </a:xfrm>
        </p:spPr>
        <p:txBody>
          <a:bodyPr/>
          <a:lstStyle>
            <a:lvl1pPr marL="0" indent="0" algn="ctr">
              <a:buNone/>
              <a:defRPr sz="2268"/>
            </a:lvl1pPr>
            <a:lvl2pPr marL="432008" indent="0" algn="ctr">
              <a:buNone/>
              <a:defRPr sz="1890"/>
            </a:lvl2pPr>
            <a:lvl3pPr marL="864017" indent="0" algn="ctr">
              <a:buNone/>
              <a:defRPr sz="1701"/>
            </a:lvl3pPr>
            <a:lvl4pPr marL="1296025" indent="0" algn="ctr">
              <a:buNone/>
              <a:defRPr sz="1512"/>
            </a:lvl4pPr>
            <a:lvl5pPr marL="1728033" indent="0" algn="ctr">
              <a:buNone/>
              <a:defRPr sz="1512"/>
            </a:lvl5pPr>
            <a:lvl6pPr marL="2160041" indent="0" algn="ctr">
              <a:buNone/>
              <a:defRPr sz="1512"/>
            </a:lvl6pPr>
            <a:lvl7pPr marL="2592050" indent="0" algn="ctr">
              <a:buNone/>
              <a:defRPr sz="1512"/>
            </a:lvl7pPr>
            <a:lvl8pPr marL="3024058" indent="0" algn="ctr">
              <a:buNone/>
              <a:defRPr sz="1512"/>
            </a:lvl8pPr>
            <a:lvl9pPr marL="3456066" indent="0" algn="ctr">
              <a:buNone/>
              <a:defRPr sz="151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9/3/2021</a:t>
            </a:fld>
            <a:endParaRPr lang="en-US" spc="3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pc="3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855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0061" y="1060529"/>
            <a:ext cx="8640366" cy="2256061"/>
          </a:xfrm>
        </p:spPr>
        <p:txBody>
          <a:bodyPr anchor="b"/>
          <a:lstStyle>
            <a:lvl1pPr algn="ctr">
              <a:defRPr sz="566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061" y="3403592"/>
            <a:ext cx="8640366" cy="1564542"/>
          </a:xfrm>
        </p:spPr>
        <p:txBody>
          <a:bodyPr/>
          <a:lstStyle>
            <a:lvl1pPr marL="0" indent="0" algn="ctr">
              <a:buNone/>
              <a:defRPr sz="2268"/>
            </a:lvl1pPr>
            <a:lvl2pPr marL="432008" indent="0" algn="ctr">
              <a:buNone/>
              <a:defRPr sz="1890"/>
            </a:lvl2pPr>
            <a:lvl3pPr marL="864017" indent="0" algn="ctr">
              <a:buNone/>
              <a:defRPr sz="1701"/>
            </a:lvl3pPr>
            <a:lvl4pPr marL="1296025" indent="0" algn="ctr">
              <a:buNone/>
              <a:defRPr sz="1512"/>
            </a:lvl4pPr>
            <a:lvl5pPr marL="1728033" indent="0" algn="ctr">
              <a:buNone/>
              <a:defRPr sz="1512"/>
            </a:lvl5pPr>
            <a:lvl6pPr marL="2160041" indent="0" algn="ctr">
              <a:buNone/>
              <a:defRPr sz="1512"/>
            </a:lvl6pPr>
            <a:lvl7pPr marL="2592050" indent="0" algn="ctr">
              <a:buNone/>
              <a:defRPr sz="1512"/>
            </a:lvl7pPr>
            <a:lvl8pPr marL="3024058" indent="0" algn="ctr">
              <a:buNone/>
              <a:defRPr sz="1512"/>
            </a:lvl8pPr>
            <a:lvl9pPr marL="3456066" indent="0" algn="ctr">
              <a:buNone/>
              <a:defRPr sz="151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9/3/2021</a:t>
            </a:fld>
            <a:endParaRPr lang="en-US" spc="3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pc="3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187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0061" y="1060529"/>
            <a:ext cx="8640366" cy="2256061"/>
          </a:xfrm>
        </p:spPr>
        <p:txBody>
          <a:bodyPr anchor="b"/>
          <a:lstStyle>
            <a:lvl1pPr algn="ctr">
              <a:defRPr sz="566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061" y="3403592"/>
            <a:ext cx="8640366" cy="1564542"/>
          </a:xfrm>
        </p:spPr>
        <p:txBody>
          <a:bodyPr/>
          <a:lstStyle>
            <a:lvl1pPr marL="0" indent="0" algn="ctr">
              <a:buNone/>
              <a:defRPr sz="2268"/>
            </a:lvl1pPr>
            <a:lvl2pPr marL="432008" indent="0" algn="ctr">
              <a:buNone/>
              <a:defRPr sz="1890"/>
            </a:lvl2pPr>
            <a:lvl3pPr marL="864017" indent="0" algn="ctr">
              <a:buNone/>
              <a:defRPr sz="1701"/>
            </a:lvl3pPr>
            <a:lvl4pPr marL="1296025" indent="0" algn="ctr">
              <a:buNone/>
              <a:defRPr sz="1512"/>
            </a:lvl4pPr>
            <a:lvl5pPr marL="1728033" indent="0" algn="ctr">
              <a:buNone/>
              <a:defRPr sz="1512"/>
            </a:lvl5pPr>
            <a:lvl6pPr marL="2160041" indent="0" algn="ctr">
              <a:buNone/>
              <a:defRPr sz="1512"/>
            </a:lvl6pPr>
            <a:lvl7pPr marL="2592050" indent="0" algn="ctr">
              <a:buNone/>
              <a:defRPr sz="1512"/>
            </a:lvl7pPr>
            <a:lvl8pPr marL="3024058" indent="0" algn="ctr">
              <a:buNone/>
              <a:defRPr sz="1512"/>
            </a:lvl8pPr>
            <a:lvl9pPr marL="3456066" indent="0" algn="ctr">
              <a:buNone/>
              <a:defRPr sz="151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9/3/2021</a:t>
            </a:fld>
            <a:endParaRPr lang="en-US" spc="3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pc="3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099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9/3/2021</a:t>
            </a:fld>
            <a:endParaRPr lang="en-US" spc="3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pc="3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8902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9/3/2021</a:t>
            </a:fld>
            <a:endParaRPr lang="en-US" spc="3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pc="3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0764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033" y="1615545"/>
            <a:ext cx="9936421" cy="2695572"/>
          </a:xfrm>
        </p:spPr>
        <p:txBody>
          <a:bodyPr anchor="b"/>
          <a:lstStyle>
            <a:lvl1pPr>
              <a:defRPr sz="566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6033" y="4336618"/>
            <a:ext cx="9936421" cy="1417538"/>
          </a:xfrm>
        </p:spPr>
        <p:txBody>
          <a:bodyPr/>
          <a:lstStyle>
            <a:lvl1pPr marL="0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1pPr>
            <a:lvl2pPr marL="43200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9/3/2021</a:t>
            </a:fld>
            <a:endParaRPr lang="en-US" spc="3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pc="3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6669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034" y="1725046"/>
            <a:ext cx="4896207" cy="4111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32247" y="1725046"/>
            <a:ext cx="4896207" cy="4111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9/3/2021</a:t>
            </a:fld>
            <a:endParaRPr lang="en-US" spc="3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pc="3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8082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534" y="345010"/>
            <a:ext cx="9936421" cy="125253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3535" y="1588543"/>
            <a:ext cx="4873706" cy="778521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008" indent="0">
              <a:buNone/>
              <a:defRPr sz="1890" b="1"/>
            </a:lvl2pPr>
            <a:lvl3pPr marL="864017" indent="0">
              <a:buNone/>
              <a:defRPr sz="1701" b="1"/>
            </a:lvl3pPr>
            <a:lvl4pPr marL="1296025" indent="0">
              <a:buNone/>
              <a:defRPr sz="1512" b="1"/>
            </a:lvl4pPr>
            <a:lvl5pPr marL="1728033" indent="0">
              <a:buNone/>
              <a:defRPr sz="1512" b="1"/>
            </a:lvl5pPr>
            <a:lvl6pPr marL="2160041" indent="0">
              <a:buNone/>
              <a:defRPr sz="1512" b="1"/>
            </a:lvl6pPr>
            <a:lvl7pPr marL="2592050" indent="0">
              <a:buNone/>
              <a:defRPr sz="1512" b="1"/>
            </a:lvl7pPr>
            <a:lvl8pPr marL="3024058" indent="0">
              <a:buNone/>
              <a:defRPr sz="1512" b="1"/>
            </a:lvl8pPr>
            <a:lvl9pPr marL="3456066" indent="0">
              <a:buNone/>
              <a:defRPr sz="151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3535" y="2367064"/>
            <a:ext cx="4873706" cy="34815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32247" y="1588543"/>
            <a:ext cx="4897708" cy="778521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008" indent="0">
              <a:buNone/>
              <a:defRPr sz="1890" b="1"/>
            </a:lvl2pPr>
            <a:lvl3pPr marL="864017" indent="0">
              <a:buNone/>
              <a:defRPr sz="1701" b="1"/>
            </a:lvl3pPr>
            <a:lvl4pPr marL="1296025" indent="0">
              <a:buNone/>
              <a:defRPr sz="1512" b="1"/>
            </a:lvl4pPr>
            <a:lvl5pPr marL="1728033" indent="0">
              <a:buNone/>
              <a:defRPr sz="1512" b="1"/>
            </a:lvl5pPr>
            <a:lvl6pPr marL="2160041" indent="0">
              <a:buNone/>
              <a:defRPr sz="1512" b="1"/>
            </a:lvl6pPr>
            <a:lvl7pPr marL="2592050" indent="0">
              <a:buNone/>
              <a:defRPr sz="1512" b="1"/>
            </a:lvl7pPr>
            <a:lvl8pPr marL="3024058" indent="0">
              <a:buNone/>
              <a:defRPr sz="1512" b="1"/>
            </a:lvl8pPr>
            <a:lvl9pPr marL="3456066" indent="0">
              <a:buNone/>
              <a:defRPr sz="151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32247" y="2367064"/>
            <a:ext cx="4897708" cy="34815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9/3/2021</a:t>
            </a:fld>
            <a:endParaRPr lang="en-US" spc="3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pc="3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1845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9/3/2021</a:t>
            </a:fld>
            <a:endParaRPr lang="en-US" spc="3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pc="3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0843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9/3/2021</a:t>
            </a:fld>
            <a:endParaRPr lang="en-US" spc="3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pc="3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4827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535" y="432012"/>
            <a:ext cx="3715657" cy="1512041"/>
          </a:xfrm>
        </p:spPr>
        <p:txBody>
          <a:bodyPr anchor="b"/>
          <a:lstStyle>
            <a:lvl1pPr>
              <a:defRPr sz="302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7708" y="933026"/>
            <a:ext cx="5832247" cy="4605124"/>
          </a:xfrm>
        </p:spPr>
        <p:txBody>
          <a:bodyPr/>
          <a:lstStyle>
            <a:lvl1pPr>
              <a:defRPr sz="3024"/>
            </a:lvl1pPr>
            <a:lvl2pPr>
              <a:defRPr sz="2646"/>
            </a:lvl2pPr>
            <a:lvl3pPr>
              <a:defRPr sz="2268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3535" y="1944052"/>
            <a:ext cx="3715657" cy="3601598"/>
          </a:xfrm>
        </p:spPr>
        <p:txBody>
          <a:bodyPr/>
          <a:lstStyle>
            <a:lvl1pPr marL="0" indent="0">
              <a:buNone/>
              <a:defRPr sz="1512"/>
            </a:lvl1pPr>
            <a:lvl2pPr marL="432008" indent="0">
              <a:buNone/>
              <a:defRPr sz="1323"/>
            </a:lvl2pPr>
            <a:lvl3pPr marL="864017" indent="0">
              <a:buNone/>
              <a:defRPr sz="1134"/>
            </a:lvl3pPr>
            <a:lvl4pPr marL="1296025" indent="0">
              <a:buNone/>
              <a:defRPr sz="945"/>
            </a:lvl4pPr>
            <a:lvl5pPr marL="1728033" indent="0">
              <a:buNone/>
              <a:defRPr sz="945"/>
            </a:lvl5pPr>
            <a:lvl6pPr marL="2160041" indent="0">
              <a:buNone/>
              <a:defRPr sz="945"/>
            </a:lvl6pPr>
            <a:lvl7pPr marL="2592050" indent="0">
              <a:buNone/>
              <a:defRPr sz="945"/>
            </a:lvl7pPr>
            <a:lvl8pPr marL="3024058" indent="0">
              <a:buNone/>
              <a:defRPr sz="945"/>
            </a:lvl8pPr>
            <a:lvl9pPr marL="3456066" indent="0">
              <a:buNone/>
              <a:defRPr sz="94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9/3/2021</a:t>
            </a:fld>
            <a:endParaRPr lang="en-US" spc="3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pc="3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067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0061" y="1060529"/>
            <a:ext cx="8640366" cy="2256061"/>
          </a:xfrm>
        </p:spPr>
        <p:txBody>
          <a:bodyPr anchor="b"/>
          <a:lstStyle>
            <a:lvl1pPr algn="ctr">
              <a:defRPr sz="566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061" y="3403592"/>
            <a:ext cx="8640366" cy="1564542"/>
          </a:xfrm>
        </p:spPr>
        <p:txBody>
          <a:bodyPr/>
          <a:lstStyle>
            <a:lvl1pPr marL="0" indent="0" algn="ctr">
              <a:buNone/>
              <a:defRPr sz="2268"/>
            </a:lvl1pPr>
            <a:lvl2pPr marL="432008" indent="0" algn="ctr">
              <a:buNone/>
              <a:defRPr sz="1890"/>
            </a:lvl2pPr>
            <a:lvl3pPr marL="864017" indent="0" algn="ctr">
              <a:buNone/>
              <a:defRPr sz="1701"/>
            </a:lvl3pPr>
            <a:lvl4pPr marL="1296025" indent="0" algn="ctr">
              <a:buNone/>
              <a:defRPr sz="1512"/>
            </a:lvl4pPr>
            <a:lvl5pPr marL="1728033" indent="0" algn="ctr">
              <a:buNone/>
              <a:defRPr sz="1512"/>
            </a:lvl5pPr>
            <a:lvl6pPr marL="2160041" indent="0" algn="ctr">
              <a:buNone/>
              <a:defRPr sz="1512"/>
            </a:lvl6pPr>
            <a:lvl7pPr marL="2592050" indent="0" algn="ctr">
              <a:buNone/>
              <a:defRPr sz="1512"/>
            </a:lvl7pPr>
            <a:lvl8pPr marL="3024058" indent="0" algn="ctr">
              <a:buNone/>
              <a:defRPr sz="1512"/>
            </a:lvl8pPr>
            <a:lvl9pPr marL="3456066" indent="0" algn="ctr">
              <a:buNone/>
              <a:defRPr sz="151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9/3/2021</a:t>
            </a:fld>
            <a:endParaRPr lang="en-US" spc="3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pc="3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0975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535" y="432012"/>
            <a:ext cx="3715657" cy="1512041"/>
          </a:xfrm>
        </p:spPr>
        <p:txBody>
          <a:bodyPr anchor="b"/>
          <a:lstStyle>
            <a:lvl1pPr>
              <a:defRPr sz="302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97708" y="933026"/>
            <a:ext cx="5832247" cy="4605124"/>
          </a:xfrm>
        </p:spPr>
        <p:txBody>
          <a:bodyPr anchor="t"/>
          <a:lstStyle>
            <a:lvl1pPr marL="0" indent="0">
              <a:buNone/>
              <a:defRPr sz="3024"/>
            </a:lvl1pPr>
            <a:lvl2pPr marL="432008" indent="0">
              <a:buNone/>
              <a:defRPr sz="2646"/>
            </a:lvl2pPr>
            <a:lvl3pPr marL="864017" indent="0">
              <a:buNone/>
              <a:defRPr sz="2268"/>
            </a:lvl3pPr>
            <a:lvl4pPr marL="1296025" indent="0">
              <a:buNone/>
              <a:defRPr sz="1890"/>
            </a:lvl4pPr>
            <a:lvl5pPr marL="1728033" indent="0">
              <a:buNone/>
              <a:defRPr sz="1890"/>
            </a:lvl5pPr>
            <a:lvl6pPr marL="2160041" indent="0">
              <a:buNone/>
              <a:defRPr sz="1890"/>
            </a:lvl6pPr>
            <a:lvl7pPr marL="2592050" indent="0">
              <a:buNone/>
              <a:defRPr sz="1890"/>
            </a:lvl7pPr>
            <a:lvl8pPr marL="3024058" indent="0">
              <a:buNone/>
              <a:defRPr sz="1890"/>
            </a:lvl8pPr>
            <a:lvl9pPr marL="3456066" indent="0">
              <a:buNone/>
              <a:defRPr sz="189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3535" y="1944052"/>
            <a:ext cx="3715657" cy="3601598"/>
          </a:xfrm>
        </p:spPr>
        <p:txBody>
          <a:bodyPr/>
          <a:lstStyle>
            <a:lvl1pPr marL="0" indent="0">
              <a:buNone/>
              <a:defRPr sz="1512"/>
            </a:lvl1pPr>
            <a:lvl2pPr marL="432008" indent="0">
              <a:buNone/>
              <a:defRPr sz="1323"/>
            </a:lvl2pPr>
            <a:lvl3pPr marL="864017" indent="0">
              <a:buNone/>
              <a:defRPr sz="1134"/>
            </a:lvl3pPr>
            <a:lvl4pPr marL="1296025" indent="0">
              <a:buNone/>
              <a:defRPr sz="945"/>
            </a:lvl4pPr>
            <a:lvl5pPr marL="1728033" indent="0">
              <a:buNone/>
              <a:defRPr sz="945"/>
            </a:lvl5pPr>
            <a:lvl6pPr marL="2160041" indent="0">
              <a:buNone/>
              <a:defRPr sz="945"/>
            </a:lvl6pPr>
            <a:lvl7pPr marL="2592050" indent="0">
              <a:buNone/>
              <a:defRPr sz="945"/>
            </a:lvl7pPr>
            <a:lvl8pPr marL="3024058" indent="0">
              <a:buNone/>
              <a:defRPr sz="945"/>
            </a:lvl8pPr>
            <a:lvl9pPr marL="3456066" indent="0">
              <a:buNone/>
              <a:defRPr sz="94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9/3/2021</a:t>
            </a:fld>
            <a:endParaRPr lang="en-US" spc="3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pc="3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166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9/3/2021</a:t>
            </a:fld>
            <a:endParaRPr lang="en-US" spc="3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pc="3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7196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44349" y="345009"/>
            <a:ext cx="2484105" cy="549164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2033" y="345009"/>
            <a:ext cx="7308310" cy="549164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9/3/2021</a:t>
            </a:fld>
            <a:endParaRPr lang="en-US" spc="3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pc="3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84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0061" y="1060529"/>
            <a:ext cx="8640366" cy="2256061"/>
          </a:xfrm>
        </p:spPr>
        <p:txBody>
          <a:bodyPr anchor="b"/>
          <a:lstStyle>
            <a:lvl1pPr algn="ctr">
              <a:defRPr sz="566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061" y="3403592"/>
            <a:ext cx="8640366" cy="1564542"/>
          </a:xfrm>
        </p:spPr>
        <p:txBody>
          <a:bodyPr/>
          <a:lstStyle>
            <a:lvl1pPr marL="0" indent="0" algn="ctr">
              <a:buNone/>
              <a:defRPr sz="2268"/>
            </a:lvl1pPr>
            <a:lvl2pPr marL="432008" indent="0" algn="ctr">
              <a:buNone/>
              <a:defRPr sz="1890"/>
            </a:lvl2pPr>
            <a:lvl3pPr marL="864017" indent="0" algn="ctr">
              <a:buNone/>
              <a:defRPr sz="1701"/>
            </a:lvl3pPr>
            <a:lvl4pPr marL="1296025" indent="0" algn="ctr">
              <a:buNone/>
              <a:defRPr sz="1512"/>
            </a:lvl4pPr>
            <a:lvl5pPr marL="1728033" indent="0" algn="ctr">
              <a:buNone/>
              <a:defRPr sz="1512"/>
            </a:lvl5pPr>
            <a:lvl6pPr marL="2160041" indent="0" algn="ctr">
              <a:buNone/>
              <a:defRPr sz="1512"/>
            </a:lvl6pPr>
            <a:lvl7pPr marL="2592050" indent="0" algn="ctr">
              <a:buNone/>
              <a:defRPr sz="1512"/>
            </a:lvl7pPr>
            <a:lvl8pPr marL="3024058" indent="0" algn="ctr">
              <a:buNone/>
              <a:defRPr sz="1512"/>
            </a:lvl8pPr>
            <a:lvl9pPr marL="3456066" indent="0" algn="ctr">
              <a:buNone/>
              <a:defRPr sz="151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9/3/2021</a:t>
            </a:fld>
            <a:endParaRPr lang="en-US" spc="3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pc="3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711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0061" y="1060529"/>
            <a:ext cx="8640366" cy="2256061"/>
          </a:xfrm>
        </p:spPr>
        <p:txBody>
          <a:bodyPr anchor="b"/>
          <a:lstStyle>
            <a:lvl1pPr algn="ctr">
              <a:defRPr sz="566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061" y="3403592"/>
            <a:ext cx="8640366" cy="1564542"/>
          </a:xfrm>
        </p:spPr>
        <p:txBody>
          <a:bodyPr/>
          <a:lstStyle>
            <a:lvl1pPr marL="0" indent="0" algn="ctr">
              <a:buNone/>
              <a:defRPr sz="2268"/>
            </a:lvl1pPr>
            <a:lvl2pPr marL="432008" indent="0" algn="ctr">
              <a:buNone/>
              <a:defRPr sz="1890"/>
            </a:lvl2pPr>
            <a:lvl3pPr marL="864017" indent="0" algn="ctr">
              <a:buNone/>
              <a:defRPr sz="1701"/>
            </a:lvl3pPr>
            <a:lvl4pPr marL="1296025" indent="0" algn="ctr">
              <a:buNone/>
              <a:defRPr sz="1512"/>
            </a:lvl4pPr>
            <a:lvl5pPr marL="1728033" indent="0" algn="ctr">
              <a:buNone/>
              <a:defRPr sz="1512"/>
            </a:lvl5pPr>
            <a:lvl6pPr marL="2160041" indent="0" algn="ctr">
              <a:buNone/>
              <a:defRPr sz="1512"/>
            </a:lvl6pPr>
            <a:lvl7pPr marL="2592050" indent="0" algn="ctr">
              <a:buNone/>
              <a:defRPr sz="1512"/>
            </a:lvl7pPr>
            <a:lvl8pPr marL="3024058" indent="0" algn="ctr">
              <a:buNone/>
              <a:defRPr sz="1512"/>
            </a:lvl8pPr>
            <a:lvl9pPr marL="3456066" indent="0" algn="ctr">
              <a:buNone/>
              <a:defRPr sz="151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9/3/2021</a:t>
            </a:fld>
            <a:endParaRPr lang="en-US" spc="3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pc="3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152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0061" y="1060529"/>
            <a:ext cx="8640366" cy="2256061"/>
          </a:xfrm>
        </p:spPr>
        <p:txBody>
          <a:bodyPr anchor="b"/>
          <a:lstStyle>
            <a:lvl1pPr algn="ctr">
              <a:defRPr sz="566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061" y="3403592"/>
            <a:ext cx="8640366" cy="1564542"/>
          </a:xfrm>
        </p:spPr>
        <p:txBody>
          <a:bodyPr/>
          <a:lstStyle>
            <a:lvl1pPr marL="0" indent="0" algn="ctr">
              <a:buNone/>
              <a:defRPr sz="2268"/>
            </a:lvl1pPr>
            <a:lvl2pPr marL="432008" indent="0" algn="ctr">
              <a:buNone/>
              <a:defRPr sz="1890"/>
            </a:lvl2pPr>
            <a:lvl3pPr marL="864017" indent="0" algn="ctr">
              <a:buNone/>
              <a:defRPr sz="1701"/>
            </a:lvl3pPr>
            <a:lvl4pPr marL="1296025" indent="0" algn="ctr">
              <a:buNone/>
              <a:defRPr sz="1512"/>
            </a:lvl4pPr>
            <a:lvl5pPr marL="1728033" indent="0" algn="ctr">
              <a:buNone/>
              <a:defRPr sz="1512"/>
            </a:lvl5pPr>
            <a:lvl6pPr marL="2160041" indent="0" algn="ctr">
              <a:buNone/>
              <a:defRPr sz="1512"/>
            </a:lvl6pPr>
            <a:lvl7pPr marL="2592050" indent="0" algn="ctr">
              <a:buNone/>
              <a:defRPr sz="1512"/>
            </a:lvl7pPr>
            <a:lvl8pPr marL="3024058" indent="0" algn="ctr">
              <a:buNone/>
              <a:defRPr sz="1512"/>
            </a:lvl8pPr>
            <a:lvl9pPr marL="3456066" indent="0" algn="ctr">
              <a:buNone/>
              <a:defRPr sz="151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9/3/2021</a:t>
            </a:fld>
            <a:endParaRPr lang="en-US" spc="3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pc="3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259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0061" y="1060529"/>
            <a:ext cx="8640366" cy="2256061"/>
          </a:xfrm>
        </p:spPr>
        <p:txBody>
          <a:bodyPr anchor="b"/>
          <a:lstStyle>
            <a:lvl1pPr algn="ctr">
              <a:defRPr sz="566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061" y="3403592"/>
            <a:ext cx="8640366" cy="1564542"/>
          </a:xfrm>
        </p:spPr>
        <p:txBody>
          <a:bodyPr/>
          <a:lstStyle>
            <a:lvl1pPr marL="0" indent="0" algn="ctr">
              <a:buNone/>
              <a:defRPr sz="2268"/>
            </a:lvl1pPr>
            <a:lvl2pPr marL="432008" indent="0" algn="ctr">
              <a:buNone/>
              <a:defRPr sz="1890"/>
            </a:lvl2pPr>
            <a:lvl3pPr marL="864017" indent="0" algn="ctr">
              <a:buNone/>
              <a:defRPr sz="1701"/>
            </a:lvl3pPr>
            <a:lvl4pPr marL="1296025" indent="0" algn="ctr">
              <a:buNone/>
              <a:defRPr sz="1512"/>
            </a:lvl4pPr>
            <a:lvl5pPr marL="1728033" indent="0" algn="ctr">
              <a:buNone/>
              <a:defRPr sz="1512"/>
            </a:lvl5pPr>
            <a:lvl6pPr marL="2160041" indent="0" algn="ctr">
              <a:buNone/>
              <a:defRPr sz="1512"/>
            </a:lvl6pPr>
            <a:lvl7pPr marL="2592050" indent="0" algn="ctr">
              <a:buNone/>
              <a:defRPr sz="1512"/>
            </a:lvl7pPr>
            <a:lvl8pPr marL="3024058" indent="0" algn="ctr">
              <a:buNone/>
              <a:defRPr sz="1512"/>
            </a:lvl8pPr>
            <a:lvl9pPr marL="3456066" indent="0" algn="ctr">
              <a:buNone/>
              <a:defRPr sz="151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9/3/2021</a:t>
            </a:fld>
            <a:endParaRPr lang="en-US" spc="3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pc="3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58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0061" y="1060529"/>
            <a:ext cx="8640366" cy="2256061"/>
          </a:xfrm>
        </p:spPr>
        <p:txBody>
          <a:bodyPr anchor="b"/>
          <a:lstStyle>
            <a:lvl1pPr algn="ctr">
              <a:defRPr sz="566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061" y="3403592"/>
            <a:ext cx="8640366" cy="1564542"/>
          </a:xfrm>
        </p:spPr>
        <p:txBody>
          <a:bodyPr/>
          <a:lstStyle>
            <a:lvl1pPr marL="0" indent="0" algn="ctr">
              <a:buNone/>
              <a:defRPr sz="2268"/>
            </a:lvl1pPr>
            <a:lvl2pPr marL="432008" indent="0" algn="ctr">
              <a:buNone/>
              <a:defRPr sz="1890"/>
            </a:lvl2pPr>
            <a:lvl3pPr marL="864017" indent="0" algn="ctr">
              <a:buNone/>
              <a:defRPr sz="1701"/>
            </a:lvl3pPr>
            <a:lvl4pPr marL="1296025" indent="0" algn="ctr">
              <a:buNone/>
              <a:defRPr sz="1512"/>
            </a:lvl4pPr>
            <a:lvl5pPr marL="1728033" indent="0" algn="ctr">
              <a:buNone/>
              <a:defRPr sz="1512"/>
            </a:lvl5pPr>
            <a:lvl6pPr marL="2160041" indent="0" algn="ctr">
              <a:buNone/>
              <a:defRPr sz="1512"/>
            </a:lvl6pPr>
            <a:lvl7pPr marL="2592050" indent="0" algn="ctr">
              <a:buNone/>
              <a:defRPr sz="1512"/>
            </a:lvl7pPr>
            <a:lvl8pPr marL="3024058" indent="0" algn="ctr">
              <a:buNone/>
              <a:defRPr sz="1512"/>
            </a:lvl8pPr>
            <a:lvl9pPr marL="3456066" indent="0" algn="ctr">
              <a:buNone/>
              <a:defRPr sz="151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9/3/2021</a:t>
            </a:fld>
            <a:endParaRPr lang="en-US" spc="3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pc="3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627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0061" y="1060529"/>
            <a:ext cx="8640366" cy="2256061"/>
          </a:xfrm>
        </p:spPr>
        <p:txBody>
          <a:bodyPr anchor="b"/>
          <a:lstStyle>
            <a:lvl1pPr algn="ctr">
              <a:defRPr sz="566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061" y="3403592"/>
            <a:ext cx="8640366" cy="1564542"/>
          </a:xfrm>
        </p:spPr>
        <p:txBody>
          <a:bodyPr/>
          <a:lstStyle>
            <a:lvl1pPr marL="0" indent="0" algn="ctr">
              <a:buNone/>
              <a:defRPr sz="2268"/>
            </a:lvl1pPr>
            <a:lvl2pPr marL="432008" indent="0" algn="ctr">
              <a:buNone/>
              <a:defRPr sz="1890"/>
            </a:lvl2pPr>
            <a:lvl3pPr marL="864017" indent="0" algn="ctr">
              <a:buNone/>
              <a:defRPr sz="1701"/>
            </a:lvl3pPr>
            <a:lvl4pPr marL="1296025" indent="0" algn="ctr">
              <a:buNone/>
              <a:defRPr sz="1512"/>
            </a:lvl4pPr>
            <a:lvl5pPr marL="1728033" indent="0" algn="ctr">
              <a:buNone/>
              <a:defRPr sz="1512"/>
            </a:lvl5pPr>
            <a:lvl6pPr marL="2160041" indent="0" algn="ctr">
              <a:buNone/>
              <a:defRPr sz="1512"/>
            </a:lvl6pPr>
            <a:lvl7pPr marL="2592050" indent="0" algn="ctr">
              <a:buNone/>
              <a:defRPr sz="1512"/>
            </a:lvl7pPr>
            <a:lvl8pPr marL="3024058" indent="0" algn="ctr">
              <a:buNone/>
              <a:defRPr sz="1512"/>
            </a:lvl8pPr>
            <a:lvl9pPr marL="3456066" indent="0" algn="ctr">
              <a:buNone/>
              <a:defRPr sz="151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9/3/2021</a:t>
            </a:fld>
            <a:endParaRPr lang="en-US" spc="3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pc="3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760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0061" y="1060529"/>
            <a:ext cx="8640366" cy="2256061"/>
          </a:xfrm>
        </p:spPr>
        <p:txBody>
          <a:bodyPr anchor="b"/>
          <a:lstStyle>
            <a:lvl1pPr algn="ctr">
              <a:defRPr sz="566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061" y="3403592"/>
            <a:ext cx="8640366" cy="1564542"/>
          </a:xfrm>
        </p:spPr>
        <p:txBody>
          <a:bodyPr/>
          <a:lstStyle>
            <a:lvl1pPr marL="0" indent="0" algn="ctr">
              <a:buNone/>
              <a:defRPr sz="2268"/>
            </a:lvl1pPr>
            <a:lvl2pPr marL="432008" indent="0" algn="ctr">
              <a:buNone/>
              <a:defRPr sz="1890"/>
            </a:lvl2pPr>
            <a:lvl3pPr marL="864017" indent="0" algn="ctr">
              <a:buNone/>
              <a:defRPr sz="1701"/>
            </a:lvl3pPr>
            <a:lvl4pPr marL="1296025" indent="0" algn="ctr">
              <a:buNone/>
              <a:defRPr sz="1512"/>
            </a:lvl4pPr>
            <a:lvl5pPr marL="1728033" indent="0" algn="ctr">
              <a:buNone/>
              <a:defRPr sz="1512"/>
            </a:lvl5pPr>
            <a:lvl6pPr marL="2160041" indent="0" algn="ctr">
              <a:buNone/>
              <a:defRPr sz="1512"/>
            </a:lvl6pPr>
            <a:lvl7pPr marL="2592050" indent="0" algn="ctr">
              <a:buNone/>
              <a:defRPr sz="1512"/>
            </a:lvl7pPr>
            <a:lvl8pPr marL="3024058" indent="0" algn="ctr">
              <a:buNone/>
              <a:defRPr sz="1512"/>
            </a:lvl8pPr>
            <a:lvl9pPr marL="3456066" indent="0" algn="ctr">
              <a:buNone/>
              <a:defRPr sz="151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37D6D71-8B28-4ED6-B932-04B197003D23}" type="datetimeFigureOut">
              <a:rPr lang="en-US" smtClean="0"/>
              <a:pPr algn="r"/>
              <a:t>9/3/2021</a:t>
            </a:fld>
            <a:endParaRPr lang="en-US" spc="3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pc="3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017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bg1">
              <a:lumMod val="5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034" y="345010"/>
            <a:ext cx="9936421" cy="1252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034" y="1725046"/>
            <a:ext cx="9936421" cy="4111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2033" y="6006163"/>
            <a:ext cx="2592110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A37D6D71-8B28-4ED6-B932-04B197003D23}" type="datetimeFigureOut">
              <a:rPr lang="en-US" smtClean="0"/>
              <a:pPr algn="r"/>
              <a:t>9/3/2021</a:t>
            </a:fld>
            <a:endParaRPr lang="en-US" spc="3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6162" y="6006163"/>
            <a:ext cx="3888165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spc="3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36345" y="6006163"/>
            <a:ext cx="2592110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fld id="{F97E8200-1950-409B-82E7-99938E7AE355}" type="slidenum">
              <a:rPr lang="en-US" smtClean="0"/>
              <a:pPr algn="l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48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47" r:id="rId2"/>
    <p:sldLayoutId id="2147483846" r:id="rId3"/>
    <p:sldLayoutId id="2147483845" r:id="rId4"/>
    <p:sldLayoutId id="2147483844" r:id="rId5"/>
    <p:sldLayoutId id="2147483842" r:id="rId6"/>
    <p:sldLayoutId id="2147483841" r:id="rId7"/>
    <p:sldLayoutId id="2147483840" r:id="rId8"/>
    <p:sldLayoutId id="2147483839" r:id="rId9"/>
    <p:sldLayoutId id="2147483838" r:id="rId10"/>
    <p:sldLayoutId id="2147483837" r:id="rId11"/>
    <p:sldLayoutId id="2147483827" r:id="rId12"/>
    <p:sldLayoutId id="2147483843" r:id="rId13"/>
    <p:sldLayoutId id="2147483828" r:id="rId14"/>
    <p:sldLayoutId id="2147483829" r:id="rId15"/>
    <p:sldLayoutId id="2147483830" r:id="rId16"/>
    <p:sldLayoutId id="2147483831" r:id="rId17"/>
    <p:sldLayoutId id="2147483832" r:id="rId18"/>
    <p:sldLayoutId id="2147483833" r:id="rId19"/>
    <p:sldLayoutId id="2147483834" r:id="rId20"/>
    <p:sldLayoutId id="2147483835" r:id="rId21"/>
    <p:sldLayoutId id="2147483836" r:id="rId22"/>
  </p:sldLayoutIdLst>
  <p:txStyles>
    <p:titleStyle>
      <a:lvl1pPr algn="l" defTabSz="864017" rtl="0" eaLnBrk="1" latinLnBrk="0" hangingPunct="1">
        <a:lnSpc>
          <a:spcPct val="90000"/>
        </a:lnSpc>
        <a:spcBef>
          <a:spcPct val="0"/>
        </a:spcBef>
        <a:buNone/>
        <a:defRPr sz="41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4" indent="-216004" algn="l" defTabSz="864017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1pPr>
      <a:lvl2pPr marL="648012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080021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29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944037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376046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8054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40062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2070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0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017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025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033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041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05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05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066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" Target="slide3.xml"/><Relationship Id="rId7" Type="http://schemas.openxmlformats.org/officeDocument/2006/relationships/slide" Target="slide24.xml"/><Relationship Id="rId12" Type="http://schemas.openxmlformats.org/officeDocument/2006/relationships/image" Target="file:///C:\Program%20Files\Inknoe%20ClassPoint\Images\slide_annotate_without%20result_default.png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slide" Target="slide23.xml"/><Relationship Id="rId11" Type="http://schemas.openxmlformats.org/officeDocument/2006/relationships/image" Target="../media/image33.png"/><Relationship Id="rId5" Type="http://schemas.openxmlformats.org/officeDocument/2006/relationships/slide" Target="slide11.xml"/><Relationship Id="rId10" Type="http://schemas.openxmlformats.org/officeDocument/2006/relationships/image" Target="../media/image32.png"/><Relationship Id="rId4" Type="http://schemas.openxmlformats.org/officeDocument/2006/relationships/slide" Target="slide7.xml"/><Relationship Id="rId9" Type="http://schemas.openxmlformats.org/officeDocument/2006/relationships/image" Target="../media/image27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slide" Target="slide3.xml"/><Relationship Id="rId7" Type="http://schemas.openxmlformats.org/officeDocument/2006/relationships/slide" Target="slide24.xml"/><Relationship Id="rId12" Type="http://schemas.openxmlformats.org/officeDocument/2006/relationships/image" Target="file:///C:\Program%20Files\Inknoe%20ClassPoint\Images\short_answer_without%20result_default.png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slide" Target="slide23.xml"/><Relationship Id="rId11" Type="http://schemas.openxmlformats.org/officeDocument/2006/relationships/image" Target="../media/image37.png"/><Relationship Id="rId5" Type="http://schemas.openxmlformats.org/officeDocument/2006/relationships/slide" Target="slide11.xml"/><Relationship Id="rId10" Type="http://schemas.openxmlformats.org/officeDocument/2006/relationships/image" Target="../media/image36.png"/><Relationship Id="rId4" Type="http://schemas.openxmlformats.org/officeDocument/2006/relationships/slide" Target="slide7.xml"/><Relationship Id="rId9" Type="http://schemas.openxmlformats.org/officeDocument/2006/relationships/image" Target="../media/image35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slide" Target="slide7.xml"/><Relationship Id="rId7" Type="http://schemas.openxmlformats.org/officeDocument/2006/relationships/image" Target="../media/image2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4.xml"/><Relationship Id="rId5" Type="http://schemas.openxmlformats.org/officeDocument/2006/relationships/slide" Target="slide23.xml"/><Relationship Id="rId10" Type="http://schemas.openxmlformats.org/officeDocument/2006/relationships/image" Target="../media/image39.png"/><Relationship Id="rId4" Type="http://schemas.openxmlformats.org/officeDocument/2006/relationships/slide" Target="slide11.xml"/><Relationship Id="rId9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slide" Target="slide7.xml"/><Relationship Id="rId7" Type="http://schemas.openxmlformats.org/officeDocument/2006/relationships/image" Target="../media/image2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4.xml"/><Relationship Id="rId5" Type="http://schemas.openxmlformats.org/officeDocument/2006/relationships/slide" Target="slide23.xml"/><Relationship Id="rId4" Type="http://schemas.openxmlformats.org/officeDocument/2006/relationships/slide" Target="slide11.xml"/><Relationship Id="rId9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slide" Target="slide7.xml"/><Relationship Id="rId7" Type="http://schemas.openxmlformats.org/officeDocument/2006/relationships/image" Target="../media/image2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4.xml"/><Relationship Id="rId5" Type="http://schemas.openxmlformats.org/officeDocument/2006/relationships/slide" Target="slide23.xml"/><Relationship Id="rId4" Type="http://schemas.openxmlformats.org/officeDocument/2006/relationships/slide" Target="slide11.xml"/><Relationship Id="rId9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slide" Target="slide7.xml"/><Relationship Id="rId7" Type="http://schemas.openxmlformats.org/officeDocument/2006/relationships/image" Target="../media/image3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4.xml"/><Relationship Id="rId5" Type="http://schemas.openxmlformats.org/officeDocument/2006/relationships/slide" Target="slide23.xml"/><Relationship Id="rId4" Type="http://schemas.openxmlformats.org/officeDocument/2006/relationships/slide" Target="slide11.xml"/><Relationship Id="rId9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slide" Target="slide7.xml"/><Relationship Id="rId7" Type="http://schemas.openxmlformats.org/officeDocument/2006/relationships/image" Target="../media/image4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4.xml"/><Relationship Id="rId5" Type="http://schemas.openxmlformats.org/officeDocument/2006/relationships/slide" Target="slide23.xml"/><Relationship Id="rId4" Type="http://schemas.openxmlformats.org/officeDocument/2006/relationships/slide" Target="slide11.xml"/><Relationship Id="rId9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slide" Target="slide7.xml"/><Relationship Id="rId7" Type="http://schemas.openxmlformats.org/officeDocument/2006/relationships/image" Target="../media/image2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4.xml"/><Relationship Id="rId5" Type="http://schemas.openxmlformats.org/officeDocument/2006/relationships/slide" Target="slide23.xml"/><Relationship Id="rId10" Type="http://schemas.openxmlformats.org/officeDocument/2006/relationships/image" Target="../media/image47.png"/><Relationship Id="rId4" Type="http://schemas.openxmlformats.org/officeDocument/2006/relationships/slide" Target="slide11.xml"/><Relationship Id="rId9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slide" Target="slide7.xml"/><Relationship Id="rId7" Type="http://schemas.openxmlformats.org/officeDocument/2006/relationships/image" Target="../media/image27.sv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slide" Target="slide23.xml"/><Relationship Id="rId4" Type="http://schemas.openxmlformats.org/officeDocument/2006/relationships/slide" Target="slide11.xml"/><Relationship Id="rId9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slide" Target="slide7.xml"/><Relationship Id="rId7" Type="http://schemas.openxmlformats.org/officeDocument/2006/relationships/image" Target="../media/image2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4.xml"/><Relationship Id="rId5" Type="http://schemas.openxmlformats.org/officeDocument/2006/relationships/slide" Target="slide23.xml"/><Relationship Id="rId4" Type="http://schemas.openxmlformats.org/officeDocument/2006/relationships/slide" Target="slide11.xml"/><Relationship Id="rId9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slide" Target="slide7.xml"/><Relationship Id="rId7" Type="http://schemas.openxmlformats.org/officeDocument/2006/relationships/image" Target="../media/image2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4.xml"/><Relationship Id="rId11" Type="http://schemas.openxmlformats.org/officeDocument/2006/relationships/image" Target="../media/image53.png"/><Relationship Id="rId5" Type="http://schemas.openxmlformats.org/officeDocument/2006/relationships/slide" Target="slide23.xml"/><Relationship Id="rId10" Type="http://schemas.openxmlformats.org/officeDocument/2006/relationships/image" Target="../media/image52.png"/><Relationship Id="rId4" Type="http://schemas.openxmlformats.org/officeDocument/2006/relationships/slide" Target="slide11.xml"/><Relationship Id="rId9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file:///C:\Program%20Files\Inknoe%20ClassPoint\Images\slide_annotate_without%20result_default.png" TargetMode="External"/><Relationship Id="rId3" Type="http://schemas.openxmlformats.org/officeDocument/2006/relationships/slide" Target="slide3.xml"/><Relationship Id="rId7" Type="http://schemas.openxmlformats.org/officeDocument/2006/relationships/slide" Target="slide24.xml"/><Relationship Id="rId12" Type="http://schemas.openxmlformats.org/officeDocument/2006/relationships/image" Target="../media/image3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slide" Target="slide23.xml"/><Relationship Id="rId11" Type="http://schemas.openxmlformats.org/officeDocument/2006/relationships/image" Target="../media/image55.png"/><Relationship Id="rId5" Type="http://schemas.openxmlformats.org/officeDocument/2006/relationships/slide" Target="slide11.xml"/><Relationship Id="rId10" Type="http://schemas.openxmlformats.org/officeDocument/2006/relationships/image" Target="../media/image54.png"/><Relationship Id="rId4" Type="http://schemas.openxmlformats.org/officeDocument/2006/relationships/slide" Target="slide7.xml"/><Relationship Id="rId9" Type="http://schemas.openxmlformats.org/officeDocument/2006/relationships/image" Target="../media/image35.sv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slide" Target="slide2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11" Type="http://schemas.openxmlformats.org/officeDocument/2006/relationships/slide" Target="slide11.xml"/><Relationship Id="rId5" Type="http://schemas.openxmlformats.org/officeDocument/2006/relationships/diagramQuickStyle" Target="../diagrams/quickStyle2.xml"/><Relationship Id="rId10" Type="http://schemas.openxmlformats.org/officeDocument/2006/relationships/slide" Target="slide7.xml"/><Relationship Id="rId4" Type="http://schemas.openxmlformats.org/officeDocument/2006/relationships/diagramLayout" Target="../diagrams/layout2.xml"/><Relationship Id="rId9" Type="http://schemas.openxmlformats.org/officeDocument/2006/relationships/slide" Target="slide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slide" Target="slide7.xml"/><Relationship Id="rId7" Type="http://schemas.openxmlformats.org/officeDocument/2006/relationships/image" Target="../media/image1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4.xml"/><Relationship Id="rId11" Type="http://schemas.openxmlformats.org/officeDocument/2006/relationships/image" Target="../media/image25.png"/><Relationship Id="rId5" Type="http://schemas.openxmlformats.org/officeDocument/2006/relationships/slide" Target="slide23.xml"/><Relationship Id="rId10" Type="http://schemas.openxmlformats.org/officeDocument/2006/relationships/image" Target="../media/image24.png"/><Relationship Id="rId4" Type="http://schemas.openxmlformats.org/officeDocument/2006/relationships/slide" Target="slide11.xml"/><Relationship Id="rId9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slide" Target="slide7.xml"/><Relationship Id="rId7" Type="http://schemas.openxmlformats.org/officeDocument/2006/relationships/image" Target="../media/image27.sv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slide" Target="slide23.xml"/><Relationship Id="rId4" Type="http://schemas.openxmlformats.org/officeDocument/2006/relationships/slide" Target="slide1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slide" Target="slide7.xml"/><Relationship Id="rId7" Type="http://schemas.openxmlformats.org/officeDocument/2006/relationships/image" Target="../media/image27.sv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slide" Target="slide23.xml"/><Relationship Id="rId4" Type="http://schemas.openxmlformats.org/officeDocument/2006/relationships/slide" Target="slide1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slide" Target="slide7.xml"/><Relationship Id="rId7" Type="http://schemas.openxmlformats.org/officeDocument/2006/relationships/image" Target="../media/image3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4.xml"/><Relationship Id="rId11" Type="http://schemas.openxmlformats.org/officeDocument/2006/relationships/image" Target="../media/image61.png"/><Relationship Id="rId5" Type="http://schemas.openxmlformats.org/officeDocument/2006/relationships/slide" Target="slide23.xml"/><Relationship Id="rId10" Type="http://schemas.openxmlformats.org/officeDocument/2006/relationships/image" Target="../media/image60.png"/><Relationship Id="rId4" Type="http://schemas.openxmlformats.org/officeDocument/2006/relationships/slide" Target="slide11.xml"/><Relationship Id="rId9" Type="http://schemas.openxmlformats.org/officeDocument/2006/relationships/image" Target="../media/image5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slide" Target="slide3.xml"/><Relationship Id="rId7" Type="http://schemas.openxmlformats.org/officeDocument/2006/relationships/slide" Target="slide2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11" Type="http://schemas.openxmlformats.org/officeDocument/2006/relationships/image" Target="../media/image63.png"/><Relationship Id="rId5" Type="http://schemas.openxmlformats.org/officeDocument/2006/relationships/slide" Target="slide11.xml"/><Relationship Id="rId10" Type="http://schemas.openxmlformats.org/officeDocument/2006/relationships/image" Target="../media/image62.png"/><Relationship Id="rId4" Type="http://schemas.openxmlformats.org/officeDocument/2006/relationships/slide" Target="slide7.xml"/><Relationship Id="rId9" Type="http://schemas.openxmlformats.org/officeDocument/2006/relationships/image" Target="../media/image4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slide" Target="slide7.xml"/><Relationship Id="rId7" Type="http://schemas.openxmlformats.org/officeDocument/2006/relationships/image" Target="../media/image27.sv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slide" Target="slide23.xml"/><Relationship Id="rId4" Type="http://schemas.openxmlformats.org/officeDocument/2006/relationships/slide" Target="slide11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slide" Target="slide7.xml"/><Relationship Id="rId7" Type="http://schemas.openxmlformats.org/officeDocument/2006/relationships/image" Target="../media/image2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4.xml"/><Relationship Id="rId5" Type="http://schemas.openxmlformats.org/officeDocument/2006/relationships/slide" Target="slide23.xml"/><Relationship Id="rId4" Type="http://schemas.openxmlformats.org/officeDocument/2006/relationships/slide" Target="slide11.xml"/><Relationship Id="rId9" Type="http://schemas.openxmlformats.org/officeDocument/2006/relationships/image" Target="../media/image6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svg"/><Relationship Id="rId3" Type="http://schemas.openxmlformats.org/officeDocument/2006/relationships/slide" Target="slide7.xml"/><Relationship Id="rId7" Type="http://schemas.openxmlformats.org/officeDocument/2006/relationships/image" Target="../media/image3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4.xml"/><Relationship Id="rId5" Type="http://schemas.openxmlformats.org/officeDocument/2006/relationships/slide" Target="slide23.xml"/><Relationship Id="rId4" Type="http://schemas.openxmlformats.org/officeDocument/2006/relationships/slide" Target="slide11.xml"/><Relationship Id="rId9" Type="http://schemas.openxmlformats.org/officeDocument/2006/relationships/image" Target="../media/image66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slide" Target="slide7.xml"/><Relationship Id="rId7" Type="http://schemas.openxmlformats.org/officeDocument/2006/relationships/image" Target="../media/image4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4.xml"/><Relationship Id="rId5" Type="http://schemas.openxmlformats.org/officeDocument/2006/relationships/slide" Target="slide23.xml"/><Relationship Id="rId4" Type="http://schemas.openxmlformats.org/officeDocument/2006/relationships/slide" Target="slide11.xml"/><Relationship Id="rId9" Type="http://schemas.openxmlformats.org/officeDocument/2006/relationships/image" Target="../media/image6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slide" Target="slide7.xml"/><Relationship Id="rId7" Type="http://schemas.openxmlformats.org/officeDocument/2006/relationships/image" Target="../media/image44.sv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slide" Target="slide23.xml"/><Relationship Id="rId4" Type="http://schemas.openxmlformats.org/officeDocument/2006/relationships/slide" Target="slide1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slide" Target="slide3.xml"/><Relationship Id="rId7" Type="http://schemas.openxmlformats.org/officeDocument/2006/relationships/slide" Target="slide2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slide" Target="slide23.xml"/><Relationship Id="rId11" Type="http://schemas.openxmlformats.org/officeDocument/2006/relationships/image" Target="file:///C:\Program%20Files\Inknoe%20ClassPoint\Images\short_answer_without%20result_default.png" TargetMode="External"/><Relationship Id="rId5" Type="http://schemas.openxmlformats.org/officeDocument/2006/relationships/slide" Target="slide11.xml"/><Relationship Id="rId10" Type="http://schemas.openxmlformats.org/officeDocument/2006/relationships/image" Target="../media/image37.png"/><Relationship Id="rId4" Type="http://schemas.openxmlformats.org/officeDocument/2006/relationships/slide" Target="slide7.xml"/><Relationship Id="rId9" Type="http://schemas.openxmlformats.org/officeDocument/2006/relationships/image" Target="../media/image70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slide" Target="slide2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slide" Target="slide11.xml"/><Relationship Id="rId5" Type="http://schemas.openxmlformats.org/officeDocument/2006/relationships/diagramQuickStyle" Target="../diagrams/quickStyle1.xml"/><Relationship Id="rId10" Type="http://schemas.openxmlformats.org/officeDocument/2006/relationships/slide" Target="slide7.xml"/><Relationship Id="rId4" Type="http://schemas.openxmlformats.org/officeDocument/2006/relationships/diagramLayout" Target="../diagrams/layout1.xml"/><Relationship Id="rId9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19.png"/><Relationship Id="rId3" Type="http://schemas.openxmlformats.org/officeDocument/2006/relationships/slide" Target="slide7.xml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17" Type="http://schemas.openxmlformats.org/officeDocument/2006/relationships/image" Target="../media/image25.png"/><Relationship Id="rId2" Type="http://schemas.openxmlformats.org/officeDocument/2006/relationships/slide" Target="slide3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4.xml"/><Relationship Id="rId11" Type="http://schemas.openxmlformats.org/officeDocument/2006/relationships/image" Target="../media/image18.png"/><Relationship Id="rId5" Type="http://schemas.openxmlformats.org/officeDocument/2006/relationships/slide" Target="slide23.xml"/><Relationship Id="rId15" Type="http://schemas.openxmlformats.org/officeDocument/2006/relationships/image" Target="../media/image21.png"/><Relationship Id="rId10" Type="http://schemas.openxmlformats.org/officeDocument/2006/relationships/image" Target="../media/image17.png"/><Relationship Id="rId4" Type="http://schemas.openxmlformats.org/officeDocument/2006/relationships/slide" Target="slide11.xml"/><Relationship Id="rId9" Type="http://schemas.openxmlformats.org/officeDocument/2006/relationships/image" Target="../media/image17.png"/><Relationship Id="rId1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slide" Target="slide7.xml"/><Relationship Id="rId7" Type="http://schemas.openxmlformats.org/officeDocument/2006/relationships/image" Target="../media/image2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4.xml"/><Relationship Id="rId5" Type="http://schemas.openxmlformats.org/officeDocument/2006/relationships/slide" Target="slide23.xml"/><Relationship Id="rId10" Type="http://schemas.openxmlformats.org/officeDocument/2006/relationships/image" Target="../media/image14.png"/><Relationship Id="rId4" Type="http://schemas.openxmlformats.org/officeDocument/2006/relationships/slide" Target="slide11.xml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slide" Target="slide7.xml"/><Relationship Id="rId7" Type="http://schemas.openxmlformats.org/officeDocument/2006/relationships/image" Target="../media/image2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4.xml"/><Relationship Id="rId5" Type="http://schemas.openxmlformats.org/officeDocument/2006/relationships/slide" Target="slide23.xml"/><Relationship Id="rId10" Type="http://schemas.openxmlformats.org/officeDocument/2006/relationships/image" Target="../media/image30.png"/><Relationship Id="rId4" Type="http://schemas.openxmlformats.org/officeDocument/2006/relationships/slide" Target="slide11.xml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slide" Target="slide7.xml"/><Relationship Id="rId7" Type="http://schemas.openxmlformats.org/officeDocument/2006/relationships/image" Target="../media/image2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4.xml"/><Relationship Id="rId5" Type="http://schemas.openxmlformats.org/officeDocument/2006/relationships/slide" Target="slide23.xml"/><Relationship Id="rId4" Type="http://schemas.openxmlformats.org/officeDocument/2006/relationships/slide" Target="slide11.xml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">
            <a:extLst>
              <a:ext uri="{FF2B5EF4-FFF2-40B4-BE49-F238E27FC236}">
                <a16:creationId xmlns:a16="http://schemas.microsoft.com/office/drawing/2014/main" id="{35FAD050-D2CD-4693-B95D-CE8F53C6F653}"/>
              </a:ext>
            </a:extLst>
          </p:cNvPr>
          <p:cNvGrpSpPr/>
          <p:nvPr/>
        </p:nvGrpSpPr>
        <p:grpSpPr>
          <a:xfrm>
            <a:off x="7386393" y="548348"/>
            <a:ext cx="3780420" cy="468417"/>
            <a:chOff x="0" y="386188"/>
            <a:chExt cx="5932295" cy="1200949"/>
          </a:xfrm>
        </p:grpSpPr>
        <p:sp>
          <p:nvSpPr>
            <p:cNvPr id="5" name="Rectangle">
              <a:extLst>
                <a:ext uri="{FF2B5EF4-FFF2-40B4-BE49-F238E27FC236}">
                  <a16:creationId xmlns:a16="http://schemas.microsoft.com/office/drawing/2014/main" id="{C17F8BC3-7A80-4B18-9291-B3CA36373234}"/>
                </a:ext>
              </a:extLst>
            </p:cNvPr>
            <p:cNvSpPr/>
            <p:nvPr/>
          </p:nvSpPr>
          <p:spPr>
            <a:xfrm>
              <a:off x="0" y="386188"/>
              <a:ext cx="5932295" cy="1200949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5100">
                  <a:latin typeface="Khalid Art bold"/>
                  <a:ea typeface="Khalid Art bold"/>
                  <a:cs typeface="Khalid Art bold"/>
                  <a:sym typeface="Khalid Art bold"/>
                </a:defRPr>
              </a:pPr>
              <a:endParaRPr sz="2550"/>
            </a:p>
          </p:txBody>
        </p:sp>
        <p:sp>
          <p:nvSpPr>
            <p:cNvPr id="6" name="قوانين الحصة">
              <a:extLst>
                <a:ext uri="{FF2B5EF4-FFF2-40B4-BE49-F238E27FC236}">
                  <a16:creationId xmlns:a16="http://schemas.microsoft.com/office/drawing/2014/main" id="{FA5F0AC6-A895-41CF-866A-F80890A20482}"/>
                </a:ext>
              </a:extLst>
            </p:cNvPr>
            <p:cNvSpPr txBox="1"/>
            <p:nvPr/>
          </p:nvSpPr>
          <p:spPr>
            <a:xfrm>
              <a:off x="27640" y="393628"/>
              <a:ext cx="5894194" cy="920608"/>
            </a:xfrm>
            <a:prstGeom prst="rect">
              <a:avLst/>
            </a:prstGeom>
            <a:ln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lIns="25400" tIns="25400" rIns="25400" bIns="25400" numCol="1" anchor="ctr">
              <a:spAutoFit/>
            </a:bodyPr>
            <a:lstStyle>
              <a:lvl1pPr algn="r" rtl="1">
                <a:defRPr sz="5100">
                  <a:latin typeface="Khalid Art bold"/>
                  <a:ea typeface="Khalid Art bold"/>
                  <a:cs typeface="Khalid Art bold"/>
                  <a:sym typeface="Khalid Art bold"/>
                </a:defRPr>
              </a:lvl1pPr>
            </a:lstStyle>
            <a:p>
              <a:pPr algn="ctr"/>
              <a:r>
                <a:rPr sz="2000" dirty="0"/>
                <a:t>        </a:t>
              </a:r>
              <a:r>
                <a:rPr sz="2000" b="1" dirty="0" err="1"/>
                <a:t>قوانين</a:t>
              </a:r>
              <a:r>
                <a:rPr lang="ar-SA" sz="2000" b="1" dirty="0"/>
                <a:t> الدرس الافتراضي المتزامن </a:t>
              </a:r>
              <a:endParaRPr sz="2000" b="1" dirty="0"/>
            </a:p>
          </p:txBody>
        </p:sp>
      </p:grpSp>
      <p:pic>
        <p:nvPicPr>
          <p:cNvPr id="7" name="1111D08E-786E-4B4C-AAA9-E6FF839FF2BE-L0-001.gif" descr="1111D08E-786E-4B4C-AAA9-E6FF839FF2BE-L0-001.gif">
            <a:extLst>
              <a:ext uri="{FF2B5EF4-FFF2-40B4-BE49-F238E27FC236}">
                <a16:creationId xmlns:a16="http://schemas.microsoft.com/office/drawing/2014/main" id="{1561AD99-A5A2-4A3B-B2BA-084EA575F788}"/>
              </a:ext>
            </a:extLst>
          </p:cNvPr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68132" y="1204664"/>
            <a:ext cx="1404156" cy="1584176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الحضور قبل الحصة الدراسية وعدم المغادرة إلا بعد انتهائها">
            <a:extLst>
              <a:ext uri="{FF2B5EF4-FFF2-40B4-BE49-F238E27FC236}">
                <a16:creationId xmlns:a16="http://schemas.microsoft.com/office/drawing/2014/main" id="{BE1F5F02-0281-4862-8E74-84E81DFB412B}"/>
              </a:ext>
            </a:extLst>
          </p:cNvPr>
          <p:cNvSpPr txBox="1"/>
          <p:nvPr/>
        </p:nvSpPr>
        <p:spPr>
          <a:xfrm>
            <a:off x="9690498" y="2866213"/>
            <a:ext cx="1476315" cy="350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defTabSz="2438337" rtl="1">
              <a:lnSpc>
                <a:spcPct val="80000"/>
              </a:lnSpc>
              <a:defRPr sz="3700" spc="-74"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algn="ctr"/>
            <a:r>
              <a:rPr sz="1200" b="1" dirty="0" err="1"/>
              <a:t>الحضور</a:t>
            </a:r>
            <a:r>
              <a:rPr sz="1200" b="1" dirty="0"/>
              <a:t> </a:t>
            </a:r>
            <a:r>
              <a:rPr lang="ar-SA" sz="1200" b="1" dirty="0"/>
              <a:t>في الوقت المحدد </a:t>
            </a:r>
            <a:r>
              <a:rPr sz="1200" b="1" dirty="0" err="1"/>
              <a:t>وعدم</a:t>
            </a:r>
            <a:r>
              <a:rPr sz="1200" b="1" dirty="0"/>
              <a:t> </a:t>
            </a:r>
            <a:r>
              <a:rPr sz="1200" b="1" dirty="0" err="1"/>
              <a:t>المغادرة</a:t>
            </a:r>
            <a:r>
              <a:rPr sz="1200" b="1" dirty="0"/>
              <a:t> </a:t>
            </a:r>
            <a:r>
              <a:rPr sz="1200" b="1" dirty="0" err="1"/>
              <a:t>إلا</a:t>
            </a:r>
            <a:r>
              <a:rPr sz="1200" b="1" dirty="0"/>
              <a:t> </a:t>
            </a:r>
            <a:r>
              <a:rPr sz="1200" b="1" dirty="0" err="1"/>
              <a:t>بعد</a:t>
            </a:r>
            <a:r>
              <a:rPr sz="1200" b="1" dirty="0"/>
              <a:t> </a:t>
            </a:r>
            <a:r>
              <a:rPr sz="1200" b="1" dirty="0" err="1"/>
              <a:t>انتهائها</a:t>
            </a:r>
            <a:endParaRPr sz="1200" b="1" dirty="0"/>
          </a:p>
        </p:txBody>
      </p:sp>
      <p:pic>
        <p:nvPicPr>
          <p:cNvPr id="9" name="2AFA4F14-09A9-489F-A4B9-1B428F5223BB-L0-001.jpeg" descr="2AFA4F14-09A9-489F-A4B9-1B428F5223BB-L0-001.jpeg">
            <a:extLst>
              <a:ext uri="{FF2B5EF4-FFF2-40B4-BE49-F238E27FC236}">
                <a16:creationId xmlns:a16="http://schemas.microsoft.com/office/drawing/2014/main" id="{6395F55C-20FA-4FF5-BEF1-7E94D039BE1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28990" t="21078" r="28988" b="21128"/>
          <a:stretch>
            <a:fillRect/>
          </a:stretch>
        </p:blipFill>
        <p:spPr>
          <a:xfrm>
            <a:off x="7710429" y="1412776"/>
            <a:ext cx="1276046" cy="11679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77" extrusionOk="0">
                <a:moveTo>
                  <a:pt x="10800" y="0"/>
                </a:moveTo>
                <a:cubicBezTo>
                  <a:pt x="893" y="0"/>
                  <a:pt x="663" y="9"/>
                  <a:pt x="336" y="366"/>
                </a:cubicBezTo>
                <a:cubicBezTo>
                  <a:pt x="11" y="721"/>
                  <a:pt x="0" y="976"/>
                  <a:pt x="0" y="8841"/>
                </a:cubicBezTo>
                <a:cubicBezTo>
                  <a:pt x="0" y="15548"/>
                  <a:pt x="40" y="17011"/>
                  <a:pt x="236" y="17305"/>
                </a:cubicBezTo>
                <a:cubicBezTo>
                  <a:pt x="447" y="17621"/>
                  <a:pt x="748" y="17671"/>
                  <a:pt x="2958" y="17753"/>
                </a:cubicBezTo>
                <a:lnTo>
                  <a:pt x="5441" y="17843"/>
                </a:lnTo>
                <a:lnTo>
                  <a:pt x="5487" y="19490"/>
                </a:lnTo>
                <a:cubicBezTo>
                  <a:pt x="5512" y="20396"/>
                  <a:pt x="5566" y="21242"/>
                  <a:pt x="5607" y="21368"/>
                </a:cubicBezTo>
                <a:cubicBezTo>
                  <a:pt x="5650" y="21496"/>
                  <a:pt x="5717" y="21568"/>
                  <a:pt x="5827" y="21576"/>
                </a:cubicBezTo>
                <a:cubicBezTo>
                  <a:pt x="6156" y="21600"/>
                  <a:pt x="6849" y="21043"/>
                  <a:pt x="8273" y="19673"/>
                </a:cubicBezTo>
                <a:lnTo>
                  <a:pt x="10269" y="17753"/>
                </a:lnTo>
                <a:lnTo>
                  <a:pt x="15599" y="17753"/>
                </a:lnTo>
                <a:cubicBezTo>
                  <a:pt x="20706" y="17753"/>
                  <a:pt x="20943" y="17737"/>
                  <a:pt x="21264" y="17386"/>
                </a:cubicBezTo>
                <a:cubicBezTo>
                  <a:pt x="21589" y="17031"/>
                  <a:pt x="21600" y="16776"/>
                  <a:pt x="21600" y="8875"/>
                </a:cubicBezTo>
                <a:cubicBezTo>
                  <a:pt x="21600" y="975"/>
                  <a:pt x="21589" y="721"/>
                  <a:pt x="21264" y="366"/>
                </a:cubicBezTo>
                <a:cubicBezTo>
                  <a:pt x="20937" y="9"/>
                  <a:pt x="20707" y="0"/>
                  <a:pt x="10800" y="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0" name="عدم الكتابة في دردشة الاجتماع إلا بإذن المعلم">
            <a:extLst>
              <a:ext uri="{FF2B5EF4-FFF2-40B4-BE49-F238E27FC236}">
                <a16:creationId xmlns:a16="http://schemas.microsoft.com/office/drawing/2014/main" id="{FDCB5D9F-BEB6-4FDB-9A0A-2AB393938C53}"/>
              </a:ext>
            </a:extLst>
          </p:cNvPr>
          <p:cNvSpPr txBox="1"/>
          <p:nvPr/>
        </p:nvSpPr>
        <p:spPr>
          <a:xfrm>
            <a:off x="7278381" y="2940080"/>
            <a:ext cx="1980371" cy="2027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>
            <a:spAutoFit/>
          </a:bodyPr>
          <a:lstStyle>
            <a:lvl1pPr defTabSz="2438337" rtl="1">
              <a:lnSpc>
                <a:spcPct val="80000"/>
              </a:lnSpc>
              <a:defRPr sz="3700" spc="-74"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algn="ctr"/>
            <a:r>
              <a:rPr sz="1200" b="1" dirty="0"/>
              <a:t>ع</a:t>
            </a:r>
            <a:r>
              <a:rPr lang="ar-SA" sz="1200" b="1" dirty="0"/>
              <a:t>د</a:t>
            </a:r>
            <a:r>
              <a:rPr sz="1200" b="1" dirty="0"/>
              <a:t>م </a:t>
            </a:r>
            <a:r>
              <a:rPr sz="1200" b="1" dirty="0" err="1"/>
              <a:t>الكتابة</a:t>
            </a:r>
            <a:r>
              <a:rPr sz="1200" b="1" dirty="0"/>
              <a:t> </a:t>
            </a:r>
            <a:r>
              <a:rPr sz="1200" b="1" dirty="0" err="1"/>
              <a:t>في</a:t>
            </a:r>
            <a:r>
              <a:rPr sz="1200" b="1" dirty="0"/>
              <a:t> </a:t>
            </a:r>
            <a:r>
              <a:rPr sz="1200" b="1" dirty="0" err="1"/>
              <a:t>دردشة</a:t>
            </a:r>
            <a:r>
              <a:rPr sz="1200" b="1" dirty="0"/>
              <a:t> ا </a:t>
            </a:r>
            <a:r>
              <a:rPr sz="1200" b="1" dirty="0" err="1"/>
              <a:t>إلا</a:t>
            </a:r>
            <a:r>
              <a:rPr sz="1200" b="1" dirty="0"/>
              <a:t> </a:t>
            </a:r>
            <a:r>
              <a:rPr sz="1200" b="1" dirty="0" err="1"/>
              <a:t>بإذن</a:t>
            </a:r>
            <a:r>
              <a:rPr sz="1200" b="1" dirty="0"/>
              <a:t> </a:t>
            </a:r>
            <a:r>
              <a:rPr sz="1200" b="1" dirty="0" err="1"/>
              <a:t>المعلم</a:t>
            </a:r>
            <a:r>
              <a:rPr lang="ar-SA" sz="1200" b="1" dirty="0"/>
              <a:t> /ة</a:t>
            </a:r>
            <a:endParaRPr sz="1200" b="1" dirty="0"/>
          </a:p>
        </p:txBody>
      </p:sp>
      <p:pic>
        <p:nvPicPr>
          <p:cNvPr id="11" name="D4E78EB5-F084-4E2C-ADE6-DA7084248749-L0-001.png" descr="D4E78EB5-F084-4E2C-ADE6-DA7084248749-L0-001.png">
            <a:extLst>
              <a:ext uri="{FF2B5EF4-FFF2-40B4-BE49-F238E27FC236}">
                <a16:creationId xmlns:a16="http://schemas.microsoft.com/office/drawing/2014/main" id="{262C53B7-5695-4A53-A542-B8EE4D112D0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54145" y="1371226"/>
            <a:ext cx="1035925" cy="1229682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رفع اليد عند المشاركة وانتظار الموافقة">
            <a:extLst>
              <a:ext uri="{FF2B5EF4-FFF2-40B4-BE49-F238E27FC236}">
                <a16:creationId xmlns:a16="http://schemas.microsoft.com/office/drawing/2014/main" id="{427A15C6-5A24-4D6B-8F91-1570B8819B1D}"/>
              </a:ext>
            </a:extLst>
          </p:cNvPr>
          <p:cNvSpPr txBox="1"/>
          <p:nvPr/>
        </p:nvSpPr>
        <p:spPr>
          <a:xfrm>
            <a:off x="4578081" y="2976084"/>
            <a:ext cx="1980371" cy="2027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>
            <a:spAutoFit/>
          </a:bodyPr>
          <a:lstStyle>
            <a:lvl1pPr defTabSz="2438337" rtl="1">
              <a:lnSpc>
                <a:spcPct val="80000"/>
              </a:lnSpc>
              <a:defRPr sz="3700" spc="-74"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algn="ctr"/>
            <a:r>
              <a:rPr sz="1200" b="1" dirty="0" err="1"/>
              <a:t>رفع</a:t>
            </a:r>
            <a:r>
              <a:rPr sz="1200" b="1" dirty="0"/>
              <a:t> </a:t>
            </a:r>
            <a:r>
              <a:rPr sz="1200" b="1" dirty="0" err="1"/>
              <a:t>اليد</a:t>
            </a:r>
            <a:r>
              <a:rPr sz="1200" b="1" dirty="0"/>
              <a:t> </a:t>
            </a:r>
            <a:r>
              <a:rPr sz="1200" b="1" dirty="0" err="1"/>
              <a:t>عند</a:t>
            </a:r>
            <a:r>
              <a:rPr sz="1200" b="1" dirty="0"/>
              <a:t> </a:t>
            </a:r>
            <a:r>
              <a:rPr sz="1200" b="1" dirty="0" err="1"/>
              <a:t>المشاركة</a:t>
            </a:r>
            <a:r>
              <a:rPr sz="1200" b="1" dirty="0"/>
              <a:t> </a:t>
            </a:r>
            <a:r>
              <a:rPr sz="1200" b="1" dirty="0" err="1"/>
              <a:t>وانتظار</a:t>
            </a:r>
            <a:r>
              <a:rPr sz="1200" b="1" dirty="0"/>
              <a:t> </a:t>
            </a:r>
            <a:r>
              <a:rPr sz="1200" b="1" dirty="0" err="1"/>
              <a:t>الموافقة</a:t>
            </a:r>
            <a:endParaRPr sz="1200" b="1" dirty="0"/>
          </a:p>
        </p:txBody>
      </p:sp>
      <p:pic>
        <p:nvPicPr>
          <p:cNvPr id="13" name="6BC120DD-B291-4A07-9762-4C6F82592F6A-L0-001.gif" descr="6BC120DD-B291-4A07-9762-4C6F82592F6A-L0-001.gif">
            <a:extLst>
              <a:ext uri="{FF2B5EF4-FFF2-40B4-BE49-F238E27FC236}">
                <a16:creationId xmlns:a16="http://schemas.microsoft.com/office/drawing/2014/main" id="{63619EB3-4CBF-4C52-AAAF-24E43006271D}"/>
              </a:ext>
            </a:extLst>
          </p:cNvPr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85893" y="1325171"/>
            <a:ext cx="1098376" cy="1239734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اغلاق المايك وعدم فتحه إلا بإذن المعلم">
            <a:extLst>
              <a:ext uri="{FF2B5EF4-FFF2-40B4-BE49-F238E27FC236}">
                <a16:creationId xmlns:a16="http://schemas.microsoft.com/office/drawing/2014/main" id="{6CBD9003-9FBD-46CD-AADF-179615ACB008}"/>
              </a:ext>
            </a:extLst>
          </p:cNvPr>
          <p:cNvSpPr txBox="1"/>
          <p:nvPr/>
        </p:nvSpPr>
        <p:spPr>
          <a:xfrm>
            <a:off x="2345833" y="2976084"/>
            <a:ext cx="1980371" cy="2027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>
            <a:spAutoFit/>
          </a:bodyPr>
          <a:lstStyle>
            <a:lvl1pPr defTabSz="2438337" rtl="1">
              <a:lnSpc>
                <a:spcPct val="80000"/>
              </a:lnSpc>
              <a:defRPr sz="3700" spc="-74"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algn="ctr"/>
            <a:r>
              <a:rPr sz="1200" b="1" dirty="0" err="1"/>
              <a:t>اغلاق</a:t>
            </a:r>
            <a:r>
              <a:rPr sz="1200" b="1" dirty="0"/>
              <a:t> </a:t>
            </a:r>
            <a:r>
              <a:rPr sz="1200" b="1" dirty="0" err="1"/>
              <a:t>المايك</a:t>
            </a:r>
            <a:r>
              <a:rPr sz="1200" b="1" dirty="0"/>
              <a:t> </a:t>
            </a:r>
            <a:r>
              <a:rPr sz="1200" b="1" dirty="0" err="1"/>
              <a:t>وعدم</a:t>
            </a:r>
            <a:r>
              <a:rPr sz="1200" b="1" dirty="0"/>
              <a:t> </a:t>
            </a:r>
            <a:r>
              <a:rPr sz="1200" b="1" dirty="0" err="1"/>
              <a:t>فتحه</a:t>
            </a:r>
            <a:r>
              <a:rPr sz="1200" b="1" dirty="0"/>
              <a:t> </a:t>
            </a:r>
            <a:r>
              <a:rPr sz="1200" b="1" dirty="0" err="1"/>
              <a:t>إلا</a:t>
            </a:r>
            <a:r>
              <a:rPr sz="1200" b="1" dirty="0"/>
              <a:t> </a:t>
            </a:r>
            <a:r>
              <a:rPr sz="1200" b="1" dirty="0" err="1"/>
              <a:t>بإذن</a:t>
            </a:r>
            <a:r>
              <a:rPr sz="1200" b="1" dirty="0"/>
              <a:t> </a:t>
            </a:r>
            <a:r>
              <a:rPr sz="1200" b="1" dirty="0" err="1"/>
              <a:t>المعلم</a:t>
            </a:r>
            <a:endParaRPr sz="1200" b="1" dirty="0"/>
          </a:p>
        </p:txBody>
      </p:sp>
      <p:pic>
        <p:nvPicPr>
          <p:cNvPr id="15" name="DFE3E5BB-F1A1-4608-8890-AC8C0FC73C08-L0-001.jpeg" descr="DFE3E5BB-F1A1-4608-8890-AC8C0FC73C08-L0-001.jpeg">
            <a:extLst>
              <a:ext uri="{FF2B5EF4-FFF2-40B4-BE49-F238E27FC236}">
                <a16:creationId xmlns:a16="http://schemas.microsoft.com/office/drawing/2014/main" id="{85EA96BA-03FA-4B9D-8455-7F69E7D48019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3605" y="1304764"/>
            <a:ext cx="1332148" cy="1332148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احترام الزملاء المتعلمين">
            <a:extLst>
              <a:ext uri="{FF2B5EF4-FFF2-40B4-BE49-F238E27FC236}">
                <a16:creationId xmlns:a16="http://schemas.microsoft.com/office/drawing/2014/main" id="{B35A04A1-7725-40EA-A22F-10F879D82F71}"/>
              </a:ext>
            </a:extLst>
          </p:cNvPr>
          <p:cNvSpPr txBox="1"/>
          <p:nvPr/>
        </p:nvSpPr>
        <p:spPr>
          <a:xfrm>
            <a:off x="-66435" y="3012088"/>
            <a:ext cx="1980371" cy="2027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>
            <a:spAutoFit/>
          </a:bodyPr>
          <a:lstStyle>
            <a:lvl1pPr defTabSz="2438337" rtl="1">
              <a:lnSpc>
                <a:spcPct val="80000"/>
              </a:lnSpc>
              <a:defRPr sz="3700" spc="-74"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algn="ctr"/>
            <a:r>
              <a:rPr lang="ar-SA" sz="1200" b="1" dirty="0"/>
              <a:t>الاحترام والتقدير  </a:t>
            </a:r>
            <a:endParaRPr sz="1200" b="1" dirty="0"/>
          </a:p>
        </p:txBody>
      </p:sp>
      <p:pic>
        <p:nvPicPr>
          <p:cNvPr id="17" name="361C5BE5-4B79-43ED-88B4-94E81122C9E6-L0-001.jpeg" descr="361C5BE5-4B79-43ED-88B4-94E81122C9E6-L0-001.jpeg">
            <a:extLst>
              <a:ext uri="{FF2B5EF4-FFF2-40B4-BE49-F238E27FC236}">
                <a16:creationId xmlns:a16="http://schemas.microsoft.com/office/drawing/2014/main" id="{C7974A9F-D486-4034-831A-73C1811B2E84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rcRect l="23126" t="9335" r="23434" b="17775"/>
          <a:stretch>
            <a:fillRect/>
          </a:stretch>
        </p:blipFill>
        <p:spPr>
          <a:xfrm>
            <a:off x="6450289" y="3537012"/>
            <a:ext cx="884788" cy="12961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5" h="21600" extrusionOk="0">
                <a:moveTo>
                  <a:pt x="128" y="0"/>
                </a:moveTo>
                <a:lnTo>
                  <a:pt x="115" y="378"/>
                </a:lnTo>
                <a:cubicBezTo>
                  <a:pt x="108" y="586"/>
                  <a:pt x="112" y="927"/>
                  <a:pt x="121" y="1137"/>
                </a:cubicBezTo>
                <a:cubicBezTo>
                  <a:pt x="131" y="1358"/>
                  <a:pt x="103" y="1548"/>
                  <a:pt x="54" y="1589"/>
                </a:cubicBezTo>
                <a:cubicBezTo>
                  <a:pt x="-8" y="1639"/>
                  <a:pt x="-10" y="1669"/>
                  <a:pt x="50" y="1695"/>
                </a:cubicBezTo>
                <a:cubicBezTo>
                  <a:pt x="111" y="1720"/>
                  <a:pt x="111" y="1748"/>
                  <a:pt x="50" y="1798"/>
                </a:cubicBezTo>
                <a:cubicBezTo>
                  <a:pt x="-8" y="1846"/>
                  <a:pt x="-8" y="1879"/>
                  <a:pt x="47" y="1902"/>
                </a:cubicBezTo>
                <a:cubicBezTo>
                  <a:pt x="151" y="1946"/>
                  <a:pt x="151" y="2382"/>
                  <a:pt x="47" y="2426"/>
                </a:cubicBezTo>
                <a:cubicBezTo>
                  <a:pt x="-8" y="2449"/>
                  <a:pt x="-8" y="2482"/>
                  <a:pt x="50" y="2529"/>
                </a:cubicBezTo>
                <a:cubicBezTo>
                  <a:pt x="111" y="2579"/>
                  <a:pt x="111" y="2607"/>
                  <a:pt x="50" y="2633"/>
                </a:cubicBezTo>
                <a:cubicBezTo>
                  <a:pt x="-10" y="2659"/>
                  <a:pt x="-9" y="2690"/>
                  <a:pt x="54" y="2742"/>
                </a:cubicBezTo>
                <a:cubicBezTo>
                  <a:pt x="151" y="2821"/>
                  <a:pt x="133" y="3380"/>
                  <a:pt x="30" y="3477"/>
                </a:cubicBezTo>
                <a:cubicBezTo>
                  <a:pt x="-6" y="3512"/>
                  <a:pt x="1" y="3552"/>
                  <a:pt x="47" y="3572"/>
                </a:cubicBezTo>
                <a:cubicBezTo>
                  <a:pt x="153" y="3616"/>
                  <a:pt x="150" y="4103"/>
                  <a:pt x="44" y="4148"/>
                </a:cubicBezTo>
                <a:cubicBezTo>
                  <a:pt x="-15" y="4173"/>
                  <a:pt x="-14" y="4201"/>
                  <a:pt x="44" y="4240"/>
                </a:cubicBezTo>
                <a:cubicBezTo>
                  <a:pt x="99" y="4278"/>
                  <a:pt x="97" y="4316"/>
                  <a:pt x="44" y="4360"/>
                </a:cubicBezTo>
                <a:cubicBezTo>
                  <a:pt x="-10" y="4404"/>
                  <a:pt x="-8" y="4434"/>
                  <a:pt x="47" y="4457"/>
                </a:cubicBezTo>
                <a:cubicBezTo>
                  <a:pt x="117" y="4486"/>
                  <a:pt x="135" y="4682"/>
                  <a:pt x="111" y="4828"/>
                </a:cubicBezTo>
                <a:cubicBezTo>
                  <a:pt x="164" y="4866"/>
                  <a:pt x="249" y="4902"/>
                  <a:pt x="320" y="4911"/>
                </a:cubicBezTo>
                <a:cubicBezTo>
                  <a:pt x="441" y="4927"/>
                  <a:pt x="469" y="4973"/>
                  <a:pt x="466" y="5139"/>
                </a:cubicBezTo>
                <a:cubicBezTo>
                  <a:pt x="462" y="5313"/>
                  <a:pt x="432" y="5349"/>
                  <a:pt x="293" y="5363"/>
                </a:cubicBezTo>
                <a:cubicBezTo>
                  <a:pt x="159" y="5377"/>
                  <a:pt x="128" y="5415"/>
                  <a:pt x="128" y="5559"/>
                </a:cubicBezTo>
                <a:cubicBezTo>
                  <a:pt x="128" y="5733"/>
                  <a:pt x="137" y="5739"/>
                  <a:pt x="428" y="5739"/>
                </a:cubicBezTo>
                <a:cubicBezTo>
                  <a:pt x="781" y="5739"/>
                  <a:pt x="901" y="5822"/>
                  <a:pt x="648" y="5891"/>
                </a:cubicBezTo>
                <a:cubicBezTo>
                  <a:pt x="551" y="5918"/>
                  <a:pt x="497" y="5942"/>
                  <a:pt x="530" y="5944"/>
                </a:cubicBezTo>
                <a:cubicBezTo>
                  <a:pt x="633" y="5950"/>
                  <a:pt x="343" y="6207"/>
                  <a:pt x="233" y="6207"/>
                </a:cubicBezTo>
                <a:cubicBezTo>
                  <a:pt x="161" y="6207"/>
                  <a:pt x="128" y="6272"/>
                  <a:pt x="128" y="6408"/>
                </a:cubicBezTo>
                <a:cubicBezTo>
                  <a:pt x="128" y="6614"/>
                  <a:pt x="258" y="6700"/>
                  <a:pt x="624" y="6740"/>
                </a:cubicBezTo>
                <a:cubicBezTo>
                  <a:pt x="708" y="6749"/>
                  <a:pt x="776" y="6792"/>
                  <a:pt x="776" y="6834"/>
                </a:cubicBezTo>
                <a:cubicBezTo>
                  <a:pt x="776" y="6876"/>
                  <a:pt x="708" y="6917"/>
                  <a:pt x="624" y="6926"/>
                </a:cubicBezTo>
                <a:cubicBezTo>
                  <a:pt x="266" y="6965"/>
                  <a:pt x="128" y="7054"/>
                  <a:pt x="128" y="7247"/>
                </a:cubicBezTo>
                <a:cubicBezTo>
                  <a:pt x="128" y="7437"/>
                  <a:pt x="174" y="7466"/>
                  <a:pt x="685" y="7584"/>
                </a:cubicBezTo>
                <a:cubicBezTo>
                  <a:pt x="847" y="7621"/>
                  <a:pt x="788" y="7719"/>
                  <a:pt x="601" y="7724"/>
                </a:cubicBezTo>
                <a:cubicBezTo>
                  <a:pt x="509" y="7727"/>
                  <a:pt x="523" y="7741"/>
                  <a:pt x="648" y="7775"/>
                </a:cubicBezTo>
                <a:cubicBezTo>
                  <a:pt x="912" y="7847"/>
                  <a:pt x="767" y="7942"/>
                  <a:pt x="425" y="7920"/>
                </a:cubicBezTo>
                <a:lnTo>
                  <a:pt x="128" y="7899"/>
                </a:lnTo>
                <a:lnTo>
                  <a:pt x="128" y="8098"/>
                </a:lnTo>
                <a:cubicBezTo>
                  <a:pt x="128" y="8236"/>
                  <a:pt x="161" y="8294"/>
                  <a:pt x="239" y="8294"/>
                </a:cubicBezTo>
                <a:cubicBezTo>
                  <a:pt x="373" y="8294"/>
                  <a:pt x="471" y="8428"/>
                  <a:pt x="469" y="8607"/>
                </a:cubicBezTo>
                <a:cubicBezTo>
                  <a:pt x="468" y="8702"/>
                  <a:pt x="421" y="8743"/>
                  <a:pt x="297" y="8755"/>
                </a:cubicBezTo>
                <a:cubicBezTo>
                  <a:pt x="159" y="8768"/>
                  <a:pt x="128" y="8804"/>
                  <a:pt x="128" y="8946"/>
                </a:cubicBezTo>
                <a:cubicBezTo>
                  <a:pt x="128" y="9088"/>
                  <a:pt x="161" y="9126"/>
                  <a:pt x="300" y="9140"/>
                </a:cubicBezTo>
                <a:cubicBezTo>
                  <a:pt x="411" y="9151"/>
                  <a:pt x="462" y="9185"/>
                  <a:pt x="449" y="9241"/>
                </a:cubicBezTo>
                <a:cubicBezTo>
                  <a:pt x="437" y="9289"/>
                  <a:pt x="467" y="9344"/>
                  <a:pt x="513" y="9364"/>
                </a:cubicBezTo>
                <a:cubicBezTo>
                  <a:pt x="615" y="9407"/>
                  <a:pt x="383" y="9599"/>
                  <a:pt x="229" y="9599"/>
                </a:cubicBezTo>
                <a:cubicBezTo>
                  <a:pt x="153" y="9599"/>
                  <a:pt x="121" y="9694"/>
                  <a:pt x="125" y="9797"/>
                </a:cubicBezTo>
                <a:cubicBezTo>
                  <a:pt x="125" y="9799"/>
                  <a:pt x="121" y="9800"/>
                  <a:pt x="121" y="9802"/>
                </a:cubicBezTo>
                <a:cubicBezTo>
                  <a:pt x="126" y="9906"/>
                  <a:pt x="171" y="10016"/>
                  <a:pt x="250" y="10037"/>
                </a:cubicBezTo>
                <a:cubicBezTo>
                  <a:pt x="325" y="10056"/>
                  <a:pt x="353" y="10103"/>
                  <a:pt x="324" y="10154"/>
                </a:cubicBezTo>
                <a:cubicBezTo>
                  <a:pt x="298" y="10201"/>
                  <a:pt x="318" y="10270"/>
                  <a:pt x="368" y="10311"/>
                </a:cubicBezTo>
                <a:cubicBezTo>
                  <a:pt x="440" y="10371"/>
                  <a:pt x="426" y="10391"/>
                  <a:pt x="293" y="10415"/>
                </a:cubicBezTo>
                <a:cubicBezTo>
                  <a:pt x="162" y="10438"/>
                  <a:pt x="128" y="10485"/>
                  <a:pt x="128" y="10636"/>
                </a:cubicBezTo>
                <a:cubicBezTo>
                  <a:pt x="128" y="10830"/>
                  <a:pt x="173" y="10858"/>
                  <a:pt x="685" y="10975"/>
                </a:cubicBezTo>
                <a:cubicBezTo>
                  <a:pt x="876" y="11019"/>
                  <a:pt x="772" y="11111"/>
                  <a:pt x="523" y="11118"/>
                </a:cubicBezTo>
                <a:cubicBezTo>
                  <a:pt x="319" y="11124"/>
                  <a:pt x="320" y="11124"/>
                  <a:pt x="547" y="11157"/>
                </a:cubicBezTo>
                <a:cubicBezTo>
                  <a:pt x="866" y="11204"/>
                  <a:pt x="803" y="11290"/>
                  <a:pt x="435" y="11310"/>
                </a:cubicBezTo>
                <a:cubicBezTo>
                  <a:pt x="143" y="11325"/>
                  <a:pt x="128" y="11334"/>
                  <a:pt x="128" y="11499"/>
                </a:cubicBezTo>
                <a:cubicBezTo>
                  <a:pt x="128" y="11628"/>
                  <a:pt x="166" y="11681"/>
                  <a:pt x="280" y="11702"/>
                </a:cubicBezTo>
                <a:cubicBezTo>
                  <a:pt x="382" y="11720"/>
                  <a:pt x="429" y="11767"/>
                  <a:pt x="422" y="11849"/>
                </a:cubicBezTo>
                <a:cubicBezTo>
                  <a:pt x="416" y="11916"/>
                  <a:pt x="422" y="12007"/>
                  <a:pt x="439" y="12050"/>
                </a:cubicBezTo>
                <a:cubicBezTo>
                  <a:pt x="457" y="12098"/>
                  <a:pt x="407" y="12133"/>
                  <a:pt x="300" y="12144"/>
                </a:cubicBezTo>
                <a:cubicBezTo>
                  <a:pt x="161" y="12159"/>
                  <a:pt x="128" y="12196"/>
                  <a:pt x="128" y="12338"/>
                </a:cubicBezTo>
                <a:cubicBezTo>
                  <a:pt x="128" y="12480"/>
                  <a:pt x="161" y="12516"/>
                  <a:pt x="300" y="12529"/>
                </a:cubicBezTo>
                <a:cubicBezTo>
                  <a:pt x="395" y="12538"/>
                  <a:pt x="469" y="12574"/>
                  <a:pt x="469" y="12608"/>
                </a:cubicBezTo>
                <a:cubicBezTo>
                  <a:pt x="469" y="12641"/>
                  <a:pt x="494" y="12684"/>
                  <a:pt x="523" y="12705"/>
                </a:cubicBezTo>
                <a:cubicBezTo>
                  <a:pt x="598" y="12756"/>
                  <a:pt x="360" y="12990"/>
                  <a:pt x="233" y="12990"/>
                </a:cubicBezTo>
                <a:cubicBezTo>
                  <a:pt x="161" y="12990"/>
                  <a:pt x="128" y="13053"/>
                  <a:pt x="128" y="13189"/>
                </a:cubicBezTo>
                <a:cubicBezTo>
                  <a:pt x="128" y="13388"/>
                  <a:pt x="127" y="13389"/>
                  <a:pt x="428" y="13385"/>
                </a:cubicBezTo>
                <a:cubicBezTo>
                  <a:pt x="785" y="13379"/>
                  <a:pt x="868" y="13473"/>
                  <a:pt x="543" y="13514"/>
                </a:cubicBezTo>
                <a:cubicBezTo>
                  <a:pt x="365" y="13536"/>
                  <a:pt x="323" y="13566"/>
                  <a:pt x="337" y="13659"/>
                </a:cubicBezTo>
                <a:cubicBezTo>
                  <a:pt x="348" y="13724"/>
                  <a:pt x="303" y="13788"/>
                  <a:pt x="239" y="13804"/>
                </a:cubicBezTo>
                <a:cubicBezTo>
                  <a:pt x="87" y="13844"/>
                  <a:pt x="81" y="14242"/>
                  <a:pt x="233" y="14242"/>
                </a:cubicBezTo>
                <a:cubicBezTo>
                  <a:pt x="343" y="14242"/>
                  <a:pt x="633" y="14499"/>
                  <a:pt x="530" y="14505"/>
                </a:cubicBezTo>
                <a:cubicBezTo>
                  <a:pt x="497" y="14507"/>
                  <a:pt x="551" y="14532"/>
                  <a:pt x="648" y="14558"/>
                </a:cubicBezTo>
                <a:cubicBezTo>
                  <a:pt x="901" y="14628"/>
                  <a:pt x="781" y="14711"/>
                  <a:pt x="428" y="14711"/>
                </a:cubicBezTo>
                <a:cubicBezTo>
                  <a:pt x="137" y="14711"/>
                  <a:pt x="128" y="14717"/>
                  <a:pt x="128" y="14890"/>
                </a:cubicBezTo>
                <a:cubicBezTo>
                  <a:pt x="128" y="15036"/>
                  <a:pt x="160" y="15072"/>
                  <a:pt x="300" y="15086"/>
                </a:cubicBezTo>
                <a:cubicBezTo>
                  <a:pt x="407" y="15097"/>
                  <a:pt x="460" y="15135"/>
                  <a:pt x="442" y="15183"/>
                </a:cubicBezTo>
                <a:cubicBezTo>
                  <a:pt x="426" y="15226"/>
                  <a:pt x="415" y="15284"/>
                  <a:pt x="415" y="15312"/>
                </a:cubicBezTo>
                <a:cubicBezTo>
                  <a:pt x="415" y="15341"/>
                  <a:pt x="426" y="15399"/>
                  <a:pt x="442" y="15441"/>
                </a:cubicBezTo>
                <a:cubicBezTo>
                  <a:pt x="460" y="15489"/>
                  <a:pt x="407" y="15525"/>
                  <a:pt x="300" y="15536"/>
                </a:cubicBezTo>
                <a:cubicBezTo>
                  <a:pt x="160" y="15551"/>
                  <a:pt x="128" y="15586"/>
                  <a:pt x="128" y="15732"/>
                </a:cubicBezTo>
                <a:cubicBezTo>
                  <a:pt x="128" y="15906"/>
                  <a:pt x="137" y="15912"/>
                  <a:pt x="428" y="15912"/>
                </a:cubicBezTo>
                <a:cubicBezTo>
                  <a:pt x="781" y="15912"/>
                  <a:pt x="901" y="15997"/>
                  <a:pt x="648" y="16066"/>
                </a:cubicBezTo>
                <a:cubicBezTo>
                  <a:pt x="551" y="16093"/>
                  <a:pt x="497" y="16115"/>
                  <a:pt x="530" y="16117"/>
                </a:cubicBezTo>
                <a:cubicBezTo>
                  <a:pt x="676" y="16125"/>
                  <a:pt x="323" y="16380"/>
                  <a:pt x="165" y="16380"/>
                </a:cubicBezTo>
                <a:cubicBezTo>
                  <a:pt x="1" y="16380"/>
                  <a:pt x="-4" y="16392"/>
                  <a:pt x="67" y="16585"/>
                </a:cubicBezTo>
                <a:cubicBezTo>
                  <a:pt x="118" y="16722"/>
                  <a:pt x="195" y="16799"/>
                  <a:pt x="300" y="16818"/>
                </a:cubicBezTo>
                <a:cubicBezTo>
                  <a:pt x="427" y="16841"/>
                  <a:pt x="440" y="16860"/>
                  <a:pt x="368" y="16919"/>
                </a:cubicBezTo>
                <a:cubicBezTo>
                  <a:pt x="318" y="16960"/>
                  <a:pt x="298" y="17032"/>
                  <a:pt x="324" y="17078"/>
                </a:cubicBezTo>
                <a:cubicBezTo>
                  <a:pt x="353" y="17130"/>
                  <a:pt x="325" y="17174"/>
                  <a:pt x="250" y="17194"/>
                </a:cubicBezTo>
                <a:cubicBezTo>
                  <a:pt x="168" y="17215"/>
                  <a:pt x="128" y="17291"/>
                  <a:pt x="128" y="17417"/>
                </a:cubicBezTo>
                <a:cubicBezTo>
                  <a:pt x="129" y="17573"/>
                  <a:pt x="166" y="17620"/>
                  <a:pt x="334" y="17673"/>
                </a:cubicBezTo>
                <a:cubicBezTo>
                  <a:pt x="447" y="17709"/>
                  <a:pt x="582" y="17738"/>
                  <a:pt x="634" y="17738"/>
                </a:cubicBezTo>
                <a:cubicBezTo>
                  <a:pt x="823" y="17738"/>
                  <a:pt x="819" y="17843"/>
                  <a:pt x="628" y="17892"/>
                </a:cubicBezTo>
                <a:cubicBezTo>
                  <a:pt x="520" y="17920"/>
                  <a:pt x="441" y="17972"/>
                  <a:pt x="452" y="18008"/>
                </a:cubicBezTo>
                <a:cubicBezTo>
                  <a:pt x="463" y="18044"/>
                  <a:pt x="395" y="18081"/>
                  <a:pt x="300" y="18091"/>
                </a:cubicBezTo>
                <a:cubicBezTo>
                  <a:pt x="161" y="18105"/>
                  <a:pt x="128" y="18143"/>
                  <a:pt x="128" y="18284"/>
                </a:cubicBezTo>
                <a:cubicBezTo>
                  <a:pt x="128" y="18426"/>
                  <a:pt x="161" y="18462"/>
                  <a:pt x="300" y="18476"/>
                </a:cubicBezTo>
                <a:cubicBezTo>
                  <a:pt x="446" y="18490"/>
                  <a:pt x="469" y="18525"/>
                  <a:pt x="469" y="18702"/>
                </a:cubicBezTo>
                <a:cubicBezTo>
                  <a:pt x="469" y="18878"/>
                  <a:pt x="446" y="18914"/>
                  <a:pt x="300" y="18928"/>
                </a:cubicBezTo>
                <a:cubicBezTo>
                  <a:pt x="161" y="18941"/>
                  <a:pt x="128" y="18977"/>
                  <a:pt x="128" y="19119"/>
                </a:cubicBezTo>
                <a:cubicBezTo>
                  <a:pt x="128" y="19261"/>
                  <a:pt x="161" y="19297"/>
                  <a:pt x="300" y="19310"/>
                </a:cubicBezTo>
                <a:cubicBezTo>
                  <a:pt x="415" y="19322"/>
                  <a:pt x="464" y="19360"/>
                  <a:pt x="449" y="19421"/>
                </a:cubicBezTo>
                <a:cubicBezTo>
                  <a:pt x="434" y="19483"/>
                  <a:pt x="475" y="19511"/>
                  <a:pt x="577" y="19511"/>
                </a:cubicBezTo>
                <a:cubicBezTo>
                  <a:pt x="781" y="19511"/>
                  <a:pt x="858" y="19607"/>
                  <a:pt x="685" y="19647"/>
                </a:cubicBezTo>
                <a:cubicBezTo>
                  <a:pt x="130" y="19774"/>
                  <a:pt x="128" y="19780"/>
                  <a:pt x="128" y="20099"/>
                </a:cubicBezTo>
                <a:lnTo>
                  <a:pt x="128" y="20309"/>
                </a:lnTo>
                <a:lnTo>
                  <a:pt x="128" y="20399"/>
                </a:lnTo>
                <a:lnTo>
                  <a:pt x="1448" y="20399"/>
                </a:lnTo>
                <a:cubicBezTo>
                  <a:pt x="2311" y="20399"/>
                  <a:pt x="2797" y="20379"/>
                  <a:pt x="2852" y="20341"/>
                </a:cubicBezTo>
                <a:cubicBezTo>
                  <a:pt x="2891" y="20315"/>
                  <a:pt x="2961" y="20363"/>
                  <a:pt x="3031" y="20443"/>
                </a:cubicBezTo>
                <a:lnTo>
                  <a:pt x="3058" y="20443"/>
                </a:lnTo>
                <a:lnTo>
                  <a:pt x="3193" y="20615"/>
                </a:lnTo>
                <a:cubicBezTo>
                  <a:pt x="3230" y="20663"/>
                  <a:pt x="3262" y="20719"/>
                  <a:pt x="3287" y="20772"/>
                </a:cubicBezTo>
                <a:cubicBezTo>
                  <a:pt x="3288" y="20772"/>
                  <a:pt x="3287" y="20774"/>
                  <a:pt x="3287" y="20775"/>
                </a:cubicBezTo>
                <a:cubicBezTo>
                  <a:pt x="3319" y="20809"/>
                  <a:pt x="3348" y="20861"/>
                  <a:pt x="3368" y="20934"/>
                </a:cubicBezTo>
                <a:cubicBezTo>
                  <a:pt x="3395" y="21027"/>
                  <a:pt x="3455" y="21215"/>
                  <a:pt x="3500" y="21353"/>
                </a:cubicBezTo>
                <a:lnTo>
                  <a:pt x="3567" y="21563"/>
                </a:lnTo>
                <a:cubicBezTo>
                  <a:pt x="3572" y="21571"/>
                  <a:pt x="3581" y="21595"/>
                  <a:pt x="3584" y="21600"/>
                </a:cubicBezTo>
                <a:lnTo>
                  <a:pt x="3692" y="21457"/>
                </a:lnTo>
                <a:cubicBezTo>
                  <a:pt x="3754" y="21376"/>
                  <a:pt x="3889" y="21199"/>
                  <a:pt x="3993" y="21060"/>
                </a:cubicBezTo>
                <a:cubicBezTo>
                  <a:pt x="4020" y="21024"/>
                  <a:pt x="4038" y="21010"/>
                  <a:pt x="4060" y="20984"/>
                </a:cubicBezTo>
                <a:cubicBezTo>
                  <a:pt x="4154" y="20819"/>
                  <a:pt x="4235" y="20663"/>
                  <a:pt x="4256" y="20588"/>
                </a:cubicBezTo>
                <a:cubicBezTo>
                  <a:pt x="4343" y="20275"/>
                  <a:pt x="4464" y="20162"/>
                  <a:pt x="4529" y="20334"/>
                </a:cubicBezTo>
                <a:lnTo>
                  <a:pt x="4529" y="20341"/>
                </a:lnTo>
                <a:cubicBezTo>
                  <a:pt x="4731" y="20383"/>
                  <a:pt x="6914" y="20399"/>
                  <a:pt x="13045" y="20399"/>
                </a:cubicBezTo>
                <a:lnTo>
                  <a:pt x="21507" y="20399"/>
                </a:lnTo>
                <a:lnTo>
                  <a:pt x="21524" y="20281"/>
                </a:lnTo>
                <a:cubicBezTo>
                  <a:pt x="21534" y="20217"/>
                  <a:pt x="21540" y="15626"/>
                  <a:pt x="21541" y="10081"/>
                </a:cubicBezTo>
                <a:cubicBezTo>
                  <a:pt x="21542" y="5359"/>
                  <a:pt x="21559" y="2369"/>
                  <a:pt x="21585" y="966"/>
                </a:cubicBezTo>
                <a:lnTo>
                  <a:pt x="21582" y="0"/>
                </a:lnTo>
                <a:lnTo>
                  <a:pt x="10855" y="0"/>
                </a:lnTo>
                <a:lnTo>
                  <a:pt x="128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8" name="احضار الكتاب المدرسي">
            <a:extLst>
              <a:ext uri="{FF2B5EF4-FFF2-40B4-BE49-F238E27FC236}">
                <a16:creationId xmlns:a16="http://schemas.microsoft.com/office/drawing/2014/main" id="{B9C1771D-010A-4A4B-8E47-C5CF7B9AE8C3}"/>
              </a:ext>
            </a:extLst>
          </p:cNvPr>
          <p:cNvSpPr txBox="1"/>
          <p:nvPr/>
        </p:nvSpPr>
        <p:spPr>
          <a:xfrm>
            <a:off x="6054245" y="5127316"/>
            <a:ext cx="1980371" cy="284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>
            <a:spAutoFit/>
          </a:bodyPr>
          <a:lstStyle>
            <a:lvl1pPr defTabSz="2438337" rtl="1">
              <a:lnSpc>
                <a:spcPct val="80000"/>
              </a:lnSpc>
              <a:defRPr sz="3700" spc="-74"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algn="ctr"/>
            <a:r>
              <a:rPr sz="1850" dirty="0" err="1"/>
              <a:t>احضار</a:t>
            </a:r>
            <a:r>
              <a:rPr sz="1850" dirty="0"/>
              <a:t> </a:t>
            </a:r>
            <a:r>
              <a:rPr lang="ar-SA" sz="1850" dirty="0"/>
              <a:t>الأدوات الدراسية </a:t>
            </a:r>
            <a:endParaRPr sz="1850" dirty="0"/>
          </a:p>
        </p:txBody>
      </p:sp>
      <p:pic>
        <p:nvPicPr>
          <p:cNvPr id="19" name="6A5F08E6-E073-422B-9BB8-E519893E0B93-L0-001.gif" descr="6A5F08E6-E073-422B-9BB8-E519893E0B93-L0-001.gif">
            <a:extLst>
              <a:ext uri="{FF2B5EF4-FFF2-40B4-BE49-F238E27FC236}">
                <a16:creationId xmlns:a16="http://schemas.microsoft.com/office/drawing/2014/main" id="{83032A3E-52CC-4758-A7F3-E5B5FE43945F}"/>
              </a:ext>
            </a:extLst>
          </p:cNvPr>
          <p:cNvPicPr>
            <a:picLocks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101917" y="3717032"/>
            <a:ext cx="936104" cy="1116124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الهدوء وعدم مقاطعة المعلمة…">
            <a:extLst>
              <a:ext uri="{FF2B5EF4-FFF2-40B4-BE49-F238E27FC236}">
                <a16:creationId xmlns:a16="http://schemas.microsoft.com/office/drawing/2014/main" id="{154B432A-7EB7-4004-825A-B602ABA96DD0}"/>
              </a:ext>
            </a:extLst>
          </p:cNvPr>
          <p:cNvSpPr txBox="1"/>
          <p:nvPr/>
        </p:nvSpPr>
        <p:spPr>
          <a:xfrm>
            <a:off x="2129809" y="4971569"/>
            <a:ext cx="1980371" cy="5125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>
            <a:spAutoFit/>
          </a:bodyPr>
          <a:lstStyle/>
          <a:p>
            <a:pPr algn="ctr" defTabSz="1219169">
              <a:lnSpc>
                <a:spcPct val="80000"/>
              </a:lnSpc>
              <a:defRPr sz="3700" spc="-74"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rPr lang="ar-SA" sz="1850" dirty="0" err="1"/>
              <a:t>الإستماع</a:t>
            </a:r>
            <a:r>
              <a:rPr lang="ar-SA" sz="1850" dirty="0"/>
              <a:t> والهدوء وعدم مقاطعة المعلم/ة</a:t>
            </a:r>
            <a:endParaRPr sz="1850" dirty="0"/>
          </a:p>
        </p:txBody>
      </p:sp>
      <p:pic>
        <p:nvPicPr>
          <p:cNvPr id="21" name="Google Shape;61;p13">
            <a:extLst>
              <a:ext uri="{FF2B5EF4-FFF2-40B4-BE49-F238E27FC236}">
                <a16:creationId xmlns:a16="http://schemas.microsoft.com/office/drawing/2014/main" id="{71769E85-1962-45E7-9D1F-1014CBCCFA48}"/>
              </a:ext>
            </a:extLst>
          </p:cNvPr>
          <p:cNvPicPr preferRelativeResize="0"/>
          <p:nvPr/>
        </p:nvPicPr>
        <p:blipFill>
          <a:blip r:embed="rId9" cstate="print">
            <a:alphaModFix/>
          </a:blip>
          <a:stretch>
            <a:fillRect/>
          </a:stretch>
        </p:blipFill>
        <p:spPr>
          <a:xfrm>
            <a:off x="1877781" y="4005064"/>
            <a:ext cx="1224136" cy="828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70;p13">
            <a:extLst>
              <a:ext uri="{FF2B5EF4-FFF2-40B4-BE49-F238E27FC236}">
                <a16:creationId xmlns:a16="http://schemas.microsoft.com/office/drawing/2014/main" id="{6E5CD73F-3156-463A-9866-72A9F2F5B9A8}"/>
              </a:ext>
            </a:extLst>
          </p:cNvPr>
          <p:cNvPicPr preferRelativeResize="0"/>
          <p:nvPr/>
        </p:nvPicPr>
        <p:blipFill>
          <a:blip r:embed="rId10" cstate="print">
            <a:alphaModFix/>
          </a:blip>
          <a:stretch>
            <a:fillRect/>
          </a:stretch>
        </p:blipFill>
        <p:spPr>
          <a:xfrm>
            <a:off x="6414285" y="4005064"/>
            <a:ext cx="2219795" cy="10037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7861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extLst>
              <a:ext uri="{FF2B5EF4-FFF2-40B4-BE49-F238E27FC236}">
                <a16:creationId xmlns:a16="http://schemas.microsoft.com/office/drawing/2014/main" id="{652A5FDB-3FE1-4122-83F7-503A918DBD01}"/>
              </a:ext>
            </a:extLst>
          </p:cNvPr>
          <p:cNvSpPr/>
          <p:nvPr/>
        </p:nvSpPr>
        <p:spPr>
          <a:xfrm>
            <a:off x="387281" y="275681"/>
            <a:ext cx="8838471" cy="5760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accent4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شكل بيضاوي 5">
            <a:hlinkClick r:id="rId3" action="ppaction://hlinksldjump"/>
            <a:extLst>
              <a:ext uri="{FF2B5EF4-FFF2-40B4-BE49-F238E27FC236}">
                <a16:creationId xmlns:a16="http://schemas.microsoft.com/office/drawing/2014/main" id="{B295E23C-FBCF-4EDC-9EA5-821AEF665150}"/>
              </a:ext>
            </a:extLst>
          </p:cNvPr>
          <p:cNvSpPr/>
          <p:nvPr/>
        </p:nvSpPr>
        <p:spPr>
          <a:xfrm>
            <a:off x="9917813" y="62936"/>
            <a:ext cx="1215394" cy="100800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1" anchor="ctr"/>
          <a:lstStyle/>
          <a:p>
            <a:pPr algn="ctr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الأهداف-المفردات</a:t>
            </a:r>
          </a:p>
        </p:txBody>
      </p:sp>
      <p:sp>
        <p:nvSpPr>
          <p:cNvPr id="10" name="شكل بيضاوي 9">
            <a:hlinkClick r:id="rId3" action="ppaction://hlinksldjump"/>
            <a:extLst>
              <a:ext uri="{FF2B5EF4-FFF2-40B4-BE49-F238E27FC236}">
                <a16:creationId xmlns:a16="http://schemas.microsoft.com/office/drawing/2014/main" id="{A9A012DF-674D-40C9-A363-4DAB3DFEA1B2}"/>
              </a:ext>
            </a:extLst>
          </p:cNvPr>
          <p:cNvSpPr/>
          <p:nvPr/>
        </p:nvSpPr>
        <p:spPr>
          <a:xfrm>
            <a:off x="9917813" y="1142188"/>
            <a:ext cx="1215394" cy="10080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1" anchor="ctr"/>
          <a:lstStyle/>
          <a:p>
            <a:pPr algn="ctr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التركيز</a:t>
            </a:r>
          </a:p>
        </p:txBody>
      </p:sp>
      <p:sp>
        <p:nvSpPr>
          <p:cNvPr id="11" name="شكل بيضاوي 10">
            <a:hlinkClick r:id="rId4" action="ppaction://hlinksldjump"/>
            <a:extLst>
              <a:ext uri="{FF2B5EF4-FFF2-40B4-BE49-F238E27FC236}">
                <a16:creationId xmlns:a16="http://schemas.microsoft.com/office/drawing/2014/main" id="{9FAD05BC-2CE0-44D5-AB22-1586F134A939}"/>
              </a:ext>
            </a:extLst>
          </p:cNvPr>
          <p:cNvSpPr/>
          <p:nvPr/>
        </p:nvSpPr>
        <p:spPr>
          <a:xfrm>
            <a:off x="9418182" y="2150189"/>
            <a:ext cx="1215394" cy="10080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1" anchor="ctr"/>
          <a:lstStyle/>
          <a:p>
            <a:pPr algn="ctr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التدريس-تحقق من فهمك</a:t>
            </a:r>
          </a:p>
        </p:txBody>
      </p:sp>
      <p:sp>
        <p:nvSpPr>
          <p:cNvPr id="40" name="شكل بيضاوي 39">
            <a:hlinkClick r:id="rId5" action="ppaction://hlinksldjump"/>
            <a:extLst>
              <a:ext uri="{FF2B5EF4-FFF2-40B4-BE49-F238E27FC236}">
                <a16:creationId xmlns:a16="http://schemas.microsoft.com/office/drawing/2014/main" id="{F59037EB-ABFB-4DA4-9CFC-26353E297929}"/>
              </a:ext>
            </a:extLst>
          </p:cNvPr>
          <p:cNvSpPr/>
          <p:nvPr/>
        </p:nvSpPr>
        <p:spPr>
          <a:xfrm>
            <a:off x="9917813" y="3269018"/>
            <a:ext cx="1215394" cy="10080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1" anchor="ctr"/>
          <a:lstStyle/>
          <a:p>
            <a:pPr algn="ctr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التدريب</a:t>
            </a:r>
          </a:p>
        </p:txBody>
      </p:sp>
      <p:sp>
        <p:nvSpPr>
          <p:cNvPr id="41" name="شكل بيضاوي 40">
            <a:hlinkClick r:id="rId6" action="ppaction://hlinksldjump"/>
            <a:extLst>
              <a:ext uri="{FF2B5EF4-FFF2-40B4-BE49-F238E27FC236}">
                <a16:creationId xmlns:a16="http://schemas.microsoft.com/office/drawing/2014/main" id="{20D38A04-6E89-4D30-962F-C065E3DABF22}"/>
              </a:ext>
            </a:extLst>
          </p:cNvPr>
          <p:cNvSpPr/>
          <p:nvPr/>
        </p:nvSpPr>
        <p:spPr>
          <a:xfrm>
            <a:off x="9917813" y="4350903"/>
            <a:ext cx="1215394" cy="1008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1" anchor="ctr"/>
          <a:lstStyle/>
          <a:p>
            <a:pPr algn="ctr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التقويم</a:t>
            </a:r>
          </a:p>
        </p:txBody>
      </p:sp>
      <p:sp>
        <p:nvSpPr>
          <p:cNvPr id="42" name="شكل بيضاوي 41">
            <a:hlinkClick r:id="rId7" action="ppaction://hlinksldjump"/>
            <a:extLst>
              <a:ext uri="{FF2B5EF4-FFF2-40B4-BE49-F238E27FC236}">
                <a16:creationId xmlns:a16="http://schemas.microsoft.com/office/drawing/2014/main" id="{78D6F619-F70E-40D1-8ECB-3284814F5DE8}"/>
              </a:ext>
            </a:extLst>
          </p:cNvPr>
          <p:cNvSpPr/>
          <p:nvPr/>
        </p:nvSpPr>
        <p:spPr>
          <a:xfrm>
            <a:off x="9917813" y="5432790"/>
            <a:ext cx="1215394" cy="1008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1" anchor="ctr"/>
          <a:lstStyle/>
          <a:p>
            <a:pPr algn="ctr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ماذا تعلمت؟</a:t>
            </a:r>
          </a:p>
        </p:txBody>
      </p:sp>
      <p:pic>
        <p:nvPicPr>
          <p:cNvPr id="9" name="رسم 8" descr="إيقاف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69914F0E-485F-42CA-813C-3B5B13B22C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11512" y="5756790"/>
            <a:ext cx="360000" cy="36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A483F7-36C2-473D-91A0-EFA3C511C08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3424"/>
          <a:stretch/>
        </p:blipFill>
        <p:spPr>
          <a:xfrm>
            <a:off x="1934661" y="391722"/>
            <a:ext cx="7189460" cy="12453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20D4BA4-76A2-49A5-87BE-7208166FEE3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3897"/>
          <a:stretch/>
        </p:blipFill>
        <p:spPr>
          <a:xfrm>
            <a:off x="1934661" y="2941015"/>
            <a:ext cx="7189460" cy="6753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AF72D06-E2F5-4658-A28D-937069BEF3C5}"/>
              </a:ext>
            </a:extLst>
          </p:cNvPr>
          <p:cNvSpPr/>
          <p:nvPr/>
        </p:nvSpPr>
        <p:spPr>
          <a:xfrm>
            <a:off x="4859812" y="1646188"/>
            <a:ext cx="426430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ar-SA" sz="36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الفرض: </a:t>
            </a:r>
            <a:r>
              <a:rPr lang="ar-SA" sz="3600" b="0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لمضلع ستة أضلاع</a:t>
            </a:r>
          </a:p>
          <a:p>
            <a:pPr algn="r"/>
            <a:r>
              <a:rPr lang="ar-SA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النتيجة: </a:t>
            </a:r>
            <a:r>
              <a:rPr lang="ar-SA" sz="36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سداسي</a:t>
            </a:r>
            <a:endParaRPr lang="en-US" sz="3600" b="0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863437E-CF3E-49CC-833F-D06610D6FFD3}"/>
              </a:ext>
            </a:extLst>
          </p:cNvPr>
          <p:cNvSpPr/>
          <p:nvPr/>
        </p:nvSpPr>
        <p:spPr>
          <a:xfrm>
            <a:off x="2088955" y="3828931"/>
            <a:ext cx="677461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ar-SA" sz="36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الفرض: </a:t>
            </a:r>
            <a:r>
              <a:rPr lang="ar-SA" sz="36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بيعت نسخ الطبعة الأولى من الكتاب.</a:t>
            </a:r>
            <a:endParaRPr lang="ar-SA" sz="3600" b="0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r"/>
            <a:r>
              <a:rPr lang="ar-SA" sz="36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النتيجة: </a:t>
            </a:r>
            <a:r>
              <a:rPr lang="ar-SA" sz="36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إنجاز طبعة ثانية.</a:t>
            </a:r>
            <a:endParaRPr lang="en-US" sz="3600" b="0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btnInknoeActivity">
            <a:extLst>
              <a:ext uri="{FF2B5EF4-FFF2-40B4-BE49-F238E27FC236}">
                <a16:creationId xmlns:a16="http://schemas.microsoft.com/office/drawing/2014/main" id="{5D70B99B-6DF2-4F22-A469-2B6D613E726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r:link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43" y="5483768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14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extLst>
              <a:ext uri="{FF2B5EF4-FFF2-40B4-BE49-F238E27FC236}">
                <a16:creationId xmlns:a16="http://schemas.microsoft.com/office/drawing/2014/main" id="{652A5FDB-3FE1-4122-83F7-503A918DBD01}"/>
              </a:ext>
            </a:extLst>
          </p:cNvPr>
          <p:cNvSpPr/>
          <p:nvPr/>
        </p:nvSpPr>
        <p:spPr>
          <a:xfrm>
            <a:off x="332509" y="360087"/>
            <a:ext cx="8671566" cy="5760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accent3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شكل بيضاوي 5">
            <a:hlinkClick r:id="rId3" action="ppaction://hlinksldjump"/>
            <a:extLst>
              <a:ext uri="{FF2B5EF4-FFF2-40B4-BE49-F238E27FC236}">
                <a16:creationId xmlns:a16="http://schemas.microsoft.com/office/drawing/2014/main" id="{B295E23C-FBCF-4EDC-9EA5-821AEF665150}"/>
              </a:ext>
            </a:extLst>
          </p:cNvPr>
          <p:cNvSpPr/>
          <p:nvPr/>
        </p:nvSpPr>
        <p:spPr>
          <a:xfrm>
            <a:off x="9722262" y="62936"/>
            <a:ext cx="1189268" cy="100800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1" anchor="ctr"/>
          <a:lstStyle/>
          <a:p>
            <a:pPr algn="ctr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الأهداف-المفردات</a:t>
            </a:r>
          </a:p>
        </p:txBody>
      </p:sp>
      <p:sp>
        <p:nvSpPr>
          <p:cNvPr id="10" name="شكل بيضاوي 9">
            <a:hlinkClick r:id="rId3" action="ppaction://hlinksldjump"/>
            <a:extLst>
              <a:ext uri="{FF2B5EF4-FFF2-40B4-BE49-F238E27FC236}">
                <a16:creationId xmlns:a16="http://schemas.microsoft.com/office/drawing/2014/main" id="{A9A012DF-674D-40C9-A363-4DAB3DFEA1B2}"/>
              </a:ext>
            </a:extLst>
          </p:cNvPr>
          <p:cNvSpPr/>
          <p:nvPr/>
        </p:nvSpPr>
        <p:spPr>
          <a:xfrm>
            <a:off x="9722262" y="1144821"/>
            <a:ext cx="1189268" cy="10080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1" anchor="ctr"/>
          <a:lstStyle/>
          <a:p>
            <a:pPr algn="ctr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التركيز</a:t>
            </a:r>
          </a:p>
        </p:txBody>
      </p:sp>
      <p:sp>
        <p:nvSpPr>
          <p:cNvPr id="11" name="شكل بيضاوي 10">
            <a:hlinkClick r:id="rId4" action="ppaction://hlinksldjump"/>
            <a:extLst>
              <a:ext uri="{FF2B5EF4-FFF2-40B4-BE49-F238E27FC236}">
                <a16:creationId xmlns:a16="http://schemas.microsoft.com/office/drawing/2014/main" id="{9FAD05BC-2CE0-44D5-AB22-1586F134A939}"/>
              </a:ext>
            </a:extLst>
          </p:cNvPr>
          <p:cNvSpPr/>
          <p:nvPr/>
        </p:nvSpPr>
        <p:spPr>
          <a:xfrm>
            <a:off x="9722262" y="2232087"/>
            <a:ext cx="1189268" cy="10080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1" anchor="ctr"/>
          <a:lstStyle/>
          <a:p>
            <a:pPr algn="ctr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التدريس-مثال</a:t>
            </a:r>
          </a:p>
        </p:txBody>
      </p:sp>
      <p:sp>
        <p:nvSpPr>
          <p:cNvPr id="40" name="شكل بيضاوي 39">
            <a:hlinkClick r:id="rId5" action="ppaction://hlinksldjump"/>
            <a:extLst>
              <a:ext uri="{FF2B5EF4-FFF2-40B4-BE49-F238E27FC236}">
                <a16:creationId xmlns:a16="http://schemas.microsoft.com/office/drawing/2014/main" id="{F59037EB-ABFB-4DA4-9CFC-26353E297929}"/>
              </a:ext>
            </a:extLst>
          </p:cNvPr>
          <p:cNvSpPr/>
          <p:nvPr/>
        </p:nvSpPr>
        <p:spPr>
          <a:xfrm>
            <a:off x="9196505" y="3269018"/>
            <a:ext cx="1189268" cy="10080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1" anchor="ctr"/>
          <a:lstStyle/>
          <a:p>
            <a:pPr algn="ctr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التدريب- تأكد</a:t>
            </a:r>
          </a:p>
        </p:txBody>
      </p:sp>
      <p:sp>
        <p:nvSpPr>
          <p:cNvPr id="41" name="شكل بيضاوي 40">
            <a:hlinkClick r:id="rId6" action="ppaction://hlinksldjump"/>
            <a:extLst>
              <a:ext uri="{FF2B5EF4-FFF2-40B4-BE49-F238E27FC236}">
                <a16:creationId xmlns:a16="http://schemas.microsoft.com/office/drawing/2014/main" id="{20D38A04-6E89-4D30-962F-C065E3DABF22}"/>
              </a:ext>
            </a:extLst>
          </p:cNvPr>
          <p:cNvSpPr/>
          <p:nvPr/>
        </p:nvSpPr>
        <p:spPr>
          <a:xfrm>
            <a:off x="9722262" y="4350903"/>
            <a:ext cx="1189268" cy="1008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1" anchor="ctr"/>
          <a:lstStyle/>
          <a:p>
            <a:pPr algn="ctr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التقويم</a:t>
            </a:r>
          </a:p>
        </p:txBody>
      </p:sp>
      <p:sp>
        <p:nvSpPr>
          <p:cNvPr id="42" name="شكل بيضاوي 41">
            <a:hlinkClick r:id="rId7" action="ppaction://hlinksldjump"/>
            <a:extLst>
              <a:ext uri="{FF2B5EF4-FFF2-40B4-BE49-F238E27FC236}">
                <a16:creationId xmlns:a16="http://schemas.microsoft.com/office/drawing/2014/main" id="{78D6F619-F70E-40D1-8ECB-3284814F5DE8}"/>
              </a:ext>
            </a:extLst>
          </p:cNvPr>
          <p:cNvSpPr/>
          <p:nvPr/>
        </p:nvSpPr>
        <p:spPr>
          <a:xfrm>
            <a:off x="9722262" y="5432790"/>
            <a:ext cx="1189268" cy="1008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1" anchor="ctr"/>
          <a:lstStyle/>
          <a:p>
            <a:pPr algn="ctr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ماذا تعلمت؟</a:t>
            </a:r>
          </a:p>
        </p:txBody>
      </p:sp>
      <p:pic>
        <p:nvPicPr>
          <p:cNvPr id="9" name="رسم 8" descr="إيقاف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1D2E807-229B-4775-88C0-E44ECF9040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28958" y="5711713"/>
            <a:ext cx="360000" cy="36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6CAC4A6-9493-4BB6-B1B1-79E01D8FD96C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07574" y="360087"/>
            <a:ext cx="7083429" cy="4205247"/>
          </a:xfrm>
          <a:prstGeom prst="rect">
            <a:avLst/>
          </a:prstGeom>
        </p:spPr>
      </p:pic>
      <p:pic>
        <p:nvPicPr>
          <p:cNvPr id="3" name="btnInknoeActivity">
            <a:extLst>
              <a:ext uri="{FF2B5EF4-FFF2-40B4-BE49-F238E27FC236}">
                <a16:creationId xmlns:a16="http://schemas.microsoft.com/office/drawing/2014/main" id="{21FE2752-1786-47FA-A6B4-D9A342D3DCA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r:link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262" y="5386151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393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extLst>
              <a:ext uri="{FF2B5EF4-FFF2-40B4-BE49-F238E27FC236}">
                <a16:creationId xmlns:a16="http://schemas.microsoft.com/office/drawing/2014/main" id="{652A5FDB-3FE1-4122-83F7-503A918DBD01}"/>
              </a:ext>
            </a:extLst>
          </p:cNvPr>
          <p:cNvSpPr/>
          <p:nvPr/>
        </p:nvSpPr>
        <p:spPr>
          <a:xfrm>
            <a:off x="387281" y="317884"/>
            <a:ext cx="8838471" cy="5760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accent4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شكل بيضاوي 5">
            <a:hlinkClick r:id="rId2" action="ppaction://hlinksldjump"/>
            <a:extLst>
              <a:ext uri="{FF2B5EF4-FFF2-40B4-BE49-F238E27FC236}">
                <a16:creationId xmlns:a16="http://schemas.microsoft.com/office/drawing/2014/main" id="{B295E23C-FBCF-4EDC-9EA5-821AEF665150}"/>
              </a:ext>
            </a:extLst>
          </p:cNvPr>
          <p:cNvSpPr/>
          <p:nvPr/>
        </p:nvSpPr>
        <p:spPr>
          <a:xfrm>
            <a:off x="9917813" y="62936"/>
            <a:ext cx="1215394" cy="100800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1" anchor="ctr"/>
          <a:lstStyle/>
          <a:p>
            <a:pPr algn="ctr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الأهداف-المفردات</a:t>
            </a:r>
          </a:p>
        </p:txBody>
      </p:sp>
      <p:sp>
        <p:nvSpPr>
          <p:cNvPr id="10" name="شكل بيضاوي 9">
            <a:hlinkClick r:id="rId2" action="ppaction://hlinksldjump"/>
            <a:extLst>
              <a:ext uri="{FF2B5EF4-FFF2-40B4-BE49-F238E27FC236}">
                <a16:creationId xmlns:a16="http://schemas.microsoft.com/office/drawing/2014/main" id="{A9A012DF-674D-40C9-A363-4DAB3DFEA1B2}"/>
              </a:ext>
            </a:extLst>
          </p:cNvPr>
          <p:cNvSpPr/>
          <p:nvPr/>
        </p:nvSpPr>
        <p:spPr>
          <a:xfrm>
            <a:off x="9917813" y="1142188"/>
            <a:ext cx="1215394" cy="10080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1" anchor="ctr"/>
          <a:lstStyle/>
          <a:p>
            <a:pPr algn="ctr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التركيز</a:t>
            </a:r>
          </a:p>
        </p:txBody>
      </p:sp>
      <p:sp>
        <p:nvSpPr>
          <p:cNvPr id="11" name="شكل بيضاوي 10">
            <a:hlinkClick r:id="rId3" action="ppaction://hlinksldjump"/>
            <a:extLst>
              <a:ext uri="{FF2B5EF4-FFF2-40B4-BE49-F238E27FC236}">
                <a16:creationId xmlns:a16="http://schemas.microsoft.com/office/drawing/2014/main" id="{9FAD05BC-2CE0-44D5-AB22-1586F134A939}"/>
              </a:ext>
            </a:extLst>
          </p:cNvPr>
          <p:cNvSpPr/>
          <p:nvPr/>
        </p:nvSpPr>
        <p:spPr>
          <a:xfrm>
            <a:off x="9418182" y="2150189"/>
            <a:ext cx="1215394" cy="10080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1" anchor="ctr"/>
          <a:lstStyle/>
          <a:p>
            <a:pPr algn="ctr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التدريس-مفهوم أساسي</a:t>
            </a:r>
          </a:p>
        </p:txBody>
      </p:sp>
      <p:sp>
        <p:nvSpPr>
          <p:cNvPr id="40" name="شكل بيضاوي 39">
            <a:hlinkClick r:id="rId4" action="ppaction://hlinksldjump"/>
            <a:extLst>
              <a:ext uri="{FF2B5EF4-FFF2-40B4-BE49-F238E27FC236}">
                <a16:creationId xmlns:a16="http://schemas.microsoft.com/office/drawing/2014/main" id="{F59037EB-ABFB-4DA4-9CFC-26353E297929}"/>
              </a:ext>
            </a:extLst>
          </p:cNvPr>
          <p:cNvSpPr/>
          <p:nvPr/>
        </p:nvSpPr>
        <p:spPr>
          <a:xfrm>
            <a:off x="9917813" y="3269018"/>
            <a:ext cx="1215394" cy="10080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1" anchor="ctr"/>
          <a:lstStyle/>
          <a:p>
            <a:pPr algn="ctr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التدريب</a:t>
            </a:r>
          </a:p>
        </p:txBody>
      </p:sp>
      <p:sp>
        <p:nvSpPr>
          <p:cNvPr id="41" name="شكل بيضاوي 40">
            <a:hlinkClick r:id="rId5" action="ppaction://hlinksldjump"/>
            <a:extLst>
              <a:ext uri="{FF2B5EF4-FFF2-40B4-BE49-F238E27FC236}">
                <a16:creationId xmlns:a16="http://schemas.microsoft.com/office/drawing/2014/main" id="{20D38A04-6E89-4D30-962F-C065E3DABF22}"/>
              </a:ext>
            </a:extLst>
          </p:cNvPr>
          <p:cNvSpPr/>
          <p:nvPr/>
        </p:nvSpPr>
        <p:spPr>
          <a:xfrm>
            <a:off x="9917813" y="4350903"/>
            <a:ext cx="1215394" cy="1008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1" anchor="ctr"/>
          <a:lstStyle/>
          <a:p>
            <a:pPr algn="ctr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التقويم</a:t>
            </a:r>
          </a:p>
        </p:txBody>
      </p:sp>
      <p:sp>
        <p:nvSpPr>
          <p:cNvPr id="42" name="شكل بيضاوي 41">
            <a:hlinkClick r:id="rId6" action="ppaction://hlinksldjump"/>
            <a:extLst>
              <a:ext uri="{FF2B5EF4-FFF2-40B4-BE49-F238E27FC236}">
                <a16:creationId xmlns:a16="http://schemas.microsoft.com/office/drawing/2014/main" id="{78D6F619-F70E-40D1-8ECB-3284814F5DE8}"/>
              </a:ext>
            </a:extLst>
          </p:cNvPr>
          <p:cNvSpPr/>
          <p:nvPr/>
        </p:nvSpPr>
        <p:spPr>
          <a:xfrm>
            <a:off x="9917813" y="5432790"/>
            <a:ext cx="1215394" cy="1008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1" anchor="ctr"/>
          <a:lstStyle/>
          <a:p>
            <a:pPr algn="ctr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ماذا تعلمت؟</a:t>
            </a:r>
          </a:p>
        </p:txBody>
      </p:sp>
      <p:pic>
        <p:nvPicPr>
          <p:cNvPr id="9" name="رسم 8" descr="إيقاف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69914F0E-485F-42CA-813C-3B5B13B22C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11512" y="5756790"/>
            <a:ext cx="360000" cy="360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A921607-052E-474A-8217-E6AAE50B13C5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5977" y="402291"/>
            <a:ext cx="8701078" cy="32646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733CBDA-862C-4CCA-890B-79E7EE32662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5743" y="3256863"/>
            <a:ext cx="2764500" cy="278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557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extLst>
              <a:ext uri="{FF2B5EF4-FFF2-40B4-BE49-F238E27FC236}">
                <a16:creationId xmlns:a16="http://schemas.microsoft.com/office/drawing/2014/main" id="{652A5FDB-3FE1-4122-83F7-503A918DBD01}"/>
              </a:ext>
            </a:extLst>
          </p:cNvPr>
          <p:cNvSpPr/>
          <p:nvPr/>
        </p:nvSpPr>
        <p:spPr>
          <a:xfrm>
            <a:off x="387281" y="317884"/>
            <a:ext cx="8838471" cy="5760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accent4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شكل بيضاوي 5">
            <a:hlinkClick r:id="rId2" action="ppaction://hlinksldjump"/>
            <a:extLst>
              <a:ext uri="{FF2B5EF4-FFF2-40B4-BE49-F238E27FC236}">
                <a16:creationId xmlns:a16="http://schemas.microsoft.com/office/drawing/2014/main" id="{B295E23C-FBCF-4EDC-9EA5-821AEF665150}"/>
              </a:ext>
            </a:extLst>
          </p:cNvPr>
          <p:cNvSpPr/>
          <p:nvPr/>
        </p:nvSpPr>
        <p:spPr>
          <a:xfrm>
            <a:off x="9917813" y="62936"/>
            <a:ext cx="1215394" cy="100800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1" anchor="ctr"/>
          <a:lstStyle/>
          <a:p>
            <a:pPr algn="ctr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الأهداف-المفردات</a:t>
            </a:r>
          </a:p>
        </p:txBody>
      </p:sp>
      <p:sp>
        <p:nvSpPr>
          <p:cNvPr id="10" name="شكل بيضاوي 9">
            <a:hlinkClick r:id="rId2" action="ppaction://hlinksldjump"/>
            <a:extLst>
              <a:ext uri="{FF2B5EF4-FFF2-40B4-BE49-F238E27FC236}">
                <a16:creationId xmlns:a16="http://schemas.microsoft.com/office/drawing/2014/main" id="{A9A012DF-674D-40C9-A363-4DAB3DFEA1B2}"/>
              </a:ext>
            </a:extLst>
          </p:cNvPr>
          <p:cNvSpPr/>
          <p:nvPr/>
        </p:nvSpPr>
        <p:spPr>
          <a:xfrm>
            <a:off x="9917813" y="1142188"/>
            <a:ext cx="1215394" cy="10080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1" anchor="ctr"/>
          <a:lstStyle/>
          <a:p>
            <a:pPr algn="ctr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التركيز</a:t>
            </a:r>
          </a:p>
        </p:txBody>
      </p:sp>
      <p:sp>
        <p:nvSpPr>
          <p:cNvPr id="11" name="شكل بيضاوي 10">
            <a:hlinkClick r:id="rId3" action="ppaction://hlinksldjump"/>
            <a:extLst>
              <a:ext uri="{FF2B5EF4-FFF2-40B4-BE49-F238E27FC236}">
                <a16:creationId xmlns:a16="http://schemas.microsoft.com/office/drawing/2014/main" id="{9FAD05BC-2CE0-44D5-AB22-1586F134A939}"/>
              </a:ext>
            </a:extLst>
          </p:cNvPr>
          <p:cNvSpPr/>
          <p:nvPr/>
        </p:nvSpPr>
        <p:spPr>
          <a:xfrm>
            <a:off x="9418182" y="2150189"/>
            <a:ext cx="1215394" cy="10080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1" anchor="ctr"/>
          <a:lstStyle/>
          <a:p>
            <a:pPr algn="ctr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التدريس-مثال</a:t>
            </a:r>
          </a:p>
        </p:txBody>
      </p:sp>
      <p:sp>
        <p:nvSpPr>
          <p:cNvPr id="40" name="شكل بيضاوي 39">
            <a:hlinkClick r:id="rId4" action="ppaction://hlinksldjump"/>
            <a:extLst>
              <a:ext uri="{FF2B5EF4-FFF2-40B4-BE49-F238E27FC236}">
                <a16:creationId xmlns:a16="http://schemas.microsoft.com/office/drawing/2014/main" id="{F59037EB-ABFB-4DA4-9CFC-26353E297929}"/>
              </a:ext>
            </a:extLst>
          </p:cNvPr>
          <p:cNvSpPr/>
          <p:nvPr/>
        </p:nvSpPr>
        <p:spPr>
          <a:xfrm>
            <a:off x="9917813" y="3269018"/>
            <a:ext cx="1215394" cy="10080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1" anchor="ctr"/>
          <a:lstStyle/>
          <a:p>
            <a:pPr algn="ctr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التدريب</a:t>
            </a:r>
          </a:p>
        </p:txBody>
      </p:sp>
      <p:sp>
        <p:nvSpPr>
          <p:cNvPr id="41" name="شكل بيضاوي 40">
            <a:hlinkClick r:id="rId5" action="ppaction://hlinksldjump"/>
            <a:extLst>
              <a:ext uri="{FF2B5EF4-FFF2-40B4-BE49-F238E27FC236}">
                <a16:creationId xmlns:a16="http://schemas.microsoft.com/office/drawing/2014/main" id="{20D38A04-6E89-4D30-962F-C065E3DABF22}"/>
              </a:ext>
            </a:extLst>
          </p:cNvPr>
          <p:cNvSpPr/>
          <p:nvPr/>
        </p:nvSpPr>
        <p:spPr>
          <a:xfrm>
            <a:off x="9917813" y="4350903"/>
            <a:ext cx="1215394" cy="1008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1" anchor="ctr"/>
          <a:lstStyle/>
          <a:p>
            <a:pPr algn="ctr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التقويم</a:t>
            </a:r>
          </a:p>
        </p:txBody>
      </p:sp>
      <p:sp>
        <p:nvSpPr>
          <p:cNvPr id="42" name="شكل بيضاوي 41">
            <a:hlinkClick r:id="rId6" action="ppaction://hlinksldjump"/>
            <a:extLst>
              <a:ext uri="{FF2B5EF4-FFF2-40B4-BE49-F238E27FC236}">
                <a16:creationId xmlns:a16="http://schemas.microsoft.com/office/drawing/2014/main" id="{78D6F619-F70E-40D1-8ECB-3284814F5DE8}"/>
              </a:ext>
            </a:extLst>
          </p:cNvPr>
          <p:cNvSpPr/>
          <p:nvPr/>
        </p:nvSpPr>
        <p:spPr>
          <a:xfrm>
            <a:off x="9917813" y="5432790"/>
            <a:ext cx="1215394" cy="1008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1" anchor="ctr"/>
          <a:lstStyle/>
          <a:p>
            <a:pPr algn="ctr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ماذا تعلمت؟</a:t>
            </a:r>
          </a:p>
        </p:txBody>
      </p:sp>
      <p:pic>
        <p:nvPicPr>
          <p:cNvPr id="9" name="رسم 8" descr="إيقاف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69914F0E-485F-42CA-813C-3B5B13B22C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11512" y="5756790"/>
            <a:ext cx="360000" cy="360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C50FF8B-91C3-48A9-A6EC-CADBF8EB5F3F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67503" y="875179"/>
            <a:ext cx="8678026" cy="47706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8D4FB95-2AA6-42F9-A28A-D5077B46319E}"/>
              </a:ext>
            </a:extLst>
          </p:cNvPr>
          <p:cNvSpPr/>
          <p:nvPr/>
        </p:nvSpPr>
        <p:spPr>
          <a:xfrm>
            <a:off x="3406877" y="3240087"/>
            <a:ext cx="5140805" cy="57518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46BFAA-EAC0-4677-9DEE-7DB1556E3F2A}"/>
              </a:ext>
            </a:extLst>
          </p:cNvPr>
          <p:cNvSpPr/>
          <p:nvPr/>
        </p:nvSpPr>
        <p:spPr>
          <a:xfrm>
            <a:off x="5554104" y="2150188"/>
            <a:ext cx="2241755" cy="100800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B88BF15-8590-4F91-9D8E-E633D99F039F}"/>
              </a:ext>
            </a:extLst>
          </p:cNvPr>
          <p:cNvSpPr/>
          <p:nvPr/>
        </p:nvSpPr>
        <p:spPr>
          <a:xfrm>
            <a:off x="4645743" y="4189305"/>
            <a:ext cx="3150116" cy="100800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11C5F6D-42B0-4B49-96B2-B62CACACE4B5}"/>
              </a:ext>
            </a:extLst>
          </p:cNvPr>
          <p:cNvSpPr/>
          <p:nvPr/>
        </p:nvSpPr>
        <p:spPr>
          <a:xfrm>
            <a:off x="3052917" y="5221442"/>
            <a:ext cx="5494766" cy="30165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732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2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extLst>
              <a:ext uri="{FF2B5EF4-FFF2-40B4-BE49-F238E27FC236}">
                <a16:creationId xmlns:a16="http://schemas.microsoft.com/office/drawing/2014/main" id="{652A5FDB-3FE1-4122-83F7-503A918DBD01}"/>
              </a:ext>
            </a:extLst>
          </p:cNvPr>
          <p:cNvSpPr/>
          <p:nvPr/>
        </p:nvSpPr>
        <p:spPr>
          <a:xfrm>
            <a:off x="387281" y="275681"/>
            <a:ext cx="8838471" cy="5760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accent4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شكل بيضاوي 5">
            <a:hlinkClick r:id="rId2" action="ppaction://hlinksldjump"/>
            <a:extLst>
              <a:ext uri="{FF2B5EF4-FFF2-40B4-BE49-F238E27FC236}">
                <a16:creationId xmlns:a16="http://schemas.microsoft.com/office/drawing/2014/main" id="{B295E23C-FBCF-4EDC-9EA5-821AEF665150}"/>
              </a:ext>
            </a:extLst>
          </p:cNvPr>
          <p:cNvSpPr/>
          <p:nvPr/>
        </p:nvSpPr>
        <p:spPr>
          <a:xfrm>
            <a:off x="9917813" y="62936"/>
            <a:ext cx="1215394" cy="100800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1" anchor="ctr"/>
          <a:lstStyle/>
          <a:p>
            <a:pPr algn="ctr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الأهداف-المفردات</a:t>
            </a:r>
          </a:p>
        </p:txBody>
      </p:sp>
      <p:sp>
        <p:nvSpPr>
          <p:cNvPr id="10" name="شكل بيضاوي 9">
            <a:hlinkClick r:id="rId2" action="ppaction://hlinksldjump"/>
            <a:extLst>
              <a:ext uri="{FF2B5EF4-FFF2-40B4-BE49-F238E27FC236}">
                <a16:creationId xmlns:a16="http://schemas.microsoft.com/office/drawing/2014/main" id="{A9A012DF-674D-40C9-A363-4DAB3DFEA1B2}"/>
              </a:ext>
            </a:extLst>
          </p:cNvPr>
          <p:cNvSpPr/>
          <p:nvPr/>
        </p:nvSpPr>
        <p:spPr>
          <a:xfrm>
            <a:off x="9917813" y="1142188"/>
            <a:ext cx="1215394" cy="10080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1" anchor="ctr"/>
          <a:lstStyle/>
          <a:p>
            <a:pPr algn="ctr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التركيز</a:t>
            </a:r>
          </a:p>
        </p:txBody>
      </p:sp>
      <p:sp>
        <p:nvSpPr>
          <p:cNvPr id="11" name="شكل بيضاوي 10">
            <a:hlinkClick r:id="rId3" action="ppaction://hlinksldjump"/>
            <a:extLst>
              <a:ext uri="{FF2B5EF4-FFF2-40B4-BE49-F238E27FC236}">
                <a16:creationId xmlns:a16="http://schemas.microsoft.com/office/drawing/2014/main" id="{9FAD05BC-2CE0-44D5-AB22-1586F134A939}"/>
              </a:ext>
            </a:extLst>
          </p:cNvPr>
          <p:cNvSpPr/>
          <p:nvPr/>
        </p:nvSpPr>
        <p:spPr>
          <a:xfrm>
            <a:off x="9418182" y="2150189"/>
            <a:ext cx="1215394" cy="10080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1" anchor="ctr"/>
          <a:lstStyle/>
          <a:p>
            <a:pPr algn="ctr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التدريس-تحقق من فهمك</a:t>
            </a:r>
          </a:p>
        </p:txBody>
      </p:sp>
      <p:sp>
        <p:nvSpPr>
          <p:cNvPr id="40" name="شكل بيضاوي 39">
            <a:hlinkClick r:id="rId4" action="ppaction://hlinksldjump"/>
            <a:extLst>
              <a:ext uri="{FF2B5EF4-FFF2-40B4-BE49-F238E27FC236}">
                <a16:creationId xmlns:a16="http://schemas.microsoft.com/office/drawing/2014/main" id="{F59037EB-ABFB-4DA4-9CFC-26353E297929}"/>
              </a:ext>
            </a:extLst>
          </p:cNvPr>
          <p:cNvSpPr/>
          <p:nvPr/>
        </p:nvSpPr>
        <p:spPr>
          <a:xfrm>
            <a:off x="9917813" y="3269018"/>
            <a:ext cx="1215394" cy="10080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1" anchor="ctr"/>
          <a:lstStyle/>
          <a:p>
            <a:pPr algn="ctr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التدريب</a:t>
            </a:r>
          </a:p>
        </p:txBody>
      </p:sp>
      <p:sp>
        <p:nvSpPr>
          <p:cNvPr id="41" name="شكل بيضاوي 40">
            <a:hlinkClick r:id="rId5" action="ppaction://hlinksldjump"/>
            <a:extLst>
              <a:ext uri="{FF2B5EF4-FFF2-40B4-BE49-F238E27FC236}">
                <a16:creationId xmlns:a16="http://schemas.microsoft.com/office/drawing/2014/main" id="{20D38A04-6E89-4D30-962F-C065E3DABF22}"/>
              </a:ext>
            </a:extLst>
          </p:cNvPr>
          <p:cNvSpPr/>
          <p:nvPr/>
        </p:nvSpPr>
        <p:spPr>
          <a:xfrm>
            <a:off x="9917813" y="4350903"/>
            <a:ext cx="1215394" cy="1008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1" anchor="ctr"/>
          <a:lstStyle/>
          <a:p>
            <a:pPr algn="ctr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التقويم</a:t>
            </a:r>
          </a:p>
        </p:txBody>
      </p:sp>
      <p:sp>
        <p:nvSpPr>
          <p:cNvPr id="42" name="شكل بيضاوي 41">
            <a:hlinkClick r:id="rId6" action="ppaction://hlinksldjump"/>
            <a:extLst>
              <a:ext uri="{FF2B5EF4-FFF2-40B4-BE49-F238E27FC236}">
                <a16:creationId xmlns:a16="http://schemas.microsoft.com/office/drawing/2014/main" id="{78D6F619-F70E-40D1-8ECB-3284814F5DE8}"/>
              </a:ext>
            </a:extLst>
          </p:cNvPr>
          <p:cNvSpPr/>
          <p:nvPr/>
        </p:nvSpPr>
        <p:spPr>
          <a:xfrm>
            <a:off x="9917813" y="5432790"/>
            <a:ext cx="1215394" cy="1008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1" anchor="ctr"/>
          <a:lstStyle/>
          <a:p>
            <a:pPr algn="ctr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ماذا تعلمت؟</a:t>
            </a:r>
          </a:p>
        </p:txBody>
      </p:sp>
      <p:pic>
        <p:nvPicPr>
          <p:cNvPr id="9" name="رسم 8" descr="إيقاف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69914F0E-485F-42CA-813C-3B5B13B22C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11512" y="5756790"/>
            <a:ext cx="360000" cy="360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AF72D06-E2F5-4658-A28D-937069BEF3C5}"/>
              </a:ext>
            </a:extLst>
          </p:cNvPr>
          <p:cNvSpPr/>
          <p:nvPr/>
        </p:nvSpPr>
        <p:spPr>
          <a:xfrm>
            <a:off x="642312" y="1646188"/>
            <a:ext cx="8481809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ar-SA" sz="30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الفرض: </a:t>
            </a:r>
            <a:r>
              <a:rPr lang="ar-SA" sz="3000" b="0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لديك خمسة أوراق نقدية من فئة ريال.</a:t>
            </a:r>
          </a:p>
          <a:p>
            <a:pPr algn="r"/>
            <a:r>
              <a:rPr lang="ar-SA" sz="3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النتيجة: </a:t>
            </a:r>
            <a:r>
              <a:rPr lang="ar-SA" sz="3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يمكن أن تبدلها بورقة واحدة من فئة 5 ريالات.</a:t>
            </a:r>
          </a:p>
          <a:p>
            <a:pPr algn="r"/>
            <a:r>
              <a:rPr lang="ar-SA" sz="30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إذا</a:t>
            </a:r>
            <a:r>
              <a:rPr lang="ar-SA" sz="3000" b="0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كان لديك </a:t>
            </a:r>
            <a:r>
              <a:rPr lang="ar-SA" sz="3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خمسة أوراق نقدية من فئة ريال </a:t>
            </a:r>
            <a:r>
              <a:rPr lang="ar-SA" sz="3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فإنه</a:t>
            </a:r>
            <a:r>
              <a:rPr lang="ar-SA" sz="3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يمكن تبديلها بورقة </a:t>
            </a:r>
          </a:p>
          <a:p>
            <a:pPr algn="r"/>
            <a:r>
              <a:rPr lang="ar-SA" sz="30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واحدة نقدية من فئة 5 ريالات.</a:t>
            </a:r>
            <a:endParaRPr lang="en-US" sz="3000" b="0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863437E-CF3E-49CC-833F-D06610D6FFD3}"/>
              </a:ext>
            </a:extLst>
          </p:cNvPr>
          <p:cNvSpPr/>
          <p:nvPr/>
        </p:nvSpPr>
        <p:spPr>
          <a:xfrm>
            <a:off x="1002662" y="4286004"/>
            <a:ext cx="806182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ar-SA" sz="32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الفرض: </a:t>
            </a:r>
            <a:r>
              <a:rPr lang="ar-SA" sz="32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الزاويتان متتامتان.</a:t>
            </a:r>
            <a:endParaRPr lang="ar-SA" sz="3200" b="0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r"/>
            <a:r>
              <a:rPr lang="ar-SA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النتيجة: </a:t>
            </a:r>
            <a:r>
              <a:rPr lang="ar-SA" sz="32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مجموع قياسيهما يساوي 90.</a:t>
            </a:r>
          </a:p>
          <a:p>
            <a:pPr algn="r"/>
            <a:r>
              <a:rPr lang="ar-SA" sz="3200" b="0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إذا</a:t>
            </a:r>
            <a:r>
              <a:rPr lang="ar-SA" sz="3200" b="0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كانت الزاويتان متتامتان </a:t>
            </a:r>
            <a:r>
              <a:rPr lang="ar-SA" sz="3200" b="0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فإن </a:t>
            </a:r>
            <a:r>
              <a:rPr lang="ar-SA" sz="3200" b="0" cap="none" spc="0" dirty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مجموع قياسيهما يساوي 90.</a:t>
            </a:r>
            <a:endParaRPr lang="en-US" sz="3200" b="0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EAA2C0-7F17-4F2E-ABF1-F646F779791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duotone>
              <a:prstClr val="black"/>
              <a:schemeClr val="tx2">
                <a:tint val="45000"/>
                <a:satMod val="400000"/>
              </a:schemeClr>
            </a:duotone>
          </a:blip>
          <a:srcRect b="28849"/>
          <a:stretch/>
        </p:blipFill>
        <p:spPr>
          <a:xfrm>
            <a:off x="511512" y="330634"/>
            <a:ext cx="8612609" cy="12003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7082632-575E-4CE6-92EF-E8A1968C43A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30372" t="65252"/>
          <a:stretch/>
        </p:blipFill>
        <p:spPr>
          <a:xfrm>
            <a:off x="3067665" y="3590584"/>
            <a:ext cx="5996820" cy="5861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3953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extLst>
              <a:ext uri="{FF2B5EF4-FFF2-40B4-BE49-F238E27FC236}">
                <a16:creationId xmlns:a16="http://schemas.microsoft.com/office/drawing/2014/main" id="{652A5FDB-3FE1-4122-83F7-503A918DBD01}"/>
              </a:ext>
            </a:extLst>
          </p:cNvPr>
          <p:cNvSpPr/>
          <p:nvPr/>
        </p:nvSpPr>
        <p:spPr>
          <a:xfrm>
            <a:off x="332509" y="360087"/>
            <a:ext cx="8671566" cy="5760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accent3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شكل بيضاوي 5">
            <a:hlinkClick r:id="rId2" action="ppaction://hlinksldjump"/>
            <a:extLst>
              <a:ext uri="{FF2B5EF4-FFF2-40B4-BE49-F238E27FC236}">
                <a16:creationId xmlns:a16="http://schemas.microsoft.com/office/drawing/2014/main" id="{B295E23C-FBCF-4EDC-9EA5-821AEF665150}"/>
              </a:ext>
            </a:extLst>
          </p:cNvPr>
          <p:cNvSpPr/>
          <p:nvPr/>
        </p:nvSpPr>
        <p:spPr>
          <a:xfrm>
            <a:off x="9722262" y="62936"/>
            <a:ext cx="1189268" cy="100800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1" anchor="ctr"/>
          <a:lstStyle/>
          <a:p>
            <a:pPr algn="ctr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الأهداف-المفردات</a:t>
            </a:r>
          </a:p>
        </p:txBody>
      </p:sp>
      <p:sp>
        <p:nvSpPr>
          <p:cNvPr id="10" name="شكل بيضاوي 9">
            <a:hlinkClick r:id="rId2" action="ppaction://hlinksldjump"/>
            <a:extLst>
              <a:ext uri="{FF2B5EF4-FFF2-40B4-BE49-F238E27FC236}">
                <a16:creationId xmlns:a16="http://schemas.microsoft.com/office/drawing/2014/main" id="{A9A012DF-674D-40C9-A363-4DAB3DFEA1B2}"/>
              </a:ext>
            </a:extLst>
          </p:cNvPr>
          <p:cNvSpPr/>
          <p:nvPr/>
        </p:nvSpPr>
        <p:spPr>
          <a:xfrm>
            <a:off x="9722262" y="1144821"/>
            <a:ext cx="1189268" cy="10080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1" anchor="ctr"/>
          <a:lstStyle/>
          <a:p>
            <a:pPr algn="ctr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التركيز</a:t>
            </a:r>
          </a:p>
        </p:txBody>
      </p:sp>
      <p:sp>
        <p:nvSpPr>
          <p:cNvPr id="11" name="شكل بيضاوي 10">
            <a:hlinkClick r:id="rId3" action="ppaction://hlinksldjump"/>
            <a:extLst>
              <a:ext uri="{FF2B5EF4-FFF2-40B4-BE49-F238E27FC236}">
                <a16:creationId xmlns:a16="http://schemas.microsoft.com/office/drawing/2014/main" id="{9FAD05BC-2CE0-44D5-AB22-1586F134A939}"/>
              </a:ext>
            </a:extLst>
          </p:cNvPr>
          <p:cNvSpPr/>
          <p:nvPr/>
        </p:nvSpPr>
        <p:spPr>
          <a:xfrm>
            <a:off x="9722262" y="2232087"/>
            <a:ext cx="1189268" cy="10080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1" anchor="ctr"/>
          <a:lstStyle/>
          <a:p>
            <a:pPr algn="ctr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التدريس-مثال</a:t>
            </a:r>
          </a:p>
        </p:txBody>
      </p:sp>
      <p:sp>
        <p:nvSpPr>
          <p:cNvPr id="40" name="شكل بيضاوي 39">
            <a:hlinkClick r:id="rId4" action="ppaction://hlinksldjump"/>
            <a:extLst>
              <a:ext uri="{FF2B5EF4-FFF2-40B4-BE49-F238E27FC236}">
                <a16:creationId xmlns:a16="http://schemas.microsoft.com/office/drawing/2014/main" id="{F59037EB-ABFB-4DA4-9CFC-26353E297929}"/>
              </a:ext>
            </a:extLst>
          </p:cNvPr>
          <p:cNvSpPr/>
          <p:nvPr/>
        </p:nvSpPr>
        <p:spPr>
          <a:xfrm>
            <a:off x="9196505" y="3269018"/>
            <a:ext cx="1189268" cy="10080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1" anchor="ctr"/>
          <a:lstStyle/>
          <a:p>
            <a:pPr algn="ctr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التدريب- تأكد</a:t>
            </a:r>
          </a:p>
        </p:txBody>
      </p:sp>
      <p:sp>
        <p:nvSpPr>
          <p:cNvPr id="41" name="شكل بيضاوي 40">
            <a:hlinkClick r:id="rId5" action="ppaction://hlinksldjump"/>
            <a:extLst>
              <a:ext uri="{FF2B5EF4-FFF2-40B4-BE49-F238E27FC236}">
                <a16:creationId xmlns:a16="http://schemas.microsoft.com/office/drawing/2014/main" id="{20D38A04-6E89-4D30-962F-C065E3DABF22}"/>
              </a:ext>
            </a:extLst>
          </p:cNvPr>
          <p:cNvSpPr/>
          <p:nvPr/>
        </p:nvSpPr>
        <p:spPr>
          <a:xfrm>
            <a:off x="9722262" y="4350903"/>
            <a:ext cx="1189268" cy="1008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1" anchor="ctr"/>
          <a:lstStyle/>
          <a:p>
            <a:pPr algn="ctr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التقويم</a:t>
            </a:r>
          </a:p>
        </p:txBody>
      </p:sp>
      <p:sp>
        <p:nvSpPr>
          <p:cNvPr id="42" name="شكل بيضاوي 41">
            <a:hlinkClick r:id="rId6" action="ppaction://hlinksldjump"/>
            <a:extLst>
              <a:ext uri="{FF2B5EF4-FFF2-40B4-BE49-F238E27FC236}">
                <a16:creationId xmlns:a16="http://schemas.microsoft.com/office/drawing/2014/main" id="{78D6F619-F70E-40D1-8ECB-3284814F5DE8}"/>
              </a:ext>
            </a:extLst>
          </p:cNvPr>
          <p:cNvSpPr/>
          <p:nvPr/>
        </p:nvSpPr>
        <p:spPr>
          <a:xfrm>
            <a:off x="9722262" y="5432790"/>
            <a:ext cx="1189268" cy="1008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1" anchor="ctr"/>
          <a:lstStyle/>
          <a:p>
            <a:pPr algn="ctr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ماذا تعلمت؟</a:t>
            </a:r>
          </a:p>
        </p:txBody>
      </p:sp>
      <p:pic>
        <p:nvPicPr>
          <p:cNvPr id="9" name="رسم 8" descr="إيقاف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1D2E807-229B-4775-88C0-E44ECF9040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28958" y="5711713"/>
            <a:ext cx="360000" cy="360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29BAE0F-248F-48A8-A03F-53B39308DB94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54458" y="754852"/>
            <a:ext cx="8027667" cy="41000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1D9B0EC-2415-479A-8C07-A08FC36C1CD6}"/>
              </a:ext>
            </a:extLst>
          </p:cNvPr>
          <p:cNvSpPr/>
          <p:nvPr/>
        </p:nvSpPr>
        <p:spPr>
          <a:xfrm>
            <a:off x="654458" y="2250879"/>
            <a:ext cx="7973658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ar-SA" sz="3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إذا تجاوز عمر شخص 18 عاما يمكنه استخراج رخصة القيادة..</a:t>
            </a:r>
            <a:endParaRPr lang="en-US" sz="30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F331451-E1CA-4106-99C5-1268FC78FE92}"/>
              </a:ext>
            </a:extLst>
          </p:cNvPr>
          <p:cNvSpPr/>
          <p:nvPr/>
        </p:nvSpPr>
        <p:spPr>
          <a:xfrm>
            <a:off x="1694417" y="2998893"/>
            <a:ext cx="6846746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ar-SA" sz="3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إذا كانت هذه جبنة، فإنها تحتوي على عنصر الكالسيوم.</a:t>
            </a:r>
            <a:endParaRPr lang="en-US" sz="30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09B8CC-16F5-413C-ABE7-4F4447CAB7A0}"/>
              </a:ext>
            </a:extLst>
          </p:cNvPr>
          <p:cNvSpPr/>
          <p:nvPr/>
        </p:nvSpPr>
        <p:spPr>
          <a:xfrm>
            <a:off x="1803421" y="3773018"/>
            <a:ext cx="6737742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ar-SA" sz="3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إذا كانت الزاوية حادة، فإن قياسها بين 0 و 90 درجة.</a:t>
            </a:r>
            <a:endParaRPr lang="en-US" sz="30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91FA468-D484-4C03-B3F0-A0B5D1533086}"/>
              </a:ext>
            </a:extLst>
          </p:cNvPr>
          <p:cNvSpPr/>
          <p:nvPr/>
        </p:nvSpPr>
        <p:spPr>
          <a:xfrm>
            <a:off x="1797009" y="4854903"/>
            <a:ext cx="6744154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ar-SA" sz="3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إذا كان المثلث متطابق الاضلاع، فإنه متطابق الزوايا.</a:t>
            </a:r>
            <a:endParaRPr lang="en-US" sz="30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5307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extLst>
              <a:ext uri="{FF2B5EF4-FFF2-40B4-BE49-F238E27FC236}">
                <a16:creationId xmlns:a16="http://schemas.microsoft.com/office/drawing/2014/main" id="{652A5FDB-3FE1-4122-83F7-503A918DBD01}"/>
              </a:ext>
            </a:extLst>
          </p:cNvPr>
          <p:cNvSpPr/>
          <p:nvPr/>
        </p:nvSpPr>
        <p:spPr>
          <a:xfrm>
            <a:off x="262563" y="360087"/>
            <a:ext cx="9087899" cy="5760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accent2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شكل بيضاوي 5">
            <a:hlinkClick r:id="rId2" action="ppaction://hlinksldjump"/>
            <a:extLst>
              <a:ext uri="{FF2B5EF4-FFF2-40B4-BE49-F238E27FC236}">
                <a16:creationId xmlns:a16="http://schemas.microsoft.com/office/drawing/2014/main" id="{B295E23C-FBCF-4EDC-9EA5-821AEF665150}"/>
              </a:ext>
            </a:extLst>
          </p:cNvPr>
          <p:cNvSpPr/>
          <p:nvPr/>
        </p:nvSpPr>
        <p:spPr>
          <a:xfrm>
            <a:off x="10068649" y="62936"/>
            <a:ext cx="1189268" cy="100800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1" anchor="ctr"/>
          <a:lstStyle/>
          <a:p>
            <a:pPr algn="ctr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الأهداف-المفردات</a:t>
            </a:r>
          </a:p>
        </p:txBody>
      </p:sp>
      <p:sp>
        <p:nvSpPr>
          <p:cNvPr id="10" name="شكل بيضاوي 9">
            <a:hlinkClick r:id="rId2" action="ppaction://hlinksldjump"/>
            <a:extLst>
              <a:ext uri="{FF2B5EF4-FFF2-40B4-BE49-F238E27FC236}">
                <a16:creationId xmlns:a16="http://schemas.microsoft.com/office/drawing/2014/main" id="{A9A012DF-674D-40C9-A363-4DAB3DFEA1B2}"/>
              </a:ext>
            </a:extLst>
          </p:cNvPr>
          <p:cNvSpPr/>
          <p:nvPr/>
        </p:nvSpPr>
        <p:spPr>
          <a:xfrm>
            <a:off x="10068649" y="1126652"/>
            <a:ext cx="1189268" cy="10080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1" anchor="ctr"/>
          <a:lstStyle/>
          <a:p>
            <a:pPr algn="ctr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التركيز</a:t>
            </a:r>
          </a:p>
        </p:txBody>
      </p:sp>
      <p:sp>
        <p:nvSpPr>
          <p:cNvPr id="11" name="شكل بيضاوي 10">
            <a:hlinkClick r:id="rId3" action="ppaction://hlinksldjump"/>
            <a:extLst>
              <a:ext uri="{FF2B5EF4-FFF2-40B4-BE49-F238E27FC236}">
                <a16:creationId xmlns:a16="http://schemas.microsoft.com/office/drawing/2014/main" id="{9FAD05BC-2CE0-44D5-AB22-1586F134A939}"/>
              </a:ext>
            </a:extLst>
          </p:cNvPr>
          <p:cNvSpPr/>
          <p:nvPr/>
        </p:nvSpPr>
        <p:spPr>
          <a:xfrm>
            <a:off x="10068649" y="2213517"/>
            <a:ext cx="1189268" cy="10080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1" anchor="ctr"/>
          <a:lstStyle/>
          <a:p>
            <a:pPr algn="ctr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التدريس-مثال</a:t>
            </a:r>
          </a:p>
        </p:txBody>
      </p:sp>
      <p:sp>
        <p:nvSpPr>
          <p:cNvPr id="40" name="شكل بيضاوي 39">
            <a:hlinkClick r:id="rId4" action="ppaction://hlinksldjump"/>
            <a:extLst>
              <a:ext uri="{FF2B5EF4-FFF2-40B4-BE49-F238E27FC236}">
                <a16:creationId xmlns:a16="http://schemas.microsoft.com/office/drawing/2014/main" id="{F59037EB-ABFB-4DA4-9CFC-26353E297929}"/>
              </a:ext>
            </a:extLst>
          </p:cNvPr>
          <p:cNvSpPr/>
          <p:nvPr/>
        </p:nvSpPr>
        <p:spPr>
          <a:xfrm>
            <a:off x="10068649" y="3288805"/>
            <a:ext cx="1189268" cy="10080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1" anchor="ctr"/>
          <a:lstStyle/>
          <a:p>
            <a:pPr algn="ctr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التدريب</a:t>
            </a:r>
          </a:p>
        </p:txBody>
      </p:sp>
      <p:sp>
        <p:nvSpPr>
          <p:cNvPr id="41" name="شكل بيضاوي 40">
            <a:hlinkClick r:id="rId5" action="ppaction://hlinksldjump"/>
            <a:extLst>
              <a:ext uri="{FF2B5EF4-FFF2-40B4-BE49-F238E27FC236}">
                <a16:creationId xmlns:a16="http://schemas.microsoft.com/office/drawing/2014/main" id="{20D38A04-6E89-4D30-962F-C065E3DABF22}"/>
              </a:ext>
            </a:extLst>
          </p:cNvPr>
          <p:cNvSpPr/>
          <p:nvPr/>
        </p:nvSpPr>
        <p:spPr>
          <a:xfrm>
            <a:off x="9542892" y="4345523"/>
            <a:ext cx="1189268" cy="1008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1" anchor="ctr"/>
          <a:lstStyle/>
          <a:p>
            <a:pPr algn="ctr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التقويم</a:t>
            </a:r>
          </a:p>
        </p:txBody>
      </p:sp>
      <p:sp>
        <p:nvSpPr>
          <p:cNvPr id="42" name="شكل بيضاوي 41">
            <a:hlinkClick r:id="rId6" action="ppaction://hlinksldjump"/>
            <a:extLst>
              <a:ext uri="{FF2B5EF4-FFF2-40B4-BE49-F238E27FC236}">
                <a16:creationId xmlns:a16="http://schemas.microsoft.com/office/drawing/2014/main" id="{78D6F619-F70E-40D1-8ECB-3284814F5DE8}"/>
              </a:ext>
            </a:extLst>
          </p:cNvPr>
          <p:cNvSpPr/>
          <p:nvPr/>
        </p:nvSpPr>
        <p:spPr>
          <a:xfrm>
            <a:off x="10055594" y="5432790"/>
            <a:ext cx="1202331" cy="1008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1" anchor="ctr"/>
          <a:lstStyle/>
          <a:p>
            <a:pPr algn="ctr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ماذا تعلمت؟</a:t>
            </a:r>
          </a:p>
        </p:txBody>
      </p:sp>
      <p:pic>
        <p:nvPicPr>
          <p:cNvPr id="9" name="رسم 8" descr="إيقاف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445B659-69A9-427F-A37A-D3FE558140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86840" y="5756790"/>
            <a:ext cx="360000" cy="360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FB99F64-B896-4038-AC56-00669A23C756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-1041" r="-1" b="51003"/>
          <a:stretch/>
        </p:blipFill>
        <p:spPr>
          <a:xfrm>
            <a:off x="4953210" y="484298"/>
            <a:ext cx="4230589" cy="37866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3D5D0D8-8BEF-4EE3-B848-AFB90DD96BB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54778"/>
          <a:stretch/>
        </p:blipFill>
        <p:spPr>
          <a:xfrm>
            <a:off x="327258" y="2284800"/>
            <a:ext cx="4561257" cy="38073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6EB37D34-E0DF-4196-8B7C-CD1DBE1D9344}"/>
              </a:ext>
            </a:extLst>
          </p:cNvPr>
          <p:cNvSpPr/>
          <p:nvPr/>
        </p:nvSpPr>
        <p:spPr>
          <a:xfrm>
            <a:off x="5353665" y="2651542"/>
            <a:ext cx="3385733" cy="1536909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6F395EF-E46B-42CB-B1E7-9A97A191DF29}"/>
              </a:ext>
            </a:extLst>
          </p:cNvPr>
          <p:cNvSpPr/>
          <p:nvPr/>
        </p:nvSpPr>
        <p:spPr>
          <a:xfrm>
            <a:off x="746841" y="3221517"/>
            <a:ext cx="3727116" cy="2870585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4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extLst>
              <a:ext uri="{FF2B5EF4-FFF2-40B4-BE49-F238E27FC236}">
                <a16:creationId xmlns:a16="http://schemas.microsoft.com/office/drawing/2014/main" id="{652A5FDB-3FE1-4122-83F7-503A918DBD01}"/>
              </a:ext>
            </a:extLst>
          </p:cNvPr>
          <p:cNvSpPr/>
          <p:nvPr/>
        </p:nvSpPr>
        <p:spPr>
          <a:xfrm>
            <a:off x="387281" y="317884"/>
            <a:ext cx="8838471" cy="5760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accent4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شكل بيضاوي 5">
            <a:hlinkClick r:id="rId2" action="ppaction://hlinksldjump"/>
            <a:extLst>
              <a:ext uri="{FF2B5EF4-FFF2-40B4-BE49-F238E27FC236}">
                <a16:creationId xmlns:a16="http://schemas.microsoft.com/office/drawing/2014/main" id="{B295E23C-FBCF-4EDC-9EA5-821AEF665150}"/>
              </a:ext>
            </a:extLst>
          </p:cNvPr>
          <p:cNvSpPr/>
          <p:nvPr/>
        </p:nvSpPr>
        <p:spPr>
          <a:xfrm>
            <a:off x="9917813" y="62936"/>
            <a:ext cx="1215394" cy="100800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1" anchor="ctr"/>
          <a:lstStyle/>
          <a:p>
            <a:pPr algn="ctr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الأهداف-المفردات</a:t>
            </a:r>
          </a:p>
        </p:txBody>
      </p:sp>
      <p:sp>
        <p:nvSpPr>
          <p:cNvPr id="10" name="شكل بيضاوي 9">
            <a:hlinkClick r:id="rId2" action="ppaction://hlinksldjump"/>
            <a:extLst>
              <a:ext uri="{FF2B5EF4-FFF2-40B4-BE49-F238E27FC236}">
                <a16:creationId xmlns:a16="http://schemas.microsoft.com/office/drawing/2014/main" id="{A9A012DF-674D-40C9-A363-4DAB3DFEA1B2}"/>
              </a:ext>
            </a:extLst>
          </p:cNvPr>
          <p:cNvSpPr/>
          <p:nvPr/>
        </p:nvSpPr>
        <p:spPr>
          <a:xfrm>
            <a:off x="9917813" y="1142188"/>
            <a:ext cx="1215394" cy="10080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1" anchor="ctr"/>
          <a:lstStyle/>
          <a:p>
            <a:pPr algn="ctr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التركيز</a:t>
            </a:r>
          </a:p>
        </p:txBody>
      </p:sp>
      <p:sp>
        <p:nvSpPr>
          <p:cNvPr id="11" name="شكل بيضاوي 10">
            <a:hlinkClick r:id="rId3" action="ppaction://hlinksldjump"/>
            <a:extLst>
              <a:ext uri="{FF2B5EF4-FFF2-40B4-BE49-F238E27FC236}">
                <a16:creationId xmlns:a16="http://schemas.microsoft.com/office/drawing/2014/main" id="{9FAD05BC-2CE0-44D5-AB22-1586F134A939}"/>
              </a:ext>
            </a:extLst>
          </p:cNvPr>
          <p:cNvSpPr/>
          <p:nvPr/>
        </p:nvSpPr>
        <p:spPr>
          <a:xfrm>
            <a:off x="9418182" y="2150189"/>
            <a:ext cx="1215394" cy="10080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1" anchor="ctr"/>
          <a:lstStyle/>
          <a:p>
            <a:pPr algn="ctr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التدريس-مفهوم أساسي</a:t>
            </a:r>
          </a:p>
        </p:txBody>
      </p:sp>
      <p:sp>
        <p:nvSpPr>
          <p:cNvPr id="40" name="شكل بيضاوي 39">
            <a:hlinkClick r:id="rId4" action="ppaction://hlinksldjump"/>
            <a:extLst>
              <a:ext uri="{FF2B5EF4-FFF2-40B4-BE49-F238E27FC236}">
                <a16:creationId xmlns:a16="http://schemas.microsoft.com/office/drawing/2014/main" id="{F59037EB-ABFB-4DA4-9CFC-26353E297929}"/>
              </a:ext>
            </a:extLst>
          </p:cNvPr>
          <p:cNvSpPr/>
          <p:nvPr/>
        </p:nvSpPr>
        <p:spPr>
          <a:xfrm>
            <a:off x="9917813" y="3269018"/>
            <a:ext cx="1215394" cy="10080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1" anchor="ctr"/>
          <a:lstStyle/>
          <a:p>
            <a:pPr algn="ctr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التدريب</a:t>
            </a:r>
          </a:p>
        </p:txBody>
      </p:sp>
      <p:sp>
        <p:nvSpPr>
          <p:cNvPr id="41" name="شكل بيضاوي 40">
            <a:hlinkClick r:id="rId5" action="ppaction://hlinksldjump"/>
            <a:extLst>
              <a:ext uri="{FF2B5EF4-FFF2-40B4-BE49-F238E27FC236}">
                <a16:creationId xmlns:a16="http://schemas.microsoft.com/office/drawing/2014/main" id="{20D38A04-6E89-4D30-962F-C065E3DABF22}"/>
              </a:ext>
            </a:extLst>
          </p:cNvPr>
          <p:cNvSpPr/>
          <p:nvPr/>
        </p:nvSpPr>
        <p:spPr>
          <a:xfrm>
            <a:off x="9917813" y="4350903"/>
            <a:ext cx="1215394" cy="1008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1" anchor="ctr"/>
          <a:lstStyle/>
          <a:p>
            <a:pPr algn="ctr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التقويم</a:t>
            </a:r>
          </a:p>
        </p:txBody>
      </p:sp>
      <p:sp>
        <p:nvSpPr>
          <p:cNvPr id="42" name="شكل بيضاوي 41">
            <a:hlinkClick r:id="rId6" action="ppaction://hlinksldjump"/>
            <a:extLst>
              <a:ext uri="{FF2B5EF4-FFF2-40B4-BE49-F238E27FC236}">
                <a16:creationId xmlns:a16="http://schemas.microsoft.com/office/drawing/2014/main" id="{78D6F619-F70E-40D1-8ECB-3284814F5DE8}"/>
              </a:ext>
            </a:extLst>
          </p:cNvPr>
          <p:cNvSpPr/>
          <p:nvPr/>
        </p:nvSpPr>
        <p:spPr>
          <a:xfrm>
            <a:off x="9917813" y="5432790"/>
            <a:ext cx="1215394" cy="1008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1" anchor="ctr"/>
          <a:lstStyle/>
          <a:p>
            <a:pPr algn="ctr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ماذا تعلمت؟</a:t>
            </a:r>
          </a:p>
        </p:txBody>
      </p:sp>
      <p:pic>
        <p:nvPicPr>
          <p:cNvPr id="9" name="رسم 8" descr="إيقاف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69914F0E-485F-42CA-813C-3B5B13B22C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11512" y="5756790"/>
            <a:ext cx="360000" cy="36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3134B47-E610-4831-A4E6-7A8B23B6FA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8660" y="363385"/>
            <a:ext cx="8493491" cy="56260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68BACDE-2EE3-4494-A63A-C74A075BC90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8660" y="433730"/>
            <a:ext cx="2578390" cy="242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775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extLst>
              <a:ext uri="{FF2B5EF4-FFF2-40B4-BE49-F238E27FC236}">
                <a16:creationId xmlns:a16="http://schemas.microsoft.com/office/drawing/2014/main" id="{652A5FDB-3FE1-4122-83F7-503A918DBD01}"/>
              </a:ext>
            </a:extLst>
          </p:cNvPr>
          <p:cNvSpPr/>
          <p:nvPr/>
        </p:nvSpPr>
        <p:spPr>
          <a:xfrm>
            <a:off x="387281" y="317884"/>
            <a:ext cx="8838471" cy="5760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accent4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شكل بيضاوي 5">
            <a:hlinkClick r:id="rId2" action="ppaction://hlinksldjump"/>
            <a:extLst>
              <a:ext uri="{FF2B5EF4-FFF2-40B4-BE49-F238E27FC236}">
                <a16:creationId xmlns:a16="http://schemas.microsoft.com/office/drawing/2014/main" id="{B295E23C-FBCF-4EDC-9EA5-821AEF665150}"/>
              </a:ext>
            </a:extLst>
          </p:cNvPr>
          <p:cNvSpPr/>
          <p:nvPr/>
        </p:nvSpPr>
        <p:spPr>
          <a:xfrm>
            <a:off x="9917813" y="62936"/>
            <a:ext cx="1215394" cy="100800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1" anchor="ctr"/>
          <a:lstStyle/>
          <a:p>
            <a:pPr algn="ctr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الأهداف-المفردات</a:t>
            </a:r>
          </a:p>
        </p:txBody>
      </p:sp>
      <p:sp>
        <p:nvSpPr>
          <p:cNvPr id="10" name="شكل بيضاوي 9">
            <a:hlinkClick r:id="rId2" action="ppaction://hlinksldjump"/>
            <a:extLst>
              <a:ext uri="{FF2B5EF4-FFF2-40B4-BE49-F238E27FC236}">
                <a16:creationId xmlns:a16="http://schemas.microsoft.com/office/drawing/2014/main" id="{A9A012DF-674D-40C9-A363-4DAB3DFEA1B2}"/>
              </a:ext>
            </a:extLst>
          </p:cNvPr>
          <p:cNvSpPr/>
          <p:nvPr/>
        </p:nvSpPr>
        <p:spPr>
          <a:xfrm>
            <a:off x="9917813" y="1142188"/>
            <a:ext cx="1215394" cy="10080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1" anchor="ctr"/>
          <a:lstStyle/>
          <a:p>
            <a:pPr algn="ctr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التركيز</a:t>
            </a:r>
          </a:p>
        </p:txBody>
      </p:sp>
      <p:sp>
        <p:nvSpPr>
          <p:cNvPr id="11" name="شكل بيضاوي 10">
            <a:hlinkClick r:id="rId3" action="ppaction://hlinksldjump"/>
            <a:extLst>
              <a:ext uri="{FF2B5EF4-FFF2-40B4-BE49-F238E27FC236}">
                <a16:creationId xmlns:a16="http://schemas.microsoft.com/office/drawing/2014/main" id="{9FAD05BC-2CE0-44D5-AB22-1586F134A939}"/>
              </a:ext>
            </a:extLst>
          </p:cNvPr>
          <p:cNvSpPr/>
          <p:nvPr/>
        </p:nvSpPr>
        <p:spPr>
          <a:xfrm>
            <a:off x="9418182" y="2150189"/>
            <a:ext cx="1215394" cy="10080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1" anchor="ctr"/>
          <a:lstStyle/>
          <a:p>
            <a:pPr algn="ctr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التدريس-مفهوم أساسي</a:t>
            </a:r>
          </a:p>
        </p:txBody>
      </p:sp>
      <p:sp>
        <p:nvSpPr>
          <p:cNvPr id="40" name="شكل بيضاوي 39">
            <a:hlinkClick r:id="rId4" action="ppaction://hlinksldjump"/>
            <a:extLst>
              <a:ext uri="{FF2B5EF4-FFF2-40B4-BE49-F238E27FC236}">
                <a16:creationId xmlns:a16="http://schemas.microsoft.com/office/drawing/2014/main" id="{F59037EB-ABFB-4DA4-9CFC-26353E297929}"/>
              </a:ext>
            </a:extLst>
          </p:cNvPr>
          <p:cNvSpPr/>
          <p:nvPr/>
        </p:nvSpPr>
        <p:spPr>
          <a:xfrm>
            <a:off x="9917813" y="3269018"/>
            <a:ext cx="1215394" cy="10080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1" anchor="ctr"/>
          <a:lstStyle/>
          <a:p>
            <a:pPr algn="ctr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التدريب</a:t>
            </a:r>
          </a:p>
        </p:txBody>
      </p:sp>
      <p:sp>
        <p:nvSpPr>
          <p:cNvPr id="41" name="شكل بيضاوي 40">
            <a:hlinkClick r:id="rId5" action="ppaction://hlinksldjump"/>
            <a:extLst>
              <a:ext uri="{FF2B5EF4-FFF2-40B4-BE49-F238E27FC236}">
                <a16:creationId xmlns:a16="http://schemas.microsoft.com/office/drawing/2014/main" id="{20D38A04-6E89-4D30-962F-C065E3DABF22}"/>
              </a:ext>
            </a:extLst>
          </p:cNvPr>
          <p:cNvSpPr/>
          <p:nvPr/>
        </p:nvSpPr>
        <p:spPr>
          <a:xfrm>
            <a:off x="9917813" y="4350903"/>
            <a:ext cx="1215394" cy="1008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1" anchor="ctr"/>
          <a:lstStyle/>
          <a:p>
            <a:pPr algn="ctr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التقويم</a:t>
            </a:r>
          </a:p>
        </p:txBody>
      </p:sp>
      <p:sp>
        <p:nvSpPr>
          <p:cNvPr id="42" name="شكل بيضاوي 41">
            <a:hlinkClick r:id="" action="ppaction://noaction"/>
            <a:extLst>
              <a:ext uri="{FF2B5EF4-FFF2-40B4-BE49-F238E27FC236}">
                <a16:creationId xmlns:a16="http://schemas.microsoft.com/office/drawing/2014/main" id="{78D6F619-F70E-40D1-8ECB-3284814F5DE8}"/>
              </a:ext>
            </a:extLst>
          </p:cNvPr>
          <p:cNvSpPr/>
          <p:nvPr/>
        </p:nvSpPr>
        <p:spPr>
          <a:xfrm>
            <a:off x="9917813" y="5432790"/>
            <a:ext cx="1215394" cy="1008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1" anchor="ctr"/>
          <a:lstStyle/>
          <a:p>
            <a:pPr algn="ctr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ماذا تعلمت؟</a:t>
            </a:r>
          </a:p>
        </p:txBody>
      </p:sp>
      <p:pic>
        <p:nvPicPr>
          <p:cNvPr id="9" name="رسم 8" descr="إيقاف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69914F0E-485F-42CA-813C-3B5B13B22C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11512" y="5756790"/>
            <a:ext cx="360000" cy="36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05CB98-2C46-4866-B851-88E60A28A2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0104" y="546874"/>
            <a:ext cx="8755648" cy="54105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69418E9-A392-4AAA-B113-16ED29A330E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3118" y="402290"/>
            <a:ext cx="1845219" cy="284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43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extLst>
              <a:ext uri="{FF2B5EF4-FFF2-40B4-BE49-F238E27FC236}">
                <a16:creationId xmlns:a16="http://schemas.microsoft.com/office/drawing/2014/main" id="{652A5FDB-3FE1-4122-83F7-503A918DBD01}"/>
              </a:ext>
            </a:extLst>
          </p:cNvPr>
          <p:cNvSpPr/>
          <p:nvPr/>
        </p:nvSpPr>
        <p:spPr>
          <a:xfrm>
            <a:off x="387281" y="317884"/>
            <a:ext cx="8838471" cy="5760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accent4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شكل بيضاوي 5">
            <a:hlinkClick r:id="rId2" action="ppaction://hlinksldjump"/>
            <a:extLst>
              <a:ext uri="{FF2B5EF4-FFF2-40B4-BE49-F238E27FC236}">
                <a16:creationId xmlns:a16="http://schemas.microsoft.com/office/drawing/2014/main" id="{B295E23C-FBCF-4EDC-9EA5-821AEF665150}"/>
              </a:ext>
            </a:extLst>
          </p:cNvPr>
          <p:cNvSpPr/>
          <p:nvPr/>
        </p:nvSpPr>
        <p:spPr>
          <a:xfrm>
            <a:off x="9917813" y="62936"/>
            <a:ext cx="1215394" cy="100800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1" anchor="ctr"/>
          <a:lstStyle/>
          <a:p>
            <a:pPr algn="ctr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الأهداف-المفردات</a:t>
            </a:r>
          </a:p>
        </p:txBody>
      </p:sp>
      <p:sp>
        <p:nvSpPr>
          <p:cNvPr id="10" name="شكل بيضاوي 9">
            <a:hlinkClick r:id="rId2" action="ppaction://hlinksldjump"/>
            <a:extLst>
              <a:ext uri="{FF2B5EF4-FFF2-40B4-BE49-F238E27FC236}">
                <a16:creationId xmlns:a16="http://schemas.microsoft.com/office/drawing/2014/main" id="{A9A012DF-674D-40C9-A363-4DAB3DFEA1B2}"/>
              </a:ext>
            </a:extLst>
          </p:cNvPr>
          <p:cNvSpPr/>
          <p:nvPr/>
        </p:nvSpPr>
        <p:spPr>
          <a:xfrm>
            <a:off x="9917813" y="1142188"/>
            <a:ext cx="1215394" cy="10080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1" anchor="ctr"/>
          <a:lstStyle/>
          <a:p>
            <a:pPr algn="ctr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التركيز</a:t>
            </a:r>
          </a:p>
        </p:txBody>
      </p:sp>
      <p:sp>
        <p:nvSpPr>
          <p:cNvPr id="11" name="شكل بيضاوي 10">
            <a:hlinkClick r:id="rId3" action="ppaction://hlinksldjump"/>
            <a:extLst>
              <a:ext uri="{FF2B5EF4-FFF2-40B4-BE49-F238E27FC236}">
                <a16:creationId xmlns:a16="http://schemas.microsoft.com/office/drawing/2014/main" id="{9FAD05BC-2CE0-44D5-AB22-1586F134A939}"/>
              </a:ext>
            </a:extLst>
          </p:cNvPr>
          <p:cNvSpPr/>
          <p:nvPr/>
        </p:nvSpPr>
        <p:spPr>
          <a:xfrm>
            <a:off x="9418182" y="2150189"/>
            <a:ext cx="1215394" cy="10080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1" anchor="ctr"/>
          <a:lstStyle/>
          <a:p>
            <a:pPr algn="ctr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التدريس-مثال</a:t>
            </a:r>
          </a:p>
        </p:txBody>
      </p:sp>
      <p:sp>
        <p:nvSpPr>
          <p:cNvPr id="40" name="شكل بيضاوي 39">
            <a:hlinkClick r:id="rId4" action="ppaction://hlinksldjump"/>
            <a:extLst>
              <a:ext uri="{FF2B5EF4-FFF2-40B4-BE49-F238E27FC236}">
                <a16:creationId xmlns:a16="http://schemas.microsoft.com/office/drawing/2014/main" id="{F59037EB-ABFB-4DA4-9CFC-26353E297929}"/>
              </a:ext>
            </a:extLst>
          </p:cNvPr>
          <p:cNvSpPr/>
          <p:nvPr/>
        </p:nvSpPr>
        <p:spPr>
          <a:xfrm>
            <a:off x="9917813" y="3269018"/>
            <a:ext cx="1215394" cy="10080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1" anchor="ctr"/>
          <a:lstStyle/>
          <a:p>
            <a:pPr algn="ctr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التدريب</a:t>
            </a:r>
          </a:p>
        </p:txBody>
      </p:sp>
      <p:sp>
        <p:nvSpPr>
          <p:cNvPr id="41" name="شكل بيضاوي 40">
            <a:hlinkClick r:id="rId5" action="ppaction://hlinksldjump"/>
            <a:extLst>
              <a:ext uri="{FF2B5EF4-FFF2-40B4-BE49-F238E27FC236}">
                <a16:creationId xmlns:a16="http://schemas.microsoft.com/office/drawing/2014/main" id="{20D38A04-6E89-4D30-962F-C065E3DABF22}"/>
              </a:ext>
            </a:extLst>
          </p:cNvPr>
          <p:cNvSpPr/>
          <p:nvPr/>
        </p:nvSpPr>
        <p:spPr>
          <a:xfrm>
            <a:off x="9917813" y="4350903"/>
            <a:ext cx="1215394" cy="1008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1" anchor="ctr"/>
          <a:lstStyle/>
          <a:p>
            <a:pPr algn="ctr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التقويم</a:t>
            </a:r>
          </a:p>
        </p:txBody>
      </p:sp>
      <p:sp>
        <p:nvSpPr>
          <p:cNvPr id="42" name="شكل بيضاوي 41">
            <a:hlinkClick r:id="rId6" action="ppaction://hlinksldjump"/>
            <a:extLst>
              <a:ext uri="{FF2B5EF4-FFF2-40B4-BE49-F238E27FC236}">
                <a16:creationId xmlns:a16="http://schemas.microsoft.com/office/drawing/2014/main" id="{78D6F619-F70E-40D1-8ECB-3284814F5DE8}"/>
              </a:ext>
            </a:extLst>
          </p:cNvPr>
          <p:cNvSpPr/>
          <p:nvPr/>
        </p:nvSpPr>
        <p:spPr>
          <a:xfrm>
            <a:off x="9917813" y="5432790"/>
            <a:ext cx="1215394" cy="1008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1" anchor="ctr"/>
          <a:lstStyle/>
          <a:p>
            <a:pPr algn="ctr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ماذا تعلمت؟</a:t>
            </a:r>
          </a:p>
        </p:txBody>
      </p:sp>
      <p:pic>
        <p:nvPicPr>
          <p:cNvPr id="9" name="رسم 8" descr="إيقاف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69914F0E-485F-42CA-813C-3B5B13B22C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11512" y="5756790"/>
            <a:ext cx="360000" cy="36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8095AC-3674-4280-88EE-A055DDFBE0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95297" y="275571"/>
            <a:ext cx="7773070" cy="576218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DDDCA1D-B74F-4837-A680-AA3A0D32EE56}"/>
              </a:ext>
            </a:extLst>
          </p:cNvPr>
          <p:cNvSpPr/>
          <p:nvPr/>
        </p:nvSpPr>
        <p:spPr>
          <a:xfrm>
            <a:off x="1696065" y="2134920"/>
            <a:ext cx="7102686" cy="1023270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CF7DF7E-761B-4166-867E-42B4BDA4BF56}"/>
              </a:ext>
            </a:extLst>
          </p:cNvPr>
          <p:cNvSpPr/>
          <p:nvPr/>
        </p:nvSpPr>
        <p:spPr>
          <a:xfrm>
            <a:off x="1730489" y="3765383"/>
            <a:ext cx="7102686" cy="1023270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D22B9DD-00EE-4A13-9A97-F5773EB21E84}"/>
              </a:ext>
            </a:extLst>
          </p:cNvPr>
          <p:cNvSpPr/>
          <p:nvPr/>
        </p:nvSpPr>
        <p:spPr>
          <a:xfrm>
            <a:off x="1730489" y="5167530"/>
            <a:ext cx="7102686" cy="1023270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515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C59AB4C8-9178-4F7A-8404-6890510B59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20487" cy="64801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DAAE46-7C66-4D8D-B1BE-D40661B0C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520" y="432012"/>
            <a:ext cx="10308758" cy="1731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en-US" sz="5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التركيز</a:t>
            </a:r>
            <a:r>
              <a:rPr lang="en-US" sz="5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US" sz="5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ما</a:t>
            </a:r>
            <a:r>
              <a:rPr lang="en-US" sz="5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قبل</a:t>
            </a:r>
            <a:r>
              <a:rPr lang="en-US" sz="5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الدرس</a:t>
            </a:r>
            <a:br>
              <a:rPr lang="en-US" sz="5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5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ar-SA" sz="5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المنطق- </a:t>
            </a:r>
            <a:r>
              <a:rPr lang="ar-SA" sz="5700" dirty="0"/>
              <a:t>مراجعة الدرس السابق</a:t>
            </a:r>
            <a:endParaRPr lang="en-US" sz="57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1" name="sketch line">
            <a:extLst>
              <a:ext uri="{FF2B5EF4-FFF2-40B4-BE49-F238E27FC236}">
                <a16:creationId xmlns:a16="http://schemas.microsoft.com/office/drawing/2014/main" id="{4CFDFB37-4BC7-42C6-915D-A6609139B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97980" y="2214779"/>
            <a:ext cx="4320183" cy="17281"/>
          </a:xfrm>
          <a:custGeom>
            <a:avLst/>
            <a:gdLst>
              <a:gd name="connsiteX0" fmla="*/ 0 w 4320183"/>
              <a:gd name="connsiteY0" fmla="*/ 0 h 17281"/>
              <a:gd name="connsiteX1" fmla="*/ 487564 w 4320183"/>
              <a:gd name="connsiteY1" fmla="*/ 0 h 17281"/>
              <a:gd name="connsiteX2" fmla="*/ 975127 w 4320183"/>
              <a:gd name="connsiteY2" fmla="*/ 0 h 17281"/>
              <a:gd name="connsiteX3" fmla="*/ 1549094 w 4320183"/>
              <a:gd name="connsiteY3" fmla="*/ 0 h 17281"/>
              <a:gd name="connsiteX4" fmla="*/ 2252667 w 4320183"/>
              <a:gd name="connsiteY4" fmla="*/ 0 h 17281"/>
              <a:gd name="connsiteX5" fmla="*/ 2783432 w 4320183"/>
              <a:gd name="connsiteY5" fmla="*/ 0 h 17281"/>
              <a:gd name="connsiteX6" fmla="*/ 3314198 w 4320183"/>
              <a:gd name="connsiteY6" fmla="*/ 0 h 17281"/>
              <a:gd name="connsiteX7" fmla="*/ 4320183 w 4320183"/>
              <a:gd name="connsiteY7" fmla="*/ 0 h 17281"/>
              <a:gd name="connsiteX8" fmla="*/ 4320183 w 4320183"/>
              <a:gd name="connsiteY8" fmla="*/ 17281 h 17281"/>
              <a:gd name="connsiteX9" fmla="*/ 3659812 w 4320183"/>
              <a:gd name="connsiteY9" fmla="*/ 17281 h 17281"/>
              <a:gd name="connsiteX10" fmla="*/ 3129047 w 4320183"/>
              <a:gd name="connsiteY10" fmla="*/ 17281 h 17281"/>
              <a:gd name="connsiteX11" fmla="*/ 2598281 w 4320183"/>
              <a:gd name="connsiteY11" fmla="*/ 17281 h 17281"/>
              <a:gd name="connsiteX12" fmla="*/ 1937911 w 4320183"/>
              <a:gd name="connsiteY12" fmla="*/ 17281 h 17281"/>
              <a:gd name="connsiteX13" fmla="*/ 1234338 w 4320183"/>
              <a:gd name="connsiteY13" fmla="*/ 17281 h 17281"/>
              <a:gd name="connsiteX14" fmla="*/ 746774 w 4320183"/>
              <a:gd name="connsiteY14" fmla="*/ 17281 h 17281"/>
              <a:gd name="connsiteX15" fmla="*/ 0 w 4320183"/>
              <a:gd name="connsiteY15" fmla="*/ 17281 h 17281"/>
              <a:gd name="connsiteX16" fmla="*/ 0 w 4320183"/>
              <a:gd name="connsiteY16" fmla="*/ 0 h 17281"/>
              <a:gd name="connsiteX0" fmla="*/ 0 w 4320183"/>
              <a:gd name="connsiteY0" fmla="*/ 0 h 17281"/>
              <a:gd name="connsiteX1" fmla="*/ 530765 w 4320183"/>
              <a:gd name="connsiteY1" fmla="*/ 0 h 17281"/>
              <a:gd name="connsiteX2" fmla="*/ 1018329 w 4320183"/>
              <a:gd name="connsiteY2" fmla="*/ 0 h 17281"/>
              <a:gd name="connsiteX3" fmla="*/ 1549094 w 4320183"/>
              <a:gd name="connsiteY3" fmla="*/ 0 h 17281"/>
              <a:gd name="connsiteX4" fmla="*/ 2166263 w 4320183"/>
              <a:gd name="connsiteY4" fmla="*/ 0 h 17281"/>
              <a:gd name="connsiteX5" fmla="*/ 2826634 w 4320183"/>
              <a:gd name="connsiteY5" fmla="*/ 0 h 17281"/>
              <a:gd name="connsiteX6" fmla="*/ 3530207 w 4320183"/>
              <a:gd name="connsiteY6" fmla="*/ 0 h 17281"/>
              <a:gd name="connsiteX7" fmla="*/ 4320183 w 4320183"/>
              <a:gd name="connsiteY7" fmla="*/ 0 h 17281"/>
              <a:gd name="connsiteX8" fmla="*/ 4320183 w 4320183"/>
              <a:gd name="connsiteY8" fmla="*/ 17281 h 17281"/>
              <a:gd name="connsiteX9" fmla="*/ 3659812 w 4320183"/>
              <a:gd name="connsiteY9" fmla="*/ 17281 h 17281"/>
              <a:gd name="connsiteX10" fmla="*/ 2956240 w 4320183"/>
              <a:gd name="connsiteY10" fmla="*/ 17281 h 17281"/>
              <a:gd name="connsiteX11" fmla="*/ 2252667 w 4320183"/>
              <a:gd name="connsiteY11" fmla="*/ 17281 h 17281"/>
              <a:gd name="connsiteX12" fmla="*/ 1765103 w 4320183"/>
              <a:gd name="connsiteY12" fmla="*/ 17281 h 17281"/>
              <a:gd name="connsiteX13" fmla="*/ 1104733 w 4320183"/>
              <a:gd name="connsiteY13" fmla="*/ 17281 h 17281"/>
              <a:gd name="connsiteX14" fmla="*/ 530765 w 4320183"/>
              <a:gd name="connsiteY14" fmla="*/ 17281 h 17281"/>
              <a:gd name="connsiteX15" fmla="*/ 0 w 4320183"/>
              <a:gd name="connsiteY15" fmla="*/ 17281 h 17281"/>
              <a:gd name="connsiteX16" fmla="*/ 0 w 4320183"/>
              <a:gd name="connsiteY16" fmla="*/ 0 h 1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320183" h="17281" fill="none" extrusionOk="0">
                <a:moveTo>
                  <a:pt x="0" y="0"/>
                </a:moveTo>
                <a:cubicBezTo>
                  <a:pt x="214125" y="18248"/>
                  <a:pt x="279362" y="-12472"/>
                  <a:pt x="487564" y="0"/>
                </a:cubicBezTo>
                <a:cubicBezTo>
                  <a:pt x="686691" y="6103"/>
                  <a:pt x="745321" y="-18906"/>
                  <a:pt x="975127" y="0"/>
                </a:cubicBezTo>
                <a:cubicBezTo>
                  <a:pt x="1198480" y="-6935"/>
                  <a:pt x="1304048" y="-24522"/>
                  <a:pt x="1549094" y="0"/>
                </a:cubicBezTo>
                <a:cubicBezTo>
                  <a:pt x="1768427" y="-21462"/>
                  <a:pt x="2021073" y="7212"/>
                  <a:pt x="2252667" y="0"/>
                </a:cubicBezTo>
                <a:cubicBezTo>
                  <a:pt x="2484587" y="-38688"/>
                  <a:pt x="2552454" y="1088"/>
                  <a:pt x="2783432" y="0"/>
                </a:cubicBezTo>
                <a:cubicBezTo>
                  <a:pt x="3022819" y="-25894"/>
                  <a:pt x="3145135" y="22749"/>
                  <a:pt x="3314198" y="0"/>
                </a:cubicBezTo>
                <a:cubicBezTo>
                  <a:pt x="3503809" y="-91895"/>
                  <a:pt x="3892023" y="43344"/>
                  <a:pt x="4320183" y="0"/>
                </a:cubicBezTo>
                <a:cubicBezTo>
                  <a:pt x="4319105" y="7398"/>
                  <a:pt x="4319769" y="12321"/>
                  <a:pt x="4320183" y="17281"/>
                </a:cubicBezTo>
                <a:cubicBezTo>
                  <a:pt x="4146747" y="-9929"/>
                  <a:pt x="3963745" y="-6053"/>
                  <a:pt x="3659812" y="17281"/>
                </a:cubicBezTo>
                <a:cubicBezTo>
                  <a:pt x="3384725" y="37054"/>
                  <a:pt x="3360022" y="-1018"/>
                  <a:pt x="3129047" y="17281"/>
                </a:cubicBezTo>
                <a:cubicBezTo>
                  <a:pt x="2935598" y="46955"/>
                  <a:pt x="2757643" y="52316"/>
                  <a:pt x="2598281" y="17281"/>
                </a:cubicBezTo>
                <a:cubicBezTo>
                  <a:pt x="2446334" y="10400"/>
                  <a:pt x="2283554" y="69231"/>
                  <a:pt x="1937911" y="17281"/>
                </a:cubicBezTo>
                <a:cubicBezTo>
                  <a:pt x="1623664" y="-7988"/>
                  <a:pt x="1483062" y="-42636"/>
                  <a:pt x="1234338" y="17281"/>
                </a:cubicBezTo>
                <a:cubicBezTo>
                  <a:pt x="958843" y="56819"/>
                  <a:pt x="847953" y="31086"/>
                  <a:pt x="746774" y="17281"/>
                </a:cubicBezTo>
                <a:cubicBezTo>
                  <a:pt x="624746" y="16647"/>
                  <a:pt x="193941" y="-3005"/>
                  <a:pt x="0" y="17281"/>
                </a:cubicBezTo>
                <a:cubicBezTo>
                  <a:pt x="211" y="8697"/>
                  <a:pt x="69" y="5609"/>
                  <a:pt x="0" y="0"/>
                </a:cubicBezTo>
                <a:close/>
              </a:path>
              <a:path w="4320183" h="17281" stroke="0" extrusionOk="0">
                <a:moveTo>
                  <a:pt x="0" y="0"/>
                </a:moveTo>
                <a:cubicBezTo>
                  <a:pt x="173506" y="-13638"/>
                  <a:pt x="293396" y="2317"/>
                  <a:pt x="530765" y="0"/>
                </a:cubicBezTo>
                <a:cubicBezTo>
                  <a:pt x="791690" y="-19215"/>
                  <a:pt x="809088" y="-11763"/>
                  <a:pt x="1018329" y="0"/>
                </a:cubicBezTo>
                <a:cubicBezTo>
                  <a:pt x="1247799" y="3694"/>
                  <a:pt x="1412190" y="4537"/>
                  <a:pt x="1549094" y="0"/>
                </a:cubicBezTo>
                <a:cubicBezTo>
                  <a:pt x="1680694" y="-41014"/>
                  <a:pt x="1900724" y="24227"/>
                  <a:pt x="2166263" y="0"/>
                </a:cubicBezTo>
                <a:cubicBezTo>
                  <a:pt x="2483627" y="18025"/>
                  <a:pt x="2641982" y="-5455"/>
                  <a:pt x="2826634" y="0"/>
                </a:cubicBezTo>
                <a:cubicBezTo>
                  <a:pt x="2991039" y="21706"/>
                  <a:pt x="3275272" y="-17202"/>
                  <a:pt x="3530207" y="0"/>
                </a:cubicBezTo>
                <a:cubicBezTo>
                  <a:pt x="3791773" y="21751"/>
                  <a:pt x="4062779" y="28339"/>
                  <a:pt x="4320183" y="0"/>
                </a:cubicBezTo>
                <a:cubicBezTo>
                  <a:pt x="4319458" y="6262"/>
                  <a:pt x="4320105" y="11528"/>
                  <a:pt x="4320183" y="17281"/>
                </a:cubicBezTo>
                <a:cubicBezTo>
                  <a:pt x="3994307" y="55370"/>
                  <a:pt x="3902367" y="25619"/>
                  <a:pt x="3659812" y="17281"/>
                </a:cubicBezTo>
                <a:cubicBezTo>
                  <a:pt x="3398422" y="27489"/>
                  <a:pt x="3196428" y="37130"/>
                  <a:pt x="2956240" y="17281"/>
                </a:cubicBezTo>
                <a:cubicBezTo>
                  <a:pt x="2758546" y="-47046"/>
                  <a:pt x="2514574" y="-14510"/>
                  <a:pt x="2252667" y="17281"/>
                </a:cubicBezTo>
                <a:cubicBezTo>
                  <a:pt x="2024252" y="44408"/>
                  <a:pt x="1975731" y="29894"/>
                  <a:pt x="1765103" y="17281"/>
                </a:cubicBezTo>
                <a:cubicBezTo>
                  <a:pt x="1566969" y="-8152"/>
                  <a:pt x="1386645" y="39247"/>
                  <a:pt x="1104733" y="17281"/>
                </a:cubicBezTo>
                <a:cubicBezTo>
                  <a:pt x="865888" y="-2694"/>
                  <a:pt x="654754" y="69993"/>
                  <a:pt x="530765" y="17281"/>
                </a:cubicBezTo>
                <a:cubicBezTo>
                  <a:pt x="377386" y="2545"/>
                  <a:pt x="256290" y="43445"/>
                  <a:pt x="0" y="17281"/>
                </a:cubicBezTo>
                <a:cubicBezTo>
                  <a:pt x="-1008" y="12108"/>
                  <a:pt x="-322" y="8467"/>
                  <a:pt x="0" y="0"/>
                </a:cubicBezTo>
                <a:close/>
              </a:path>
              <a:path w="4320183" h="17281" fill="none" stroke="0" extrusionOk="0">
                <a:moveTo>
                  <a:pt x="0" y="0"/>
                </a:moveTo>
                <a:cubicBezTo>
                  <a:pt x="213893" y="12417"/>
                  <a:pt x="272374" y="-13782"/>
                  <a:pt x="487564" y="0"/>
                </a:cubicBezTo>
                <a:cubicBezTo>
                  <a:pt x="687097" y="1590"/>
                  <a:pt x="740289" y="-10878"/>
                  <a:pt x="975127" y="0"/>
                </a:cubicBezTo>
                <a:cubicBezTo>
                  <a:pt x="1209672" y="11124"/>
                  <a:pt x="1284929" y="-4042"/>
                  <a:pt x="1549094" y="0"/>
                </a:cubicBezTo>
                <a:cubicBezTo>
                  <a:pt x="1826522" y="45030"/>
                  <a:pt x="2059382" y="38734"/>
                  <a:pt x="2252667" y="0"/>
                </a:cubicBezTo>
                <a:cubicBezTo>
                  <a:pt x="2468259" y="-27192"/>
                  <a:pt x="2550085" y="10123"/>
                  <a:pt x="2783432" y="0"/>
                </a:cubicBezTo>
                <a:cubicBezTo>
                  <a:pt x="3005691" y="-47899"/>
                  <a:pt x="3140612" y="23579"/>
                  <a:pt x="3314198" y="0"/>
                </a:cubicBezTo>
                <a:cubicBezTo>
                  <a:pt x="3571580" y="3135"/>
                  <a:pt x="3915092" y="31430"/>
                  <a:pt x="4320183" y="0"/>
                </a:cubicBezTo>
                <a:cubicBezTo>
                  <a:pt x="4319558" y="5608"/>
                  <a:pt x="4319952" y="11313"/>
                  <a:pt x="4320183" y="17281"/>
                </a:cubicBezTo>
                <a:cubicBezTo>
                  <a:pt x="4180992" y="-38217"/>
                  <a:pt x="3894642" y="-22305"/>
                  <a:pt x="3659812" y="17281"/>
                </a:cubicBezTo>
                <a:cubicBezTo>
                  <a:pt x="3387671" y="20789"/>
                  <a:pt x="3363868" y="-5930"/>
                  <a:pt x="3129047" y="17281"/>
                </a:cubicBezTo>
                <a:cubicBezTo>
                  <a:pt x="2913446" y="44624"/>
                  <a:pt x="2711035" y="28658"/>
                  <a:pt x="2598281" y="17281"/>
                </a:cubicBezTo>
                <a:cubicBezTo>
                  <a:pt x="2508645" y="-2458"/>
                  <a:pt x="2241893" y="68450"/>
                  <a:pt x="1937911" y="17281"/>
                </a:cubicBezTo>
                <a:cubicBezTo>
                  <a:pt x="1589787" y="-4056"/>
                  <a:pt x="1494344" y="-12103"/>
                  <a:pt x="1234338" y="17281"/>
                </a:cubicBezTo>
                <a:cubicBezTo>
                  <a:pt x="978965" y="31798"/>
                  <a:pt x="867986" y="-13491"/>
                  <a:pt x="746774" y="17281"/>
                </a:cubicBezTo>
                <a:cubicBezTo>
                  <a:pt x="626923" y="20259"/>
                  <a:pt x="214694" y="-61155"/>
                  <a:pt x="0" y="17281"/>
                </a:cubicBezTo>
                <a:cubicBezTo>
                  <a:pt x="-633" y="8292"/>
                  <a:pt x="-73" y="5382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4320183"/>
                      <a:gd name="connsiteY0" fmla="*/ 0 h 17281"/>
                      <a:gd name="connsiteX1" fmla="*/ 487564 w 4320183"/>
                      <a:gd name="connsiteY1" fmla="*/ 0 h 17281"/>
                      <a:gd name="connsiteX2" fmla="*/ 975127 w 4320183"/>
                      <a:gd name="connsiteY2" fmla="*/ 0 h 17281"/>
                      <a:gd name="connsiteX3" fmla="*/ 1549094 w 4320183"/>
                      <a:gd name="connsiteY3" fmla="*/ 0 h 17281"/>
                      <a:gd name="connsiteX4" fmla="*/ 2252667 w 4320183"/>
                      <a:gd name="connsiteY4" fmla="*/ 0 h 17281"/>
                      <a:gd name="connsiteX5" fmla="*/ 2783432 w 4320183"/>
                      <a:gd name="connsiteY5" fmla="*/ 0 h 17281"/>
                      <a:gd name="connsiteX6" fmla="*/ 3314198 w 4320183"/>
                      <a:gd name="connsiteY6" fmla="*/ 0 h 17281"/>
                      <a:gd name="connsiteX7" fmla="*/ 4320183 w 4320183"/>
                      <a:gd name="connsiteY7" fmla="*/ 0 h 17281"/>
                      <a:gd name="connsiteX8" fmla="*/ 4320183 w 4320183"/>
                      <a:gd name="connsiteY8" fmla="*/ 17281 h 17281"/>
                      <a:gd name="connsiteX9" fmla="*/ 3659812 w 4320183"/>
                      <a:gd name="connsiteY9" fmla="*/ 17281 h 17281"/>
                      <a:gd name="connsiteX10" fmla="*/ 3129047 w 4320183"/>
                      <a:gd name="connsiteY10" fmla="*/ 17281 h 17281"/>
                      <a:gd name="connsiteX11" fmla="*/ 2598281 w 4320183"/>
                      <a:gd name="connsiteY11" fmla="*/ 17281 h 17281"/>
                      <a:gd name="connsiteX12" fmla="*/ 1937911 w 4320183"/>
                      <a:gd name="connsiteY12" fmla="*/ 17281 h 17281"/>
                      <a:gd name="connsiteX13" fmla="*/ 1234338 w 4320183"/>
                      <a:gd name="connsiteY13" fmla="*/ 17281 h 17281"/>
                      <a:gd name="connsiteX14" fmla="*/ 746774 w 4320183"/>
                      <a:gd name="connsiteY14" fmla="*/ 17281 h 17281"/>
                      <a:gd name="connsiteX15" fmla="*/ 0 w 4320183"/>
                      <a:gd name="connsiteY15" fmla="*/ 17281 h 17281"/>
                      <a:gd name="connsiteX16" fmla="*/ 0 w 4320183"/>
                      <a:gd name="connsiteY16" fmla="*/ 0 h 172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320183" h="17281" fill="none" extrusionOk="0">
                        <a:moveTo>
                          <a:pt x="0" y="0"/>
                        </a:moveTo>
                        <a:cubicBezTo>
                          <a:pt x="218016" y="10521"/>
                          <a:pt x="282540" y="-2041"/>
                          <a:pt x="487564" y="0"/>
                        </a:cubicBezTo>
                        <a:cubicBezTo>
                          <a:pt x="692588" y="2041"/>
                          <a:pt x="743188" y="-12481"/>
                          <a:pt x="975127" y="0"/>
                        </a:cubicBezTo>
                        <a:cubicBezTo>
                          <a:pt x="1207066" y="12481"/>
                          <a:pt x="1308237" y="-16012"/>
                          <a:pt x="1549094" y="0"/>
                        </a:cubicBezTo>
                        <a:cubicBezTo>
                          <a:pt x="1789951" y="16012"/>
                          <a:pt x="2040517" y="28900"/>
                          <a:pt x="2252667" y="0"/>
                        </a:cubicBezTo>
                        <a:cubicBezTo>
                          <a:pt x="2464817" y="-28900"/>
                          <a:pt x="2550585" y="18278"/>
                          <a:pt x="2783432" y="0"/>
                        </a:cubicBezTo>
                        <a:cubicBezTo>
                          <a:pt x="3016280" y="-18278"/>
                          <a:pt x="3143355" y="18662"/>
                          <a:pt x="3314198" y="0"/>
                        </a:cubicBezTo>
                        <a:cubicBezTo>
                          <a:pt x="3485041" y="-18662"/>
                          <a:pt x="3930014" y="35952"/>
                          <a:pt x="4320183" y="0"/>
                        </a:cubicBezTo>
                        <a:cubicBezTo>
                          <a:pt x="4320195" y="6697"/>
                          <a:pt x="4319714" y="11994"/>
                          <a:pt x="4320183" y="17281"/>
                        </a:cubicBezTo>
                        <a:cubicBezTo>
                          <a:pt x="4157540" y="-166"/>
                          <a:pt x="3930938" y="6158"/>
                          <a:pt x="3659812" y="17281"/>
                        </a:cubicBezTo>
                        <a:cubicBezTo>
                          <a:pt x="3388686" y="28404"/>
                          <a:pt x="3355273" y="-3552"/>
                          <a:pt x="3129047" y="17281"/>
                        </a:cubicBezTo>
                        <a:cubicBezTo>
                          <a:pt x="2902821" y="38114"/>
                          <a:pt x="2737384" y="35879"/>
                          <a:pt x="2598281" y="17281"/>
                        </a:cubicBezTo>
                        <a:cubicBezTo>
                          <a:pt x="2459178" y="-1317"/>
                          <a:pt x="2255655" y="47066"/>
                          <a:pt x="1937911" y="17281"/>
                        </a:cubicBezTo>
                        <a:cubicBezTo>
                          <a:pt x="1620167" y="-12504"/>
                          <a:pt x="1492950" y="-15740"/>
                          <a:pt x="1234338" y="17281"/>
                        </a:cubicBezTo>
                        <a:cubicBezTo>
                          <a:pt x="975726" y="50302"/>
                          <a:pt x="864266" y="8855"/>
                          <a:pt x="746774" y="17281"/>
                        </a:cubicBezTo>
                        <a:cubicBezTo>
                          <a:pt x="629282" y="25707"/>
                          <a:pt x="205266" y="-17815"/>
                          <a:pt x="0" y="17281"/>
                        </a:cubicBezTo>
                        <a:cubicBezTo>
                          <a:pt x="-595" y="8677"/>
                          <a:pt x="313" y="5284"/>
                          <a:pt x="0" y="0"/>
                        </a:cubicBezTo>
                        <a:close/>
                      </a:path>
                      <a:path w="4320183" h="17281" stroke="0" extrusionOk="0">
                        <a:moveTo>
                          <a:pt x="0" y="0"/>
                        </a:moveTo>
                        <a:cubicBezTo>
                          <a:pt x="158569" y="8068"/>
                          <a:pt x="274891" y="18588"/>
                          <a:pt x="530765" y="0"/>
                        </a:cubicBezTo>
                        <a:cubicBezTo>
                          <a:pt x="786640" y="-18588"/>
                          <a:pt x="810038" y="-13448"/>
                          <a:pt x="1018329" y="0"/>
                        </a:cubicBezTo>
                        <a:cubicBezTo>
                          <a:pt x="1226620" y="13448"/>
                          <a:pt x="1431669" y="14923"/>
                          <a:pt x="1549094" y="0"/>
                        </a:cubicBezTo>
                        <a:cubicBezTo>
                          <a:pt x="1666519" y="-14923"/>
                          <a:pt x="1864460" y="11453"/>
                          <a:pt x="2166263" y="0"/>
                        </a:cubicBezTo>
                        <a:cubicBezTo>
                          <a:pt x="2468066" y="-11453"/>
                          <a:pt x="2658486" y="-8718"/>
                          <a:pt x="2826634" y="0"/>
                        </a:cubicBezTo>
                        <a:cubicBezTo>
                          <a:pt x="2994782" y="8718"/>
                          <a:pt x="3268405" y="-10845"/>
                          <a:pt x="3530207" y="0"/>
                        </a:cubicBezTo>
                        <a:cubicBezTo>
                          <a:pt x="3792009" y="10845"/>
                          <a:pt x="4073180" y="-11198"/>
                          <a:pt x="4320183" y="0"/>
                        </a:cubicBezTo>
                        <a:cubicBezTo>
                          <a:pt x="4320316" y="5920"/>
                          <a:pt x="4319746" y="11607"/>
                          <a:pt x="4320183" y="17281"/>
                        </a:cubicBezTo>
                        <a:cubicBezTo>
                          <a:pt x="3991898" y="41481"/>
                          <a:pt x="3894454" y="22611"/>
                          <a:pt x="3659812" y="17281"/>
                        </a:cubicBezTo>
                        <a:cubicBezTo>
                          <a:pt x="3425170" y="11951"/>
                          <a:pt x="3180313" y="41434"/>
                          <a:pt x="2956240" y="17281"/>
                        </a:cubicBezTo>
                        <a:cubicBezTo>
                          <a:pt x="2732167" y="-6872"/>
                          <a:pt x="2472461" y="-3686"/>
                          <a:pt x="2252667" y="17281"/>
                        </a:cubicBezTo>
                        <a:cubicBezTo>
                          <a:pt x="2032873" y="38248"/>
                          <a:pt x="1976119" y="14588"/>
                          <a:pt x="1765103" y="17281"/>
                        </a:cubicBezTo>
                        <a:cubicBezTo>
                          <a:pt x="1554087" y="19974"/>
                          <a:pt x="1348814" y="45034"/>
                          <a:pt x="1104733" y="17281"/>
                        </a:cubicBezTo>
                        <a:cubicBezTo>
                          <a:pt x="860652" y="-10472"/>
                          <a:pt x="665914" y="38079"/>
                          <a:pt x="530765" y="17281"/>
                        </a:cubicBezTo>
                        <a:cubicBezTo>
                          <a:pt x="395616" y="-3517"/>
                          <a:pt x="245011" y="22594"/>
                          <a:pt x="0" y="17281"/>
                        </a:cubicBezTo>
                        <a:cubicBezTo>
                          <a:pt x="-797" y="12283"/>
                          <a:pt x="-516" y="831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4B5EB0-0DE7-4EEB-9E8F-1CCE50B66E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14" b="33348"/>
          <a:stretch/>
        </p:blipFill>
        <p:spPr>
          <a:xfrm>
            <a:off x="394414" y="2824540"/>
            <a:ext cx="10515864" cy="248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4114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extLst>
              <a:ext uri="{FF2B5EF4-FFF2-40B4-BE49-F238E27FC236}">
                <a16:creationId xmlns:a16="http://schemas.microsoft.com/office/drawing/2014/main" id="{652A5FDB-3FE1-4122-83F7-503A918DBD01}"/>
              </a:ext>
            </a:extLst>
          </p:cNvPr>
          <p:cNvSpPr/>
          <p:nvPr/>
        </p:nvSpPr>
        <p:spPr>
          <a:xfrm>
            <a:off x="387281" y="275681"/>
            <a:ext cx="8838471" cy="5760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accent4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شكل بيضاوي 5">
            <a:hlinkClick r:id="rId2" action="ppaction://hlinksldjump"/>
            <a:extLst>
              <a:ext uri="{FF2B5EF4-FFF2-40B4-BE49-F238E27FC236}">
                <a16:creationId xmlns:a16="http://schemas.microsoft.com/office/drawing/2014/main" id="{B295E23C-FBCF-4EDC-9EA5-821AEF665150}"/>
              </a:ext>
            </a:extLst>
          </p:cNvPr>
          <p:cNvSpPr/>
          <p:nvPr/>
        </p:nvSpPr>
        <p:spPr>
          <a:xfrm>
            <a:off x="9917813" y="62936"/>
            <a:ext cx="1215394" cy="100800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1" anchor="ctr"/>
          <a:lstStyle/>
          <a:p>
            <a:pPr algn="ctr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الأهداف-المفردات</a:t>
            </a:r>
          </a:p>
        </p:txBody>
      </p:sp>
      <p:sp>
        <p:nvSpPr>
          <p:cNvPr id="10" name="شكل بيضاوي 9">
            <a:hlinkClick r:id="rId2" action="ppaction://hlinksldjump"/>
            <a:extLst>
              <a:ext uri="{FF2B5EF4-FFF2-40B4-BE49-F238E27FC236}">
                <a16:creationId xmlns:a16="http://schemas.microsoft.com/office/drawing/2014/main" id="{A9A012DF-674D-40C9-A363-4DAB3DFEA1B2}"/>
              </a:ext>
            </a:extLst>
          </p:cNvPr>
          <p:cNvSpPr/>
          <p:nvPr/>
        </p:nvSpPr>
        <p:spPr>
          <a:xfrm>
            <a:off x="9917813" y="1142188"/>
            <a:ext cx="1215394" cy="10080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1" anchor="ctr"/>
          <a:lstStyle/>
          <a:p>
            <a:pPr algn="ctr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التركيز</a:t>
            </a:r>
          </a:p>
        </p:txBody>
      </p:sp>
      <p:sp>
        <p:nvSpPr>
          <p:cNvPr id="11" name="شكل بيضاوي 10">
            <a:hlinkClick r:id="rId3" action="ppaction://hlinksldjump"/>
            <a:extLst>
              <a:ext uri="{FF2B5EF4-FFF2-40B4-BE49-F238E27FC236}">
                <a16:creationId xmlns:a16="http://schemas.microsoft.com/office/drawing/2014/main" id="{9FAD05BC-2CE0-44D5-AB22-1586F134A939}"/>
              </a:ext>
            </a:extLst>
          </p:cNvPr>
          <p:cNvSpPr/>
          <p:nvPr/>
        </p:nvSpPr>
        <p:spPr>
          <a:xfrm>
            <a:off x="9418182" y="2150189"/>
            <a:ext cx="1215394" cy="10080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1" anchor="ctr"/>
          <a:lstStyle/>
          <a:p>
            <a:pPr algn="ctr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التدريس-تحقق من فهمك</a:t>
            </a:r>
          </a:p>
        </p:txBody>
      </p:sp>
      <p:sp>
        <p:nvSpPr>
          <p:cNvPr id="40" name="شكل بيضاوي 39">
            <a:hlinkClick r:id="rId4" action="ppaction://hlinksldjump"/>
            <a:extLst>
              <a:ext uri="{FF2B5EF4-FFF2-40B4-BE49-F238E27FC236}">
                <a16:creationId xmlns:a16="http://schemas.microsoft.com/office/drawing/2014/main" id="{F59037EB-ABFB-4DA4-9CFC-26353E297929}"/>
              </a:ext>
            </a:extLst>
          </p:cNvPr>
          <p:cNvSpPr/>
          <p:nvPr/>
        </p:nvSpPr>
        <p:spPr>
          <a:xfrm>
            <a:off x="9917813" y="3269018"/>
            <a:ext cx="1215394" cy="10080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1" anchor="ctr"/>
          <a:lstStyle/>
          <a:p>
            <a:pPr algn="ctr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التدريب</a:t>
            </a:r>
          </a:p>
        </p:txBody>
      </p:sp>
      <p:sp>
        <p:nvSpPr>
          <p:cNvPr id="41" name="شكل بيضاوي 40">
            <a:hlinkClick r:id="rId5" action="ppaction://hlinksldjump"/>
            <a:extLst>
              <a:ext uri="{FF2B5EF4-FFF2-40B4-BE49-F238E27FC236}">
                <a16:creationId xmlns:a16="http://schemas.microsoft.com/office/drawing/2014/main" id="{20D38A04-6E89-4D30-962F-C065E3DABF22}"/>
              </a:ext>
            </a:extLst>
          </p:cNvPr>
          <p:cNvSpPr/>
          <p:nvPr/>
        </p:nvSpPr>
        <p:spPr>
          <a:xfrm>
            <a:off x="9917813" y="4350903"/>
            <a:ext cx="1215394" cy="1008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1" anchor="ctr"/>
          <a:lstStyle/>
          <a:p>
            <a:pPr algn="ctr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التقويم</a:t>
            </a:r>
          </a:p>
        </p:txBody>
      </p:sp>
      <p:sp>
        <p:nvSpPr>
          <p:cNvPr id="42" name="شكل بيضاوي 41">
            <a:hlinkClick r:id="rId6" action="ppaction://hlinksldjump"/>
            <a:extLst>
              <a:ext uri="{FF2B5EF4-FFF2-40B4-BE49-F238E27FC236}">
                <a16:creationId xmlns:a16="http://schemas.microsoft.com/office/drawing/2014/main" id="{78D6F619-F70E-40D1-8ECB-3284814F5DE8}"/>
              </a:ext>
            </a:extLst>
          </p:cNvPr>
          <p:cNvSpPr/>
          <p:nvPr/>
        </p:nvSpPr>
        <p:spPr>
          <a:xfrm>
            <a:off x="9917813" y="5432790"/>
            <a:ext cx="1215394" cy="1008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1" anchor="ctr"/>
          <a:lstStyle/>
          <a:p>
            <a:pPr algn="ctr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ماذا تعلمت؟</a:t>
            </a:r>
          </a:p>
        </p:txBody>
      </p:sp>
      <p:pic>
        <p:nvPicPr>
          <p:cNvPr id="9" name="رسم 8" descr="إيقاف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69914F0E-485F-42CA-813C-3B5B13B22C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11512" y="5756790"/>
            <a:ext cx="360000" cy="36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59374C-88EF-4C15-A633-778CE0EEC1C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6207"/>
          <a:stretch/>
        </p:blipFill>
        <p:spPr>
          <a:xfrm>
            <a:off x="3746762" y="449560"/>
            <a:ext cx="5325390" cy="15267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E957570-2DE5-4B02-AEF2-AED048A92E8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6121"/>
          <a:stretch/>
        </p:blipFill>
        <p:spPr>
          <a:xfrm>
            <a:off x="3848211" y="3599587"/>
            <a:ext cx="5325390" cy="571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6423290-4DA5-41C8-9753-4B71A14E325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3399" y="2035784"/>
            <a:ext cx="3222382" cy="156380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21B1BBD-1094-4FEC-87EE-1EC3C9C7B9F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2455" y="3695209"/>
            <a:ext cx="3144269" cy="234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152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extLst>
              <a:ext uri="{FF2B5EF4-FFF2-40B4-BE49-F238E27FC236}">
                <a16:creationId xmlns:a16="http://schemas.microsoft.com/office/drawing/2014/main" id="{652A5FDB-3FE1-4122-83F7-503A918DBD01}"/>
              </a:ext>
            </a:extLst>
          </p:cNvPr>
          <p:cNvSpPr/>
          <p:nvPr/>
        </p:nvSpPr>
        <p:spPr>
          <a:xfrm>
            <a:off x="332509" y="360087"/>
            <a:ext cx="8671566" cy="5760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accent3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شكل بيضاوي 5">
            <a:hlinkClick r:id="rId3" action="ppaction://hlinksldjump"/>
            <a:extLst>
              <a:ext uri="{FF2B5EF4-FFF2-40B4-BE49-F238E27FC236}">
                <a16:creationId xmlns:a16="http://schemas.microsoft.com/office/drawing/2014/main" id="{B295E23C-FBCF-4EDC-9EA5-821AEF665150}"/>
              </a:ext>
            </a:extLst>
          </p:cNvPr>
          <p:cNvSpPr/>
          <p:nvPr/>
        </p:nvSpPr>
        <p:spPr>
          <a:xfrm>
            <a:off x="9722262" y="62936"/>
            <a:ext cx="1189268" cy="100800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1" anchor="ctr"/>
          <a:lstStyle/>
          <a:p>
            <a:pPr algn="ctr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الأهداف-المفردات</a:t>
            </a:r>
          </a:p>
        </p:txBody>
      </p:sp>
      <p:sp>
        <p:nvSpPr>
          <p:cNvPr id="10" name="شكل بيضاوي 9">
            <a:hlinkClick r:id="rId3" action="ppaction://hlinksldjump"/>
            <a:extLst>
              <a:ext uri="{FF2B5EF4-FFF2-40B4-BE49-F238E27FC236}">
                <a16:creationId xmlns:a16="http://schemas.microsoft.com/office/drawing/2014/main" id="{A9A012DF-674D-40C9-A363-4DAB3DFEA1B2}"/>
              </a:ext>
            </a:extLst>
          </p:cNvPr>
          <p:cNvSpPr/>
          <p:nvPr/>
        </p:nvSpPr>
        <p:spPr>
          <a:xfrm>
            <a:off x="9722262" y="1144821"/>
            <a:ext cx="1189268" cy="10080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1" anchor="ctr"/>
          <a:lstStyle/>
          <a:p>
            <a:pPr algn="ctr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التركيز</a:t>
            </a:r>
          </a:p>
        </p:txBody>
      </p:sp>
      <p:sp>
        <p:nvSpPr>
          <p:cNvPr id="11" name="شكل بيضاوي 10">
            <a:hlinkClick r:id="rId4" action="ppaction://hlinksldjump"/>
            <a:extLst>
              <a:ext uri="{FF2B5EF4-FFF2-40B4-BE49-F238E27FC236}">
                <a16:creationId xmlns:a16="http://schemas.microsoft.com/office/drawing/2014/main" id="{9FAD05BC-2CE0-44D5-AB22-1586F134A939}"/>
              </a:ext>
            </a:extLst>
          </p:cNvPr>
          <p:cNvSpPr/>
          <p:nvPr/>
        </p:nvSpPr>
        <p:spPr>
          <a:xfrm>
            <a:off x="9722262" y="2232087"/>
            <a:ext cx="1189268" cy="10080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1" anchor="ctr"/>
          <a:lstStyle/>
          <a:p>
            <a:pPr algn="ctr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التدريس-مثال</a:t>
            </a:r>
          </a:p>
        </p:txBody>
      </p:sp>
      <p:sp>
        <p:nvSpPr>
          <p:cNvPr id="40" name="شكل بيضاوي 39">
            <a:hlinkClick r:id="rId5" action="ppaction://hlinksldjump"/>
            <a:extLst>
              <a:ext uri="{FF2B5EF4-FFF2-40B4-BE49-F238E27FC236}">
                <a16:creationId xmlns:a16="http://schemas.microsoft.com/office/drawing/2014/main" id="{F59037EB-ABFB-4DA4-9CFC-26353E297929}"/>
              </a:ext>
            </a:extLst>
          </p:cNvPr>
          <p:cNvSpPr/>
          <p:nvPr/>
        </p:nvSpPr>
        <p:spPr>
          <a:xfrm>
            <a:off x="9196505" y="3269018"/>
            <a:ext cx="1189268" cy="10080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1" anchor="ctr"/>
          <a:lstStyle/>
          <a:p>
            <a:pPr algn="ctr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التدريب- تأكيد</a:t>
            </a:r>
          </a:p>
        </p:txBody>
      </p:sp>
      <p:sp>
        <p:nvSpPr>
          <p:cNvPr id="41" name="شكل بيضاوي 40">
            <a:hlinkClick r:id="rId6" action="ppaction://hlinksldjump"/>
            <a:extLst>
              <a:ext uri="{FF2B5EF4-FFF2-40B4-BE49-F238E27FC236}">
                <a16:creationId xmlns:a16="http://schemas.microsoft.com/office/drawing/2014/main" id="{20D38A04-6E89-4D30-962F-C065E3DABF22}"/>
              </a:ext>
            </a:extLst>
          </p:cNvPr>
          <p:cNvSpPr/>
          <p:nvPr/>
        </p:nvSpPr>
        <p:spPr>
          <a:xfrm>
            <a:off x="9722262" y="4350903"/>
            <a:ext cx="1189268" cy="1008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1" anchor="ctr"/>
          <a:lstStyle/>
          <a:p>
            <a:pPr algn="ctr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التقويم</a:t>
            </a:r>
          </a:p>
        </p:txBody>
      </p:sp>
      <p:sp>
        <p:nvSpPr>
          <p:cNvPr id="42" name="شكل بيضاوي 41">
            <a:hlinkClick r:id="rId7" action="ppaction://hlinksldjump"/>
            <a:extLst>
              <a:ext uri="{FF2B5EF4-FFF2-40B4-BE49-F238E27FC236}">
                <a16:creationId xmlns:a16="http://schemas.microsoft.com/office/drawing/2014/main" id="{78D6F619-F70E-40D1-8ECB-3284814F5DE8}"/>
              </a:ext>
            </a:extLst>
          </p:cNvPr>
          <p:cNvSpPr/>
          <p:nvPr/>
        </p:nvSpPr>
        <p:spPr>
          <a:xfrm>
            <a:off x="9722262" y="5432790"/>
            <a:ext cx="1189268" cy="1008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1" anchor="ctr"/>
          <a:lstStyle/>
          <a:p>
            <a:pPr algn="ctr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ماذا تعلمت؟</a:t>
            </a:r>
          </a:p>
        </p:txBody>
      </p:sp>
      <p:pic>
        <p:nvPicPr>
          <p:cNvPr id="9" name="رسم 8" descr="إيقاف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1D2E807-229B-4775-88C0-E44ECF9040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28958" y="5711713"/>
            <a:ext cx="360000" cy="360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BE2C2BA-419C-49B7-AB9D-3BF928AB9E8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2509" y="439507"/>
            <a:ext cx="8576700" cy="4486454"/>
          </a:xfrm>
          <a:prstGeom prst="rect">
            <a:avLst/>
          </a:prstGeom>
        </p:spPr>
      </p:pic>
      <mc:AlternateContent xmlns:mc="http://schemas.openxmlformats.org/markup-compatibility/2006">
        <mc:Choice xmlns:pslz="http://schemas.microsoft.com/office/powerpoint/2016/slidezoom" Requires="pslz">
          <p:graphicFrame>
            <p:nvGraphicFramePr>
              <p:cNvPr id="4" name="Slide Zoom 3">
                <a:extLst>
                  <a:ext uri="{FF2B5EF4-FFF2-40B4-BE49-F238E27FC236}">
                    <a16:creationId xmlns:a16="http://schemas.microsoft.com/office/drawing/2014/main" id="{F6CA5CD9-72ED-4641-8A32-CC8F4E1B627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86494179"/>
                  </p:ext>
                </p:extLst>
              </p:nvPr>
            </p:nvGraphicFramePr>
            <p:xfrm>
              <a:off x="428958" y="1393134"/>
              <a:ext cx="1491495" cy="838953"/>
            </p:xfrm>
            <a:graphic>
              <a:graphicData uri="http://schemas.microsoft.com/office/powerpoint/2016/slidezoom">
                <pslz:sldZm>
                  <pslz:sldZmObj sldId="321" cId="1170462035">
                    <pslz:zmPr id="{F880230C-D923-4C14-9E59-CF02D90EE8A2}" returnToParent="0" transitionDur="1000">
                      <p166:blipFill xmlns:p166="http://schemas.microsoft.com/office/powerpoint/2016/6/main">
                        <a:blip r:embed="rId1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491495" cy="838953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>
          <p:pic>
            <p:nvPicPr>
              <p:cNvPr id="4" name="Slide Zoom 3">
                <a:extLst>
                  <a:ext uri="{FF2B5EF4-FFF2-40B4-BE49-F238E27FC236}">
                    <a16:creationId xmlns:a16="http://schemas.microsoft.com/office/drawing/2014/main" id="{F6CA5CD9-72ED-4641-8A32-CC8F4E1B627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28958" y="1393134"/>
                <a:ext cx="1491495" cy="838953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pic>
        <p:nvPicPr>
          <p:cNvPr id="12" name="btnInknoeActivity">
            <a:extLst>
              <a:ext uri="{FF2B5EF4-FFF2-40B4-BE49-F238E27FC236}">
                <a16:creationId xmlns:a16="http://schemas.microsoft.com/office/drawing/2014/main" id="{EF288072-946D-42E2-9A20-10649232834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r:link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84" y="5711713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4666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11D481-66D0-4682-93C4-EDD87F51C6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3352" t="20764" r="-3352" b="56155"/>
          <a:stretch/>
        </p:blipFill>
        <p:spPr>
          <a:xfrm>
            <a:off x="6433913" y="2907050"/>
            <a:ext cx="5134435" cy="22253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8BB27FF-BA3E-4AD3-A3DE-8D89296D51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3900" b="78449"/>
          <a:stretch/>
        </p:blipFill>
        <p:spPr>
          <a:xfrm>
            <a:off x="6386052" y="312144"/>
            <a:ext cx="5012806" cy="21109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82F654-C9BF-466D-95E8-B6632E09AB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3900" t="42971" r="-289" b="37417"/>
          <a:stretch/>
        </p:blipFill>
        <p:spPr>
          <a:xfrm>
            <a:off x="175968" y="218106"/>
            <a:ext cx="6101612" cy="20792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A148F4A-5AD0-4B05-AC7E-BF6D3AB934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rcRect l="7373" t="61319" b="25383"/>
          <a:stretch/>
        </p:blipFill>
        <p:spPr>
          <a:xfrm>
            <a:off x="175968" y="2410266"/>
            <a:ext cx="6101612" cy="1644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3017443-D54B-47AC-9A3C-53F7F91ADF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</a:blip>
          <a:srcRect t="76011"/>
          <a:stretch/>
        </p:blipFill>
        <p:spPr>
          <a:xfrm>
            <a:off x="780521" y="4146063"/>
            <a:ext cx="4979722" cy="22433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704620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">
            <a:extLst>
              <a:ext uri="{FF2B5EF4-FFF2-40B4-BE49-F238E27FC236}">
                <a16:creationId xmlns:a16="http://schemas.microsoft.com/office/drawing/2014/main" id="{35FAD050-D2CD-4693-B95D-CE8F53C6F653}"/>
              </a:ext>
            </a:extLst>
          </p:cNvPr>
          <p:cNvGrpSpPr/>
          <p:nvPr/>
        </p:nvGrpSpPr>
        <p:grpSpPr>
          <a:xfrm>
            <a:off x="7386393" y="548348"/>
            <a:ext cx="3780420" cy="468417"/>
            <a:chOff x="0" y="386188"/>
            <a:chExt cx="5932295" cy="1200949"/>
          </a:xfrm>
        </p:grpSpPr>
        <p:sp>
          <p:nvSpPr>
            <p:cNvPr id="5" name="Rectangle">
              <a:extLst>
                <a:ext uri="{FF2B5EF4-FFF2-40B4-BE49-F238E27FC236}">
                  <a16:creationId xmlns:a16="http://schemas.microsoft.com/office/drawing/2014/main" id="{C17F8BC3-7A80-4B18-9291-B3CA36373234}"/>
                </a:ext>
              </a:extLst>
            </p:cNvPr>
            <p:cNvSpPr/>
            <p:nvPr/>
          </p:nvSpPr>
          <p:spPr>
            <a:xfrm>
              <a:off x="0" y="386188"/>
              <a:ext cx="5932295" cy="1200949"/>
            </a:xfrm>
            <a:prstGeom prst="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5100">
                  <a:latin typeface="Khalid Art bold"/>
                  <a:ea typeface="Khalid Art bold"/>
                  <a:cs typeface="Khalid Art bold"/>
                  <a:sym typeface="Khalid Art bold"/>
                </a:defRPr>
              </a:pPr>
              <a:endParaRPr sz="2550"/>
            </a:p>
          </p:txBody>
        </p:sp>
        <p:sp>
          <p:nvSpPr>
            <p:cNvPr id="6" name="قوانين الحصة">
              <a:extLst>
                <a:ext uri="{FF2B5EF4-FFF2-40B4-BE49-F238E27FC236}">
                  <a16:creationId xmlns:a16="http://schemas.microsoft.com/office/drawing/2014/main" id="{FA5F0AC6-A895-41CF-866A-F80890A20482}"/>
                </a:ext>
              </a:extLst>
            </p:cNvPr>
            <p:cNvSpPr txBox="1"/>
            <p:nvPr/>
          </p:nvSpPr>
          <p:spPr>
            <a:xfrm>
              <a:off x="27640" y="393628"/>
              <a:ext cx="5894194" cy="920608"/>
            </a:xfrm>
            <a:prstGeom prst="rect">
              <a:avLst/>
            </a:prstGeom>
            <a:ln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lIns="25400" tIns="25400" rIns="25400" bIns="25400" numCol="1" anchor="ctr">
              <a:spAutoFit/>
            </a:bodyPr>
            <a:lstStyle>
              <a:lvl1pPr algn="r" rtl="1">
                <a:defRPr sz="5100">
                  <a:latin typeface="Khalid Art bold"/>
                  <a:ea typeface="Khalid Art bold"/>
                  <a:cs typeface="Khalid Art bold"/>
                  <a:sym typeface="Khalid Art bold"/>
                </a:defRPr>
              </a:lvl1pPr>
            </a:lstStyle>
            <a:p>
              <a:pPr algn="ctr"/>
              <a:r>
                <a:rPr sz="2000" dirty="0"/>
                <a:t>        </a:t>
              </a:r>
              <a:r>
                <a:rPr sz="2000" b="1" dirty="0" err="1"/>
                <a:t>قوانين</a:t>
              </a:r>
              <a:r>
                <a:rPr lang="ar-SA" sz="2000" b="1" dirty="0"/>
                <a:t> الدرس الافتراضي المتزامن </a:t>
              </a:r>
              <a:endParaRPr sz="2000" b="1" dirty="0"/>
            </a:p>
          </p:txBody>
        </p:sp>
      </p:grpSp>
      <p:pic>
        <p:nvPicPr>
          <p:cNvPr id="7" name="1111D08E-786E-4B4C-AAA9-E6FF839FF2BE-L0-001.gif" descr="1111D08E-786E-4B4C-AAA9-E6FF839FF2BE-L0-001.gif">
            <a:extLst>
              <a:ext uri="{FF2B5EF4-FFF2-40B4-BE49-F238E27FC236}">
                <a16:creationId xmlns:a16="http://schemas.microsoft.com/office/drawing/2014/main" id="{1561AD99-A5A2-4A3B-B2BA-084EA575F788}"/>
              </a:ext>
            </a:extLst>
          </p:cNvPr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68132" y="1204664"/>
            <a:ext cx="1404156" cy="1584176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الحضور قبل الحصة الدراسية وعدم المغادرة إلا بعد انتهائها">
            <a:extLst>
              <a:ext uri="{FF2B5EF4-FFF2-40B4-BE49-F238E27FC236}">
                <a16:creationId xmlns:a16="http://schemas.microsoft.com/office/drawing/2014/main" id="{BE1F5F02-0281-4862-8E74-84E81DFB412B}"/>
              </a:ext>
            </a:extLst>
          </p:cNvPr>
          <p:cNvSpPr txBox="1"/>
          <p:nvPr/>
        </p:nvSpPr>
        <p:spPr>
          <a:xfrm>
            <a:off x="9690498" y="2866213"/>
            <a:ext cx="1476315" cy="3504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defTabSz="2438337" rtl="1">
              <a:lnSpc>
                <a:spcPct val="80000"/>
              </a:lnSpc>
              <a:defRPr sz="3700" spc="-74"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algn="ctr"/>
            <a:r>
              <a:rPr sz="1200" b="1" dirty="0" err="1"/>
              <a:t>الحضور</a:t>
            </a:r>
            <a:r>
              <a:rPr sz="1200" b="1" dirty="0"/>
              <a:t> </a:t>
            </a:r>
            <a:r>
              <a:rPr lang="ar-SA" sz="1200" b="1" dirty="0"/>
              <a:t>في الوقت المحدد </a:t>
            </a:r>
            <a:r>
              <a:rPr sz="1200" b="1" dirty="0" err="1"/>
              <a:t>وعدم</a:t>
            </a:r>
            <a:r>
              <a:rPr sz="1200" b="1" dirty="0"/>
              <a:t> </a:t>
            </a:r>
            <a:r>
              <a:rPr sz="1200" b="1" dirty="0" err="1"/>
              <a:t>المغادرة</a:t>
            </a:r>
            <a:r>
              <a:rPr sz="1200" b="1" dirty="0"/>
              <a:t> </a:t>
            </a:r>
            <a:r>
              <a:rPr sz="1200" b="1" dirty="0" err="1"/>
              <a:t>إلا</a:t>
            </a:r>
            <a:r>
              <a:rPr sz="1200" b="1" dirty="0"/>
              <a:t> </a:t>
            </a:r>
            <a:r>
              <a:rPr sz="1200" b="1" dirty="0" err="1"/>
              <a:t>بعد</a:t>
            </a:r>
            <a:r>
              <a:rPr sz="1200" b="1" dirty="0"/>
              <a:t> </a:t>
            </a:r>
            <a:r>
              <a:rPr sz="1200" b="1" dirty="0" err="1"/>
              <a:t>انتهائها</a:t>
            </a:r>
            <a:endParaRPr sz="1200" b="1" dirty="0"/>
          </a:p>
        </p:txBody>
      </p:sp>
      <p:pic>
        <p:nvPicPr>
          <p:cNvPr id="9" name="2AFA4F14-09A9-489F-A4B9-1B428F5223BB-L0-001.jpeg" descr="2AFA4F14-09A9-489F-A4B9-1B428F5223BB-L0-001.jpeg">
            <a:extLst>
              <a:ext uri="{FF2B5EF4-FFF2-40B4-BE49-F238E27FC236}">
                <a16:creationId xmlns:a16="http://schemas.microsoft.com/office/drawing/2014/main" id="{6395F55C-20FA-4FF5-BEF1-7E94D039BE1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 l="28990" t="21078" r="28988" b="21128"/>
          <a:stretch>
            <a:fillRect/>
          </a:stretch>
        </p:blipFill>
        <p:spPr>
          <a:xfrm>
            <a:off x="7710429" y="1412776"/>
            <a:ext cx="1276046" cy="11679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77" extrusionOk="0">
                <a:moveTo>
                  <a:pt x="10800" y="0"/>
                </a:moveTo>
                <a:cubicBezTo>
                  <a:pt x="893" y="0"/>
                  <a:pt x="663" y="9"/>
                  <a:pt x="336" y="366"/>
                </a:cubicBezTo>
                <a:cubicBezTo>
                  <a:pt x="11" y="721"/>
                  <a:pt x="0" y="976"/>
                  <a:pt x="0" y="8841"/>
                </a:cubicBezTo>
                <a:cubicBezTo>
                  <a:pt x="0" y="15548"/>
                  <a:pt x="40" y="17011"/>
                  <a:pt x="236" y="17305"/>
                </a:cubicBezTo>
                <a:cubicBezTo>
                  <a:pt x="447" y="17621"/>
                  <a:pt x="748" y="17671"/>
                  <a:pt x="2958" y="17753"/>
                </a:cubicBezTo>
                <a:lnTo>
                  <a:pt x="5441" y="17843"/>
                </a:lnTo>
                <a:lnTo>
                  <a:pt x="5487" y="19490"/>
                </a:lnTo>
                <a:cubicBezTo>
                  <a:pt x="5512" y="20396"/>
                  <a:pt x="5566" y="21242"/>
                  <a:pt x="5607" y="21368"/>
                </a:cubicBezTo>
                <a:cubicBezTo>
                  <a:pt x="5650" y="21496"/>
                  <a:pt x="5717" y="21568"/>
                  <a:pt x="5827" y="21576"/>
                </a:cubicBezTo>
                <a:cubicBezTo>
                  <a:pt x="6156" y="21600"/>
                  <a:pt x="6849" y="21043"/>
                  <a:pt x="8273" y="19673"/>
                </a:cubicBezTo>
                <a:lnTo>
                  <a:pt x="10269" y="17753"/>
                </a:lnTo>
                <a:lnTo>
                  <a:pt x="15599" y="17753"/>
                </a:lnTo>
                <a:cubicBezTo>
                  <a:pt x="20706" y="17753"/>
                  <a:pt x="20943" y="17737"/>
                  <a:pt x="21264" y="17386"/>
                </a:cubicBezTo>
                <a:cubicBezTo>
                  <a:pt x="21589" y="17031"/>
                  <a:pt x="21600" y="16776"/>
                  <a:pt x="21600" y="8875"/>
                </a:cubicBezTo>
                <a:cubicBezTo>
                  <a:pt x="21600" y="975"/>
                  <a:pt x="21589" y="721"/>
                  <a:pt x="21264" y="366"/>
                </a:cubicBezTo>
                <a:cubicBezTo>
                  <a:pt x="20937" y="9"/>
                  <a:pt x="20707" y="0"/>
                  <a:pt x="10800" y="0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0" name="عدم الكتابة في دردشة الاجتماع إلا بإذن المعلم">
            <a:extLst>
              <a:ext uri="{FF2B5EF4-FFF2-40B4-BE49-F238E27FC236}">
                <a16:creationId xmlns:a16="http://schemas.microsoft.com/office/drawing/2014/main" id="{FDCB5D9F-BEB6-4FDB-9A0A-2AB393938C53}"/>
              </a:ext>
            </a:extLst>
          </p:cNvPr>
          <p:cNvSpPr txBox="1"/>
          <p:nvPr/>
        </p:nvSpPr>
        <p:spPr>
          <a:xfrm>
            <a:off x="7278381" y="2940080"/>
            <a:ext cx="1980371" cy="2027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>
            <a:spAutoFit/>
          </a:bodyPr>
          <a:lstStyle>
            <a:lvl1pPr defTabSz="2438337" rtl="1">
              <a:lnSpc>
                <a:spcPct val="80000"/>
              </a:lnSpc>
              <a:defRPr sz="3700" spc="-74"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algn="ctr"/>
            <a:r>
              <a:rPr sz="1200" b="1" dirty="0"/>
              <a:t>ع</a:t>
            </a:r>
            <a:r>
              <a:rPr lang="ar-SA" sz="1200" b="1" dirty="0"/>
              <a:t>د</a:t>
            </a:r>
            <a:r>
              <a:rPr sz="1200" b="1" dirty="0"/>
              <a:t>م </a:t>
            </a:r>
            <a:r>
              <a:rPr sz="1200" b="1" dirty="0" err="1"/>
              <a:t>الكتابة</a:t>
            </a:r>
            <a:r>
              <a:rPr sz="1200" b="1" dirty="0"/>
              <a:t> </a:t>
            </a:r>
            <a:r>
              <a:rPr sz="1200" b="1" dirty="0" err="1"/>
              <a:t>في</a:t>
            </a:r>
            <a:r>
              <a:rPr sz="1200" b="1" dirty="0"/>
              <a:t> </a:t>
            </a:r>
            <a:r>
              <a:rPr sz="1200" b="1" dirty="0" err="1"/>
              <a:t>دردشة</a:t>
            </a:r>
            <a:r>
              <a:rPr sz="1200" b="1" dirty="0"/>
              <a:t> ا </a:t>
            </a:r>
            <a:r>
              <a:rPr sz="1200" b="1" dirty="0" err="1"/>
              <a:t>إلا</a:t>
            </a:r>
            <a:r>
              <a:rPr sz="1200" b="1" dirty="0"/>
              <a:t> </a:t>
            </a:r>
            <a:r>
              <a:rPr sz="1200" b="1" dirty="0" err="1"/>
              <a:t>بإذن</a:t>
            </a:r>
            <a:r>
              <a:rPr sz="1200" b="1" dirty="0"/>
              <a:t> </a:t>
            </a:r>
            <a:r>
              <a:rPr sz="1200" b="1" dirty="0" err="1"/>
              <a:t>المعلم</a:t>
            </a:r>
            <a:r>
              <a:rPr lang="ar-SA" sz="1200" b="1" dirty="0"/>
              <a:t> /ة</a:t>
            </a:r>
            <a:endParaRPr sz="1200" b="1" dirty="0"/>
          </a:p>
        </p:txBody>
      </p:sp>
      <p:pic>
        <p:nvPicPr>
          <p:cNvPr id="11" name="D4E78EB5-F084-4E2C-ADE6-DA7084248749-L0-001.png" descr="D4E78EB5-F084-4E2C-ADE6-DA7084248749-L0-001.png">
            <a:extLst>
              <a:ext uri="{FF2B5EF4-FFF2-40B4-BE49-F238E27FC236}">
                <a16:creationId xmlns:a16="http://schemas.microsoft.com/office/drawing/2014/main" id="{262C53B7-5695-4A53-A542-B8EE4D112D0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54145" y="1371226"/>
            <a:ext cx="1035925" cy="1229682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رفع اليد عند المشاركة وانتظار الموافقة">
            <a:extLst>
              <a:ext uri="{FF2B5EF4-FFF2-40B4-BE49-F238E27FC236}">
                <a16:creationId xmlns:a16="http://schemas.microsoft.com/office/drawing/2014/main" id="{427A15C6-5A24-4D6B-8F91-1570B8819B1D}"/>
              </a:ext>
            </a:extLst>
          </p:cNvPr>
          <p:cNvSpPr txBox="1"/>
          <p:nvPr/>
        </p:nvSpPr>
        <p:spPr>
          <a:xfrm>
            <a:off x="4578081" y="2976084"/>
            <a:ext cx="1980371" cy="2027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>
            <a:spAutoFit/>
          </a:bodyPr>
          <a:lstStyle>
            <a:lvl1pPr defTabSz="2438337" rtl="1">
              <a:lnSpc>
                <a:spcPct val="80000"/>
              </a:lnSpc>
              <a:defRPr sz="3700" spc="-74"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algn="ctr"/>
            <a:r>
              <a:rPr sz="1200" b="1" dirty="0" err="1"/>
              <a:t>رفع</a:t>
            </a:r>
            <a:r>
              <a:rPr sz="1200" b="1" dirty="0"/>
              <a:t> </a:t>
            </a:r>
            <a:r>
              <a:rPr sz="1200" b="1" dirty="0" err="1"/>
              <a:t>اليد</a:t>
            </a:r>
            <a:r>
              <a:rPr sz="1200" b="1" dirty="0"/>
              <a:t> </a:t>
            </a:r>
            <a:r>
              <a:rPr sz="1200" b="1" dirty="0" err="1"/>
              <a:t>عند</a:t>
            </a:r>
            <a:r>
              <a:rPr sz="1200" b="1" dirty="0"/>
              <a:t> </a:t>
            </a:r>
            <a:r>
              <a:rPr sz="1200" b="1" dirty="0" err="1"/>
              <a:t>المشاركة</a:t>
            </a:r>
            <a:r>
              <a:rPr sz="1200" b="1" dirty="0"/>
              <a:t> </a:t>
            </a:r>
            <a:r>
              <a:rPr sz="1200" b="1" dirty="0" err="1"/>
              <a:t>وانتظار</a:t>
            </a:r>
            <a:r>
              <a:rPr sz="1200" b="1" dirty="0"/>
              <a:t> </a:t>
            </a:r>
            <a:r>
              <a:rPr sz="1200" b="1" dirty="0" err="1"/>
              <a:t>الموافقة</a:t>
            </a:r>
            <a:endParaRPr sz="1200" b="1" dirty="0"/>
          </a:p>
        </p:txBody>
      </p:sp>
      <p:pic>
        <p:nvPicPr>
          <p:cNvPr id="13" name="6BC120DD-B291-4A07-9762-4C6F82592F6A-L0-001.gif" descr="6BC120DD-B291-4A07-9762-4C6F82592F6A-L0-001.gif">
            <a:extLst>
              <a:ext uri="{FF2B5EF4-FFF2-40B4-BE49-F238E27FC236}">
                <a16:creationId xmlns:a16="http://schemas.microsoft.com/office/drawing/2014/main" id="{63619EB3-4CBF-4C52-AAAF-24E43006271D}"/>
              </a:ext>
            </a:extLst>
          </p:cNvPr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85893" y="1325171"/>
            <a:ext cx="1098376" cy="1239734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اغلاق المايك وعدم فتحه إلا بإذن المعلم">
            <a:extLst>
              <a:ext uri="{FF2B5EF4-FFF2-40B4-BE49-F238E27FC236}">
                <a16:creationId xmlns:a16="http://schemas.microsoft.com/office/drawing/2014/main" id="{6CBD9003-9FBD-46CD-AADF-179615ACB008}"/>
              </a:ext>
            </a:extLst>
          </p:cNvPr>
          <p:cNvSpPr txBox="1"/>
          <p:nvPr/>
        </p:nvSpPr>
        <p:spPr>
          <a:xfrm>
            <a:off x="2345833" y="2976084"/>
            <a:ext cx="1980371" cy="2027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>
            <a:spAutoFit/>
          </a:bodyPr>
          <a:lstStyle>
            <a:lvl1pPr defTabSz="2438337" rtl="1">
              <a:lnSpc>
                <a:spcPct val="80000"/>
              </a:lnSpc>
              <a:defRPr sz="3700" spc="-74"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algn="ctr"/>
            <a:r>
              <a:rPr sz="1200" b="1" dirty="0" err="1"/>
              <a:t>اغلاق</a:t>
            </a:r>
            <a:r>
              <a:rPr sz="1200" b="1" dirty="0"/>
              <a:t> </a:t>
            </a:r>
            <a:r>
              <a:rPr sz="1200" b="1" dirty="0" err="1"/>
              <a:t>المايك</a:t>
            </a:r>
            <a:r>
              <a:rPr sz="1200" b="1" dirty="0"/>
              <a:t> </a:t>
            </a:r>
            <a:r>
              <a:rPr sz="1200" b="1" dirty="0" err="1"/>
              <a:t>وعدم</a:t>
            </a:r>
            <a:r>
              <a:rPr sz="1200" b="1" dirty="0"/>
              <a:t> </a:t>
            </a:r>
            <a:r>
              <a:rPr sz="1200" b="1" dirty="0" err="1"/>
              <a:t>فتحه</a:t>
            </a:r>
            <a:r>
              <a:rPr sz="1200" b="1" dirty="0"/>
              <a:t> </a:t>
            </a:r>
            <a:r>
              <a:rPr sz="1200" b="1" dirty="0" err="1"/>
              <a:t>إلا</a:t>
            </a:r>
            <a:r>
              <a:rPr sz="1200" b="1" dirty="0"/>
              <a:t> </a:t>
            </a:r>
            <a:r>
              <a:rPr sz="1200" b="1" dirty="0" err="1"/>
              <a:t>بإذن</a:t>
            </a:r>
            <a:r>
              <a:rPr sz="1200" b="1" dirty="0"/>
              <a:t> </a:t>
            </a:r>
            <a:r>
              <a:rPr sz="1200" b="1" dirty="0" err="1"/>
              <a:t>المعلم</a:t>
            </a:r>
            <a:endParaRPr sz="1200" b="1" dirty="0"/>
          </a:p>
        </p:txBody>
      </p:sp>
      <p:pic>
        <p:nvPicPr>
          <p:cNvPr id="15" name="DFE3E5BB-F1A1-4608-8890-AC8C0FC73C08-L0-001.jpeg" descr="DFE3E5BB-F1A1-4608-8890-AC8C0FC73C08-L0-001.jpeg">
            <a:extLst>
              <a:ext uri="{FF2B5EF4-FFF2-40B4-BE49-F238E27FC236}">
                <a16:creationId xmlns:a16="http://schemas.microsoft.com/office/drawing/2014/main" id="{85EA96BA-03FA-4B9D-8455-7F69E7D48019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3605" y="1304764"/>
            <a:ext cx="1332148" cy="1332148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احترام الزملاء المتعلمين">
            <a:extLst>
              <a:ext uri="{FF2B5EF4-FFF2-40B4-BE49-F238E27FC236}">
                <a16:creationId xmlns:a16="http://schemas.microsoft.com/office/drawing/2014/main" id="{B35A04A1-7725-40EA-A22F-10F879D82F71}"/>
              </a:ext>
            </a:extLst>
          </p:cNvPr>
          <p:cNvSpPr txBox="1"/>
          <p:nvPr/>
        </p:nvSpPr>
        <p:spPr>
          <a:xfrm>
            <a:off x="-66435" y="3012088"/>
            <a:ext cx="1980371" cy="2027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>
            <a:spAutoFit/>
          </a:bodyPr>
          <a:lstStyle>
            <a:lvl1pPr defTabSz="2438337" rtl="1">
              <a:lnSpc>
                <a:spcPct val="80000"/>
              </a:lnSpc>
              <a:defRPr sz="3700" spc="-74"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algn="ctr"/>
            <a:r>
              <a:rPr lang="ar-SA" sz="1200" b="1" dirty="0"/>
              <a:t>الاحترام والتقدير  </a:t>
            </a:r>
            <a:endParaRPr sz="1200" b="1" dirty="0"/>
          </a:p>
        </p:txBody>
      </p:sp>
      <p:pic>
        <p:nvPicPr>
          <p:cNvPr id="17" name="361C5BE5-4B79-43ED-88B4-94E81122C9E6-L0-001.jpeg" descr="361C5BE5-4B79-43ED-88B4-94E81122C9E6-L0-001.jpeg">
            <a:extLst>
              <a:ext uri="{FF2B5EF4-FFF2-40B4-BE49-F238E27FC236}">
                <a16:creationId xmlns:a16="http://schemas.microsoft.com/office/drawing/2014/main" id="{C7974A9F-D486-4034-831A-73C1811B2E84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rcRect l="23126" t="9335" r="23434" b="17775"/>
          <a:stretch>
            <a:fillRect/>
          </a:stretch>
        </p:blipFill>
        <p:spPr>
          <a:xfrm>
            <a:off x="6450289" y="3537012"/>
            <a:ext cx="884788" cy="12961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5" h="21600" extrusionOk="0">
                <a:moveTo>
                  <a:pt x="128" y="0"/>
                </a:moveTo>
                <a:lnTo>
                  <a:pt x="115" y="378"/>
                </a:lnTo>
                <a:cubicBezTo>
                  <a:pt x="108" y="586"/>
                  <a:pt x="112" y="927"/>
                  <a:pt x="121" y="1137"/>
                </a:cubicBezTo>
                <a:cubicBezTo>
                  <a:pt x="131" y="1358"/>
                  <a:pt x="103" y="1548"/>
                  <a:pt x="54" y="1589"/>
                </a:cubicBezTo>
                <a:cubicBezTo>
                  <a:pt x="-8" y="1639"/>
                  <a:pt x="-10" y="1669"/>
                  <a:pt x="50" y="1695"/>
                </a:cubicBezTo>
                <a:cubicBezTo>
                  <a:pt x="111" y="1720"/>
                  <a:pt x="111" y="1748"/>
                  <a:pt x="50" y="1798"/>
                </a:cubicBezTo>
                <a:cubicBezTo>
                  <a:pt x="-8" y="1846"/>
                  <a:pt x="-8" y="1879"/>
                  <a:pt x="47" y="1902"/>
                </a:cubicBezTo>
                <a:cubicBezTo>
                  <a:pt x="151" y="1946"/>
                  <a:pt x="151" y="2382"/>
                  <a:pt x="47" y="2426"/>
                </a:cubicBezTo>
                <a:cubicBezTo>
                  <a:pt x="-8" y="2449"/>
                  <a:pt x="-8" y="2482"/>
                  <a:pt x="50" y="2529"/>
                </a:cubicBezTo>
                <a:cubicBezTo>
                  <a:pt x="111" y="2579"/>
                  <a:pt x="111" y="2607"/>
                  <a:pt x="50" y="2633"/>
                </a:cubicBezTo>
                <a:cubicBezTo>
                  <a:pt x="-10" y="2659"/>
                  <a:pt x="-9" y="2690"/>
                  <a:pt x="54" y="2742"/>
                </a:cubicBezTo>
                <a:cubicBezTo>
                  <a:pt x="151" y="2821"/>
                  <a:pt x="133" y="3380"/>
                  <a:pt x="30" y="3477"/>
                </a:cubicBezTo>
                <a:cubicBezTo>
                  <a:pt x="-6" y="3512"/>
                  <a:pt x="1" y="3552"/>
                  <a:pt x="47" y="3572"/>
                </a:cubicBezTo>
                <a:cubicBezTo>
                  <a:pt x="153" y="3616"/>
                  <a:pt x="150" y="4103"/>
                  <a:pt x="44" y="4148"/>
                </a:cubicBezTo>
                <a:cubicBezTo>
                  <a:pt x="-15" y="4173"/>
                  <a:pt x="-14" y="4201"/>
                  <a:pt x="44" y="4240"/>
                </a:cubicBezTo>
                <a:cubicBezTo>
                  <a:pt x="99" y="4278"/>
                  <a:pt x="97" y="4316"/>
                  <a:pt x="44" y="4360"/>
                </a:cubicBezTo>
                <a:cubicBezTo>
                  <a:pt x="-10" y="4404"/>
                  <a:pt x="-8" y="4434"/>
                  <a:pt x="47" y="4457"/>
                </a:cubicBezTo>
                <a:cubicBezTo>
                  <a:pt x="117" y="4486"/>
                  <a:pt x="135" y="4682"/>
                  <a:pt x="111" y="4828"/>
                </a:cubicBezTo>
                <a:cubicBezTo>
                  <a:pt x="164" y="4866"/>
                  <a:pt x="249" y="4902"/>
                  <a:pt x="320" y="4911"/>
                </a:cubicBezTo>
                <a:cubicBezTo>
                  <a:pt x="441" y="4927"/>
                  <a:pt x="469" y="4973"/>
                  <a:pt x="466" y="5139"/>
                </a:cubicBezTo>
                <a:cubicBezTo>
                  <a:pt x="462" y="5313"/>
                  <a:pt x="432" y="5349"/>
                  <a:pt x="293" y="5363"/>
                </a:cubicBezTo>
                <a:cubicBezTo>
                  <a:pt x="159" y="5377"/>
                  <a:pt x="128" y="5415"/>
                  <a:pt x="128" y="5559"/>
                </a:cubicBezTo>
                <a:cubicBezTo>
                  <a:pt x="128" y="5733"/>
                  <a:pt x="137" y="5739"/>
                  <a:pt x="428" y="5739"/>
                </a:cubicBezTo>
                <a:cubicBezTo>
                  <a:pt x="781" y="5739"/>
                  <a:pt x="901" y="5822"/>
                  <a:pt x="648" y="5891"/>
                </a:cubicBezTo>
                <a:cubicBezTo>
                  <a:pt x="551" y="5918"/>
                  <a:pt x="497" y="5942"/>
                  <a:pt x="530" y="5944"/>
                </a:cubicBezTo>
                <a:cubicBezTo>
                  <a:pt x="633" y="5950"/>
                  <a:pt x="343" y="6207"/>
                  <a:pt x="233" y="6207"/>
                </a:cubicBezTo>
                <a:cubicBezTo>
                  <a:pt x="161" y="6207"/>
                  <a:pt x="128" y="6272"/>
                  <a:pt x="128" y="6408"/>
                </a:cubicBezTo>
                <a:cubicBezTo>
                  <a:pt x="128" y="6614"/>
                  <a:pt x="258" y="6700"/>
                  <a:pt x="624" y="6740"/>
                </a:cubicBezTo>
                <a:cubicBezTo>
                  <a:pt x="708" y="6749"/>
                  <a:pt x="776" y="6792"/>
                  <a:pt x="776" y="6834"/>
                </a:cubicBezTo>
                <a:cubicBezTo>
                  <a:pt x="776" y="6876"/>
                  <a:pt x="708" y="6917"/>
                  <a:pt x="624" y="6926"/>
                </a:cubicBezTo>
                <a:cubicBezTo>
                  <a:pt x="266" y="6965"/>
                  <a:pt x="128" y="7054"/>
                  <a:pt x="128" y="7247"/>
                </a:cubicBezTo>
                <a:cubicBezTo>
                  <a:pt x="128" y="7437"/>
                  <a:pt x="174" y="7466"/>
                  <a:pt x="685" y="7584"/>
                </a:cubicBezTo>
                <a:cubicBezTo>
                  <a:pt x="847" y="7621"/>
                  <a:pt x="788" y="7719"/>
                  <a:pt x="601" y="7724"/>
                </a:cubicBezTo>
                <a:cubicBezTo>
                  <a:pt x="509" y="7727"/>
                  <a:pt x="523" y="7741"/>
                  <a:pt x="648" y="7775"/>
                </a:cubicBezTo>
                <a:cubicBezTo>
                  <a:pt x="912" y="7847"/>
                  <a:pt x="767" y="7942"/>
                  <a:pt x="425" y="7920"/>
                </a:cubicBezTo>
                <a:lnTo>
                  <a:pt x="128" y="7899"/>
                </a:lnTo>
                <a:lnTo>
                  <a:pt x="128" y="8098"/>
                </a:lnTo>
                <a:cubicBezTo>
                  <a:pt x="128" y="8236"/>
                  <a:pt x="161" y="8294"/>
                  <a:pt x="239" y="8294"/>
                </a:cubicBezTo>
                <a:cubicBezTo>
                  <a:pt x="373" y="8294"/>
                  <a:pt x="471" y="8428"/>
                  <a:pt x="469" y="8607"/>
                </a:cubicBezTo>
                <a:cubicBezTo>
                  <a:pt x="468" y="8702"/>
                  <a:pt x="421" y="8743"/>
                  <a:pt x="297" y="8755"/>
                </a:cubicBezTo>
                <a:cubicBezTo>
                  <a:pt x="159" y="8768"/>
                  <a:pt x="128" y="8804"/>
                  <a:pt x="128" y="8946"/>
                </a:cubicBezTo>
                <a:cubicBezTo>
                  <a:pt x="128" y="9088"/>
                  <a:pt x="161" y="9126"/>
                  <a:pt x="300" y="9140"/>
                </a:cubicBezTo>
                <a:cubicBezTo>
                  <a:pt x="411" y="9151"/>
                  <a:pt x="462" y="9185"/>
                  <a:pt x="449" y="9241"/>
                </a:cubicBezTo>
                <a:cubicBezTo>
                  <a:pt x="437" y="9289"/>
                  <a:pt x="467" y="9344"/>
                  <a:pt x="513" y="9364"/>
                </a:cubicBezTo>
                <a:cubicBezTo>
                  <a:pt x="615" y="9407"/>
                  <a:pt x="383" y="9599"/>
                  <a:pt x="229" y="9599"/>
                </a:cubicBezTo>
                <a:cubicBezTo>
                  <a:pt x="153" y="9599"/>
                  <a:pt x="121" y="9694"/>
                  <a:pt x="125" y="9797"/>
                </a:cubicBezTo>
                <a:cubicBezTo>
                  <a:pt x="125" y="9799"/>
                  <a:pt x="121" y="9800"/>
                  <a:pt x="121" y="9802"/>
                </a:cubicBezTo>
                <a:cubicBezTo>
                  <a:pt x="126" y="9906"/>
                  <a:pt x="171" y="10016"/>
                  <a:pt x="250" y="10037"/>
                </a:cubicBezTo>
                <a:cubicBezTo>
                  <a:pt x="325" y="10056"/>
                  <a:pt x="353" y="10103"/>
                  <a:pt x="324" y="10154"/>
                </a:cubicBezTo>
                <a:cubicBezTo>
                  <a:pt x="298" y="10201"/>
                  <a:pt x="318" y="10270"/>
                  <a:pt x="368" y="10311"/>
                </a:cubicBezTo>
                <a:cubicBezTo>
                  <a:pt x="440" y="10371"/>
                  <a:pt x="426" y="10391"/>
                  <a:pt x="293" y="10415"/>
                </a:cubicBezTo>
                <a:cubicBezTo>
                  <a:pt x="162" y="10438"/>
                  <a:pt x="128" y="10485"/>
                  <a:pt x="128" y="10636"/>
                </a:cubicBezTo>
                <a:cubicBezTo>
                  <a:pt x="128" y="10830"/>
                  <a:pt x="173" y="10858"/>
                  <a:pt x="685" y="10975"/>
                </a:cubicBezTo>
                <a:cubicBezTo>
                  <a:pt x="876" y="11019"/>
                  <a:pt x="772" y="11111"/>
                  <a:pt x="523" y="11118"/>
                </a:cubicBezTo>
                <a:cubicBezTo>
                  <a:pt x="319" y="11124"/>
                  <a:pt x="320" y="11124"/>
                  <a:pt x="547" y="11157"/>
                </a:cubicBezTo>
                <a:cubicBezTo>
                  <a:pt x="866" y="11204"/>
                  <a:pt x="803" y="11290"/>
                  <a:pt x="435" y="11310"/>
                </a:cubicBezTo>
                <a:cubicBezTo>
                  <a:pt x="143" y="11325"/>
                  <a:pt x="128" y="11334"/>
                  <a:pt x="128" y="11499"/>
                </a:cubicBezTo>
                <a:cubicBezTo>
                  <a:pt x="128" y="11628"/>
                  <a:pt x="166" y="11681"/>
                  <a:pt x="280" y="11702"/>
                </a:cubicBezTo>
                <a:cubicBezTo>
                  <a:pt x="382" y="11720"/>
                  <a:pt x="429" y="11767"/>
                  <a:pt x="422" y="11849"/>
                </a:cubicBezTo>
                <a:cubicBezTo>
                  <a:pt x="416" y="11916"/>
                  <a:pt x="422" y="12007"/>
                  <a:pt x="439" y="12050"/>
                </a:cubicBezTo>
                <a:cubicBezTo>
                  <a:pt x="457" y="12098"/>
                  <a:pt x="407" y="12133"/>
                  <a:pt x="300" y="12144"/>
                </a:cubicBezTo>
                <a:cubicBezTo>
                  <a:pt x="161" y="12159"/>
                  <a:pt x="128" y="12196"/>
                  <a:pt x="128" y="12338"/>
                </a:cubicBezTo>
                <a:cubicBezTo>
                  <a:pt x="128" y="12480"/>
                  <a:pt x="161" y="12516"/>
                  <a:pt x="300" y="12529"/>
                </a:cubicBezTo>
                <a:cubicBezTo>
                  <a:pt x="395" y="12538"/>
                  <a:pt x="469" y="12574"/>
                  <a:pt x="469" y="12608"/>
                </a:cubicBezTo>
                <a:cubicBezTo>
                  <a:pt x="469" y="12641"/>
                  <a:pt x="494" y="12684"/>
                  <a:pt x="523" y="12705"/>
                </a:cubicBezTo>
                <a:cubicBezTo>
                  <a:pt x="598" y="12756"/>
                  <a:pt x="360" y="12990"/>
                  <a:pt x="233" y="12990"/>
                </a:cubicBezTo>
                <a:cubicBezTo>
                  <a:pt x="161" y="12990"/>
                  <a:pt x="128" y="13053"/>
                  <a:pt x="128" y="13189"/>
                </a:cubicBezTo>
                <a:cubicBezTo>
                  <a:pt x="128" y="13388"/>
                  <a:pt x="127" y="13389"/>
                  <a:pt x="428" y="13385"/>
                </a:cubicBezTo>
                <a:cubicBezTo>
                  <a:pt x="785" y="13379"/>
                  <a:pt x="868" y="13473"/>
                  <a:pt x="543" y="13514"/>
                </a:cubicBezTo>
                <a:cubicBezTo>
                  <a:pt x="365" y="13536"/>
                  <a:pt x="323" y="13566"/>
                  <a:pt x="337" y="13659"/>
                </a:cubicBezTo>
                <a:cubicBezTo>
                  <a:pt x="348" y="13724"/>
                  <a:pt x="303" y="13788"/>
                  <a:pt x="239" y="13804"/>
                </a:cubicBezTo>
                <a:cubicBezTo>
                  <a:pt x="87" y="13844"/>
                  <a:pt x="81" y="14242"/>
                  <a:pt x="233" y="14242"/>
                </a:cubicBezTo>
                <a:cubicBezTo>
                  <a:pt x="343" y="14242"/>
                  <a:pt x="633" y="14499"/>
                  <a:pt x="530" y="14505"/>
                </a:cubicBezTo>
                <a:cubicBezTo>
                  <a:pt x="497" y="14507"/>
                  <a:pt x="551" y="14532"/>
                  <a:pt x="648" y="14558"/>
                </a:cubicBezTo>
                <a:cubicBezTo>
                  <a:pt x="901" y="14628"/>
                  <a:pt x="781" y="14711"/>
                  <a:pt x="428" y="14711"/>
                </a:cubicBezTo>
                <a:cubicBezTo>
                  <a:pt x="137" y="14711"/>
                  <a:pt x="128" y="14717"/>
                  <a:pt x="128" y="14890"/>
                </a:cubicBezTo>
                <a:cubicBezTo>
                  <a:pt x="128" y="15036"/>
                  <a:pt x="160" y="15072"/>
                  <a:pt x="300" y="15086"/>
                </a:cubicBezTo>
                <a:cubicBezTo>
                  <a:pt x="407" y="15097"/>
                  <a:pt x="460" y="15135"/>
                  <a:pt x="442" y="15183"/>
                </a:cubicBezTo>
                <a:cubicBezTo>
                  <a:pt x="426" y="15226"/>
                  <a:pt x="415" y="15284"/>
                  <a:pt x="415" y="15312"/>
                </a:cubicBezTo>
                <a:cubicBezTo>
                  <a:pt x="415" y="15341"/>
                  <a:pt x="426" y="15399"/>
                  <a:pt x="442" y="15441"/>
                </a:cubicBezTo>
                <a:cubicBezTo>
                  <a:pt x="460" y="15489"/>
                  <a:pt x="407" y="15525"/>
                  <a:pt x="300" y="15536"/>
                </a:cubicBezTo>
                <a:cubicBezTo>
                  <a:pt x="160" y="15551"/>
                  <a:pt x="128" y="15586"/>
                  <a:pt x="128" y="15732"/>
                </a:cubicBezTo>
                <a:cubicBezTo>
                  <a:pt x="128" y="15906"/>
                  <a:pt x="137" y="15912"/>
                  <a:pt x="428" y="15912"/>
                </a:cubicBezTo>
                <a:cubicBezTo>
                  <a:pt x="781" y="15912"/>
                  <a:pt x="901" y="15997"/>
                  <a:pt x="648" y="16066"/>
                </a:cubicBezTo>
                <a:cubicBezTo>
                  <a:pt x="551" y="16093"/>
                  <a:pt x="497" y="16115"/>
                  <a:pt x="530" y="16117"/>
                </a:cubicBezTo>
                <a:cubicBezTo>
                  <a:pt x="676" y="16125"/>
                  <a:pt x="323" y="16380"/>
                  <a:pt x="165" y="16380"/>
                </a:cubicBezTo>
                <a:cubicBezTo>
                  <a:pt x="1" y="16380"/>
                  <a:pt x="-4" y="16392"/>
                  <a:pt x="67" y="16585"/>
                </a:cubicBezTo>
                <a:cubicBezTo>
                  <a:pt x="118" y="16722"/>
                  <a:pt x="195" y="16799"/>
                  <a:pt x="300" y="16818"/>
                </a:cubicBezTo>
                <a:cubicBezTo>
                  <a:pt x="427" y="16841"/>
                  <a:pt x="440" y="16860"/>
                  <a:pt x="368" y="16919"/>
                </a:cubicBezTo>
                <a:cubicBezTo>
                  <a:pt x="318" y="16960"/>
                  <a:pt x="298" y="17032"/>
                  <a:pt x="324" y="17078"/>
                </a:cubicBezTo>
                <a:cubicBezTo>
                  <a:pt x="353" y="17130"/>
                  <a:pt x="325" y="17174"/>
                  <a:pt x="250" y="17194"/>
                </a:cubicBezTo>
                <a:cubicBezTo>
                  <a:pt x="168" y="17215"/>
                  <a:pt x="128" y="17291"/>
                  <a:pt x="128" y="17417"/>
                </a:cubicBezTo>
                <a:cubicBezTo>
                  <a:pt x="129" y="17573"/>
                  <a:pt x="166" y="17620"/>
                  <a:pt x="334" y="17673"/>
                </a:cubicBezTo>
                <a:cubicBezTo>
                  <a:pt x="447" y="17709"/>
                  <a:pt x="582" y="17738"/>
                  <a:pt x="634" y="17738"/>
                </a:cubicBezTo>
                <a:cubicBezTo>
                  <a:pt x="823" y="17738"/>
                  <a:pt x="819" y="17843"/>
                  <a:pt x="628" y="17892"/>
                </a:cubicBezTo>
                <a:cubicBezTo>
                  <a:pt x="520" y="17920"/>
                  <a:pt x="441" y="17972"/>
                  <a:pt x="452" y="18008"/>
                </a:cubicBezTo>
                <a:cubicBezTo>
                  <a:pt x="463" y="18044"/>
                  <a:pt x="395" y="18081"/>
                  <a:pt x="300" y="18091"/>
                </a:cubicBezTo>
                <a:cubicBezTo>
                  <a:pt x="161" y="18105"/>
                  <a:pt x="128" y="18143"/>
                  <a:pt x="128" y="18284"/>
                </a:cubicBezTo>
                <a:cubicBezTo>
                  <a:pt x="128" y="18426"/>
                  <a:pt x="161" y="18462"/>
                  <a:pt x="300" y="18476"/>
                </a:cubicBezTo>
                <a:cubicBezTo>
                  <a:pt x="446" y="18490"/>
                  <a:pt x="469" y="18525"/>
                  <a:pt x="469" y="18702"/>
                </a:cubicBezTo>
                <a:cubicBezTo>
                  <a:pt x="469" y="18878"/>
                  <a:pt x="446" y="18914"/>
                  <a:pt x="300" y="18928"/>
                </a:cubicBezTo>
                <a:cubicBezTo>
                  <a:pt x="161" y="18941"/>
                  <a:pt x="128" y="18977"/>
                  <a:pt x="128" y="19119"/>
                </a:cubicBezTo>
                <a:cubicBezTo>
                  <a:pt x="128" y="19261"/>
                  <a:pt x="161" y="19297"/>
                  <a:pt x="300" y="19310"/>
                </a:cubicBezTo>
                <a:cubicBezTo>
                  <a:pt x="415" y="19322"/>
                  <a:pt x="464" y="19360"/>
                  <a:pt x="449" y="19421"/>
                </a:cubicBezTo>
                <a:cubicBezTo>
                  <a:pt x="434" y="19483"/>
                  <a:pt x="475" y="19511"/>
                  <a:pt x="577" y="19511"/>
                </a:cubicBezTo>
                <a:cubicBezTo>
                  <a:pt x="781" y="19511"/>
                  <a:pt x="858" y="19607"/>
                  <a:pt x="685" y="19647"/>
                </a:cubicBezTo>
                <a:cubicBezTo>
                  <a:pt x="130" y="19774"/>
                  <a:pt x="128" y="19780"/>
                  <a:pt x="128" y="20099"/>
                </a:cubicBezTo>
                <a:lnTo>
                  <a:pt x="128" y="20309"/>
                </a:lnTo>
                <a:lnTo>
                  <a:pt x="128" y="20399"/>
                </a:lnTo>
                <a:lnTo>
                  <a:pt x="1448" y="20399"/>
                </a:lnTo>
                <a:cubicBezTo>
                  <a:pt x="2311" y="20399"/>
                  <a:pt x="2797" y="20379"/>
                  <a:pt x="2852" y="20341"/>
                </a:cubicBezTo>
                <a:cubicBezTo>
                  <a:pt x="2891" y="20315"/>
                  <a:pt x="2961" y="20363"/>
                  <a:pt x="3031" y="20443"/>
                </a:cubicBezTo>
                <a:lnTo>
                  <a:pt x="3058" y="20443"/>
                </a:lnTo>
                <a:lnTo>
                  <a:pt x="3193" y="20615"/>
                </a:lnTo>
                <a:cubicBezTo>
                  <a:pt x="3230" y="20663"/>
                  <a:pt x="3262" y="20719"/>
                  <a:pt x="3287" y="20772"/>
                </a:cubicBezTo>
                <a:cubicBezTo>
                  <a:pt x="3288" y="20772"/>
                  <a:pt x="3287" y="20774"/>
                  <a:pt x="3287" y="20775"/>
                </a:cubicBezTo>
                <a:cubicBezTo>
                  <a:pt x="3319" y="20809"/>
                  <a:pt x="3348" y="20861"/>
                  <a:pt x="3368" y="20934"/>
                </a:cubicBezTo>
                <a:cubicBezTo>
                  <a:pt x="3395" y="21027"/>
                  <a:pt x="3455" y="21215"/>
                  <a:pt x="3500" y="21353"/>
                </a:cubicBezTo>
                <a:lnTo>
                  <a:pt x="3567" y="21563"/>
                </a:lnTo>
                <a:cubicBezTo>
                  <a:pt x="3572" y="21571"/>
                  <a:pt x="3581" y="21595"/>
                  <a:pt x="3584" y="21600"/>
                </a:cubicBezTo>
                <a:lnTo>
                  <a:pt x="3692" y="21457"/>
                </a:lnTo>
                <a:cubicBezTo>
                  <a:pt x="3754" y="21376"/>
                  <a:pt x="3889" y="21199"/>
                  <a:pt x="3993" y="21060"/>
                </a:cubicBezTo>
                <a:cubicBezTo>
                  <a:pt x="4020" y="21024"/>
                  <a:pt x="4038" y="21010"/>
                  <a:pt x="4060" y="20984"/>
                </a:cubicBezTo>
                <a:cubicBezTo>
                  <a:pt x="4154" y="20819"/>
                  <a:pt x="4235" y="20663"/>
                  <a:pt x="4256" y="20588"/>
                </a:cubicBezTo>
                <a:cubicBezTo>
                  <a:pt x="4343" y="20275"/>
                  <a:pt x="4464" y="20162"/>
                  <a:pt x="4529" y="20334"/>
                </a:cubicBezTo>
                <a:lnTo>
                  <a:pt x="4529" y="20341"/>
                </a:lnTo>
                <a:cubicBezTo>
                  <a:pt x="4731" y="20383"/>
                  <a:pt x="6914" y="20399"/>
                  <a:pt x="13045" y="20399"/>
                </a:cubicBezTo>
                <a:lnTo>
                  <a:pt x="21507" y="20399"/>
                </a:lnTo>
                <a:lnTo>
                  <a:pt x="21524" y="20281"/>
                </a:lnTo>
                <a:cubicBezTo>
                  <a:pt x="21534" y="20217"/>
                  <a:pt x="21540" y="15626"/>
                  <a:pt x="21541" y="10081"/>
                </a:cubicBezTo>
                <a:cubicBezTo>
                  <a:pt x="21542" y="5359"/>
                  <a:pt x="21559" y="2369"/>
                  <a:pt x="21585" y="966"/>
                </a:cubicBezTo>
                <a:lnTo>
                  <a:pt x="21582" y="0"/>
                </a:lnTo>
                <a:lnTo>
                  <a:pt x="10855" y="0"/>
                </a:lnTo>
                <a:lnTo>
                  <a:pt x="128" y="0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18" name="احضار الكتاب المدرسي">
            <a:extLst>
              <a:ext uri="{FF2B5EF4-FFF2-40B4-BE49-F238E27FC236}">
                <a16:creationId xmlns:a16="http://schemas.microsoft.com/office/drawing/2014/main" id="{B9C1771D-010A-4A4B-8E47-C5CF7B9AE8C3}"/>
              </a:ext>
            </a:extLst>
          </p:cNvPr>
          <p:cNvSpPr txBox="1"/>
          <p:nvPr/>
        </p:nvSpPr>
        <p:spPr>
          <a:xfrm>
            <a:off x="6054245" y="5127316"/>
            <a:ext cx="1980371" cy="2847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>
            <a:spAutoFit/>
          </a:bodyPr>
          <a:lstStyle>
            <a:lvl1pPr defTabSz="2438337" rtl="1">
              <a:lnSpc>
                <a:spcPct val="80000"/>
              </a:lnSpc>
              <a:defRPr sz="3700" spc="-74">
                <a:latin typeface="Khalid Art bold"/>
                <a:ea typeface="Khalid Art bold"/>
                <a:cs typeface="Khalid Art bold"/>
                <a:sym typeface="Khalid Art bold"/>
              </a:defRPr>
            </a:lvl1pPr>
          </a:lstStyle>
          <a:p>
            <a:pPr algn="ctr"/>
            <a:r>
              <a:rPr sz="1850" dirty="0" err="1"/>
              <a:t>احضار</a:t>
            </a:r>
            <a:r>
              <a:rPr sz="1850" dirty="0"/>
              <a:t> </a:t>
            </a:r>
            <a:r>
              <a:rPr lang="ar-SA" sz="1850" dirty="0"/>
              <a:t>الأدوات الدراسية </a:t>
            </a:r>
            <a:endParaRPr sz="1850" dirty="0"/>
          </a:p>
        </p:txBody>
      </p:sp>
      <p:pic>
        <p:nvPicPr>
          <p:cNvPr id="19" name="6A5F08E6-E073-422B-9BB8-E519893E0B93-L0-001.gif" descr="6A5F08E6-E073-422B-9BB8-E519893E0B93-L0-001.gif">
            <a:extLst>
              <a:ext uri="{FF2B5EF4-FFF2-40B4-BE49-F238E27FC236}">
                <a16:creationId xmlns:a16="http://schemas.microsoft.com/office/drawing/2014/main" id="{83032A3E-52CC-4758-A7F3-E5B5FE43945F}"/>
              </a:ext>
            </a:extLst>
          </p:cNvPr>
          <p:cNvPicPr>
            <a:picLocks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101917" y="3717032"/>
            <a:ext cx="936104" cy="1116124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الهدوء وعدم مقاطعة المعلمة…">
            <a:extLst>
              <a:ext uri="{FF2B5EF4-FFF2-40B4-BE49-F238E27FC236}">
                <a16:creationId xmlns:a16="http://schemas.microsoft.com/office/drawing/2014/main" id="{154B432A-7EB7-4004-825A-B602ABA96DD0}"/>
              </a:ext>
            </a:extLst>
          </p:cNvPr>
          <p:cNvSpPr txBox="1"/>
          <p:nvPr/>
        </p:nvSpPr>
        <p:spPr>
          <a:xfrm>
            <a:off x="2129809" y="4971569"/>
            <a:ext cx="1980371" cy="5125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5400" tIns="25400" rIns="25400" bIns="25400" anchor="ctr">
            <a:spAutoFit/>
          </a:bodyPr>
          <a:lstStyle/>
          <a:p>
            <a:pPr algn="ctr" defTabSz="1219169">
              <a:lnSpc>
                <a:spcPct val="80000"/>
              </a:lnSpc>
              <a:defRPr sz="3700" spc="-74"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rPr lang="ar-SA" sz="1850" dirty="0" err="1"/>
              <a:t>الإستماع</a:t>
            </a:r>
            <a:r>
              <a:rPr lang="ar-SA" sz="1850" dirty="0"/>
              <a:t> والهدوء وعدم مقاطعة المعلم/ة</a:t>
            </a:r>
            <a:endParaRPr sz="1850" dirty="0"/>
          </a:p>
        </p:txBody>
      </p:sp>
      <p:pic>
        <p:nvPicPr>
          <p:cNvPr id="21" name="Google Shape;61;p13">
            <a:extLst>
              <a:ext uri="{FF2B5EF4-FFF2-40B4-BE49-F238E27FC236}">
                <a16:creationId xmlns:a16="http://schemas.microsoft.com/office/drawing/2014/main" id="{71769E85-1962-45E7-9D1F-1014CBCCFA48}"/>
              </a:ext>
            </a:extLst>
          </p:cNvPr>
          <p:cNvPicPr preferRelativeResize="0"/>
          <p:nvPr/>
        </p:nvPicPr>
        <p:blipFill>
          <a:blip r:embed="rId9" cstate="print">
            <a:alphaModFix/>
          </a:blip>
          <a:stretch>
            <a:fillRect/>
          </a:stretch>
        </p:blipFill>
        <p:spPr>
          <a:xfrm>
            <a:off x="1877781" y="4005064"/>
            <a:ext cx="1224136" cy="828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70;p13">
            <a:extLst>
              <a:ext uri="{FF2B5EF4-FFF2-40B4-BE49-F238E27FC236}">
                <a16:creationId xmlns:a16="http://schemas.microsoft.com/office/drawing/2014/main" id="{6E5CD73F-3156-463A-9866-72A9F2F5B9A8}"/>
              </a:ext>
            </a:extLst>
          </p:cNvPr>
          <p:cNvPicPr preferRelativeResize="0"/>
          <p:nvPr/>
        </p:nvPicPr>
        <p:blipFill>
          <a:blip r:embed="rId10" cstate="print">
            <a:alphaModFix/>
          </a:blip>
          <a:stretch>
            <a:fillRect/>
          </a:stretch>
        </p:blipFill>
        <p:spPr>
          <a:xfrm>
            <a:off x="6414285" y="4005064"/>
            <a:ext cx="2219795" cy="10037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02224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extLst>
              <a:ext uri="{FF2B5EF4-FFF2-40B4-BE49-F238E27FC236}">
                <a16:creationId xmlns:a16="http://schemas.microsoft.com/office/drawing/2014/main" id="{652A5FDB-3FE1-4122-83F7-503A918DBD01}"/>
              </a:ext>
            </a:extLst>
          </p:cNvPr>
          <p:cNvSpPr/>
          <p:nvPr/>
        </p:nvSpPr>
        <p:spPr>
          <a:xfrm>
            <a:off x="401782" y="360087"/>
            <a:ext cx="9017930" cy="5760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8" name="رسم تخطيطي 7">
            <a:extLst>
              <a:ext uri="{FF2B5EF4-FFF2-40B4-BE49-F238E27FC236}">
                <a16:creationId xmlns:a16="http://schemas.microsoft.com/office/drawing/2014/main" id="{436A4AB8-89AC-41F5-918E-D58481A35893}"/>
              </a:ext>
            </a:extLst>
          </p:cNvPr>
          <p:cNvGraphicFramePr/>
          <p:nvPr/>
        </p:nvGraphicFramePr>
        <p:xfrm>
          <a:off x="720436" y="527362"/>
          <a:ext cx="8091055" cy="3749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شكل بيضاوي 5">
            <a:hlinkClick r:id="rId8" action="ppaction://hlinksldjump"/>
            <a:extLst>
              <a:ext uri="{FF2B5EF4-FFF2-40B4-BE49-F238E27FC236}">
                <a16:creationId xmlns:a16="http://schemas.microsoft.com/office/drawing/2014/main" id="{B295E23C-FBCF-4EDC-9EA5-821AEF665150}"/>
              </a:ext>
            </a:extLst>
          </p:cNvPr>
          <p:cNvSpPr/>
          <p:nvPr/>
        </p:nvSpPr>
        <p:spPr>
          <a:xfrm>
            <a:off x="10147011" y="23362"/>
            <a:ext cx="1110891" cy="100800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1" anchor="ctr"/>
          <a:lstStyle/>
          <a:p>
            <a:pPr algn="ctr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العنوان</a:t>
            </a:r>
          </a:p>
        </p:txBody>
      </p:sp>
      <p:sp>
        <p:nvSpPr>
          <p:cNvPr id="10" name="شكل بيضاوي 9">
            <a:hlinkClick r:id="rId9" action="ppaction://hlinksldjump"/>
            <a:extLst>
              <a:ext uri="{FF2B5EF4-FFF2-40B4-BE49-F238E27FC236}">
                <a16:creationId xmlns:a16="http://schemas.microsoft.com/office/drawing/2014/main" id="{A9A012DF-674D-40C9-A363-4DAB3DFEA1B2}"/>
              </a:ext>
            </a:extLst>
          </p:cNvPr>
          <p:cNvSpPr/>
          <p:nvPr/>
        </p:nvSpPr>
        <p:spPr>
          <a:xfrm>
            <a:off x="10147012" y="1121273"/>
            <a:ext cx="1110891" cy="10080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1" anchor="ctr"/>
          <a:lstStyle/>
          <a:p>
            <a:pPr algn="ctr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التركيز</a:t>
            </a:r>
          </a:p>
        </p:txBody>
      </p:sp>
      <p:sp>
        <p:nvSpPr>
          <p:cNvPr id="11" name="شكل بيضاوي 10">
            <a:hlinkClick r:id="rId9" action="ppaction://hlinksldjump"/>
            <a:extLst>
              <a:ext uri="{FF2B5EF4-FFF2-40B4-BE49-F238E27FC236}">
                <a16:creationId xmlns:a16="http://schemas.microsoft.com/office/drawing/2014/main" id="{9FAD05BC-2CE0-44D5-AB22-1586F134A939}"/>
              </a:ext>
            </a:extLst>
          </p:cNvPr>
          <p:cNvSpPr/>
          <p:nvPr/>
        </p:nvSpPr>
        <p:spPr>
          <a:xfrm>
            <a:off x="10147012" y="2187132"/>
            <a:ext cx="1110891" cy="10080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1" anchor="ctr"/>
          <a:lstStyle/>
          <a:p>
            <a:pPr algn="ctr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التدريس-مثال</a:t>
            </a:r>
          </a:p>
        </p:txBody>
      </p:sp>
      <p:sp>
        <p:nvSpPr>
          <p:cNvPr id="40" name="شكل بيضاوي 39">
            <a:hlinkClick r:id="rId10" action="ppaction://hlinksldjump"/>
            <a:extLst>
              <a:ext uri="{FF2B5EF4-FFF2-40B4-BE49-F238E27FC236}">
                <a16:creationId xmlns:a16="http://schemas.microsoft.com/office/drawing/2014/main" id="{F59037EB-ABFB-4DA4-9CFC-26353E297929}"/>
              </a:ext>
            </a:extLst>
          </p:cNvPr>
          <p:cNvSpPr/>
          <p:nvPr/>
        </p:nvSpPr>
        <p:spPr>
          <a:xfrm>
            <a:off x="10147012" y="3269018"/>
            <a:ext cx="1110891" cy="10080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1" anchor="ctr"/>
          <a:lstStyle/>
          <a:p>
            <a:pPr algn="ctr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التدريب</a:t>
            </a:r>
          </a:p>
        </p:txBody>
      </p:sp>
      <p:sp>
        <p:nvSpPr>
          <p:cNvPr id="41" name="شكل بيضاوي 40">
            <a:hlinkClick r:id="rId11" action="ppaction://hlinksldjump"/>
            <a:extLst>
              <a:ext uri="{FF2B5EF4-FFF2-40B4-BE49-F238E27FC236}">
                <a16:creationId xmlns:a16="http://schemas.microsoft.com/office/drawing/2014/main" id="{20D38A04-6E89-4D30-962F-C065E3DABF22}"/>
              </a:ext>
            </a:extLst>
          </p:cNvPr>
          <p:cNvSpPr/>
          <p:nvPr/>
        </p:nvSpPr>
        <p:spPr>
          <a:xfrm>
            <a:off x="10147012" y="4350903"/>
            <a:ext cx="1110891" cy="1008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1" anchor="ctr"/>
          <a:lstStyle/>
          <a:p>
            <a:pPr algn="ctr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التقويم</a:t>
            </a:r>
          </a:p>
        </p:txBody>
      </p:sp>
      <p:sp>
        <p:nvSpPr>
          <p:cNvPr id="42" name="شكل بيضاوي 41">
            <a:hlinkClick r:id="rId12" action="ppaction://hlinksldjump"/>
            <a:extLst>
              <a:ext uri="{FF2B5EF4-FFF2-40B4-BE49-F238E27FC236}">
                <a16:creationId xmlns:a16="http://schemas.microsoft.com/office/drawing/2014/main" id="{78D6F619-F70E-40D1-8ECB-3284814F5DE8}"/>
              </a:ext>
            </a:extLst>
          </p:cNvPr>
          <p:cNvSpPr/>
          <p:nvPr/>
        </p:nvSpPr>
        <p:spPr>
          <a:xfrm>
            <a:off x="10147012" y="5432790"/>
            <a:ext cx="1110891" cy="1008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1" anchor="ctr"/>
          <a:lstStyle/>
          <a:p>
            <a:pPr algn="ctr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ماذا تعلمت؟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FC45909-3555-4B26-91FE-D15875365E7C}"/>
              </a:ext>
            </a:extLst>
          </p:cNvPr>
          <p:cNvSpPr/>
          <p:nvPr/>
        </p:nvSpPr>
        <p:spPr>
          <a:xfrm>
            <a:off x="985144" y="4444293"/>
            <a:ext cx="354456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Aldine721 Lt BT" panose="02040503060506090203" pitchFamily="18" charset="0"/>
                <a:cs typeface="Aldhabi" panose="01000000000000000000" pitchFamily="2" charset="-78"/>
              </a:rPr>
              <a:t>Conditional Statements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DA6B88-4F92-42C1-B428-283AFFD1BBDA}"/>
              </a:ext>
            </a:extLst>
          </p:cNvPr>
          <p:cNvSpPr/>
          <p:nvPr/>
        </p:nvSpPr>
        <p:spPr>
          <a:xfrm>
            <a:off x="3838174" y="5675180"/>
            <a:ext cx="214513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إعداد: نوال اللهيبي</a:t>
            </a:r>
            <a:endParaRPr lang="en-US" sz="28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865095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extLst>
              <a:ext uri="{FF2B5EF4-FFF2-40B4-BE49-F238E27FC236}">
                <a16:creationId xmlns:a16="http://schemas.microsoft.com/office/drawing/2014/main" id="{652A5FDB-3FE1-4122-83F7-503A918DBD01}"/>
              </a:ext>
            </a:extLst>
          </p:cNvPr>
          <p:cNvSpPr/>
          <p:nvPr/>
        </p:nvSpPr>
        <p:spPr>
          <a:xfrm>
            <a:off x="262589" y="275680"/>
            <a:ext cx="9098487" cy="5760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accent6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شكل بيضاوي 5">
            <a:hlinkClick r:id="rId2" action="ppaction://hlinksldjump"/>
            <a:extLst>
              <a:ext uri="{FF2B5EF4-FFF2-40B4-BE49-F238E27FC236}">
                <a16:creationId xmlns:a16="http://schemas.microsoft.com/office/drawing/2014/main" id="{B295E23C-FBCF-4EDC-9EA5-821AEF665150}"/>
              </a:ext>
            </a:extLst>
          </p:cNvPr>
          <p:cNvSpPr/>
          <p:nvPr/>
        </p:nvSpPr>
        <p:spPr>
          <a:xfrm>
            <a:off x="9542873" y="23360"/>
            <a:ext cx="1152774" cy="100800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1" anchor="ctr"/>
          <a:lstStyle/>
          <a:p>
            <a:pPr algn="ctr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الأهداف-المفردات</a:t>
            </a:r>
          </a:p>
        </p:txBody>
      </p:sp>
      <p:sp>
        <p:nvSpPr>
          <p:cNvPr id="10" name="شكل بيضاوي 9">
            <a:hlinkClick r:id="rId2" action="ppaction://hlinksldjump"/>
            <a:extLst>
              <a:ext uri="{FF2B5EF4-FFF2-40B4-BE49-F238E27FC236}">
                <a16:creationId xmlns:a16="http://schemas.microsoft.com/office/drawing/2014/main" id="{A9A012DF-674D-40C9-A363-4DAB3DFEA1B2}"/>
              </a:ext>
            </a:extLst>
          </p:cNvPr>
          <p:cNvSpPr/>
          <p:nvPr/>
        </p:nvSpPr>
        <p:spPr>
          <a:xfrm>
            <a:off x="10105125" y="1121273"/>
            <a:ext cx="1152774" cy="10080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1" anchor="ctr"/>
          <a:lstStyle/>
          <a:p>
            <a:pPr algn="ctr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التركيز</a:t>
            </a:r>
          </a:p>
        </p:txBody>
      </p:sp>
      <p:sp>
        <p:nvSpPr>
          <p:cNvPr id="11" name="شكل بيضاوي 10">
            <a:hlinkClick r:id="rId3" action="ppaction://hlinksldjump"/>
            <a:extLst>
              <a:ext uri="{FF2B5EF4-FFF2-40B4-BE49-F238E27FC236}">
                <a16:creationId xmlns:a16="http://schemas.microsoft.com/office/drawing/2014/main" id="{9FAD05BC-2CE0-44D5-AB22-1586F134A939}"/>
              </a:ext>
            </a:extLst>
          </p:cNvPr>
          <p:cNvSpPr/>
          <p:nvPr/>
        </p:nvSpPr>
        <p:spPr>
          <a:xfrm>
            <a:off x="10105125" y="2187132"/>
            <a:ext cx="1152774" cy="10080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1" anchor="ctr"/>
          <a:lstStyle/>
          <a:p>
            <a:pPr algn="ctr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التدريس-مثال</a:t>
            </a:r>
          </a:p>
        </p:txBody>
      </p:sp>
      <p:sp>
        <p:nvSpPr>
          <p:cNvPr id="40" name="شكل بيضاوي 39">
            <a:hlinkClick r:id="rId4" action="ppaction://hlinksldjump"/>
            <a:extLst>
              <a:ext uri="{FF2B5EF4-FFF2-40B4-BE49-F238E27FC236}">
                <a16:creationId xmlns:a16="http://schemas.microsoft.com/office/drawing/2014/main" id="{F59037EB-ABFB-4DA4-9CFC-26353E297929}"/>
              </a:ext>
            </a:extLst>
          </p:cNvPr>
          <p:cNvSpPr/>
          <p:nvPr/>
        </p:nvSpPr>
        <p:spPr>
          <a:xfrm>
            <a:off x="10105125" y="3269018"/>
            <a:ext cx="1152774" cy="10080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1" anchor="ctr"/>
          <a:lstStyle/>
          <a:p>
            <a:pPr algn="ctr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التدريب</a:t>
            </a:r>
          </a:p>
        </p:txBody>
      </p:sp>
      <p:sp>
        <p:nvSpPr>
          <p:cNvPr id="41" name="شكل بيضاوي 40">
            <a:hlinkClick r:id="rId5" action="ppaction://hlinksldjump"/>
            <a:extLst>
              <a:ext uri="{FF2B5EF4-FFF2-40B4-BE49-F238E27FC236}">
                <a16:creationId xmlns:a16="http://schemas.microsoft.com/office/drawing/2014/main" id="{20D38A04-6E89-4D30-962F-C065E3DABF22}"/>
              </a:ext>
            </a:extLst>
          </p:cNvPr>
          <p:cNvSpPr/>
          <p:nvPr/>
        </p:nvSpPr>
        <p:spPr>
          <a:xfrm>
            <a:off x="10105125" y="4350903"/>
            <a:ext cx="1152774" cy="1008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1" anchor="ctr"/>
          <a:lstStyle/>
          <a:p>
            <a:pPr algn="ctr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التقويم</a:t>
            </a:r>
          </a:p>
        </p:txBody>
      </p:sp>
      <p:sp>
        <p:nvSpPr>
          <p:cNvPr id="42" name="شكل بيضاوي 41">
            <a:hlinkClick r:id="rId6" action="ppaction://hlinksldjump"/>
            <a:extLst>
              <a:ext uri="{FF2B5EF4-FFF2-40B4-BE49-F238E27FC236}">
                <a16:creationId xmlns:a16="http://schemas.microsoft.com/office/drawing/2014/main" id="{78D6F619-F70E-40D1-8ECB-3284814F5DE8}"/>
              </a:ext>
            </a:extLst>
          </p:cNvPr>
          <p:cNvSpPr/>
          <p:nvPr/>
        </p:nvSpPr>
        <p:spPr>
          <a:xfrm>
            <a:off x="10105125" y="5432790"/>
            <a:ext cx="1152774" cy="1008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1" anchor="ctr"/>
          <a:lstStyle/>
          <a:p>
            <a:pPr algn="ctr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ماذا تعلمت؟</a:t>
            </a:r>
          </a:p>
        </p:txBody>
      </p:sp>
      <p:pic>
        <p:nvPicPr>
          <p:cNvPr id="16" name="رسم 15" descr="إيقاف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59F67968-54DD-4C02-BE13-67C392141F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00676" y="5670150"/>
            <a:ext cx="360000" cy="36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5A73B0E-B03A-435B-B958-675B917164C3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96028" y="141612"/>
            <a:ext cx="2729519" cy="244029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7C12CA9-3FC9-4023-810D-A28BEE78C340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16741" y="2940706"/>
            <a:ext cx="2808806" cy="267262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404AAC0-20E0-4C3A-AD41-740E0A6BE975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55226" y="418992"/>
            <a:ext cx="2128632" cy="560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8584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extLst>
              <a:ext uri="{FF2B5EF4-FFF2-40B4-BE49-F238E27FC236}">
                <a16:creationId xmlns:a16="http://schemas.microsoft.com/office/drawing/2014/main" id="{652A5FDB-3FE1-4122-83F7-503A918DBD01}"/>
              </a:ext>
            </a:extLst>
          </p:cNvPr>
          <p:cNvSpPr/>
          <p:nvPr/>
        </p:nvSpPr>
        <p:spPr>
          <a:xfrm>
            <a:off x="387281" y="317884"/>
            <a:ext cx="8838471" cy="5760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accent4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شكل بيضاوي 5">
            <a:hlinkClick r:id="rId2" action="ppaction://hlinksldjump"/>
            <a:extLst>
              <a:ext uri="{FF2B5EF4-FFF2-40B4-BE49-F238E27FC236}">
                <a16:creationId xmlns:a16="http://schemas.microsoft.com/office/drawing/2014/main" id="{B295E23C-FBCF-4EDC-9EA5-821AEF665150}"/>
              </a:ext>
            </a:extLst>
          </p:cNvPr>
          <p:cNvSpPr/>
          <p:nvPr/>
        </p:nvSpPr>
        <p:spPr>
          <a:xfrm>
            <a:off x="9917813" y="62936"/>
            <a:ext cx="1215394" cy="100800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1" anchor="ctr"/>
          <a:lstStyle/>
          <a:p>
            <a:pPr algn="ctr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الأهداف-المفردات</a:t>
            </a:r>
          </a:p>
        </p:txBody>
      </p:sp>
      <p:sp>
        <p:nvSpPr>
          <p:cNvPr id="10" name="شكل بيضاوي 9">
            <a:hlinkClick r:id="rId2" action="ppaction://hlinksldjump"/>
            <a:extLst>
              <a:ext uri="{FF2B5EF4-FFF2-40B4-BE49-F238E27FC236}">
                <a16:creationId xmlns:a16="http://schemas.microsoft.com/office/drawing/2014/main" id="{A9A012DF-674D-40C9-A363-4DAB3DFEA1B2}"/>
              </a:ext>
            </a:extLst>
          </p:cNvPr>
          <p:cNvSpPr/>
          <p:nvPr/>
        </p:nvSpPr>
        <p:spPr>
          <a:xfrm>
            <a:off x="9917813" y="1142188"/>
            <a:ext cx="1215394" cy="10080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1" anchor="ctr"/>
          <a:lstStyle/>
          <a:p>
            <a:pPr algn="ctr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التركيز</a:t>
            </a:r>
          </a:p>
        </p:txBody>
      </p:sp>
      <p:sp>
        <p:nvSpPr>
          <p:cNvPr id="11" name="شكل بيضاوي 10">
            <a:hlinkClick r:id="rId3" action="ppaction://hlinksldjump"/>
            <a:extLst>
              <a:ext uri="{FF2B5EF4-FFF2-40B4-BE49-F238E27FC236}">
                <a16:creationId xmlns:a16="http://schemas.microsoft.com/office/drawing/2014/main" id="{9FAD05BC-2CE0-44D5-AB22-1586F134A939}"/>
              </a:ext>
            </a:extLst>
          </p:cNvPr>
          <p:cNvSpPr/>
          <p:nvPr/>
        </p:nvSpPr>
        <p:spPr>
          <a:xfrm>
            <a:off x="9418182" y="2150189"/>
            <a:ext cx="1215394" cy="10080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1" anchor="ctr"/>
          <a:lstStyle/>
          <a:p>
            <a:pPr algn="ctr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التدريس-مفهوم أساسي</a:t>
            </a:r>
          </a:p>
        </p:txBody>
      </p:sp>
      <p:sp>
        <p:nvSpPr>
          <p:cNvPr id="40" name="شكل بيضاوي 39">
            <a:hlinkClick r:id="rId4" action="ppaction://hlinksldjump"/>
            <a:extLst>
              <a:ext uri="{FF2B5EF4-FFF2-40B4-BE49-F238E27FC236}">
                <a16:creationId xmlns:a16="http://schemas.microsoft.com/office/drawing/2014/main" id="{F59037EB-ABFB-4DA4-9CFC-26353E297929}"/>
              </a:ext>
            </a:extLst>
          </p:cNvPr>
          <p:cNvSpPr/>
          <p:nvPr/>
        </p:nvSpPr>
        <p:spPr>
          <a:xfrm>
            <a:off x="9917813" y="3269018"/>
            <a:ext cx="1215394" cy="10080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1" anchor="ctr"/>
          <a:lstStyle/>
          <a:p>
            <a:pPr algn="ctr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التدريب</a:t>
            </a:r>
          </a:p>
        </p:txBody>
      </p:sp>
      <p:sp>
        <p:nvSpPr>
          <p:cNvPr id="41" name="شكل بيضاوي 40">
            <a:hlinkClick r:id="rId5" action="ppaction://hlinksldjump"/>
            <a:extLst>
              <a:ext uri="{FF2B5EF4-FFF2-40B4-BE49-F238E27FC236}">
                <a16:creationId xmlns:a16="http://schemas.microsoft.com/office/drawing/2014/main" id="{20D38A04-6E89-4D30-962F-C065E3DABF22}"/>
              </a:ext>
            </a:extLst>
          </p:cNvPr>
          <p:cNvSpPr/>
          <p:nvPr/>
        </p:nvSpPr>
        <p:spPr>
          <a:xfrm>
            <a:off x="9917813" y="4350903"/>
            <a:ext cx="1215394" cy="1008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1" anchor="ctr"/>
          <a:lstStyle/>
          <a:p>
            <a:pPr algn="ctr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التقويم</a:t>
            </a:r>
          </a:p>
        </p:txBody>
      </p:sp>
      <p:sp>
        <p:nvSpPr>
          <p:cNvPr id="42" name="شكل بيضاوي 41">
            <a:hlinkClick r:id="" action="ppaction://noaction"/>
            <a:extLst>
              <a:ext uri="{FF2B5EF4-FFF2-40B4-BE49-F238E27FC236}">
                <a16:creationId xmlns:a16="http://schemas.microsoft.com/office/drawing/2014/main" id="{78D6F619-F70E-40D1-8ECB-3284814F5DE8}"/>
              </a:ext>
            </a:extLst>
          </p:cNvPr>
          <p:cNvSpPr/>
          <p:nvPr/>
        </p:nvSpPr>
        <p:spPr>
          <a:xfrm>
            <a:off x="9917813" y="5432790"/>
            <a:ext cx="1215394" cy="1008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1" anchor="ctr"/>
          <a:lstStyle/>
          <a:p>
            <a:pPr algn="ctr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ماذا تعلمت؟</a:t>
            </a:r>
          </a:p>
        </p:txBody>
      </p:sp>
      <p:pic>
        <p:nvPicPr>
          <p:cNvPr id="9" name="رسم 8" descr="إيقاف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69914F0E-485F-42CA-813C-3B5B13B22C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11512" y="5756790"/>
            <a:ext cx="360000" cy="360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74BF580-991F-469D-B8FD-6AB088A918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9230" y="566936"/>
            <a:ext cx="8482921" cy="53221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3181132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extLst>
              <a:ext uri="{FF2B5EF4-FFF2-40B4-BE49-F238E27FC236}">
                <a16:creationId xmlns:a16="http://schemas.microsoft.com/office/drawing/2014/main" id="{652A5FDB-3FE1-4122-83F7-503A918DBD01}"/>
              </a:ext>
            </a:extLst>
          </p:cNvPr>
          <p:cNvSpPr/>
          <p:nvPr/>
        </p:nvSpPr>
        <p:spPr>
          <a:xfrm>
            <a:off x="387281" y="317884"/>
            <a:ext cx="8838471" cy="5760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accent4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شكل بيضاوي 5">
            <a:hlinkClick r:id="rId2" action="ppaction://hlinksldjump"/>
            <a:extLst>
              <a:ext uri="{FF2B5EF4-FFF2-40B4-BE49-F238E27FC236}">
                <a16:creationId xmlns:a16="http://schemas.microsoft.com/office/drawing/2014/main" id="{B295E23C-FBCF-4EDC-9EA5-821AEF665150}"/>
              </a:ext>
            </a:extLst>
          </p:cNvPr>
          <p:cNvSpPr/>
          <p:nvPr/>
        </p:nvSpPr>
        <p:spPr>
          <a:xfrm>
            <a:off x="9917813" y="62936"/>
            <a:ext cx="1215394" cy="100800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1" anchor="ctr"/>
          <a:lstStyle/>
          <a:p>
            <a:pPr algn="ctr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الأهداف-المفردات</a:t>
            </a:r>
          </a:p>
        </p:txBody>
      </p:sp>
      <p:sp>
        <p:nvSpPr>
          <p:cNvPr id="10" name="شكل بيضاوي 9">
            <a:hlinkClick r:id="rId2" action="ppaction://hlinksldjump"/>
            <a:extLst>
              <a:ext uri="{FF2B5EF4-FFF2-40B4-BE49-F238E27FC236}">
                <a16:creationId xmlns:a16="http://schemas.microsoft.com/office/drawing/2014/main" id="{A9A012DF-674D-40C9-A363-4DAB3DFEA1B2}"/>
              </a:ext>
            </a:extLst>
          </p:cNvPr>
          <p:cNvSpPr/>
          <p:nvPr/>
        </p:nvSpPr>
        <p:spPr>
          <a:xfrm>
            <a:off x="9917813" y="1142188"/>
            <a:ext cx="1215394" cy="10080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1" anchor="ctr"/>
          <a:lstStyle/>
          <a:p>
            <a:pPr algn="ctr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التركيز</a:t>
            </a:r>
          </a:p>
        </p:txBody>
      </p:sp>
      <p:sp>
        <p:nvSpPr>
          <p:cNvPr id="11" name="شكل بيضاوي 10">
            <a:hlinkClick r:id="rId3" action="ppaction://hlinksldjump"/>
            <a:extLst>
              <a:ext uri="{FF2B5EF4-FFF2-40B4-BE49-F238E27FC236}">
                <a16:creationId xmlns:a16="http://schemas.microsoft.com/office/drawing/2014/main" id="{9FAD05BC-2CE0-44D5-AB22-1586F134A939}"/>
              </a:ext>
            </a:extLst>
          </p:cNvPr>
          <p:cNvSpPr/>
          <p:nvPr/>
        </p:nvSpPr>
        <p:spPr>
          <a:xfrm>
            <a:off x="9418182" y="2150189"/>
            <a:ext cx="1215394" cy="10080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1" anchor="ctr"/>
          <a:lstStyle/>
          <a:p>
            <a:pPr algn="ctr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التدريس-مفهوم أساسي</a:t>
            </a:r>
          </a:p>
        </p:txBody>
      </p:sp>
      <p:sp>
        <p:nvSpPr>
          <p:cNvPr id="40" name="شكل بيضاوي 39">
            <a:hlinkClick r:id="rId4" action="ppaction://hlinksldjump"/>
            <a:extLst>
              <a:ext uri="{FF2B5EF4-FFF2-40B4-BE49-F238E27FC236}">
                <a16:creationId xmlns:a16="http://schemas.microsoft.com/office/drawing/2014/main" id="{F59037EB-ABFB-4DA4-9CFC-26353E297929}"/>
              </a:ext>
            </a:extLst>
          </p:cNvPr>
          <p:cNvSpPr/>
          <p:nvPr/>
        </p:nvSpPr>
        <p:spPr>
          <a:xfrm>
            <a:off x="9917813" y="3269018"/>
            <a:ext cx="1215394" cy="10080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1" anchor="ctr"/>
          <a:lstStyle/>
          <a:p>
            <a:pPr algn="ctr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التدريب</a:t>
            </a:r>
          </a:p>
        </p:txBody>
      </p:sp>
      <p:sp>
        <p:nvSpPr>
          <p:cNvPr id="41" name="شكل بيضاوي 40">
            <a:hlinkClick r:id="rId5" action="ppaction://hlinksldjump"/>
            <a:extLst>
              <a:ext uri="{FF2B5EF4-FFF2-40B4-BE49-F238E27FC236}">
                <a16:creationId xmlns:a16="http://schemas.microsoft.com/office/drawing/2014/main" id="{20D38A04-6E89-4D30-962F-C065E3DABF22}"/>
              </a:ext>
            </a:extLst>
          </p:cNvPr>
          <p:cNvSpPr/>
          <p:nvPr/>
        </p:nvSpPr>
        <p:spPr>
          <a:xfrm>
            <a:off x="9917813" y="4350903"/>
            <a:ext cx="1215394" cy="1008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1" anchor="ctr"/>
          <a:lstStyle/>
          <a:p>
            <a:pPr algn="ctr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التقويم</a:t>
            </a:r>
          </a:p>
        </p:txBody>
      </p:sp>
      <p:sp>
        <p:nvSpPr>
          <p:cNvPr id="42" name="شكل بيضاوي 41">
            <a:hlinkClick r:id="" action="ppaction://noaction"/>
            <a:extLst>
              <a:ext uri="{FF2B5EF4-FFF2-40B4-BE49-F238E27FC236}">
                <a16:creationId xmlns:a16="http://schemas.microsoft.com/office/drawing/2014/main" id="{78D6F619-F70E-40D1-8ECB-3284814F5DE8}"/>
              </a:ext>
            </a:extLst>
          </p:cNvPr>
          <p:cNvSpPr/>
          <p:nvPr/>
        </p:nvSpPr>
        <p:spPr>
          <a:xfrm>
            <a:off x="9917813" y="5432790"/>
            <a:ext cx="1215394" cy="1008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1" anchor="ctr"/>
          <a:lstStyle/>
          <a:p>
            <a:pPr algn="ctr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ماذا تعلمت؟</a:t>
            </a:r>
          </a:p>
        </p:txBody>
      </p:sp>
      <p:pic>
        <p:nvPicPr>
          <p:cNvPr id="9" name="رسم 8" descr="إيقاف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69914F0E-485F-42CA-813C-3B5B13B22C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11512" y="5756790"/>
            <a:ext cx="360000" cy="360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7A65808-40A8-415F-BEBA-9CFB2357825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5829" y="899651"/>
            <a:ext cx="8612538" cy="37514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62D43AD9-71B0-4FF4-8C5B-692ABC94A530}"/>
              </a:ext>
            </a:extLst>
          </p:cNvPr>
          <p:cNvSpPr/>
          <p:nvPr/>
        </p:nvSpPr>
        <p:spPr>
          <a:xfrm>
            <a:off x="1985020" y="3187684"/>
            <a:ext cx="1209367" cy="1071049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AD10D90-01C3-48C6-B9BF-110DAB48F1DB}"/>
              </a:ext>
            </a:extLst>
          </p:cNvPr>
          <p:cNvSpPr/>
          <p:nvPr/>
        </p:nvSpPr>
        <p:spPr>
          <a:xfrm>
            <a:off x="3281764" y="3187684"/>
            <a:ext cx="1209367" cy="1071049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36A3251-06FE-46FD-9969-802A75BED600}"/>
              </a:ext>
            </a:extLst>
          </p:cNvPr>
          <p:cNvSpPr/>
          <p:nvPr/>
        </p:nvSpPr>
        <p:spPr>
          <a:xfrm>
            <a:off x="4719478" y="3187683"/>
            <a:ext cx="1209367" cy="1071049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9F08B54-B02A-4493-AA54-58A9105D1B03}"/>
              </a:ext>
            </a:extLst>
          </p:cNvPr>
          <p:cNvSpPr/>
          <p:nvPr/>
        </p:nvSpPr>
        <p:spPr>
          <a:xfrm>
            <a:off x="6142443" y="3193191"/>
            <a:ext cx="1209367" cy="1071049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E8456A0-977A-449C-8CB0-6FEB2D7D7535}"/>
              </a:ext>
            </a:extLst>
          </p:cNvPr>
          <p:cNvSpPr/>
          <p:nvPr/>
        </p:nvSpPr>
        <p:spPr>
          <a:xfrm>
            <a:off x="7580157" y="3187683"/>
            <a:ext cx="1209367" cy="1071049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692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extLst>
              <a:ext uri="{FF2B5EF4-FFF2-40B4-BE49-F238E27FC236}">
                <a16:creationId xmlns:a16="http://schemas.microsoft.com/office/drawing/2014/main" id="{652A5FDB-3FE1-4122-83F7-503A918DBD01}"/>
              </a:ext>
            </a:extLst>
          </p:cNvPr>
          <p:cNvSpPr/>
          <p:nvPr/>
        </p:nvSpPr>
        <p:spPr>
          <a:xfrm>
            <a:off x="332509" y="360087"/>
            <a:ext cx="8671566" cy="5760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accent3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شكل بيضاوي 5">
            <a:hlinkClick r:id="rId2" action="ppaction://hlinksldjump"/>
            <a:extLst>
              <a:ext uri="{FF2B5EF4-FFF2-40B4-BE49-F238E27FC236}">
                <a16:creationId xmlns:a16="http://schemas.microsoft.com/office/drawing/2014/main" id="{B295E23C-FBCF-4EDC-9EA5-821AEF665150}"/>
              </a:ext>
            </a:extLst>
          </p:cNvPr>
          <p:cNvSpPr/>
          <p:nvPr/>
        </p:nvSpPr>
        <p:spPr>
          <a:xfrm>
            <a:off x="9722262" y="62936"/>
            <a:ext cx="1189268" cy="100800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1" anchor="ctr"/>
          <a:lstStyle/>
          <a:p>
            <a:pPr algn="ctr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الأهداف-المفردات</a:t>
            </a:r>
          </a:p>
        </p:txBody>
      </p:sp>
      <p:sp>
        <p:nvSpPr>
          <p:cNvPr id="10" name="شكل بيضاوي 9">
            <a:hlinkClick r:id="rId2" action="ppaction://hlinksldjump"/>
            <a:extLst>
              <a:ext uri="{FF2B5EF4-FFF2-40B4-BE49-F238E27FC236}">
                <a16:creationId xmlns:a16="http://schemas.microsoft.com/office/drawing/2014/main" id="{A9A012DF-674D-40C9-A363-4DAB3DFEA1B2}"/>
              </a:ext>
            </a:extLst>
          </p:cNvPr>
          <p:cNvSpPr/>
          <p:nvPr/>
        </p:nvSpPr>
        <p:spPr>
          <a:xfrm>
            <a:off x="9722262" y="1144821"/>
            <a:ext cx="1189268" cy="10080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1" anchor="ctr"/>
          <a:lstStyle/>
          <a:p>
            <a:pPr algn="ctr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التركيز</a:t>
            </a:r>
          </a:p>
        </p:txBody>
      </p:sp>
      <p:sp>
        <p:nvSpPr>
          <p:cNvPr id="11" name="شكل بيضاوي 10">
            <a:hlinkClick r:id="rId3" action="ppaction://hlinksldjump"/>
            <a:extLst>
              <a:ext uri="{FF2B5EF4-FFF2-40B4-BE49-F238E27FC236}">
                <a16:creationId xmlns:a16="http://schemas.microsoft.com/office/drawing/2014/main" id="{9FAD05BC-2CE0-44D5-AB22-1586F134A939}"/>
              </a:ext>
            </a:extLst>
          </p:cNvPr>
          <p:cNvSpPr/>
          <p:nvPr/>
        </p:nvSpPr>
        <p:spPr>
          <a:xfrm>
            <a:off x="9722262" y="2232087"/>
            <a:ext cx="1189268" cy="10080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1" anchor="ctr"/>
          <a:lstStyle/>
          <a:p>
            <a:pPr algn="ctr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التدريس-مثال</a:t>
            </a:r>
          </a:p>
        </p:txBody>
      </p:sp>
      <p:sp>
        <p:nvSpPr>
          <p:cNvPr id="40" name="شكل بيضاوي 39">
            <a:hlinkClick r:id="rId4" action="ppaction://hlinksldjump"/>
            <a:extLst>
              <a:ext uri="{FF2B5EF4-FFF2-40B4-BE49-F238E27FC236}">
                <a16:creationId xmlns:a16="http://schemas.microsoft.com/office/drawing/2014/main" id="{F59037EB-ABFB-4DA4-9CFC-26353E297929}"/>
              </a:ext>
            </a:extLst>
          </p:cNvPr>
          <p:cNvSpPr/>
          <p:nvPr/>
        </p:nvSpPr>
        <p:spPr>
          <a:xfrm>
            <a:off x="9196505" y="3269018"/>
            <a:ext cx="1189268" cy="10080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1" anchor="ctr"/>
          <a:lstStyle/>
          <a:p>
            <a:pPr algn="ctr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التدريب- تحقق من فهمك</a:t>
            </a:r>
          </a:p>
        </p:txBody>
      </p:sp>
      <p:sp>
        <p:nvSpPr>
          <p:cNvPr id="41" name="شكل بيضاوي 40">
            <a:hlinkClick r:id="rId5" action="ppaction://hlinksldjump"/>
            <a:extLst>
              <a:ext uri="{FF2B5EF4-FFF2-40B4-BE49-F238E27FC236}">
                <a16:creationId xmlns:a16="http://schemas.microsoft.com/office/drawing/2014/main" id="{20D38A04-6E89-4D30-962F-C065E3DABF22}"/>
              </a:ext>
            </a:extLst>
          </p:cNvPr>
          <p:cNvSpPr/>
          <p:nvPr/>
        </p:nvSpPr>
        <p:spPr>
          <a:xfrm>
            <a:off x="9722262" y="4350903"/>
            <a:ext cx="1189268" cy="1008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1" anchor="ctr"/>
          <a:lstStyle/>
          <a:p>
            <a:pPr algn="ctr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التقويم</a:t>
            </a:r>
          </a:p>
        </p:txBody>
      </p:sp>
      <p:sp>
        <p:nvSpPr>
          <p:cNvPr id="42" name="شكل بيضاوي 41">
            <a:hlinkClick r:id="rId6" action="ppaction://hlinksldjump"/>
            <a:extLst>
              <a:ext uri="{FF2B5EF4-FFF2-40B4-BE49-F238E27FC236}">
                <a16:creationId xmlns:a16="http://schemas.microsoft.com/office/drawing/2014/main" id="{78D6F619-F70E-40D1-8ECB-3284814F5DE8}"/>
              </a:ext>
            </a:extLst>
          </p:cNvPr>
          <p:cNvSpPr/>
          <p:nvPr/>
        </p:nvSpPr>
        <p:spPr>
          <a:xfrm>
            <a:off x="9722262" y="5432790"/>
            <a:ext cx="1189268" cy="1008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1" anchor="ctr"/>
          <a:lstStyle/>
          <a:p>
            <a:pPr algn="ctr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ماذا تعلمت؟</a:t>
            </a:r>
          </a:p>
        </p:txBody>
      </p:sp>
      <p:pic>
        <p:nvPicPr>
          <p:cNvPr id="9" name="رسم 8" descr="إيقاف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1D2E807-229B-4775-88C0-E44ECF9040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28958" y="5711713"/>
            <a:ext cx="360000" cy="36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76BE862-5EFC-4CE0-B52B-77BEDB88ECB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8958" y="593291"/>
            <a:ext cx="8555434" cy="11030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9AFB924-A62B-4316-8CBD-C4FEE190402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0575" y="1865437"/>
            <a:ext cx="8555434" cy="29587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D19222B-0C99-4BF6-A9D7-637462F0E50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48626" y="4984955"/>
            <a:ext cx="2930120" cy="10867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82073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extLst>
              <a:ext uri="{FF2B5EF4-FFF2-40B4-BE49-F238E27FC236}">
                <a16:creationId xmlns:a16="http://schemas.microsoft.com/office/drawing/2014/main" id="{652A5FDB-3FE1-4122-83F7-503A918DBD01}"/>
              </a:ext>
            </a:extLst>
          </p:cNvPr>
          <p:cNvSpPr/>
          <p:nvPr/>
        </p:nvSpPr>
        <p:spPr>
          <a:xfrm>
            <a:off x="262563" y="360087"/>
            <a:ext cx="9087899" cy="5760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accent2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شكل بيضاوي 5">
            <a:hlinkClick r:id="rId3" action="ppaction://hlinksldjump"/>
            <a:extLst>
              <a:ext uri="{FF2B5EF4-FFF2-40B4-BE49-F238E27FC236}">
                <a16:creationId xmlns:a16="http://schemas.microsoft.com/office/drawing/2014/main" id="{B295E23C-FBCF-4EDC-9EA5-821AEF665150}"/>
              </a:ext>
            </a:extLst>
          </p:cNvPr>
          <p:cNvSpPr/>
          <p:nvPr/>
        </p:nvSpPr>
        <p:spPr>
          <a:xfrm>
            <a:off x="10068649" y="62936"/>
            <a:ext cx="1189268" cy="100800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1" anchor="ctr"/>
          <a:lstStyle/>
          <a:p>
            <a:pPr algn="ctr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الأهداف-المفردات</a:t>
            </a:r>
          </a:p>
        </p:txBody>
      </p:sp>
      <p:sp>
        <p:nvSpPr>
          <p:cNvPr id="10" name="شكل بيضاوي 9">
            <a:hlinkClick r:id="rId3" action="ppaction://hlinksldjump"/>
            <a:extLst>
              <a:ext uri="{FF2B5EF4-FFF2-40B4-BE49-F238E27FC236}">
                <a16:creationId xmlns:a16="http://schemas.microsoft.com/office/drawing/2014/main" id="{A9A012DF-674D-40C9-A363-4DAB3DFEA1B2}"/>
              </a:ext>
            </a:extLst>
          </p:cNvPr>
          <p:cNvSpPr/>
          <p:nvPr/>
        </p:nvSpPr>
        <p:spPr>
          <a:xfrm>
            <a:off x="10068649" y="1126652"/>
            <a:ext cx="1189268" cy="10080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1" anchor="ctr"/>
          <a:lstStyle/>
          <a:p>
            <a:pPr algn="ctr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التركيز</a:t>
            </a:r>
          </a:p>
        </p:txBody>
      </p:sp>
      <p:sp>
        <p:nvSpPr>
          <p:cNvPr id="11" name="شكل بيضاوي 10">
            <a:hlinkClick r:id="rId4" action="ppaction://hlinksldjump"/>
            <a:extLst>
              <a:ext uri="{FF2B5EF4-FFF2-40B4-BE49-F238E27FC236}">
                <a16:creationId xmlns:a16="http://schemas.microsoft.com/office/drawing/2014/main" id="{9FAD05BC-2CE0-44D5-AB22-1586F134A939}"/>
              </a:ext>
            </a:extLst>
          </p:cNvPr>
          <p:cNvSpPr/>
          <p:nvPr/>
        </p:nvSpPr>
        <p:spPr>
          <a:xfrm>
            <a:off x="10068649" y="2213517"/>
            <a:ext cx="1189268" cy="10080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1" anchor="ctr"/>
          <a:lstStyle/>
          <a:p>
            <a:pPr algn="ctr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التدريس-مثال</a:t>
            </a:r>
          </a:p>
        </p:txBody>
      </p:sp>
      <p:sp>
        <p:nvSpPr>
          <p:cNvPr id="40" name="شكل بيضاوي 39">
            <a:hlinkClick r:id="rId5" action="ppaction://hlinksldjump"/>
            <a:extLst>
              <a:ext uri="{FF2B5EF4-FFF2-40B4-BE49-F238E27FC236}">
                <a16:creationId xmlns:a16="http://schemas.microsoft.com/office/drawing/2014/main" id="{F59037EB-ABFB-4DA4-9CFC-26353E297929}"/>
              </a:ext>
            </a:extLst>
          </p:cNvPr>
          <p:cNvSpPr/>
          <p:nvPr/>
        </p:nvSpPr>
        <p:spPr>
          <a:xfrm>
            <a:off x="10068649" y="3288805"/>
            <a:ext cx="1189268" cy="10080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1" anchor="ctr"/>
          <a:lstStyle/>
          <a:p>
            <a:pPr algn="ctr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التدريب</a:t>
            </a:r>
          </a:p>
        </p:txBody>
      </p:sp>
      <p:sp>
        <p:nvSpPr>
          <p:cNvPr id="41" name="شكل بيضاوي 40">
            <a:hlinkClick r:id="rId6" action="ppaction://hlinksldjump"/>
            <a:extLst>
              <a:ext uri="{FF2B5EF4-FFF2-40B4-BE49-F238E27FC236}">
                <a16:creationId xmlns:a16="http://schemas.microsoft.com/office/drawing/2014/main" id="{20D38A04-6E89-4D30-962F-C065E3DABF22}"/>
              </a:ext>
            </a:extLst>
          </p:cNvPr>
          <p:cNvSpPr/>
          <p:nvPr/>
        </p:nvSpPr>
        <p:spPr>
          <a:xfrm>
            <a:off x="9542892" y="4345523"/>
            <a:ext cx="1189268" cy="1008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1" anchor="ctr"/>
          <a:lstStyle/>
          <a:p>
            <a:pPr algn="ctr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التقويم- تأكد</a:t>
            </a:r>
          </a:p>
        </p:txBody>
      </p:sp>
      <p:sp>
        <p:nvSpPr>
          <p:cNvPr id="42" name="شكل بيضاوي 41">
            <a:hlinkClick r:id="rId7" action="ppaction://hlinksldjump"/>
            <a:extLst>
              <a:ext uri="{FF2B5EF4-FFF2-40B4-BE49-F238E27FC236}">
                <a16:creationId xmlns:a16="http://schemas.microsoft.com/office/drawing/2014/main" id="{78D6F619-F70E-40D1-8ECB-3284814F5DE8}"/>
              </a:ext>
            </a:extLst>
          </p:cNvPr>
          <p:cNvSpPr/>
          <p:nvPr/>
        </p:nvSpPr>
        <p:spPr>
          <a:xfrm>
            <a:off x="10055594" y="5432790"/>
            <a:ext cx="1202331" cy="1008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1" anchor="ctr"/>
          <a:lstStyle/>
          <a:p>
            <a:pPr algn="ctr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ماذا تعلمت؟</a:t>
            </a:r>
          </a:p>
        </p:txBody>
      </p:sp>
      <p:pic>
        <p:nvPicPr>
          <p:cNvPr id="9" name="رسم 8" descr="إيقاف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445B659-69A9-427F-A37A-D3FE558140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86840" y="5756790"/>
            <a:ext cx="360000" cy="36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A5ADD5-D3A2-4FBF-905B-44B217A84071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0923" y="566936"/>
            <a:ext cx="8710940" cy="16465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4874FE0-BFA7-42FD-B7BB-BA5CDD1916E8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946043" y="2344045"/>
            <a:ext cx="5900099" cy="35691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64601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C59AB4C8-9178-4F7A-8404-6890510B59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20487" cy="64801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DAAE46-7C66-4D8D-B1BE-D40661B0C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520" y="432012"/>
            <a:ext cx="10308758" cy="1731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en-US" sz="5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التركيز</a:t>
            </a:r>
            <a:r>
              <a:rPr lang="en-US" sz="5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US" sz="5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ما</a:t>
            </a:r>
            <a:r>
              <a:rPr lang="en-US" sz="5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قبل</a:t>
            </a:r>
            <a:r>
              <a:rPr lang="en-US" sz="5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الدرس</a:t>
            </a:r>
            <a:br>
              <a:rPr lang="en-US" sz="5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5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ar-SA" sz="5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المنطق- </a:t>
            </a:r>
            <a:r>
              <a:rPr lang="ar-SA" sz="5700" dirty="0"/>
              <a:t>مراجعة الدرس السابق</a:t>
            </a:r>
            <a:endParaRPr lang="en-US" sz="57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1" name="sketch line">
            <a:extLst>
              <a:ext uri="{FF2B5EF4-FFF2-40B4-BE49-F238E27FC236}">
                <a16:creationId xmlns:a16="http://schemas.microsoft.com/office/drawing/2014/main" id="{4CFDFB37-4BC7-42C6-915D-A6609139B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97980" y="2214779"/>
            <a:ext cx="4320183" cy="17281"/>
          </a:xfrm>
          <a:custGeom>
            <a:avLst/>
            <a:gdLst>
              <a:gd name="connsiteX0" fmla="*/ 0 w 4320183"/>
              <a:gd name="connsiteY0" fmla="*/ 0 h 17281"/>
              <a:gd name="connsiteX1" fmla="*/ 487564 w 4320183"/>
              <a:gd name="connsiteY1" fmla="*/ 0 h 17281"/>
              <a:gd name="connsiteX2" fmla="*/ 975127 w 4320183"/>
              <a:gd name="connsiteY2" fmla="*/ 0 h 17281"/>
              <a:gd name="connsiteX3" fmla="*/ 1549094 w 4320183"/>
              <a:gd name="connsiteY3" fmla="*/ 0 h 17281"/>
              <a:gd name="connsiteX4" fmla="*/ 2252667 w 4320183"/>
              <a:gd name="connsiteY4" fmla="*/ 0 h 17281"/>
              <a:gd name="connsiteX5" fmla="*/ 2783432 w 4320183"/>
              <a:gd name="connsiteY5" fmla="*/ 0 h 17281"/>
              <a:gd name="connsiteX6" fmla="*/ 3314198 w 4320183"/>
              <a:gd name="connsiteY6" fmla="*/ 0 h 17281"/>
              <a:gd name="connsiteX7" fmla="*/ 4320183 w 4320183"/>
              <a:gd name="connsiteY7" fmla="*/ 0 h 17281"/>
              <a:gd name="connsiteX8" fmla="*/ 4320183 w 4320183"/>
              <a:gd name="connsiteY8" fmla="*/ 17281 h 17281"/>
              <a:gd name="connsiteX9" fmla="*/ 3659812 w 4320183"/>
              <a:gd name="connsiteY9" fmla="*/ 17281 h 17281"/>
              <a:gd name="connsiteX10" fmla="*/ 3129047 w 4320183"/>
              <a:gd name="connsiteY10" fmla="*/ 17281 h 17281"/>
              <a:gd name="connsiteX11" fmla="*/ 2598281 w 4320183"/>
              <a:gd name="connsiteY11" fmla="*/ 17281 h 17281"/>
              <a:gd name="connsiteX12" fmla="*/ 1937911 w 4320183"/>
              <a:gd name="connsiteY12" fmla="*/ 17281 h 17281"/>
              <a:gd name="connsiteX13" fmla="*/ 1234338 w 4320183"/>
              <a:gd name="connsiteY13" fmla="*/ 17281 h 17281"/>
              <a:gd name="connsiteX14" fmla="*/ 746774 w 4320183"/>
              <a:gd name="connsiteY14" fmla="*/ 17281 h 17281"/>
              <a:gd name="connsiteX15" fmla="*/ 0 w 4320183"/>
              <a:gd name="connsiteY15" fmla="*/ 17281 h 17281"/>
              <a:gd name="connsiteX16" fmla="*/ 0 w 4320183"/>
              <a:gd name="connsiteY16" fmla="*/ 0 h 17281"/>
              <a:gd name="connsiteX0" fmla="*/ 0 w 4320183"/>
              <a:gd name="connsiteY0" fmla="*/ 0 h 17281"/>
              <a:gd name="connsiteX1" fmla="*/ 530765 w 4320183"/>
              <a:gd name="connsiteY1" fmla="*/ 0 h 17281"/>
              <a:gd name="connsiteX2" fmla="*/ 1018329 w 4320183"/>
              <a:gd name="connsiteY2" fmla="*/ 0 h 17281"/>
              <a:gd name="connsiteX3" fmla="*/ 1549094 w 4320183"/>
              <a:gd name="connsiteY3" fmla="*/ 0 h 17281"/>
              <a:gd name="connsiteX4" fmla="*/ 2166263 w 4320183"/>
              <a:gd name="connsiteY4" fmla="*/ 0 h 17281"/>
              <a:gd name="connsiteX5" fmla="*/ 2826634 w 4320183"/>
              <a:gd name="connsiteY5" fmla="*/ 0 h 17281"/>
              <a:gd name="connsiteX6" fmla="*/ 3530207 w 4320183"/>
              <a:gd name="connsiteY6" fmla="*/ 0 h 17281"/>
              <a:gd name="connsiteX7" fmla="*/ 4320183 w 4320183"/>
              <a:gd name="connsiteY7" fmla="*/ 0 h 17281"/>
              <a:gd name="connsiteX8" fmla="*/ 4320183 w 4320183"/>
              <a:gd name="connsiteY8" fmla="*/ 17281 h 17281"/>
              <a:gd name="connsiteX9" fmla="*/ 3659812 w 4320183"/>
              <a:gd name="connsiteY9" fmla="*/ 17281 h 17281"/>
              <a:gd name="connsiteX10" fmla="*/ 2956240 w 4320183"/>
              <a:gd name="connsiteY10" fmla="*/ 17281 h 17281"/>
              <a:gd name="connsiteX11" fmla="*/ 2252667 w 4320183"/>
              <a:gd name="connsiteY11" fmla="*/ 17281 h 17281"/>
              <a:gd name="connsiteX12" fmla="*/ 1765103 w 4320183"/>
              <a:gd name="connsiteY12" fmla="*/ 17281 h 17281"/>
              <a:gd name="connsiteX13" fmla="*/ 1104733 w 4320183"/>
              <a:gd name="connsiteY13" fmla="*/ 17281 h 17281"/>
              <a:gd name="connsiteX14" fmla="*/ 530765 w 4320183"/>
              <a:gd name="connsiteY14" fmla="*/ 17281 h 17281"/>
              <a:gd name="connsiteX15" fmla="*/ 0 w 4320183"/>
              <a:gd name="connsiteY15" fmla="*/ 17281 h 17281"/>
              <a:gd name="connsiteX16" fmla="*/ 0 w 4320183"/>
              <a:gd name="connsiteY16" fmla="*/ 0 h 1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320183" h="17281" fill="none" extrusionOk="0">
                <a:moveTo>
                  <a:pt x="0" y="0"/>
                </a:moveTo>
                <a:cubicBezTo>
                  <a:pt x="214125" y="18248"/>
                  <a:pt x="279362" y="-12472"/>
                  <a:pt x="487564" y="0"/>
                </a:cubicBezTo>
                <a:cubicBezTo>
                  <a:pt x="686691" y="6103"/>
                  <a:pt x="745321" y="-18906"/>
                  <a:pt x="975127" y="0"/>
                </a:cubicBezTo>
                <a:cubicBezTo>
                  <a:pt x="1198480" y="-6935"/>
                  <a:pt x="1304048" y="-24522"/>
                  <a:pt x="1549094" y="0"/>
                </a:cubicBezTo>
                <a:cubicBezTo>
                  <a:pt x="1768427" y="-21462"/>
                  <a:pt x="2021073" y="7212"/>
                  <a:pt x="2252667" y="0"/>
                </a:cubicBezTo>
                <a:cubicBezTo>
                  <a:pt x="2484587" y="-38688"/>
                  <a:pt x="2552454" y="1088"/>
                  <a:pt x="2783432" y="0"/>
                </a:cubicBezTo>
                <a:cubicBezTo>
                  <a:pt x="3022819" y="-25894"/>
                  <a:pt x="3145135" y="22749"/>
                  <a:pt x="3314198" y="0"/>
                </a:cubicBezTo>
                <a:cubicBezTo>
                  <a:pt x="3503809" y="-91895"/>
                  <a:pt x="3892023" y="43344"/>
                  <a:pt x="4320183" y="0"/>
                </a:cubicBezTo>
                <a:cubicBezTo>
                  <a:pt x="4319105" y="7398"/>
                  <a:pt x="4319769" y="12321"/>
                  <a:pt x="4320183" y="17281"/>
                </a:cubicBezTo>
                <a:cubicBezTo>
                  <a:pt x="4146747" y="-9929"/>
                  <a:pt x="3963745" y="-6053"/>
                  <a:pt x="3659812" y="17281"/>
                </a:cubicBezTo>
                <a:cubicBezTo>
                  <a:pt x="3384725" y="37054"/>
                  <a:pt x="3360022" y="-1018"/>
                  <a:pt x="3129047" y="17281"/>
                </a:cubicBezTo>
                <a:cubicBezTo>
                  <a:pt x="2935598" y="46955"/>
                  <a:pt x="2757643" y="52316"/>
                  <a:pt x="2598281" y="17281"/>
                </a:cubicBezTo>
                <a:cubicBezTo>
                  <a:pt x="2446334" y="10400"/>
                  <a:pt x="2283554" y="69231"/>
                  <a:pt x="1937911" y="17281"/>
                </a:cubicBezTo>
                <a:cubicBezTo>
                  <a:pt x="1623664" y="-7988"/>
                  <a:pt x="1483062" y="-42636"/>
                  <a:pt x="1234338" y="17281"/>
                </a:cubicBezTo>
                <a:cubicBezTo>
                  <a:pt x="958843" y="56819"/>
                  <a:pt x="847953" y="31086"/>
                  <a:pt x="746774" y="17281"/>
                </a:cubicBezTo>
                <a:cubicBezTo>
                  <a:pt x="624746" y="16647"/>
                  <a:pt x="193941" y="-3005"/>
                  <a:pt x="0" y="17281"/>
                </a:cubicBezTo>
                <a:cubicBezTo>
                  <a:pt x="211" y="8697"/>
                  <a:pt x="69" y="5609"/>
                  <a:pt x="0" y="0"/>
                </a:cubicBezTo>
                <a:close/>
              </a:path>
              <a:path w="4320183" h="17281" stroke="0" extrusionOk="0">
                <a:moveTo>
                  <a:pt x="0" y="0"/>
                </a:moveTo>
                <a:cubicBezTo>
                  <a:pt x="173506" y="-13638"/>
                  <a:pt x="293396" y="2317"/>
                  <a:pt x="530765" y="0"/>
                </a:cubicBezTo>
                <a:cubicBezTo>
                  <a:pt x="791690" y="-19215"/>
                  <a:pt x="809088" y="-11763"/>
                  <a:pt x="1018329" y="0"/>
                </a:cubicBezTo>
                <a:cubicBezTo>
                  <a:pt x="1247799" y="3694"/>
                  <a:pt x="1412190" y="4537"/>
                  <a:pt x="1549094" y="0"/>
                </a:cubicBezTo>
                <a:cubicBezTo>
                  <a:pt x="1680694" y="-41014"/>
                  <a:pt x="1900724" y="24227"/>
                  <a:pt x="2166263" y="0"/>
                </a:cubicBezTo>
                <a:cubicBezTo>
                  <a:pt x="2483627" y="18025"/>
                  <a:pt x="2641982" y="-5455"/>
                  <a:pt x="2826634" y="0"/>
                </a:cubicBezTo>
                <a:cubicBezTo>
                  <a:pt x="2991039" y="21706"/>
                  <a:pt x="3275272" y="-17202"/>
                  <a:pt x="3530207" y="0"/>
                </a:cubicBezTo>
                <a:cubicBezTo>
                  <a:pt x="3791773" y="21751"/>
                  <a:pt x="4062779" y="28339"/>
                  <a:pt x="4320183" y="0"/>
                </a:cubicBezTo>
                <a:cubicBezTo>
                  <a:pt x="4319458" y="6262"/>
                  <a:pt x="4320105" y="11528"/>
                  <a:pt x="4320183" y="17281"/>
                </a:cubicBezTo>
                <a:cubicBezTo>
                  <a:pt x="3994307" y="55370"/>
                  <a:pt x="3902367" y="25619"/>
                  <a:pt x="3659812" y="17281"/>
                </a:cubicBezTo>
                <a:cubicBezTo>
                  <a:pt x="3398422" y="27489"/>
                  <a:pt x="3196428" y="37130"/>
                  <a:pt x="2956240" y="17281"/>
                </a:cubicBezTo>
                <a:cubicBezTo>
                  <a:pt x="2758546" y="-47046"/>
                  <a:pt x="2514574" y="-14510"/>
                  <a:pt x="2252667" y="17281"/>
                </a:cubicBezTo>
                <a:cubicBezTo>
                  <a:pt x="2024252" y="44408"/>
                  <a:pt x="1975731" y="29894"/>
                  <a:pt x="1765103" y="17281"/>
                </a:cubicBezTo>
                <a:cubicBezTo>
                  <a:pt x="1566969" y="-8152"/>
                  <a:pt x="1386645" y="39247"/>
                  <a:pt x="1104733" y="17281"/>
                </a:cubicBezTo>
                <a:cubicBezTo>
                  <a:pt x="865888" y="-2694"/>
                  <a:pt x="654754" y="69993"/>
                  <a:pt x="530765" y="17281"/>
                </a:cubicBezTo>
                <a:cubicBezTo>
                  <a:pt x="377386" y="2545"/>
                  <a:pt x="256290" y="43445"/>
                  <a:pt x="0" y="17281"/>
                </a:cubicBezTo>
                <a:cubicBezTo>
                  <a:pt x="-1008" y="12108"/>
                  <a:pt x="-322" y="8467"/>
                  <a:pt x="0" y="0"/>
                </a:cubicBezTo>
                <a:close/>
              </a:path>
              <a:path w="4320183" h="17281" fill="none" stroke="0" extrusionOk="0">
                <a:moveTo>
                  <a:pt x="0" y="0"/>
                </a:moveTo>
                <a:cubicBezTo>
                  <a:pt x="213893" y="12417"/>
                  <a:pt x="272374" y="-13782"/>
                  <a:pt x="487564" y="0"/>
                </a:cubicBezTo>
                <a:cubicBezTo>
                  <a:pt x="687097" y="1590"/>
                  <a:pt x="740289" y="-10878"/>
                  <a:pt x="975127" y="0"/>
                </a:cubicBezTo>
                <a:cubicBezTo>
                  <a:pt x="1209672" y="11124"/>
                  <a:pt x="1284929" y="-4042"/>
                  <a:pt x="1549094" y="0"/>
                </a:cubicBezTo>
                <a:cubicBezTo>
                  <a:pt x="1826522" y="45030"/>
                  <a:pt x="2059382" y="38734"/>
                  <a:pt x="2252667" y="0"/>
                </a:cubicBezTo>
                <a:cubicBezTo>
                  <a:pt x="2468259" y="-27192"/>
                  <a:pt x="2550085" y="10123"/>
                  <a:pt x="2783432" y="0"/>
                </a:cubicBezTo>
                <a:cubicBezTo>
                  <a:pt x="3005691" y="-47899"/>
                  <a:pt x="3140612" y="23579"/>
                  <a:pt x="3314198" y="0"/>
                </a:cubicBezTo>
                <a:cubicBezTo>
                  <a:pt x="3571580" y="3135"/>
                  <a:pt x="3915092" y="31430"/>
                  <a:pt x="4320183" y="0"/>
                </a:cubicBezTo>
                <a:cubicBezTo>
                  <a:pt x="4319558" y="5608"/>
                  <a:pt x="4319952" y="11313"/>
                  <a:pt x="4320183" y="17281"/>
                </a:cubicBezTo>
                <a:cubicBezTo>
                  <a:pt x="4180992" y="-38217"/>
                  <a:pt x="3894642" y="-22305"/>
                  <a:pt x="3659812" y="17281"/>
                </a:cubicBezTo>
                <a:cubicBezTo>
                  <a:pt x="3387671" y="20789"/>
                  <a:pt x="3363868" y="-5930"/>
                  <a:pt x="3129047" y="17281"/>
                </a:cubicBezTo>
                <a:cubicBezTo>
                  <a:pt x="2913446" y="44624"/>
                  <a:pt x="2711035" y="28658"/>
                  <a:pt x="2598281" y="17281"/>
                </a:cubicBezTo>
                <a:cubicBezTo>
                  <a:pt x="2508645" y="-2458"/>
                  <a:pt x="2241893" y="68450"/>
                  <a:pt x="1937911" y="17281"/>
                </a:cubicBezTo>
                <a:cubicBezTo>
                  <a:pt x="1589787" y="-4056"/>
                  <a:pt x="1494344" y="-12103"/>
                  <a:pt x="1234338" y="17281"/>
                </a:cubicBezTo>
                <a:cubicBezTo>
                  <a:pt x="978965" y="31798"/>
                  <a:pt x="867986" y="-13491"/>
                  <a:pt x="746774" y="17281"/>
                </a:cubicBezTo>
                <a:cubicBezTo>
                  <a:pt x="626923" y="20259"/>
                  <a:pt x="214694" y="-61155"/>
                  <a:pt x="0" y="17281"/>
                </a:cubicBezTo>
                <a:cubicBezTo>
                  <a:pt x="-633" y="8292"/>
                  <a:pt x="-73" y="5382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4320183"/>
                      <a:gd name="connsiteY0" fmla="*/ 0 h 17281"/>
                      <a:gd name="connsiteX1" fmla="*/ 487564 w 4320183"/>
                      <a:gd name="connsiteY1" fmla="*/ 0 h 17281"/>
                      <a:gd name="connsiteX2" fmla="*/ 975127 w 4320183"/>
                      <a:gd name="connsiteY2" fmla="*/ 0 h 17281"/>
                      <a:gd name="connsiteX3" fmla="*/ 1549094 w 4320183"/>
                      <a:gd name="connsiteY3" fmla="*/ 0 h 17281"/>
                      <a:gd name="connsiteX4" fmla="*/ 2252667 w 4320183"/>
                      <a:gd name="connsiteY4" fmla="*/ 0 h 17281"/>
                      <a:gd name="connsiteX5" fmla="*/ 2783432 w 4320183"/>
                      <a:gd name="connsiteY5" fmla="*/ 0 h 17281"/>
                      <a:gd name="connsiteX6" fmla="*/ 3314198 w 4320183"/>
                      <a:gd name="connsiteY6" fmla="*/ 0 h 17281"/>
                      <a:gd name="connsiteX7" fmla="*/ 4320183 w 4320183"/>
                      <a:gd name="connsiteY7" fmla="*/ 0 h 17281"/>
                      <a:gd name="connsiteX8" fmla="*/ 4320183 w 4320183"/>
                      <a:gd name="connsiteY8" fmla="*/ 17281 h 17281"/>
                      <a:gd name="connsiteX9" fmla="*/ 3659812 w 4320183"/>
                      <a:gd name="connsiteY9" fmla="*/ 17281 h 17281"/>
                      <a:gd name="connsiteX10" fmla="*/ 3129047 w 4320183"/>
                      <a:gd name="connsiteY10" fmla="*/ 17281 h 17281"/>
                      <a:gd name="connsiteX11" fmla="*/ 2598281 w 4320183"/>
                      <a:gd name="connsiteY11" fmla="*/ 17281 h 17281"/>
                      <a:gd name="connsiteX12" fmla="*/ 1937911 w 4320183"/>
                      <a:gd name="connsiteY12" fmla="*/ 17281 h 17281"/>
                      <a:gd name="connsiteX13" fmla="*/ 1234338 w 4320183"/>
                      <a:gd name="connsiteY13" fmla="*/ 17281 h 17281"/>
                      <a:gd name="connsiteX14" fmla="*/ 746774 w 4320183"/>
                      <a:gd name="connsiteY14" fmla="*/ 17281 h 17281"/>
                      <a:gd name="connsiteX15" fmla="*/ 0 w 4320183"/>
                      <a:gd name="connsiteY15" fmla="*/ 17281 h 17281"/>
                      <a:gd name="connsiteX16" fmla="*/ 0 w 4320183"/>
                      <a:gd name="connsiteY16" fmla="*/ 0 h 172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320183" h="17281" fill="none" extrusionOk="0">
                        <a:moveTo>
                          <a:pt x="0" y="0"/>
                        </a:moveTo>
                        <a:cubicBezTo>
                          <a:pt x="218016" y="10521"/>
                          <a:pt x="282540" y="-2041"/>
                          <a:pt x="487564" y="0"/>
                        </a:cubicBezTo>
                        <a:cubicBezTo>
                          <a:pt x="692588" y="2041"/>
                          <a:pt x="743188" y="-12481"/>
                          <a:pt x="975127" y="0"/>
                        </a:cubicBezTo>
                        <a:cubicBezTo>
                          <a:pt x="1207066" y="12481"/>
                          <a:pt x="1308237" y="-16012"/>
                          <a:pt x="1549094" y="0"/>
                        </a:cubicBezTo>
                        <a:cubicBezTo>
                          <a:pt x="1789951" y="16012"/>
                          <a:pt x="2040517" y="28900"/>
                          <a:pt x="2252667" y="0"/>
                        </a:cubicBezTo>
                        <a:cubicBezTo>
                          <a:pt x="2464817" y="-28900"/>
                          <a:pt x="2550585" y="18278"/>
                          <a:pt x="2783432" y="0"/>
                        </a:cubicBezTo>
                        <a:cubicBezTo>
                          <a:pt x="3016280" y="-18278"/>
                          <a:pt x="3143355" y="18662"/>
                          <a:pt x="3314198" y="0"/>
                        </a:cubicBezTo>
                        <a:cubicBezTo>
                          <a:pt x="3485041" y="-18662"/>
                          <a:pt x="3930014" y="35952"/>
                          <a:pt x="4320183" y="0"/>
                        </a:cubicBezTo>
                        <a:cubicBezTo>
                          <a:pt x="4320195" y="6697"/>
                          <a:pt x="4319714" y="11994"/>
                          <a:pt x="4320183" y="17281"/>
                        </a:cubicBezTo>
                        <a:cubicBezTo>
                          <a:pt x="4157540" y="-166"/>
                          <a:pt x="3930938" y="6158"/>
                          <a:pt x="3659812" y="17281"/>
                        </a:cubicBezTo>
                        <a:cubicBezTo>
                          <a:pt x="3388686" y="28404"/>
                          <a:pt x="3355273" y="-3552"/>
                          <a:pt x="3129047" y="17281"/>
                        </a:cubicBezTo>
                        <a:cubicBezTo>
                          <a:pt x="2902821" y="38114"/>
                          <a:pt x="2737384" y="35879"/>
                          <a:pt x="2598281" y="17281"/>
                        </a:cubicBezTo>
                        <a:cubicBezTo>
                          <a:pt x="2459178" y="-1317"/>
                          <a:pt x="2255655" y="47066"/>
                          <a:pt x="1937911" y="17281"/>
                        </a:cubicBezTo>
                        <a:cubicBezTo>
                          <a:pt x="1620167" y="-12504"/>
                          <a:pt x="1492950" y="-15740"/>
                          <a:pt x="1234338" y="17281"/>
                        </a:cubicBezTo>
                        <a:cubicBezTo>
                          <a:pt x="975726" y="50302"/>
                          <a:pt x="864266" y="8855"/>
                          <a:pt x="746774" y="17281"/>
                        </a:cubicBezTo>
                        <a:cubicBezTo>
                          <a:pt x="629282" y="25707"/>
                          <a:pt x="205266" y="-17815"/>
                          <a:pt x="0" y="17281"/>
                        </a:cubicBezTo>
                        <a:cubicBezTo>
                          <a:pt x="-595" y="8677"/>
                          <a:pt x="313" y="5284"/>
                          <a:pt x="0" y="0"/>
                        </a:cubicBezTo>
                        <a:close/>
                      </a:path>
                      <a:path w="4320183" h="17281" stroke="0" extrusionOk="0">
                        <a:moveTo>
                          <a:pt x="0" y="0"/>
                        </a:moveTo>
                        <a:cubicBezTo>
                          <a:pt x="158569" y="8068"/>
                          <a:pt x="274891" y="18588"/>
                          <a:pt x="530765" y="0"/>
                        </a:cubicBezTo>
                        <a:cubicBezTo>
                          <a:pt x="786640" y="-18588"/>
                          <a:pt x="810038" y="-13448"/>
                          <a:pt x="1018329" y="0"/>
                        </a:cubicBezTo>
                        <a:cubicBezTo>
                          <a:pt x="1226620" y="13448"/>
                          <a:pt x="1431669" y="14923"/>
                          <a:pt x="1549094" y="0"/>
                        </a:cubicBezTo>
                        <a:cubicBezTo>
                          <a:pt x="1666519" y="-14923"/>
                          <a:pt x="1864460" y="11453"/>
                          <a:pt x="2166263" y="0"/>
                        </a:cubicBezTo>
                        <a:cubicBezTo>
                          <a:pt x="2468066" y="-11453"/>
                          <a:pt x="2658486" y="-8718"/>
                          <a:pt x="2826634" y="0"/>
                        </a:cubicBezTo>
                        <a:cubicBezTo>
                          <a:pt x="2994782" y="8718"/>
                          <a:pt x="3268405" y="-10845"/>
                          <a:pt x="3530207" y="0"/>
                        </a:cubicBezTo>
                        <a:cubicBezTo>
                          <a:pt x="3792009" y="10845"/>
                          <a:pt x="4073180" y="-11198"/>
                          <a:pt x="4320183" y="0"/>
                        </a:cubicBezTo>
                        <a:cubicBezTo>
                          <a:pt x="4320316" y="5920"/>
                          <a:pt x="4319746" y="11607"/>
                          <a:pt x="4320183" y="17281"/>
                        </a:cubicBezTo>
                        <a:cubicBezTo>
                          <a:pt x="3991898" y="41481"/>
                          <a:pt x="3894454" y="22611"/>
                          <a:pt x="3659812" y="17281"/>
                        </a:cubicBezTo>
                        <a:cubicBezTo>
                          <a:pt x="3425170" y="11951"/>
                          <a:pt x="3180313" y="41434"/>
                          <a:pt x="2956240" y="17281"/>
                        </a:cubicBezTo>
                        <a:cubicBezTo>
                          <a:pt x="2732167" y="-6872"/>
                          <a:pt x="2472461" y="-3686"/>
                          <a:pt x="2252667" y="17281"/>
                        </a:cubicBezTo>
                        <a:cubicBezTo>
                          <a:pt x="2032873" y="38248"/>
                          <a:pt x="1976119" y="14588"/>
                          <a:pt x="1765103" y="17281"/>
                        </a:cubicBezTo>
                        <a:cubicBezTo>
                          <a:pt x="1554087" y="19974"/>
                          <a:pt x="1348814" y="45034"/>
                          <a:pt x="1104733" y="17281"/>
                        </a:cubicBezTo>
                        <a:cubicBezTo>
                          <a:pt x="860652" y="-10472"/>
                          <a:pt x="665914" y="38079"/>
                          <a:pt x="530765" y="17281"/>
                        </a:cubicBezTo>
                        <a:cubicBezTo>
                          <a:pt x="395616" y="-3517"/>
                          <a:pt x="245011" y="22594"/>
                          <a:pt x="0" y="17281"/>
                        </a:cubicBezTo>
                        <a:cubicBezTo>
                          <a:pt x="-797" y="12283"/>
                          <a:pt x="-516" y="831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0456EE-2FBA-4E16-A618-30803C3771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47" r="66318" b="41829"/>
          <a:stretch/>
        </p:blipFill>
        <p:spPr>
          <a:xfrm>
            <a:off x="191416" y="2214779"/>
            <a:ext cx="4320183" cy="25505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8CB6B0A-074C-4DA7-A19A-1155E70596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69578" r="-1629"/>
          <a:stretch/>
        </p:blipFill>
        <p:spPr>
          <a:xfrm>
            <a:off x="2117749" y="4690542"/>
            <a:ext cx="8792529" cy="9322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300977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extLst>
              <a:ext uri="{FF2B5EF4-FFF2-40B4-BE49-F238E27FC236}">
                <a16:creationId xmlns:a16="http://schemas.microsoft.com/office/drawing/2014/main" id="{652A5FDB-3FE1-4122-83F7-503A918DBD01}"/>
              </a:ext>
            </a:extLst>
          </p:cNvPr>
          <p:cNvSpPr/>
          <p:nvPr/>
        </p:nvSpPr>
        <p:spPr>
          <a:xfrm>
            <a:off x="387281" y="317884"/>
            <a:ext cx="8838471" cy="5760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accent4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شكل بيضاوي 5">
            <a:hlinkClick r:id="rId2" action="ppaction://hlinksldjump"/>
            <a:extLst>
              <a:ext uri="{FF2B5EF4-FFF2-40B4-BE49-F238E27FC236}">
                <a16:creationId xmlns:a16="http://schemas.microsoft.com/office/drawing/2014/main" id="{B295E23C-FBCF-4EDC-9EA5-821AEF665150}"/>
              </a:ext>
            </a:extLst>
          </p:cNvPr>
          <p:cNvSpPr/>
          <p:nvPr/>
        </p:nvSpPr>
        <p:spPr>
          <a:xfrm>
            <a:off x="9917813" y="62936"/>
            <a:ext cx="1215394" cy="100800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1" anchor="ctr"/>
          <a:lstStyle/>
          <a:p>
            <a:pPr algn="ctr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الأهداف-المفردات</a:t>
            </a:r>
          </a:p>
        </p:txBody>
      </p:sp>
      <p:sp>
        <p:nvSpPr>
          <p:cNvPr id="10" name="شكل بيضاوي 9">
            <a:hlinkClick r:id="rId2" action="ppaction://hlinksldjump"/>
            <a:extLst>
              <a:ext uri="{FF2B5EF4-FFF2-40B4-BE49-F238E27FC236}">
                <a16:creationId xmlns:a16="http://schemas.microsoft.com/office/drawing/2014/main" id="{A9A012DF-674D-40C9-A363-4DAB3DFEA1B2}"/>
              </a:ext>
            </a:extLst>
          </p:cNvPr>
          <p:cNvSpPr/>
          <p:nvPr/>
        </p:nvSpPr>
        <p:spPr>
          <a:xfrm>
            <a:off x="9917813" y="1142188"/>
            <a:ext cx="1215394" cy="10080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1" anchor="ctr"/>
          <a:lstStyle/>
          <a:p>
            <a:pPr algn="ctr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التركيز</a:t>
            </a:r>
          </a:p>
        </p:txBody>
      </p:sp>
      <p:sp>
        <p:nvSpPr>
          <p:cNvPr id="11" name="شكل بيضاوي 10">
            <a:hlinkClick r:id="rId3" action="ppaction://hlinksldjump"/>
            <a:extLst>
              <a:ext uri="{FF2B5EF4-FFF2-40B4-BE49-F238E27FC236}">
                <a16:creationId xmlns:a16="http://schemas.microsoft.com/office/drawing/2014/main" id="{9FAD05BC-2CE0-44D5-AB22-1586F134A939}"/>
              </a:ext>
            </a:extLst>
          </p:cNvPr>
          <p:cNvSpPr/>
          <p:nvPr/>
        </p:nvSpPr>
        <p:spPr>
          <a:xfrm>
            <a:off x="9418182" y="2150189"/>
            <a:ext cx="1215394" cy="10080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1" anchor="ctr"/>
          <a:lstStyle/>
          <a:p>
            <a:pPr algn="ctr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التدريس-مفهوم أساسي</a:t>
            </a:r>
          </a:p>
        </p:txBody>
      </p:sp>
      <p:sp>
        <p:nvSpPr>
          <p:cNvPr id="40" name="شكل بيضاوي 39">
            <a:hlinkClick r:id="rId4" action="ppaction://hlinksldjump"/>
            <a:extLst>
              <a:ext uri="{FF2B5EF4-FFF2-40B4-BE49-F238E27FC236}">
                <a16:creationId xmlns:a16="http://schemas.microsoft.com/office/drawing/2014/main" id="{F59037EB-ABFB-4DA4-9CFC-26353E297929}"/>
              </a:ext>
            </a:extLst>
          </p:cNvPr>
          <p:cNvSpPr/>
          <p:nvPr/>
        </p:nvSpPr>
        <p:spPr>
          <a:xfrm>
            <a:off x="9917813" y="3269018"/>
            <a:ext cx="1215394" cy="10080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1" anchor="ctr"/>
          <a:lstStyle/>
          <a:p>
            <a:pPr algn="ctr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التدريب</a:t>
            </a:r>
          </a:p>
        </p:txBody>
      </p:sp>
      <p:sp>
        <p:nvSpPr>
          <p:cNvPr id="41" name="شكل بيضاوي 40">
            <a:hlinkClick r:id="rId5" action="ppaction://hlinksldjump"/>
            <a:extLst>
              <a:ext uri="{FF2B5EF4-FFF2-40B4-BE49-F238E27FC236}">
                <a16:creationId xmlns:a16="http://schemas.microsoft.com/office/drawing/2014/main" id="{20D38A04-6E89-4D30-962F-C065E3DABF22}"/>
              </a:ext>
            </a:extLst>
          </p:cNvPr>
          <p:cNvSpPr/>
          <p:nvPr/>
        </p:nvSpPr>
        <p:spPr>
          <a:xfrm>
            <a:off x="9917813" y="4350903"/>
            <a:ext cx="1215394" cy="1008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1" anchor="ctr"/>
          <a:lstStyle/>
          <a:p>
            <a:pPr algn="ctr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التقويم</a:t>
            </a:r>
          </a:p>
        </p:txBody>
      </p:sp>
      <p:sp>
        <p:nvSpPr>
          <p:cNvPr id="42" name="شكل بيضاوي 41">
            <a:hlinkClick r:id="" action="ppaction://noaction"/>
            <a:extLst>
              <a:ext uri="{FF2B5EF4-FFF2-40B4-BE49-F238E27FC236}">
                <a16:creationId xmlns:a16="http://schemas.microsoft.com/office/drawing/2014/main" id="{78D6F619-F70E-40D1-8ECB-3284814F5DE8}"/>
              </a:ext>
            </a:extLst>
          </p:cNvPr>
          <p:cNvSpPr/>
          <p:nvPr/>
        </p:nvSpPr>
        <p:spPr>
          <a:xfrm>
            <a:off x="9917813" y="5432790"/>
            <a:ext cx="1215394" cy="1008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1" anchor="ctr"/>
          <a:lstStyle/>
          <a:p>
            <a:pPr algn="ctr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ماذا تعلمت؟</a:t>
            </a:r>
          </a:p>
        </p:txBody>
      </p:sp>
      <p:pic>
        <p:nvPicPr>
          <p:cNvPr id="9" name="رسم 8" descr="إيقاف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69914F0E-485F-42CA-813C-3B5B13B22C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11512" y="5756790"/>
            <a:ext cx="360000" cy="360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2DDEEA3-3313-424B-B739-7C7F58266DA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1512" y="710790"/>
            <a:ext cx="8031639" cy="38867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624745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extLst>
              <a:ext uri="{FF2B5EF4-FFF2-40B4-BE49-F238E27FC236}">
                <a16:creationId xmlns:a16="http://schemas.microsoft.com/office/drawing/2014/main" id="{652A5FDB-3FE1-4122-83F7-503A918DBD01}"/>
              </a:ext>
            </a:extLst>
          </p:cNvPr>
          <p:cNvSpPr/>
          <p:nvPr/>
        </p:nvSpPr>
        <p:spPr>
          <a:xfrm>
            <a:off x="387281" y="317884"/>
            <a:ext cx="8838471" cy="5760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accent4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شكل بيضاوي 5">
            <a:hlinkClick r:id="rId2" action="ppaction://hlinksldjump"/>
            <a:extLst>
              <a:ext uri="{FF2B5EF4-FFF2-40B4-BE49-F238E27FC236}">
                <a16:creationId xmlns:a16="http://schemas.microsoft.com/office/drawing/2014/main" id="{B295E23C-FBCF-4EDC-9EA5-821AEF665150}"/>
              </a:ext>
            </a:extLst>
          </p:cNvPr>
          <p:cNvSpPr/>
          <p:nvPr/>
        </p:nvSpPr>
        <p:spPr>
          <a:xfrm>
            <a:off x="9917813" y="62936"/>
            <a:ext cx="1215394" cy="100800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1" anchor="ctr"/>
          <a:lstStyle/>
          <a:p>
            <a:pPr algn="ctr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الأهداف-المفردات</a:t>
            </a:r>
          </a:p>
        </p:txBody>
      </p:sp>
      <p:sp>
        <p:nvSpPr>
          <p:cNvPr id="10" name="شكل بيضاوي 9">
            <a:hlinkClick r:id="rId2" action="ppaction://hlinksldjump"/>
            <a:extLst>
              <a:ext uri="{FF2B5EF4-FFF2-40B4-BE49-F238E27FC236}">
                <a16:creationId xmlns:a16="http://schemas.microsoft.com/office/drawing/2014/main" id="{A9A012DF-674D-40C9-A363-4DAB3DFEA1B2}"/>
              </a:ext>
            </a:extLst>
          </p:cNvPr>
          <p:cNvSpPr/>
          <p:nvPr/>
        </p:nvSpPr>
        <p:spPr>
          <a:xfrm>
            <a:off x="9917813" y="1142188"/>
            <a:ext cx="1215394" cy="10080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1" anchor="ctr"/>
          <a:lstStyle/>
          <a:p>
            <a:pPr algn="ctr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التركيز</a:t>
            </a:r>
          </a:p>
        </p:txBody>
      </p:sp>
      <p:sp>
        <p:nvSpPr>
          <p:cNvPr id="11" name="شكل بيضاوي 10">
            <a:hlinkClick r:id="rId3" action="ppaction://hlinksldjump"/>
            <a:extLst>
              <a:ext uri="{FF2B5EF4-FFF2-40B4-BE49-F238E27FC236}">
                <a16:creationId xmlns:a16="http://schemas.microsoft.com/office/drawing/2014/main" id="{9FAD05BC-2CE0-44D5-AB22-1586F134A939}"/>
              </a:ext>
            </a:extLst>
          </p:cNvPr>
          <p:cNvSpPr/>
          <p:nvPr/>
        </p:nvSpPr>
        <p:spPr>
          <a:xfrm>
            <a:off x="9418182" y="2150189"/>
            <a:ext cx="1215394" cy="10080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1" anchor="ctr"/>
          <a:lstStyle/>
          <a:p>
            <a:pPr algn="ctr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التدريس-مثال</a:t>
            </a:r>
          </a:p>
        </p:txBody>
      </p:sp>
      <p:sp>
        <p:nvSpPr>
          <p:cNvPr id="40" name="شكل بيضاوي 39">
            <a:hlinkClick r:id="rId4" action="ppaction://hlinksldjump"/>
            <a:extLst>
              <a:ext uri="{FF2B5EF4-FFF2-40B4-BE49-F238E27FC236}">
                <a16:creationId xmlns:a16="http://schemas.microsoft.com/office/drawing/2014/main" id="{F59037EB-ABFB-4DA4-9CFC-26353E297929}"/>
              </a:ext>
            </a:extLst>
          </p:cNvPr>
          <p:cNvSpPr/>
          <p:nvPr/>
        </p:nvSpPr>
        <p:spPr>
          <a:xfrm>
            <a:off x="9917813" y="3269018"/>
            <a:ext cx="1215394" cy="10080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1" anchor="ctr"/>
          <a:lstStyle/>
          <a:p>
            <a:pPr algn="ctr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التدريب</a:t>
            </a:r>
          </a:p>
        </p:txBody>
      </p:sp>
      <p:sp>
        <p:nvSpPr>
          <p:cNvPr id="41" name="شكل بيضاوي 40">
            <a:hlinkClick r:id="rId5" action="ppaction://hlinksldjump"/>
            <a:extLst>
              <a:ext uri="{FF2B5EF4-FFF2-40B4-BE49-F238E27FC236}">
                <a16:creationId xmlns:a16="http://schemas.microsoft.com/office/drawing/2014/main" id="{20D38A04-6E89-4D30-962F-C065E3DABF22}"/>
              </a:ext>
            </a:extLst>
          </p:cNvPr>
          <p:cNvSpPr/>
          <p:nvPr/>
        </p:nvSpPr>
        <p:spPr>
          <a:xfrm>
            <a:off x="9917813" y="4350903"/>
            <a:ext cx="1215394" cy="1008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1" anchor="ctr"/>
          <a:lstStyle/>
          <a:p>
            <a:pPr algn="ctr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التقويم</a:t>
            </a:r>
          </a:p>
        </p:txBody>
      </p:sp>
      <p:sp>
        <p:nvSpPr>
          <p:cNvPr id="42" name="شكل بيضاوي 41">
            <a:hlinkClick r:id="rId6" action="ppaction://hlinksldjump"/>
            <a:extLst>
              <a:ext uri="{FF2B5EF4-FFF2-40B4-BE49-F238E27FC236}">
                <a16:creationId xmlns:a16="http://schemas.microsoft.com/office/drawing/2014/main" id="{78D6F619-F70E-40D1-8ECB-3284814F5DE8}"/>
              </a:ext>
            </a:extLst>
          </p:cNvPr>
          <p:cNvSpPr/>
          <p:nvPr/>
        </p:nvSpPr>
        <p:spPr>
          <a:xfrm>
            <a:off x="9917813" y="5432790"/>
            <a:ext cx="1215394" cy="1008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1" anchor="ctr"/>
          <a:lstStyle/>
          <a:p>
            <a:pPr algn="ctr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ماذا تعلمت؟</a:t>
            </a:r>
          </a:p>
        </p:txBody>
      </p:sp>
      <p:pic>
        <p:nvPicPr>
          <p:cNvPr id="9" name="رسم 8" descr="إيقاف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69914F0E-485F-42CA-813C-3B5B13B22C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11512" y="5756790"/>
            <a:ext cx="360000" cy="36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BCE0A62-0719-41B3-A273-5ADD63A52FC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02265" y="402291"/>
            <a:ext cx="6346891" cy="564806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D231914-F0D2-4240-9B88-45549308C6F6}"/>
              </a:ext>
            </a:extLst>
          </p:cNvPr>
          <p:cNvSpPr/>
          <p:nvPr/>
        </p:nvSpPr>
        <p:spPr>
          <a:xfrm>
            <a:off x="3613355" y="1578077"/>
            <a:ext cx="3917300" cy="969843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FD28E27-63C8-47BA-B82B-FB22CF545D64}"/>
              </a:ext>
            </a:extLst>
          </p:cNvPr>
          <p:cNvSpPr/>
          <p:nvPr/>
        </p:nvSpPr>
        <p:spPr>
          <a:xfrm>
            <a:off x="3599618" y="2617579"/>
            <a:ext cx="3917300" cy="885436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9F87EBD-A7E7-41BF-8FFB-A038A990CC3E}"/>
              </a:ext>
            </a:extLst>
          </p:cNvPr>
          <p:cNvSpPr/>
          <p:nvPr/>
        </p:nvSpPr>
        <p:spPr>
          <a:xfrm>
            <a:off x="3606487" y="3572674"/>
            <a:ext cx="3917300" cy="815006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3AC9B34-4521-4A23-9BBF-0BE22504ACD2}"/>
              </a:ext>
            </a:extLst>
          </p:cNvPr>
          <p:cNvSpPr/>
          <p:nvPr/>
        </p:nvSpPr>
        <p:spPr>
          <a:xfrm>
            <a:off x="3599618" y="4487606"/>
            <a:ext cx="3917300" cy="571092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FD99F6-7B23-4EFA-B0FF-5B552C6C4D1A}"/>
              </a:ext>
            </a:extLst>
          </p:cNvPr>
          <p:cNvSpPr/>
          <p:nvPr/>
        </p:nvSpPr>
        <p:spPr>
          <a:xfrm>
            <a:off x="3613355" y="5130968"/>
            <a:ext cx="3917300" cy="815005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462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extLst>
              <a:ext uri="{FF2B5EF4-FFF2-40B4-BE49-F238E27FC236}">
                <a16:creationId xmlns:a16="http://schemas.microsoft.com/office/drawing/2014/main" id="{652A5FDB-3FE1-4122-83F7-503A918DBD01}"/>
              </a:ext>
            </a:extLst>
          </p:cNvPr>
          <p:cNvSpPr/>
          <p:nvPr/>
        </p:nvSpPr>
        <p:spPr>
          <a:xfrm>
            <a:off x="332509" y="360087"/>
            <a:ext cx="8671566" cy="5760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accent3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شكل بيضاوي 5">
            <a:hlinkClick r:id="rId2" action="ppaction://hlinksldjump"/>
            <a:extLst>
              <a:ext uri="{FF2B5EF4-FFF2-40B4-BE49-F238E27FC236}">
                <a16:creationId xmlns:a16="http://schemas.microsoft.com/office/drawing/2014/main" id="{B295E23C-FBCF-4EDC-9EA5-821AEF665150}"/>
              </a:ext>
            </a:extLst>
          </p:cNvPr>
          <p:cNvSpPr/>
          <p:nvPr/>
        </p:nvSpPr>
        <p:spPr>
          <a:xfrm>
            <a:off x="9722262" y="62936"/>
            <a:ext cx="1189268" cy="100800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1" anchor="ctr"/>
          <a:lstStyle/>
          <a:p>
            <a:pPr algn="ctr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الأهداف-المفردات</a:t>
            </a:r>
          </a:p>
        </p:txBody>
      </p:sp>
      <p:sp>
        <p:nvSpPr>
          <p:cNvPr id="10" name="شكل بيضاوي 9">
            <a:hlinkClick r:id="rId2" action="ppaction://hlinksldjump"/>
            <a:extLst>
              <a:ext uri="{FF2B5EF4-FFF2-40B4-BE49-F238E27FC236}">
                <a16:creationId xmlns:a16="http://schemas.microsoft.com/office/drawing/2014/main" id="{A9A012DF-674D-40C9-A363-4DAB3DFEA1B2}"/>
              </a:ext>
            </a:extLst>
          </p:cNvPr>
          <p:cNvSpPr/>
          <p:nvPr/>
        </p:nvSpPr>
        <p:spPr>
          <a:xfrm>
            <a:off x="9722262" y="1144821"/>
            <a:ext cx="1189268" cy="10080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1" anchor="ctr"/>
          <a:lstStyle/>
          <a:p>
            <a:pPr algn="ctr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التركيز</a:t>
            </a:r>
          </a:p>
        </p:txBody>
      </p:sp>
      <p:sp>
        <p:nvSpPr>
          <p:cNvPr id="11" name="شكل بيضاوي 10">
            <a:hlinkClick r:id="rId3" action="ppaction://hlinksldjump"/>
            <a:extLst>
              <a:ext uri="{FF2B5EF4-FFF2-40B4-BE49-F238E27FC236}">
                <a16:creationId xmlns:a16="http://schemas.microsoft.com/office/drawing/2014/main" id="{9FAD05BC-2CE0-44D5-AB22-1586F134A939}"/>
              </a:ext>
            </a:extLst>
          </p:cNvPr>
          <p:cNvSpPr/>
          <p:nvPr/>
        </p:nvSpPr>
        <p:spPr>
          <a:xfrm>
            <a:off x="9722262" y="2232087"/>
            <a:ext cx="1189268" cy="10080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1" anchor="ctr"/>
          <a:lstStyle/>
          <a:p>
            <a:pPr algn="ctr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التدريس-مثال</a:t>
            </a:r>
          </a:p>
        </p:txBody>
      </p:sp>
      <p:sp>
        <p:nvSpPr>
          <p:cNvPr id="40" name="شكل بيضاوي 39">
            <a:hlinkClick r:id="rId4" action="ppaction://hlinksldjump"/>
            <a:extLst>
              <a:ext uri="{FF2B5EF4-FFF2-40B4-BE49-F238E27FC236}">
                <a16:creationId xmlns:a16="http://schemas.microsoft.com/office/drawing/2014/main" id="{F59037EB-ABFB-4DA4-9CFC-26353E297929}"/>
              </a:ext>
            </a:extLst>
          </p:cNvPr>
          <p:cNvSpPr/>
          <p:nvPr/>
        </p:nvSpPr>
        <p:spPr>
          <a:xfrm>
            <a:off x="9196505" y="3269018"/>
            <a:ext cx="1189268" cy="10080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1" anchor="ctr"/>
          <a:lstStyle/>
          <a:p>
            <a:pPr algn="ctr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التدريب</a:t>
            </a:r>
          </a:p>
        </p:txBody>
      </p:sp>
      <p:sp>
        <p:nvSpPr>
          <p:cNvPr id="41" name="شكل بيضاوي 40">
            <a:hlinkClick r:id="rId5" action="ppaction://hlinksldjump"/>
            <a:extLst>
              <a:ext uri="{FF2B5EF4-FFF2-40B4-BE49-F238E27FC236}">
                <a16:creationId xmlns:a16="http://schemas.microsoft.com/office/drawing/2014/main" id="{20D38A04-6E89-4D30-962F-C065E3DABF22}"/>
              </a:ext>
            </a:extLst>
          </p:cNvPr>
          <p:cNvSpPr/>
          <p:nvPr/>
        </p:nvSpPr>
        <p:spPr>
          <a:xfrm>
            <a:off x="9722262" y="4350903"/>
            <a:ext cx="1189268" cy="1008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1" anchor="ctr"/>
          <a:lstStyle/>
          <a:p>
            <a:pPr algn="ctr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التقويم</a:t>
            </a:r>
          </a:p>
        </p:txBody>
      </p:sp>
      <p:sp>
        <p:nvSpPr>
          <p:cNvPr id="42" name="شكل بيضاوي 41">
            <a:hlinkClick r:id="rId6" action="ppaction://hlinksldjump"/>
            <a:extLst>
              <a:ext uri="{FF2B5EF4-FFF2-40B4-BE49-F238E27FC236}">
                <a16:creationId xmlns:a16="http://schemas.microsoft.com/office/drawing/2014/main" id="{78D6F619-F70E-40D1-8ECB-3284814F5DE8}"/>
              </a:ext>
            </a:extLst>
          </p:cNvPr>
          <p:cNvSpPr/>
          <p:nvPr/>
        </p:nvSpPr>
        <p:spPr>
          <a:xfrm>
            <a:off x="9722262" y="5432790"/>
            <a:ext cx="1189268" cy="1008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1" anchor="ctr"/>
          <a:lstStyle/>
          <a:p>
            <a:pPr algn="ctr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ماذا تعلمت؟</a:t>
            </a:r>
          </a:p>
        </p:txBody>
      </p:sp>
      <p:pic>
        <p:nvPicPr>
          <p:cNvPr id="9" name="رسم 8" descr="إيقاف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D1D2E807-229B-4775-88C0-E44ECF9040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28958" y="5711713"/>
            <a:ext cx="360000" cy="36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C8CCEF8-81E8-49B5-8C66-162213D3ACE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9392" y="566935"/>
            <a:ext cx="8684683" cy="18960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0230599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extLst>
              <a:ext uri="{FF2B5EF4-FFF2-40B4-BE49-F238E27FC236}">
                <a16:creationId xmlns:a16="http://schemas.microsoft.com/office/drawing/2014/main" id="{652A5FDB-3FE1-4122-83F7-503A918DBD01}"/>
              </a:ext>
            </a:extLst>
          </p:cNvPr>
          <p:cNvSpPr/>
          <p:nvPr/>
        </p:nvSpPr>
        <p:spPr>
          <a:xfrm>
            <a:off x="262563" y="360087"/>
            <a:ext cx="9087899" cy="5760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accent2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شكل بيضاوي 5">
            <a:hlinkClick r:id="rId2" action="ppaction://hlinksldjump"/>
            <a:extLst>
              <a:ext uri="{FF2B5EF4-FFF2-40B4-BE49-F238E27FC236}">
                <a16:creationId xmlns:a16="http://schemas.microsoft.com/office/drawing/2014/main" id="{B295E23C-FBCF-4EDC-9EA5-821AEF665150}"/>
              </a:ext>
            </a:extLst>
          </p:cNvPr>
          <p:cNvSpPr/>
          <p:nvPr/>
        </p:nvSpPr>
        <p:spPr>
          <a:xfrm>
            <a:off x="10068649" y="62936"/>
            <a:ext cx="1189268" cy="100800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1" anchor="ctr"/>
          <a:lstStyle/>
          <a:p>
            <a:pPr algn="ctr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الأهداف-المفردات</a:t>
            </a:r>
          </a:p>
        </p:txBody>
      </p:sp>
      <p:sp>
        <p:nvSpPr>
          <p:cNvPr id="10" name="شكل بيضاوي 9">
            <a:hlinkClick r:id="rId2" action="ppaction://hlinksldjump"/>
            <a:extLst>
              <a:ext uri="{FF2B5EF4-FFF2-40B4-BE49-F238E27FC236}">
                <a16:creationId xmlns:a16="http://schemas.microsoft.com/office/drawing/2014/main" id="{A9A012DF-674D-40C9-A363-4DAB3DFEA1B2}"/>
              </a:ext>
            </a:extLst>
          </p:cNvPr>
          <p:cNvSpPr/>
          <p:nvPr/>
        </p:nvSpPr>
        <p:spPr>
          <a:xfrm>
            <a:off x="10068649" y="1126652"/>
            <a:ext cx="1189268" cy="10080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1" anchor="ctr"/>
          <a:lstStyle/>
          <a:p>
            <a:pPr algn="ctr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التركيز</a:t>
            </a:r>
          </a:p>
        </p:txBody>
      </p:sp>
      <p:sp>
        <p:nvSpPr>
          <p:cNvPr id="11" name="شكل بيضاوي 10">
            <a:hlinkClick r:id="rId3" action="ppaction://hlinksldjump"/>
            <a:extLst>
              <a:ext uri="{FF2B5EF4-FFF2-40B4-BE49-F238E27FC236}">
                <a16:creationId xmlns:a16="http://schemas.microsoft.com/office/drawing/2014/main" id="{9FAD05BC-2CE0-44D5-AB22-1586F134A939}"/>
              </a:ext>
            </a:extLst>
          </p:cNvPr>
          <p:cNvSpPr/>
          <p:nvPr/>
        </p:nvSpPr>
        <p:spPr>
          <a:xfrm>
            <a:off x="10068649" y="2213517"/>
            <a:ext cx="1189268" cy="10080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1" anchor="ctr"/>
          <a:lstStyle/>
          <a:p>
            <a:pPr algn="ctr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التدريس-مثال</a:t>
            </a:r>
          </a:p>
        </p:txBody>
      </p:sp>
      <p:sp>
        <p:nvSpPr>
          <p:cNvPr id="40" name="شكل بيضاوي 39">
            <a:hlinkClick r:id="rId4" action="ppaction://hlinksldjump"/>
            <a:extLst>
              <a:ext uri="{FF2B5EF4-FFF2-40B4-BE49-F238E27FC236}">
                <a16:creationId xmlns:a16="http://schemas.microsoft.com/office/drawing/2014/main" id="{F59037EB-ABFB-4DA4-9CFC-26353E297929}"/>
              </a:ext>
            </a:extLst>
          </p:cNvPr>
          <p:cNvSpPr/>
          <p:nvPr/>
        </p:nvSpPr>
        <p:spPr>
          <a:xfrm>
            <a:off x="10068649" y="3288805"/>
            <a:ext cx="1189268" cy="10080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1" anchor="ctr"/>
          <a:lstStyle/>
          <a:p>
            <a:pPr algn="ctr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التدريب</a:t>
            </a:r>
          </a:p>
        </p:txBody>
      </p:sp>
      <p:sp>
        <p:nvSpPr>
          <p:cNvPr id="41" name="شكل بيضاوي 40">
            <a:hlinkClick r:id="rId5" action="ppaction://hlinksldjump"/>
            <a:extLst>
              <a:ext uri="{FF2B5EF4-FFF2-40B4-BE49-F238E27FC236}">
                <a16:creationId xmlns:a16="http://schemas.microsoft.com/office/drawing/2014/main" id="{20D38A04-6E89-4D30-962F-C065E3DABF22}"/>
              </a:ext>
            </a:extLst>
          </p:cNvPr>
          <p:cNvSpPr/>
          <p:nvPr/>
        </p:nvSpPr>
        <p:spPr>
          <a:xfrm>
            <a:off x="9542892" y="4345523"/>
            <a:ext cx="1189268" cy="1008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1" anchor="ctr"/>
          <a:lstStyle/>
          <a:p>
            <a:pPr algn="ctr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التقويم</a:t>
            </a:r>
          </a:p>
        </p:txBody>
      </p:sp>
      <p:sp>
        <p:nvSpPr>
          <p:cNvPr id="42" name="شكل بيضاوي 41">
            <a:hlinkClick r:id="rId6" action="ppaction://hlinksldjump"/>
            <a:extLst>
              <a:ext uri="{FF2B5EF4-FFF2-40B4-BE49-F238E27FC236}">
                <a16:creationId xmlns:a16="http://schemas.microsoft.com/office/drawing/2014/main" id="{78D6F619-F70E-40D1-8ECB-3284814F5DE8}"/>
              </a:ext>
            </a:extLst>
          </p:cNvPr>
          <p:cNvSpPr/>
          <p:nvPr/>
        </p:nvSpPr>
        <p:spPr>
          <a:xfrm>
            <a:off x="10055594" y="5432790"/>
            <a:ext cx="1202331" cy="1008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1" anchor="ctr"/>
          <a:lstStyle/>
          <a:p>
            <a:pPr algn="ctr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ماذا تعلمت؟</a:t>
            </a:r>
          </a:p>
        </p:txBody>
      </p:sp>
      <p:pic>
        <p:nvPicPr>
          <p:cNvPr id="9" name="رسم 8" descr="إيقاف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445B659-69A9-427F-A37A-D3FE558140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86840" y="5756790"/>
            <a:ext cx="360000" cy="36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459AA92-09B0-417A-8C63-4693D1612FE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9466" y="578215"/>
            <a:ext cx="8415756" cy="37185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888445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extLst>
              <a:ext uri="{FF2B5EF4-FFF2-40B4-BE49-F238E27FC236}">
                <a16:creationId xmlns:a16="http://schemas.microsoft.com/office/drawing/2014/main" id="{652A5FDB-3FE1-4122-83F7-503A918DBD01}"/>
              </a:ext>
            </a:extLst>
          </p:cNvPr>
          <p:cNvSpPr/>
          <p:nvPr/>
        </p:nvSpPr>
        <p:spPr>
          <a:xfrm>
            <a:off x="262563" y="360087"/>
            <a:ext cx="9087899" cy="5760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accent2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شكل بيضاوي 5">
            <a:hlinkClick r:id="rId2" action="ppaction://hlinksldjump"/>
            <a:extLst>
              <a:ext uri="{FF2B5EF4-FFF2-40B4-BE49-F238E27FC236}">
                <a16:creationId xmlns:a16="http://schemas.microsoft.com/office/drawing/2014/main" id="{B295E23C-FBCF-4EDC-9EA5-821AEF665150}"/>
              </a:ext>
            </a:extLst>
          </p:cNvPr>
          <p:cNvSpPr/>
          <p:nvPr/>
        </p:nvSpPr>
        <p:spPr>
          <a:xfrm>
            <a:off x="10068649" y="62936"/>
            <a:ext cx="1189268" cy="100800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1" anchor="ctr"/>
          <a:lstStyle/>
          <a:p>
            <a:pPr algn="ctr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الأهداف-المفردات</a:t>
            </a:r>
          </a:p>
        </p:txBody>
      </p:sp>
      <p:sp>
        <p:nvSpPr>
          <p:cNvPr id="10" name="شكل بيضاوي 9">
            <a:hlinkClick r:id="rId2" action="ppaction://hlinksldjump"/>
            <a:extLst>
              <a:ext uri="{FF2B5EF4-FFF2-40B4-BE49-F238E27FC236}">
                <a16:creationId xmlns:a16="http://schemas.microsoft.com/office/drawing/2014/main" id="{A9A012DF-674D-40C9-A363-4DAB3DFEA1B2}"/>
              </a:ext>
            </a:extLst>
          </p:cNvPr>
          <p:cNvSpPr/>
          <p:nvPr/>
        </p:nvSpPr>
        <p:spPr>
          <a:xfrm>
            <a:off x="10068649" y="1126652"/>
            <a:ext cx="1189268" cy="10080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1" anchor="ctr"/>
          <a:lstStyle/>
          <a:p>
            <a:pPr algn="ctr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التركيز</a:t>
            </a:r>
          </a:p>
        </p:txBody>
      </p:sp>
      <p:sp>
        <p:nvSpPr>
          <p:cNvPr id="11" name="شكل بيضاوي 10">
            <a:hlinkClick r:id="rId3" action="ppaction://hlinksldjump"/>
            <a:extLst>
              <a:ext uri="{FF2B5EF4-FFF2-40B4-BE49-F238E27FC236}">
                <a16:creationId xmlns:a16="http://schemas.microsoft.com/office/drawing/2014/main" id="{9FAD05BC-2CE0-44D5-AB22-1586F134A939}"/>
              </a:ext>
            </a:extLst>
          </p:cNvPr>
          <p:cNvSpPr/>
          <p:nvPr/>
        </p:nvSpPr>
        <p:spPr>
          <a:xfrm>
            <a:off x="10068649" y="2213517"/>
            <a:ext cx="1189268" cy="10080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1" anchor="ctr"/>
          <a:lstStyle/>
          <a:p>
            <a:pPr algn="ctr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التدريس-مثال</a:t>
            </a:r>
          </a:p>
        </p:txBody>
      </p:sp>
      <p:sp>
        <p:nvSpPr>
          <p:cNvPr id="40" name="شكل بيضاوي 39">
            <a:hlinkClick r:id="rId4" action="ppaction://hlinksldjump"/>
            <a:extLst>
              <a:ext uri="{FF2B5EF4-FFF2-40B4-BE49-F238E27FC236}">
                <a16:creationId xmlns:a16="http://schemas.microsoft.com/office/drawing/2014/main" id="{F59037EB-ABFB-4DA4-9CFC-26353E297929}"/>
              </a:ext>
            </a:extLst>
          </p:cNvPr>
          <p:cNvSpPr/>
          <p:nvPr/>
        </p:nvSpPr>
        <p:spPr>
          <a:xfrm>
            <a:off x="10068649" y="3288805"/>
            <a:ext cx="1189268" cy="10080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1" anchor="ctr"/>
          <a:lstStyle/>
          <a:p>
            <a:pPr algn="ctr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التدريب</a:t>
            </a:r>
          </a:p>
        </p:txBody>
      </p:sp>
      <p:sp>
        <p:nvSpPr>
          <p:cNvPr id="41" name="شكل بيضاوي 40">
            <a:hlinkClick r:id="rId5" action="ppaction://hlinksldjump"/>
            <a:extLst>
              <a:ext uri="{FF2B5EF4-FFF2-40B4-BE49-F238E27FC236}">
                <a16:creationId xmlns:a16="http://schemas.microsoft.com/office/drawing/2014/main" id="{20D38A04-6E89-4D30-962F-C065E3DABF22}"/>
              </a:ext>
            </a:extLst>
          </p:cNvPr>
          <p:cNvSpPr/>
          <p:nvPr/>
        </p:nvSpPr>
        <p:spPr>
          <a:xfrm>
            <a:off x="9542892" y="4345523"/>
            <a:ext cx="1189268" cy="1008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1" anchor="ctr"/>
          <a:lstStyle/>
          <a:p>
            <a:pPr algn="ctr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التقويم</a:t>
            </a:r>
          </a:p>
        </p:txBody>
      </p:sp>
      <p:sp>
        <p:nvSpPr>
          <p:cNvPr id="42" name="شكل بيضاوي 41">
            <a:hlinkClick r:id="" action="ppaction://noaction"/>
            <a:extLst>
              <a:ext uri="{FF2B5EF4-FFF2-40B4-BE49-F238E27FC236}">
                <a16:creationId xmlns:a16="http://schemas.microsoft.com/office/drawing/2014/main" id="{78D6F619-F70E-40D1-8ECB-3284814F5DE8}"/>
              </a:ext>
            </a:extLst>
          </p:cNvPr>
          <p:cNvSpPr/>
          <p:nvPr/>
        </p:nvSpPr>
        <p:spPr>
          <a:xfrm>
            <a:off x="10055594" y="5432790"/>
            <a:ext cx="1202331" cy="1008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1" anchor="ctr"/>
          <a:lstStyle/>
          <a:p>
            <a:pPr algn="ctr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ماذا تعلمت؟</a:t>
            </a:r>
          </a:p>
        </p:txBody>
      </p:sp>
      <p:pic>
        <p:nvPicPr>
          <p:cNvPr id="9" name="رسم 8" descr="إيقاف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2445B659-69A9-427F-A37A-D3FE558140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6840" y="5756790"/>
            <a:ext cx="360000" cy="360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2B43CCF-53FC-4DB7-9330-B702E3D96E9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74490" y="409243"/>
            <a:ext cx="6566299" cy="549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8044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extLst>
              <a:ext uri="{FF2B5EF4-FFF2-40B4-BE49-F238E27FC236}">
                <a16:creationId xmlns:a16="http://schemas.microsoft.com/office/drawing/2014/main" id="{652A5FDB-3FE1-4122-83F7-503A918DBD01}"/>
              </a:ext>
            </a:extLst>
          </p:cNvPr>
          <p:cNvSpPr/>
          <p:nvPr/>
        </p:nvSpPr>
        <p:spPr>
          <a:xfrm>
            <a:off x="248739" y="289748"/>
            <a:ext cx="9126180" cy="5760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accent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شكل بيضاوي 5">
            <a:hlinkClick r:id="rId3" action="ppaction://hlinksldjump"/>
            <a:extLst>
              <a:ext uri="{FF2B5EF4-FFF2-40B4-BE49-F238E27FC236}">
                <a16:creationId xmlns:a16="http://schemas.microsoft.com/office/drawing/2014/main" id="{B295E23C-FBCF-4EDC-9EA5-821AEF665150}"/>
              </a:ext>
            </a:extLst>
          </p:cNvPr>
          <p:cNvSpPr/>
          <p:nvPr/>
        </p:nvSpPr>
        <p:spPr>
          <a:xfrm>
            <a:off x="10069417" y="83863"/>
            <a:ext cx="1202331" cy="100800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1" anchor="ctr"/>
          <a:lstStyle/>
          <a:p>
            <a:pPr algn="ctr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الأهداف-المفردات</a:t>
            </a:r>
          </a:p>
        </p:txBody>
      </p:sp>
      <p:sp>
        <p:nvSpPr>
          <p:cNvPr id="10" name="شكل بيضاوي 9">
            <a:hlinkClick r:id="rId3" action="ppaction://hlinksldjump"/>
            <a:extLst>
              <a:ext uri="{FF2B5EF4-FFF2-40B4-BE49-F238E27FC236}">
                <a16:creationId xmlns:a16="http://schemas.microsoft.com/office/drawing/2014/main" id="{A9A012DF-674D-40C9-A363-4DAB3DFEA1B2}"/>
              </a:ext>
            </a:extLst>
          </p:cNvPr>
          <p:cNvSpPr/>
          <p:nvPr/>
        </p:nvSpPr>
        <p:spPr>
          <a:xfrm>
            <a:off x="10069418" y="1126652"/>
            <a:ext cx="1202331" cy="10080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1" anchor="ctr"/>
          <a:lstStyle/>
          <a:p>
            <a:pPr algn="ctr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التركيز</a:t>
            </a:r>
          </a:p>
        </p:txBody>
      </p:sp>
      <p:sp>
        <p:nvSpPr>
          <p:cNvPr id="11" name="شكل بيضاوي 10">
            <a:hlinkClick r:id="rId4" action="ppaction://hlinksldjump"/>
            <a:extLst>
              <a:ext uri="{FF2B5EF4-FFF2-40B4-BE49-F238E27FC236}">
                <a16:creationId xmlns:a16="http://schemas.microsoft.com/office/drawing/2014/main" id="{9FAD05BC-2CE0-44D5-AB22-1586F134A939}"/>
              </a:ext>
            </a:extLst>
          </p:cNvPr>
          <p:cNvSpPr/>
          <p:nvPr/>
        </p:nvSpPr>
        <p:spPr>
          <a:xfrm>
            <a:off x="10069418" y="2204230"/>
            <a:ext cx="1202331" cy="10080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1" anchor="ctr"/>
          <a:lstStyle/>
          <a:p>
            <a:pPr algn="ctr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التدريس-مثال</a:t>
            </a:r>
          </a:p>
        </p:txBody>
      </p:sp>
      <p:sp>
        <p:nvSpPr>
          <p:cNvPr id="40" name="شكل بيضاوي 39">
            <a:hlinkClick r:id="rId5" action="ppaction://hlinksldjump"/>
            <a:extLst>
              <a:ext uri="{FF2B5EF4-FFF2-40B4-BE49-F238E27FC236}">
                <a16:creationId xmlns:a16="http://schemas.microsoft.com/office/drawing/2014/main" id="{F59037EB-ABFB-4DA4-9CFC-26353E297929}"/>
              </a:ext>
            </a:extLst>
          </p:cNvPr>
          <p:cNvSpPr/>
          <p:nvPr/>
        </p:nvSpPr>
        <p:spPr>
          <a:xfrm>
            <a:off x="10069418" y="3274877"/>
            <a:ext cx="1202331" cy="10080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1" anchor="ctr"/>
          <a:lstStyle/>
          <a:p>
            <a:pPr algn="ctr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التدريب</a:t>
            </a:r>
          </a:p>
        </p:txBody>
      </p:sp>
      <p:sp>
        <p:nvSpPr>
          <p:cNvPr id="41" name="شكل بيضاوي 40">
            <a:hlinkClick r:id="rId6" action="ppaction://hlinksldjump"/>
            <a:extLst>
              <a:ext uri="{FF2B5EF4-FFF2-40B4-BE49-F238E27FC236}">
                <a16:creationId xmlns:a16="http://schemas.microsoft.com/office/drawing/2014/main" id="{20D38A04-6E89-4D30-962F-C065E3DABF22}"/>
              </a:ext>
            </a:extLst>
          </p:cNvPr>
          <p:cNvSpPr/>
          <p:nvPr/>
        </p:nvSpPr>
        <p:spPr>
          <a:xfrm>
            <a:off x="10069418" y="4345523"/>
            <a:ext cx="1202331" cy="1008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1" anchor="ctr"/>
          <a:lstStyle/>
          <a:p>
            <a:pPr algn="ctr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التقويم</a:t>
            </a:r>
          </a:p>
        </p:txBody>
      </p:sp>
      <p:sp>
        <p:nvSpPr>
          <p:cNvPr id="42" name="شكل بيضاوي 41">
            <a:hlinkClick r:id="rId7" action="ppaction://hlinksldjump"/>
            <a:extLst>
              <a:ext uri="{FF2B5EF4-FFF2-40B4-BE49-F238E27FC236}">
                <a16:creationId xmlns:a16="http://schemas.microsoft.com/office/drawing/2014/main" id="{78D6F619-F70E-40D1-8ECB-3284814F5DE8}"/>
              </a:ext>
            </a:extLst>
          </p:cNvPr>
          <p:cNvSpPr/>
          <p:nvPr/>
        </p:nvSpPr>
        <p:spPr>
          <a:xfrm>
            <a:off x="9556716" y="5402241"/>
            <a:ext cx="1202330" cy="1008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1" anchor="ctr"/>
          <a:lstStyle/>
          <a:p>
            <a:pPr algn="ctr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ماذا تعلمت؟</a:t>
            </a:r>
          </a:p>
        </p:txBody>
      </p:sp>
      <p:pic>
        <p:nvPicPr>
          <p:cNvPr id="12" name="رسم 11" descr="إيقاف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35C4E56-0E39-464C-9FCC-9AA44AF93DE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01442" y="5760087"/>
            <a:ext cx="360000" cy="360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FCE40CB-2CA4-4693-B53B-185CBDA52588}"/>
              </a:ext>
            </a:extLst>
          </p:cNvPr>
          <p:cNvSpPr/>
          <p:nvPr/>
        </p:nvSpPr>
        <p:spPr>
          <a:xfrm>
            <a:off x="429606" y="430427"/>
            <a:ext cx="894531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400" b="1" dirty="0">
                <a:ln w="9525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ماذا تعلمت اليوم؟</a:t>
            </a:r>
            <a:r>
              <a:rPr lang="ar-SA" sz="4400" b="1" dirty="0">
                <a:ln w="9525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4400" b="1" cap="none" spc="0" dirty="0">
              <a:ln w="9525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btnInknoeActivity">
            <a:extLst>
              <a:ext uri="{FF2B5EF4-FFF2-40B4-BE49-F238E27FC236}">
                <a16:creationId xmlns:a16="http://schemas.microsoft.com/office/drawing/2014/main" id="{17308A82-1405-4426-AE84-543E613B9DD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r:link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39" y="5474337"/>
            <a:ext cx="2219546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035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C59AB4C8-9178-4F7A-8404-6890510B59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520487" cy="64801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DAAE46-7C66-4D8D-B1BE-D40661B0C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520" y="432012"/>
            <a:ext cx="10308758" cy="17316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en-US" sz="5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التركيز</a:t>
            </a:r>
            <a:r>
              <a:rPr lang="en-US" sz="5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 </a:t>
            </a:r>
            <a:r>
              <a:rPr lang="en-US" sz="5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ما</a:t>
            </a:r>
            <a:r>
              <a:rPr lang="en-US" sz="5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قبل</a:t>
            </a:r>
            <a:r>
              <a:rPr lang="en-US" sz="5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7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الدرس</a:t>
            </a:r>
            <a:br>
              <a:rPr lang="en-US" sz="5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5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ar-SA" sz="5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المنطق- استعد للدرس اللاحق</a:t>
            </a:r>
            <a:endParaRPr lang="en-US" sz="57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1" name="sketch line">
            <a:extLst>
              <a:ext uri="{FF2B5EF4-FFF2-40B4-BE49-F238E27FC236}">
                <a16:creationId xmlns:a16="http://schemas.microsoft.com/office/drawing/2014/main" id="{4CFDFB37-4BC7-42C6-915D-A6609139B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97980" y="2214779"/>
            <a:ext cx="4320183" cy="17281"/>
          </a:xfrm>
          <a:custGeom>
            <a:avLst/>
            <a:gdLst>
              <a:gd name="connsiteX0" fmla="*/ 0 w 4320183"/>
              <a:gd name="connsiteY0" fmla="*/ 0 h 17281"/>
              <a:gd name="connsiteX1" fmla="*/ 487564 w 4320183"/>
              <a:gd name="connsiteY1" fmla="*/ 0 h 17281"/>
              <a:gd name="connsiteX2" fmla="*/ 975127 w 4320183"/>
              <a:gd name="connsiteY2" fmla="*/ 0 h 17281"/>
              <a:gd name="connsiteX3" fmla="*/ 1549094 w 4320183"/>
              <a:gd name="connsiteY3" fmla="*/ 0 h 17281"/>
              <a:gd name="connsiteX4" fmla="*/ 2252667 w 4320183"/>
              <a:gd name="connsiteY4" fmla="*/ 0 h 17281"/>
              <a:gd name="connsiteX5" fmla="*/ 2783432 w 4320183"/>
              <a:gd name="connsiteY5" fmla="*/ 0 h 17281"/>
              <a:gd name="connsiteX6" fmla="*/ 3314198 w 4320183"/>
              <a:gd name="connsiteY6" fmla="*/ 0 h 17281"/>
              <a:gd name="connsiteX7" fmla="*/ 4320183 w 4320183"/>
              <a:gd name="connsiteY7" fmla="*/ 0 h 17281"/>
              <a:gd name="connsiteX8" fmla="*/ 4320183 w 4320183"/>
              <a:gd name="connsiteY8" fmla="*/ 17281 h 17281"/>
              <a:gd name="connsiteX9" fmla="*/ 3659812 w 4320183"/>
              <a:gd name="connsiteY9" fmla="*/ 17281 h 17281"/>
              <a:gd name="connsiteX10" fmla="*/ 3129047 w 4320183"/>
              <a:gd name="connsiteY10" fmla="*/ 17281 h 17281"/>
              <a:gd name="connsiteX11" fmla="*/ 2598281 w 4320183"/>
              <a:gd name="connsiteY11" fmla="*/ 17281 h 17281"/>
              <a:gd name="connsiteX12" fmla="*/ 1937911 w 4320183"/>
              <a:gd name="connsiteY12" fmla="*/ 17281 h 17281"/>
              <a:gd name="connsiteX13" fmla="*/ 1234338 w 4320183"/>
              <a:gd name="connsiteY13" fmla="*/ 17281 h 17281"/>
              <a:gd name="connsiteX14" fmla="*/ 746774 w 4320183"/>
              <a:gd name="connsiteY14" fmla="*/ 17281 h 17281"/>
              <a:gd name="connsiteX15" fmla="*/ 0 w 4320183"/>
              <a:gd name="connsiteY15" fmla="*/ 17281 h 17281"/>
              <a:gd name="connsiteX16" fmla="*/ 0 w 4320183"/>
              <a:gd name="connsiteY16" fmla="*/ 0 h 17281"/>
              <a:gd name="connsiteX0" fmla="*/ 0 w 4320183"/>
              <a:gd name="connsiteY0" fmla="*/ 0 h 17281"/>
              <a:gd name="connsiteX1" fmla="*/ 530765 w 4320183"/>
              <a:gd name="connsiteY1" fmla="*/ 0 h 17281"/>
              <a:gd name="connsiteX2" fmla="*/ 1018329 w 4320183"/>
              <a:gd name="connsiteY2" fmla="*/ 0 h 17281"/>
              <a:gd name="connsiteX3" fmla="*/ 1549094 w 4320183"/>
              <a:gd name="connsiteY3" fmla="*/ 0 h 17281"/>
              <a:gd name="connsiteX4" fmla="*/ 2166263 w 4320183"/>
              <a:gd name="connsiteY4" fmla="*/ 0 h 17281"/>
              <a:gd name="connsiteX5" fmla="*/ 2826634 w 4320183"/>
              <a:gd name="connsiteY5" fmla="*/ 0 h 17281"/>
              <a:gd name="connsiteX6" fmla="*/ 3530207 w 4320183"/>
              <a:gd name="connsiteY6" fmla="*/ 0 h 17281"/>
              <a:gd name="connsiteX7" fmla="*/ 4320183 w 4320183"/>
              <a:gd name="connsiteY7" fmla="*/ 0 h 17281"/>
              <a:gd name="connsiteX8" fmla="*/ 4320183 w 4320183"/>
              <a:gd name="connsiteY8" fmla="*/ 17281 h 17281"/>
              <a:gd name="connsiteX9" fmla="*/ 3659812 w 4320183"/>
              <a:gd name="connsiteY9" fmla="*/ 17281 h 17281"/>
              <a:gd name="connsiteX10" fmla="*/ 2956240 w 4320183"/>
              <a:gd name="connsiteY10" fmla="*/ 17281 h 17281"/>
              <a:gd name="connsiteX11" fmla="*/ 2252667 w 4320183"/>
              <a:gd name="connsiteY11" fmla="*/ 17281 h 17281"/>
              <a:gd name="connsiteX12" fmla="*/ 1765103 w 4320183"/>
              <a:gd name="connsiteY12" fmla="*/ 17281 h 17281"/>
              <a:gd name="connsiteX13" fmla="*/ 1104733 w 4320183"/>
              <a:gd name="connsiteY13" fmla="*/ 17281 h 17281"/>
              <a:gd name="connsiteX14" fmla="*/ 530765 w 4320183"/>
              <a:gd name="connsiteY14" fmla="*/ 17281 h 17281"/>
              <a:gd name="connsiteX15" fmla="*/ 0 w 4320183"/>
              <a:gd name="connsiteY15" fmla="*/ 17281 h 17281"/>
              <a:gd name="connsiteX16" fmla="*/ 0 w 4320183"/>
              <a:gd name="connsiteY16" fmla="*/ 0 h 17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320183" h="17281" fill="none" extrusionOk="0">
                <a:moveTo>
                  <a:pt x="0" y="0"/>
                </a:moveTo>
                <a:cubicBezTo>
                  <a:pt x="214125" y="18248"/>
                  <a:pt x="279362" y="-12472"/>
                  <a:pt x="487564" y="0"/>
                </a:cubicBezTo>
                <a:cubicBezTo>
                  <a:pt x="686691" y="6103"/>
                  <a:pt x="745321" y="-18906"/>
                  <a:pt x="975127" y="0"/>
                </a:cubicBezTo>
                <a:cubicBezTo>
                  <a:pt x="1198480" y="-6935"/>
                  <a:pt x="1304048" y="-24522"/>
                  <a:pt x="1549094" y="0"/>
                </a:cubicBezTo>
                <a:cubicBezTo>
                  <a:pt x="1768427" y="-21462"/>
                  <a:pt x="2021073" y="7212"/>
                  <a:pt x="2252667" y="0"/>
                </a:cubicBezTo>
                <a:cubicBezTo>
                  <a:pt x="2484587" y="-38688"/>
                  <a:pt x="2552454" y="1088"/>
                  <a:pt x="2783432" y="0"/>
                </a:cubicBezTo>
                <a:cubicBezTo>
                  <a:pt x="3022819" y="-25894"/>
                  <a:pt x="3145135" y="22749"/>
                  <a:pt x="3314198" y="0"/>
                </a:cubicBezTo>
                <a:cubicBezTo>
                  <a:pt x="3503809" y="-91895"/>
                  <a:pt x="3892023" y="43344"/>
                  <a:pt x="4320183" y="0"/>
                </a:cubicBezTo>
                <a:cubicBezTo>
                  <a:pt x="4319105" y="7398"/>
                  <a:pt x="4319769" y="12321"/>
                  <a:pt x="4320183" y="17281"/>
                </a:cubicBezTo>
                <a:cubicBezTo>
                  <a:pt x="4146747" y="-9929"/>
                  <a:pt x="3963745" y="-6053"/>
                  <a:pt x="3659812" y="17281"/>
                </a:cubicBezTo>
                <a:cubicBezTo>
                  <a:pt x="3384725" y="37054"/>
                  <a:pt x="3360022" y="-1018"/>
                  <a:pt x="3129047" y="17281"/>
                </a:cubicBezTo>
                <a:cubicBezTo>
                  <a:pt x="2935598" y="46955"/>
                  <a:pt x="2757643" y="52316"/>
                  <a:pt x="2598281" y="17281"/>
                </a:cubicBezTo>
                <a:cubicBezTo>
                  <a:pt x="2446334" y="10400"/>
                  <a:pt x="2283554" y="69231"/>
                  <a:pt x="1937911" y="17281"/>
                </a:cubicBezTo>
                <a:cubicBezTo>
                  <a:pt x="1623664" y="-7988"/>
                  <a:pt x="1483062" y="-42636"/>
                  <a:pt x="1234338" y="17281"/>
                </a:cubicBezTo>
                <a:cubicBezTo>
                  <a:pt x="958843" y="56819"/>
                  <a:pt x="847953" y="31086"/>
                  <a:pt x="746774" y="17281"/>
                </a:cubicBezTo>
                <a:cubicBezTo>
                  <a:pt x="624746" y="16647"/>
                  <a:pt x="193941" y="-3005"/>
                  <a:pt x="0" y="17281"/>
                </a:cubicBezTo>
                <a:cubicBezTo>
                  <a:pt x="211" y="8697"/>
                  <a:pt x="69" y="5609"/>
                  <a:pt x="0" y="0"/>
                </a:cubicBezTo>
                <a:close/>
              </a:path>
              <a:path w="4320183" h="17281" stroke="0" extrusionOk="0">
                <a:moveTo>
                  <a:pt x="0" y="0"/>
                </a:moveTo>
                <a:cubicBezTo>
                  <a:pt x="173506" y="-13638"/>
                  <a:pt x="293396" y="2317"/>
                  <a:pt x="530765" y="0"/>
                </a:cubicBezTo>
                <a:cubicBezTo>
                  <a:pt x="791690" y="-19215"/>
                  <a:pt x="809088" y="-11763"/>
                  <a:pt x="1018329" y="0"/>
                </a:cubicBezTo>
                <a:cubicBezTo>
                  <a:pt x="1247799" y="3694"/>
                  <a:pt x="1412190" y="4537"/>
                  <a:pt x="1549094" y="0"/>
                </a:cubicBezTo>
                <a:cubicBezTo>
                  <a:pt x="1680694" y="-41014"/>
                  <a:pt x="1900724" y="24227"/>
                  <a:pt x="2166263" y="0"/>
                </a:cubicBezTo>
                <a:cubicBezTo>
                  <a:pt x="2483627" y="18025"/>
                  <a:pt x="2641982" y="-5455"/>
                  <a:pt x="2826634" y="0"/>
                </a:cubicBezTo>
                <a:cubicBezTo>
                  <a:pt x="2991039" y="21706"/>
                  <a:pt x="3275272" y="-17202"/>
                  <a:pt x="3530207" y="0"/>
                </a:cubicBezTo>
                <a:cubicBezTo>
                  <a:pt x="3791773" y="21751"/>
                  <a:pt x="4062779" y="28339"/>
                  <a:pt x="4320183" y="0"/>
                </a:cubicBezTo>
                <a:cubicBezTo>
                  <a:pt x="4319458" y="6262"/>
                  <a:pt x="4320105" y="11528"/>
                  <a:pt x="4320183" y="17281"/>
                </a:cubicBezTo>
                <a:cubicBezTo>
                  <a:pt x="3994307" y="55370"/>
                  <a:pt x="3902367" y="25619"/>
                  <a:pt x="3659812" y="17281"/>
                </a:cubicBezTo>
                <a:cubicBezTo>
                  <a:pt x="3398422" y="27489"/>
                  <a:pt x="3196428" y="37130"/>
                  <a:pt x="2956240" y="17281"/>
                </a:cubicBezTo>
                <a:cubicBezTo>
                  <a:pt x="2758546" y="-47046"/>
                  <a:pt x="2514574" y="-14510"/>
                  <a:pt x="2252667" y="17281"/>
                </a:cubicBezTo>
                <a:cubicBezTo>
                  <a:pt x="2024252" y="44408"/>
                  <a:pt x="1975731" y="29894"/>
                  <a:pt x="1765103" y="17281"/>
                </a:cubicBezTo>
                <a:cubicBezTo>
                  <a:pt x="1566969" y="-8152"/>
                  <a:pt x="1386645" y="39247"/>
                  <a:pt x="1104733" y="17281"/>
                </a:cubicBezTo>
                <a:cubicBezTo>
                  <a:pt x="865888" y="-2694"/>
                  <a:pt x="654754" y="69993"/>
                  <a:pt x="530765" y="17281"/>
                </a:cubicBezTo>
                <a:cubicBezTo>
                  <a:pt x="377386" y="2545"/>
                  <a:pt x="256290" y="43445"/>
                  <a:pt x="0" y="17281"/>
                </a:cubicBezTo>
                <a:cubicBezTo>
                  <a:pt x="-1008" y="12108"/>
                  <a:pt x="-322" y="8467"/>
                  <a:pt x="0" y="0"/>
                </a:cubicBezTo>
                <a:close/>
              </a:path>
              <a:path w="4320183" h="17281" fill="none" stroke="0" extrusionOk="0">
                <a:moveTo>
                  <a:pt x="0" y="0"/>
                </a:moveTo>
                <a:cubicBezTo>
                  <a:pt x="213893" y="12417"/>
                  <a:pt x="272374" y="-13782"/>
                  <a:pt x="487564" y="0"/>
                </a:cubicBezTo>
                <a:cubicBezTo>
                  <a:pt x="687097" y="1590"/>
                  <a:pt x="740289" y="-10878"/>
                  <a:pt x="975127" y="0"/>
                </a:cubicBezTo>
                <a:cubicBezTo>
                  <a:pt x="1209672" y="11124"/>
                  <a:pt x="1284929" y="-4042"/>
                  <a:pt x="1549094" y="0"/>
                </a:cubicBezTo>
                <a:cubicBezTo>
                  <a:pt x="1826522" y="45030"/>
                  <a:pt x="2059382" y="38734"/>
                  <a:pt x="2252667" y="0"/>
                </a:cubicBezTo>
                <a:cubicBezTo>
                  <a:pt x="2468259" y="-27192"/>
                  <a:pt x="2550085" y="10123"/>
                  <a:pt x="2783432" y="0"/>
                </a:cubicBezTo>
                <a:cubicBezTo>
                  <a:pt x="3005691" y="-47899"/>
                  <a:pt x="3140612" y="23579"/>
                  <a:pt x="3314198" y="0"/>
                </a:cubicBezTo>
                <a:cubicBezTo>
                  <a:pt x="3571580" y="3135"/>
                  <a:pt x="3915092" y="31430"/>
                  <a:pt x="4320183" y="0"/>
                </a:cubicBezTo>
                <a:cubicBezTo>
                  <a:pt x="4319558" y="5608"/>
                  <a:pt x="4319952" y="11313"/>
                  <a:pt x="4320183" y="17281"/>
                </a:cubicBezTo>
                <a:cubicBezTo>
                  <a:pt x="4180992" y="-38217"/>
                  <a:pt x="3894642" y="-22305"/>
                  <a:pt x="3659812" y="17281"/>
                </a:cubicBezTo>
                <a:cubicBezTo>
                  <a:pt x="3387671" y="20789"/>
                  <a:pt x="3363868" y="-5930"/>
                  <a:pt x="3129047" y="17281"/>
                </a:cubicBezTo>
                <a:cubicBezTo>
                  <a:pt x="2913446" y="44624"/>
                  <a:pt x="2711035" y="28658"/>
                  <a:pt x="2598281" y="17281"/>
                </a:cubicBezTo>
                <a:cubicBezTo>
                  <a:pt x="2508645" y="-2458"/>
                  <a:pt x="2241893" y="68450"/>
                  <a:pt x="1937911" y="17281"/>
                </a:cubicBezTo>
                <a:cubicBezTo>
                  <a:pt x="1589787" y="-4056"/>
                  <a:pt x="1494344" y="-12103"/>
                  <a:pt x="1234338" y="17281"/>
                </a:cubicBezTo>
                <a:cubicBezTo>
                  <a:pt x="978965" y="31798"/>
                  <a:pt x="867986" y="-13491"/>
                  <a:pt x="746774" y="17281"/>
                </a:cubicBezTo>
                <a:cubicBezTo>
                  <a:pt x="626923" y="20259"/>
                  <a:pt x="214694" y="-61155"/>
                  <a:pt x="0" y="17281"/>
                </a:cubicBezTo>
                <a:cubicBezTo>
                  <a:pt x="-633" y="8292"/>
                  <a:pt x="-73" y="5382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custGeom>
                    <a:avLst/>
                    <a:gdLst>
                      <a:gd name="connsiteX0" fmla="*/ 0 w 4320183"/>
                      <a:gd name="connsiteY0" fmla="*/ 0 h 17281"/>
                      <a:gd name="connsiteX1" fmla="*/ 487564 w 4320183"/>
                      <a:gd name="connsiteY1" fmla="*/ 0 h 17281"/>
                      <a:gd name="connsiteX2" fmla="*/ 975127 w 4320183"/>
                      <a:gd name="connsiteY2" fmla="*/ 0 h 17281"/>
                      <a:gd name="connsiteX3" fmla="*/ 1549094 w 4320183"/>
                      <a:gd name="connsiteY3" fmla="*/ 0 h 17281"/>
                      <a:gd name="connsiteX4" fmla="*/ 2252667 w 4320183"/>
                      <a:gd name="connsiteY4" fmla="*/ 0 h 17281"/>
                      <a:gd name="connsiteX5" fmla="*/ 2783432 w 4320183"/>
                      <a:gd name="connsiteY5" fmla="*/ 0 h 17281"/>
                      <a:gd name="connsiteX6" fmla="*/ 3314198 w 4320183"/>
                      <a:gd name="connsiteY6" fmla="*/ 0 h 17281"/>
                      <a:gd name="connsiteX7" fmla="*/ 4320183 w 4320183"/>
                      <a:gd name="connsiteY7" fmla="*/ 0 h 17281"/>
                      <a:gd name="connsiteX8" fmla="*/ 4320183 w 4320183"/>
                      <a:gd name="connsiteY8" fmla="*/ 17281 h 17281"/>
                      <a:gd name="connsiteX9" fmla="*/ 3659812 w 4320183"/>
                      <a:gd name="connsiteY9" fmla="*/ 17281 h 17281"/>
                      <a:gd name="connsiteX10" fmla="*/ 3129047 w 4320183"/>
                      <a:gd name="connsiteY10" fmla="*/ 17281 h 17281"/>
                      <a:gd name="connsiteX11" fmla="*/ 2598281 w 4320183"/>
                      <a:gd name="connsiteY11" fmla="*/ 17281 h 17281"/>
                      <a:gd name="connsiteX12" fmla="*/ 1937911 w 4320183"/>
                      <a:gd name="connsiteY12" fmla="*/ 17281 h 17281"/>
                      <a:gd name="connsiteX13" fmla="*/ 1234338 w 4320183"/>
                      <a:gd name="connsiteY13" fmla="*/ 17281 h 17281"/>
                      <a:gd name="connsiteX14" fmla="*/ 746774 w 4320183"/>
                      <a:gd name="connsiteY14" fmla="*/ 17281 h 17281"/>
                      <a:gd name="connsiteX15" fmla="*/ 0 w 4320183"/>
                      <a:gd name="connsiteY15" fmla="*/ 17281 h 17281"/>
                      <a:gd name="connsiteX16" fmla="*/ 0 w 4320183"/>
                      <a:gd name="connsiteY16" fmla="*/ 0 h 172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320183" h="17281" fill="none" extrusionOk="0">
                        <a:moveTo>
                          <a:pt x="0" y="0"/>
                        </a:moveTo>
                        <a:cubicBezTo>
                          <a:pt x="218016" y="10521"/>
                          <a:pt x="282540" y="-2041"/>
                          <a:pt x="487564" y="0"/>
                        </a:cubicBezTo>
                        <a:cubicBezTo>
                          <a:pt x="692588" y="2041"/>
                          <a:pt x="743188" y="-12481"/>
                          <a:pt x="975127" y="0"/>
                        </a:cubicBezTo>
                        <a:cubicBezTo>
                          <a:pt x="1207066" y="12481"/>
                          <a:pt x="1308237" y="-16012"/>
                          <a:pt x="1549094" y="0"/>
                        </a:cubicBezTo>
                        <a:cubicBezTo>
                          <a:pt x="1789951" y="16012"/>
                          <a:pt x="2040517" y="28900"/>
                          <a:pt x="2252667" y="0"/>
                        </a:cubicBezTo>
                        <a:cubicBezTo>
                          <a:pt x="2464817" y="-28900"/>
                          <a:pt x="2550585" y="18278"/>
                          <a:pt x="2783432" y="0"/>
                        </a:cubicBezTo>
                        <a:cubicBezTo>
                          <a:pt x="3016280" y="-18278"/>
                          <a:pt x="3143355" y="18662"/>
                          <a:pt x="3314198" y="0"/>
                        </a:cubicBezTo>
                        <a:cubicBezTo>
                          <a:pt x="3485041" y="-18662"/>
                          <a:pt x="3930014" y="35952"/>
                          <a:pt x="4320183" y="0"/>
                        </a:cubicBezTo>
                        <a:cubicBezTo>
                          <a:pt x="4320195" y="6697"/>
                          <a:pt x="4319714" y="11994"/>
                          <a:pt x="4320183" y="17281"/>
                        </a:cubicBezTo>
                        <a:cubicBezTo>
                          <a:pt x="4157540" y="-166"/>
                          <a:pt x="3930938" y="6158"/>
                          <a:pt x="3659812" y="17281"/>
                        </a:cubicBezTo>
                        <a:cubicBezTo>
                          <a:pt x="3388686" y="28404"/>
                          <a:pt x="3355273" y="-3552"/>
                          <a:pt x="3129047" y="17281"/>
                        </a:cubicBezTo>
                        <a:cubicBezTo>
                          <a:pt x="2902821" y="38114"/>
                          <a:pt x="2737384" y="35879"/>
                          <a:pt x="2598281" y="17281"/>
                        </a:cubicBezTo>
                        <a:cubicBezTo>
                          <a:pt x="2459178" y="-1317"/>
                          <a:pt x="2255655" y="47066"/>
                          <a:pt x="1937911" y="17281"/>
                        </a:cubicBezTo>
                        <a:cubicBezTo>
                          <a:pt x="1620167" y="-12504"/>
                          <a:pt x="1492950" y="-15740"/>
                          <a:pt x="1234338" y="17281"/>
                        </a:cubicBezTo>
                        <a:cubicBezTo>
                          <a:pt x="975726" y="50302"/>
                          <a:pt x="864266" y="8855"/>
                          <a:pt x="746774" y="17281"/>
                        </a:cubicBezTo>
                        <a:cubicBezTo>
                          <a:pt x="629282" y="25707"/>
                          <a:pt x="205266" y="-17815"/>
                          <a:pt x="0" y="17281"/>
                        </a:cubicBezTo>
                        <a:cubicBezTo>
                          <a:pt x="-595" y="8677"/>
                          <a:pt x="313" y="5284"/>
                          <a:pt x="0" y="0"/>
                        </a:cubicBezTo>
                        <a:close/>
                      </a:path>
                      <a:path w="4320183" h="17281" stroke="0" extrusionOk="0">
                        <a:moveTo>
                          <a:pt x="0" y="0"/>
                        </a:moveTo>
                        <a:cubicBezTo>
                          <a:pt x="158569" y="8068"/>
                          <a:pt x="274891" y="18588"/>
                          <a:pt x="530765" y="0"/>
                        </a:cubicBezTo>
                        <a:cubicBezTo>
                          <a:pt x="786640" y="-18588"/>
                          <a:pt x="810038" y="-13448"/>
                          <a:pt x="1018329" y="0"/>
                        </a:cubicBezTo>
                        <a:cubicBezTo>
                          <a:pt x="1226620" y="13448"/>
                          <a:pt x="1431669" y="14923"/>
                          <a:pt x="1549094" y="0"/>
                        </a:cubicBezTo>
                        <a:cubicBezTo>
                          <a:pt x="1666519" y="-14923"/>
                          <a:pt x="1864460" y="11453"/>
                          <a:pt x="2166263" y="0"/>
                        </a:cubicBezTo>
                        <a:cubicBezTo>
                          <a:pt x="2468066" y="-11453"/>
                          <a:pt x="2658486" y="-8718"/>
                          <a:pt x="2826634" y="0"/>
                        </a:cubicBezTo>
                        <a:cubicBezTo>
                          <a:pt x="2994782" y="8718"/>
                          <a:pt x="3268405" y="-10845"/>
                          <a:pt x="3530207" y="0"/>
                        </a:cubicBezTo>
                        <a:cubicBezTo>
                          <a:pt x="3792009" y="10845"/>
                          <a:pt x="4073180" y="-11198"/>
                          <a:pt x="4320183" y="0"/>
                        </a:cubicBezTo>
                        <a:cubicBezTo>
                          <a:pt x="4320316" y="5920"/>
                          <a:pt x="4319746" y="11607"/>
                          <a:pt x="4320183" y="17281"/>
                        </a:cubicBezTo>
                        <a:cubicBezTo>
                          <a:pt x="3991898" y="41481"/>
                          <a:pt x="3894454" y="22611"/>
                          <a:pt x="3659812" y="17281"/>
                        </a:cubicBezTo>
                        <a:cubicBezTo>
                          <a:pt x="3425170" y="11951"/>
                          <a:pt x="3180313" y="41434"/>
                          <a:pt x="2956240" y="17281"/>
                        </a:cubicBezTo>
                        <a:cubicBezTo>
                          <a:pt x="2732167" y="-6872"/>
                          <a:pt x="2472461" y="-3686"/>
                          <a:pt x="2252667" y="17281"/>
                        </a:cubicBezTo>
                        <a:cubicBezTo>
                          <a:pt x="2032873" y="38248"/>
                          <a:pt x="1976119" y="14588"/>
                          <a:pt x="1765103" y="17281"/>
                        </a:cubicBezTo>
                        <a:cubicBezTo>
                          <a:pt x="1554087" y="19974"/>
                          <a:pt x="1348814" y="45034"/>
                          <a:pt x="1104733" y="17281"/>
                        </a:cubicBezTo>
                        <a:cubicBezTo>
                          <a:pt x="860652" y="-10472"/>
                          <a:pt x="665914" y="38079"/>
                          <a:pt x="530765" y="17281"/>
                        </a:cubicBezTo>
                        <a:cubicBezTo>
                          <a:pt x="395616" y="-3517"/>
                          <a:pt x="245011" y="22594"/>
                          <a:pt x="0" y="17281"/>
                        </a:cubicBezTo>
                        <a:cubicBezTo>
                          <a:pt x="-797" y="12283"/>
                          <a:pt x="-516" y="831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C8FF4D-73B5-4814-B9C9-7F7E69E1EF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4878" y="2279943"/>
            <a:ext cx="8640640" cy="175057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9248BC2-CA48-4731-A78B-A388219F0990}"/>
              </a:ext>
            </a:extLst>
          </p:cNvPr>
          <p:cNvSpPr/>
          <p:nvPr/>
        </p:nvSpPr>
        <p:spPr>
          <a:xfrm>
            <a:off x="5088130" y="3895753"/>
            <a:ext cx="23471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2y +3x=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CF62B8-3DCA-4E7F-ACF9-DE718F924D3C}"/>
              </a:ext>
            </a:extLst>
          </p:cNvPr>
          <p:cNvSpPr/>
          <p:nvPr/>
        </p:nvSpPr>
        <p:spPr>
          <a:xfrm>
            <a:off x="4636247" y="4490085"/>
            <a:ext cx="34868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2(</a:t>
            </a:r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 +3(</a:t>
            </a:r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-1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)=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1A1C849-FAF6-41DF-8309-C1432B4F6410}"/>
              </a:ext>
            </a:extLst>
          </p:cNvPr>
          <p:cNvSpPr/>
          <p:nvPr/>
        </p:nvSpPr>
        <p:spPr>
          <a:xfrm>
            <a:off x="4899090" y="5099683"/>
            <a:ext cx="30299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 + (</a:t>
            </a:r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-3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)= 3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15749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extLst>
              <a:ext uri="{FF2B5EF4-FFF2-40B4-BE49-F238E27FC236}">
                <a16:creationId xmlns:a16="http://schemas.microsoft.com/office/drawing/2014/main" id="{652A5FDB-3FE1-4122-83F7-503A918DBD01}"/>
              </a:ext>
            </a:extLst>
          </p:cNvPr>
          <p:cNvSpPr/>
          <p:nvPr/>
        </p:nvSpPr>
        <p:spPr>
          <a:xfrm>
            <a:off x="401782" y="360087"/>
            <a:ext cx="9017930" cy="5760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8" name="رسم تخطيطي 7">
            <a:extLst>
              <a:ext uri="{FF2B5EF4-FFF2-40B4-BE49-F238E27FC236}">
                <a16:creationId xmlns:a16="http://schemas.microsoft.com/office/drawing/2014/main" id="{436A4AB8-89AC-41F5-918E-D58481A358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0155323"/>
              </p:ext>
            </p:extLst>
          </p:nvPr>
        </p:nvGraphicFramePr>
        <p:xfrm>
          <a:off x="720436" y="527362"/>
          <a:ext cx="8091055" cy="3749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شكل بيضاوي 5">
            <a:hlinkClick r:id="rId8" action="ppaction://hlinksldjump"/>
            <a:extLst>
              <a:ext uri="{FF2B5EF4-FFF2-40B4-BE49-F238E27FC236}">
                <a16:creationId xmlns:a16="http://schemas.microsoft.com/office/drawing/2014/main" id="{B295E23C-FBCF-4EDC-9EA5-821AEF665150}"/>
              </a:ext>
            </a:extLst>
          </p:cNvPr>
          <p:cNvSpPr/>
          <p:nvPr/>
        </p:nvSpPr>
        <p:spPr>
          <a:xfrm>
            <a:off x="10147011" y="23362"/>
            <a:ext cx="1110891" cy="100800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1" anchor="ctr"/>
          <a:lstStyle/>
          <a:p>
            <a:pPr algn="ctr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العنوان</a:t>
            </a:r>
          </a:p>
        </p:txBody>
      </p:sp>
      <p:sp>
        <p:nvSpPr>
          <p:cNvPr id="10" name="شكل بيضاوي 9">
            <a:hlinkClick r:id="rId9" action="ppaction://hlinksldjump"/>
            <a:extLst>
              <a:ext uri="{FF2B5EF4-FFF2-40B4-BE49-F238E27FC236}">
                <a16:creationId xmlns:a16="http://schemas.microsoft.com/office/drawing/2014/main" id="{A9A012DF-674D-40C9-A363-4DAB3DFEA1B2}"/>
              </a:ext>
            </a:extLst>
          </p:cNvPr>
          <p:cNvSpPr/>
          <p:nvPr/>
        </p:nvSpPr>
        <p:spPr>
          <a:xfrm>
            <a:off x="10147012" y="1121273"/>
            <a:ext cx="1110891" cy="10080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1" anchor="ctr"/>
          <a:lstStyle/>
          <a:p>
            <a:pPr algn="ctr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التركيز</a:t>
            </a:r>
          </a:p>
        </p:txBody>
      </p:sp>
      <p:sp>
        <p:nvSpPr>
          <p:cNvPr id="11" name="شكل بيضاوي 10">
            <a:hlinkClick r:id="rId9" action="ppaction://hlinksldjump"/>
            <a:extLst>
              <a:ext uri="{FF2B5EF4-FFF2-40B4-BE49-F238E27FC236}">
                <a16:creationId xmlns:a16="http://schemas.microsoft.com/office/drawing/2014/main" id="{9FAD05BC-2CE0-44D5-AB22-1586F134A939}"/>
              </a:ext>
            </a:extLst>
          </p:cNvPr>
          <p:cNvSpPr/>
          <p:nvPr/>
        </p:nvSpPr>
        <p:spPr>
          <a:xfrm>
            <a:off x="10147012" y="2187132"/>
            <a:ext cx="1110891" cy="10080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1" anchor="ctr"/>
          <a:lstStyle/>
          <a:p>
            <a:pPr algn="ctr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التدريس-مثال</a:t>
            </a:r>
          </a:p>
        </p:txBody>
      </p:sp>
      <p:sp>
        <p:nvSpPr>
          <p:cNvPr id="40" name="شكل بيضاوي 39">
            <a:hlinkClick r:id="rId10" action="ppaction://hlinksldjump"/>
            <a:extLst>
              <a:ext uri="{FF2B5EF4-FFF2-40B4-BE49-F238E27FC236}">
                <a16:creationId xmlns:a16="http://schemas.microsoft.com/office/drawing/2014/main" id="{F59037EB-ABFB-4DA4-9CFC-26353E297929}"/>
              </a:ext>
            </a:extLst>
          </p:cNvPr>
          <p:cNvSpPr/>
          <p:nvPr/>
        </p:nvSpPr>
        <p:spPr>
          <a:xfrm>
            <a:off x="10147012" y="3269018"/>
            <a:ext cx="1110891" cy="10080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1" anchor="ctr"/>
          <a:lstStyle/>
          <a:p>
            <a:pPr algn="ctr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التدريب</a:t>
            </a:r>
          </a:p>
        </p:txBody>
      </p:sp>
      <p:sp>
        <p:nvSpPr>
          <p:cNvPr id="41" name="شكل بيضاوي 40">
            <a:hlinkClick r:id="rId11" action="ppaction://hlinksldjump"/>
            <a:extLst>
              <a:ext uri="{FF2B5EF4-FFF2-40B4-BE49-F238E27FC236}">
                <a16:creationId xmlns:a16="http://schemas.microsoft.com/office/drawing/2014/main" id="{20D38A04-6E89-4D30-962F-C065E3DABF22}"/>
              </a:ext>
            </a:extLst>
          </p:cNvPr>
          <p:cNvSpPr/>
          <p:nvPr/>
        </p:nvSpPr>
        <p:spPr>
          <a:xfrm>
            <a:off x="10147012" y="4350903"/>
            <a:ext cx="1110891" cy="1008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1" anchor="ctr"/>
          <a:lstStyle/>
          <a:p>
            <a:pPr algn="ctr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التقويم</a:t>
            </a:r>
          </a:p>
        </p:txBody>
      </p:sp>
      <p:sp>
        <p:nvSpPr>
          <p:cNvPr id="42" name="شكل بيضاوي 41">
            <a:hlinkClick r:id="rId12" action="ppaction://hlinksldjump"/>
            <a:extLst>
              <a:ext uri="{FF2B5EF4-FFF2-40B4-BE49-F238E27FC236}">
                <a16:creationId xmlns:a16="http://schemas.microsoft.com/office/drawing/2014/main" id="{78D6F619-F70E-40D1-8ECB-3284814F5DE8}"/>
              </a:ext>
            </a:extLst>
          </p:cNvPr>
          <p:cNvSpPr/>
          <p:nvPr/>
        </p:nvSpPr>
        <p:spPr>
          <a:xfrm>
            <a:off x="10147012" y="5432790"/>
            <a:ext cx="1110891" cy="1008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1" anchor="ctr"/>
          <a:lstStyle/>
          <a:p>
            <a:pPr algn="ctr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ماذا تعلمت؟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FC45909-3555-4B26-91FE-D15875365E7C}"/>
              </a:ext>
            </a:extLst>
          </p:cNvPr>
          <p:cNvSpPr/>
          <p:nvPr/>
        </p:nvSpPr>
        <p:spPr>
          <a:xfrm>
            <a:off x="985144" y="4444293"/>
            <a:ext cx="354456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Aldine721 Lt BT" panose="02040503060506090203" pitchFamily="18" charset="0"/>
                <a:cs typeface="Aldhabi" panose="01000000000000000000" pitchFamily="2" charset="-78"/>
              </a:rPr>
              <a:t>Conditional Statements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DA6B88-4F92-42C1-B428-283AFFD1BBDA}"/>
              </a:ext>
            </a:extLst>
          </p:cNvPr>
          <p:cNvSpPr/>
          <p:nvPr/>
        </p:nvSpPr>
        <p:spPr>
          <a:xfrm>
            <a:off x="3838174" y="5675180"/>
            <a:ext cx="214513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إعداد: نوال اللهيبي</a:t>
            </a:r>
            <a:endParaRPr lang="en-US" sz="28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11261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extLst>
              <a:ext uri="{FF2B5EF4-FFF2-40B4-BE49-F238E27FC236}">
                <a16:creationId xmlns:a16="http://schemas.microsoft.com/office/drawing/2014/main" id="{652A5FDB-3FE1-4122-83F7-503A918DBD01}"/>
              </a:ext>
            </a:extLst>
          </p:cNvPr>
          <p:cNvSpPr/>
          <p:nvPr/>
        </p:nvSpPr>
        <p:spPr>
          <a:xfrm>
            <a:off x="262589" y="275680"/>
            <a:ext cx="9098487" cy="5760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accent6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شكل بيضاوي 5">
            <a:hlinkClick r:id="rId2" action="ppaction://hlinksldjump"/>
            <a:extLst>
              <a:ext uri="{FF2B5EF4-FFF2-40B4-BE49-F238E27FC236}">
                <a16:creationId xmlns:a16="http://schemas.microsoft.com/office/drawing/2014/main" id="{B295E23C-FBCF-4EDC-9EA5-821AEF665150}"/>
              </a:ext>
            </a:extLst>
          </p:cNvPr>
          <p:cNvSpPr/>
          <p:nvPr/>
        </p:nvSpPr>
        <p:spPr>
          <a:xfrm>
            <a:off x="9542873" y="23360"/>
            <a:ext cx="1152774" cy="100800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1" anchor="ctr"/>
          <a:lstStyle/>
          <a:p>
            <a:pPr algn="ctr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الأهداف-المفردات</a:t>
            </a:r>
          </a:p>
        </p:txBody>
      </p:sp>
      <p:sp>
        <p:nvSpPr>
          <p:cNvPr id="10" name="شكل بيضاوي 9">
            <a:hlinkClick r:id="rId2" action="ppaction://hlinksldjump"/>
            <a:extLst>
              <a:ext uri="{FF2B5EF4-FFF2-40B4-BE49-F238E27FC236}">
                <a16:creationId xmlns:a16="http://schemas.microsoft.com/office/drawing/2014/main" id="{A9A012DF-674D-40C9-A363-4DAB3DFEA1B2}"/>
              </a:ext>
            </a:extLst>
          </p:cNvPr>
          <p:cNvSpPr/>
          <p:nvPr/>
        </p:nvSpPr>
        <p:spPr>
          <a:xfrm>
            <a:off x="10105125" y="1121273"/>
            <a:ext cx="1152774" cy="10080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1" anchor="ctr"/>
          <a:lstStyle/>
          <a:p>
            <a:pPr algn="ctr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التركيز</a:t>
            </a:r>
          </a:p>
        </p:txBody>
      </p:sp>
      <p:sp>
        <p:nvSpPr>
          <p:cNvPr id="11" name="شكل بيضاوي 10">
            <a:hlinkClick r:id="rId3" action="ppaction://hlinksldjump"/>
            <a:extLst>
              <a:ext uri="{FF2B5EF4-FFF2-40B4-BE49-F238E27FC236}">
                <a16:creationId xmlns:a16="http://schemas.microsoft.com/office/drawing/2014/main" id="{9FAD05BC-2CE0-44D5-AB22-1586F134A939}"/>
              </a:ext>
            </a:extLst>
          </p:cNvPr>
          <p:cNvSpPr/>
          <p:nvPr/>
        </p:nvSpPr>
        <p:spPr>
          <a:xfrm>
            <a:off x="10105125" y="2187132"/>
            <a:ext cx="1152774" cy="10080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1" anchor="ctr"/>
          <a:lstStyle/>
          <a:p>
            <a:pPr algn="ctr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التدريس-مثال</a:t>
            </a:r>
          </a:p>
        </p:txBody>
      </p:sp>
      <p:sp>
        <p:nvSpPr>
          <p:cNvPr id="40" name="شكل بيضاوي 39">
            <a:hlinkClick r:id="rId4" action="ppaction://hlinksldjump"/>
            <a:extLst>
              <a:ext uri="{FF2B5EF4-FFF2-40B4-BE49-F238E27FC236}">
                <a16:creationId xmlns:a16="http://schemas.microsoft.com/office/drawing/2014/main" id="{F59037EB-ABFB-4DA4-9CFC-26353E297929}"/>
              </a:ext>
            </a:extLst>
          </p:cNvPr>
          <p:cNvSpPr/>
          <p:nvPr/>
        </p:nvSpPr>
        <p:spPr>
          <a:xfrm>
            <a:off x="10105125" y="3269018"/>
            <a:ext cx="1152774" cy="10080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1" anchor="ctr"/>
          <a:lstStyle/>
          <a:p>
            <a:pPr algn="ctr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التدريب</a:t>
            </a:r>
          </a:p>
        </p:txBody>
      </p:sp>
      <p:sp>
        <p:nvSpPr>
          <p:cNvPr id="41" name="شكل بيضاوي 40">
            <a:hlinkClick r:id="rId5" action="ppaction://hlinksldjump"/>
            <a:extLst>
              <a:ext uri="{FF2B5EF4-FFF2-40B4-BE49-F238E27FC236}">
                <a16:creationId xmlns:a16="http://schemas.microsoft.com/office/drawing/2014/main" id="{20D38A04-6E89-4D30-962F-C065E3DABF22}"/>
              </a:ext>
            </a:extLst>
          </p:cNvPr>
          <p:cNvSpPr/>
          <p:nvPr/>
        </p:nvSpPr>
        <p:spPr>
          <a:xfrm>
            <a:off x="10105125" y="4350903"/>
            <a:ext cx="1152774" cy="1008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1" anchor="ctr"/>
          <a:lstStyle/>
          <a:p>
            <a:pPr algn="ctr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التقويم</a:t>
            </a:r>
          </a:p>
        </p:txBody>
      </p:sp>
      <p:sp>
        <p:nvSpPr>
          <p:cNvPr id="42" name="شكل بيضاوي 41">
            <a:hlinkClick r:id="rId6" action="ppaction://hlinksldjump"/>
            <a:extLst>
              <a:ext uri="{FF2B5EF4-FFF2-40B4-BE49-F238E27FC236}">
                <a16:creationId xmlns:a16="http://schemas.microsoft.com/office/drawing/2014/main" id="{78D6F619-F70E-40D1-8ECB-3284814F5DE8}"/>
              </a:ext>
            </a:extLst>
          </p:cNvPr>
          <p:cNvSpPr/>
          <p:nvPr/>
        </p:nvSpPr>
        <p:spPr>
          <a:xfrm>
            <a:off x="10105125" y="5432790"/>
            <a:ext cx="1152774" cy="1008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1" anchor="ctr"/>
          <a:lstStyle/>
          <a:p>
            <a:pPr algn="ctr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ماذا تعلمت؟</a:t>
            </a:r>
          </a:p>
        </p:txBody>
      </p:sp>
      <p:pic>
        <p:nvPicPr>
          <p:cNvPr id="16" name="رسم 15" descr="إيقاف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59F67968-54DD-4C02-BE13-67C392141F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00676" y="5670150"/>
            <a:ext cx="360000" cy="360000"/>
          </a:xfrm>
          <a:prstGeom prst="rect">
            <a:avLst/>
          </a:prstGeom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" name="Slide Zoom 2">
                <a:extLst>
                  <a:ext uri="{FF2B5EF4-FFF2-40B4-BE49-F238E27FC236}">
                    <a16:creationId xmlns:a16="http://schemas.microsoft.com/office/drawing/2014/main" id="{66724B0D-9D2A-4441-A981-DA1A741E307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62196048"/>
                  </p:ext>
                </p:extLst>
              </p:nvPr>
            </p:nvGraphicFramePr>
            <p:xfrm>
              <a:off x="4842615" y="561497"/>
              <a:ext cx="896500" cy="484540"/>
            </p:xfrm>
            <a:graphic>
              <a:graphicData uri="http://schemas.microsoft.com/office/powerpoint/2016/slidezoom">
                <pslz:sldZm>
                  <pslz:sldZmObj sldId="266" cId="2115749711">
                    <pslz:zmPr id="{C9249C27-3C0E-44DA-9FFC-68EBB2A48CD9}" returnToParent="0" transitionDur="1000">
                      <p166:blipFill xmlns:p166="http://schemas.microsoft.com/office/powerpoint/2016/6/main">
                        <a:blip r:embed="rId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896500" cy="48454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" name="Slide Zoom 2">
                <a:extLst>
                  <a:ext uri="{FF2B5EF4-FFF2-40B4-BE49-F238E27FC236}">
                    <a16:creationId xmlns:a16="http://schemas.microsoft.com/office/drawing/2014/main" id="{66724B0D-9D2A-4441-A981-DA1A741E307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842615" y="561497"/>
                <a:ext cx="896500" cy="48454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F5A73B0E-B03A-435B-B958-675B917164C3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96028" y="141612"/>
            <a:ext cx="2729519" cy="2440297"/>
          </a:xfrm>
          <a:prstGeom prst="rect">
            <a:avLst/>
          </a:prstGeom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23" name="Slide Zoom 22">
                <a:extLst>
                  <a:ext uri="{FF2B5EF4-FFF2-40B4-BE49-F238E27FC236}">
                    <a16:creationId xmlns:a16="http://schemas.microsoft.com/office/drawing/2014/main" id="{FEA3D553-3875-4288-B3D1-DE4594E9826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58095861"/>
                  </p:ext>
                </p:extLst>
              </p:nvPr>
            </p:nvGraphicFramePr>
            <p:xfrm>
              <a:off x="4840060" y="1315282"/>
              <a:ext cx="861418" cy="484540"/>
            </p:xfrm>
            <a:graphic>
              <a:graphicData uri="http://schemas.microsoft.com/office/powerpoint/2016/slidezoom">
                <pslz:sldZm>
                  <pslz:sldZmObj sldId="314" cId="2630097758">
                    <pslz:zmPr id="{FB28E998-D67F-402A-A97E-E04A09C52CC5}" returnToParent="0" transitionDur="1000">
                      <p166:blipFill xmlns:p166="http://schemas.microsoft.com/office/powerpoint/2016/6/main">
                        <a:blip r:embed="rId1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861418" cy="48454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23" name="Slide Zoom 22">
                <a:extLst>
                  <a:ext uri="{FF2B5EF4-FFF2-40B4-BE49-F238E27FC236}">
                    <a16:creationId xmlns:a16="http://schemas.microsoft.com/office/drawing/2014/main" id="{FEA3D553-3875-4288-B3D1-DE4594E9826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840060" y="1315282"/>
                <a:ext cx="861418" cy="48454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25" name="Slide Zoom 24">
                <a:extLst>
                  <a:ext uri="{FF2B5EF4-FFF2-40B4-BE49-F238E27FC236}">
                    <a16:creationId xmlns:a16="http://schemas.microsoft.com/office/drawing/2014/main" id="{8EA89C99-DC1A-4ECD-9D39-BCD0DDC11F1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59123591"/>
                  </p:ext>
                </p:extLst>
              </p:nvPr>
            </p:nvGraphicFramePr>
            <p:xfrm>
              <a:off x="4824398" y="2069067"/>
              <a:ext cx="877080" cy="493350"/>
            </p:xfrm>
            <a:graphic>
              <a:graphicData uri="http://schemas.microsoft.com/office/powerpoint/2016/slidezoom">
                <pslz:sldZm>
                  <pslz:sldZmObj sldId="266" cId="2115749711">
                    <pslz:zmPr id="{9B744A94-E8C0-47F3-8C20-07CE853A9316}" returnToParent="0" transitionDur="1000">
                      <p166:blipFill xmlns:p166="http://schemas.microsoft.com/office/powerpoint/2016/6/main">
                        <a:blip r:embed="rId1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877080" cy="49335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25" name="Slide Zoom 24">
                <a:extLst>
                  <a:ext uri="{FF2B5EF4-FFF2-40B4-BE49-F238E27FC236}">
                    <a16:creationId xmlns:a16="http://schemas.microsoft.com/office/drawing/2014/main" id="{8EA89C99-DC1A-4ECD-9D39-BCD0DDC11F1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824398" y="2069067"/>
                <a:ext cx="877080" cy="493350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pic>
        <p:nvPicPr>
          <p:cNvPr id="27" name="Picture 26">
            <a:extLst>
              <a:ext uri="{FF2B5EF4-FFF2-40B4-BE49-F238E27FC236}">
                <a16:creationId xmlns:a16="http://schemas.microsoft.com/office/drawing/2014/main" id="{F7C12CA9-3FC9-4023-810D-A28BEE78C340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16741" y="2940706"/>
            <a:ext cx="2808806" cy="267262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404AAC0-20E0-4C3A-AD41-740E0A6BE975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55226" y="418992"/>
            <a:ext cx="2128632" cy="560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589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extLst>
              <a:ext uri="{FF2B5EF4-FFF2-40B4-BE49-F238E27FC236}">
                <a16:creationId xmlns:a16="http://schemas.microsoft.com/office/drawing/2014/main" id="{652A5FDB-3FE1-4122-83F7-503A918DBD01}"/>
              </a:ext>
            </a:extLst>
          </p:cNvPr>
          <p:cNvSpPr/>
          <p:nvPr/>
        </p:nvSpPr>
        <p:spPr>
          <a:xfrm>
            <a:off x="387281" y="317884"/>
            <a:ext cx="8838471" cy="5760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accent4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شكل بيضاوي 5">
            <a:hlinkClick r:id="rId2" action="ppaction://hlinksldjump"/>
            <a:extLst>
              <a:ext uri="{FF2B5EF4-FFF2-40B4-BE49-F238E27FC236}">
                <a16:creationId xmlns:a16="http://schemas.microsoft.com/office/drawing/2014/main" id="{B295E23C-FBCF-4EDC-9EA5-821AEF665150}"/>
              </a:ext>
            </a:extLst>
          </p:cNvPr>
          <p:cNvSpPr/>
          <p:nvPr/>
        </p:nvSpPr>
        <p:spPr>
          <a:xfrm>
            <a:off x="9917813" y="62936"/>
            <a:ext cx="1215394" cy="100800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1" anchor="ctr"/>
          <a:lstStyle/>
          <a:p>
            <a:pPr algn="ctr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الأهداف-المفردات</a:t>
            </a:r>
          </a:p>
        </p:txBody>
      </p:sp>
      <p:sp>
        <p:nvSpPr>
          <p:cNvPr id="10" name="شكل بيضاوي 9">
            <a:hlinkClick r:id="rId2" action="ppaction://hlinksldjump"/>
            <a:extLst>
              <a:ext uri="{FF2B5EF4-FFF2-40B4-BE49-F238E27FC236}">
                <a16:creationId xmlns:a16="http://schemas.microsoft.com/office/drawing/2014/main" id="{A9A012DF-674D-40C9-A363-4DAB3DFEA1B2}"/>
              </a:ext>
            </a:extLst>
          </p:cNvPr>
          <p:cNvSpPr/>
          <p:nvPr/>
        </p:nvSpPr>
        <p:spPr>
          <a:xfrm>
            <a:off x="9917813" y="1142188"/>
            <a:ext cx="1215394" cy="10080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1" anchor="ctr"/>
          <a:lstStyle/>
          <a:p>
            <a:pPr algn="ctr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التركيز</a:t>
            </a:r>
          </a:p>
        </p:txBody>
      </p:sp>
      <p:sp>
        <p:nvSpPr>
          <p:cNvPr id="11" name="شكل بيضاوي 10">
            <a:hlinkClick r:id="rId3" action="ppaction://hlinksldjump"/>
            <a:extLst>
              <a:ext uri="{FF2B5EF4-FFF2-40B4-BE49-F238E27FC236}">
                <a16:creationId xmlns:a16="http://schemas.microsoft.com/office/drawing/2014/main" id="{9FAD05BC-2CE0-44D5-AB22-1586F134A939}"/>
              </a:ext>
            </a:extLst>
          </p:cNvPr>
          <p:cNvSpPr/>
          <p:nvPr/>
        </p:nvSpPr>
        <p:spPr>
          <a:xfrm>
            <a:off x="9418182" y="2150189"/>
            <a:ext cx="1215394" cy="10080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1" anchor="ctr"/>
          <a:lstStyle/>
          <a:p>
            <a:pPr algn="ctr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التدريس-لماذا</a:t>
            </a:r>
          </a:p>
        </p:txBody>
      </p:sp>
      <p:sp>
        <p:nvSpPr>
          <p:cNvPr id="40" name="شكل بيضاوي 39">
            <a:hlinkClick r:id="rId4" action="ppaction://hlinksldjump"/>
            <a:extLst>
              <a:ext uri="{FF2B5EF4-FFF2-40B4-BE49-F238E27FC236}">
                <a16:creationId xmlns:a16="http://schemas.microsoft.com/office/drawing/2014/main" id="{F59037EB-ABFB-4DA4-9CFC-26353E297929}"/>
              </a:ext>
            </a:extLst>
          </p:cNvPr>
          <p:cNvSpPr/>
          <p:nvPr/>
        </p:nvSpPr>
        <p:spPr>
          <a:xfrm>
            <a:off x="9917813" y="3269018"/>
            <a:ext cx="1215394" cy="10080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1" anchor="ctr"/>
          <a:lstStyle/>
          <a:p>
            <a:pPr algn="ctr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التدريب</a:t>
            </a:r>
          </a:p>
        </p:txBody>
      </p:sp>
      <p:sp>
        <p:nvSpPr>
          <p:cNvPr id="41" name="شكل بيضاوي 40">
            <a:hlinkClick r:id="rId5" action="ppaction://hlinksldjump"/>
            <a:extLst>
              <a:ext uri="{FF2B5EF4-FFF2-40B4-BE49-F238E27FC236}">
                <a16:creationId xmlns:a16="http://schemas.microsoft.com/office/drawing/2014/main" id="{20D38A04-6E89-4D30-962F-C065E3DABF22}"/>
              </a:ext>
            </a:extLst>
          </p:cNvPr>
          <p:cNvSpPr/>
          <p:nvPr/>
        </p:nvSpPr>
        <p:spPr>
          <a:xfrm>
            <a:off x="9917813" y="4350903"/>
            <a:ext cx="1215394" cy="1008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1" anchor="ctr"/>
          <a:lstStyle/>
          <a:p>
            <a:pPr algn="ctr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التقويم</a:t>
            </a:r>
          </a:p>
        </p:txBody>
      </p:sp>
      <p:sp>
        <p:nvSpPr>
          <p:cNvPr id="42" name="شكل بيضاوي 41">
            <a:hlinkClick r:id="rId6" action="ppaction://hlinksldjump"/>
            <a:extLst>
              <a:ext uri="{FF2B5EF4-FFF2-40B4-BE49-F238E27FC236}">
                <a16:creationId xmlns:a16="http://schemas.microsoft.com/office/drawing/2014/main" id="{78D6F619-F70E-40D1-8ECB-3284814F5DE8}"/>
              </a:ext>
            </a:extLst>
          </p:cNvPr>
          <p:cNvSpPr/>
          <p:nvPr/>
        </p:nvSpPr>
        <p:spPr>
          <a:xfrm>
            <a:off x="9917813" y="5432790"/>
            <a:ext cx="1215394" cy="1008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1" anchor="ctr"/>
          <a:lstStyle/>
          <a:p>
            <a:pPr algn="ctr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ماذا تعلمت؟</a:t>
            </a:r>
          </a:p>
        </p:txBody>
      </p:sp>
      <p:pic>
        <p:nvPicPr>
          <p:cNvPr id="9" name="رسم 8" descr="إيقاف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69914F0E-485F-42CA-813C-3B5B13B22C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11512" y="5756790"/>
            <a:ext cx="360000" cy="360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B5BE8BB-28A2-444F-8C6A-F7CD4E73B17C}"/>
              </a:ext>
            </a:extLst>
          </p:cNvPr>
          <p:cNvSpPr/>
          <p:nvPr/>
        </p:nvSpPr>
        <p:spPr>
          <a:xfrm>
            <a:off x="3863008" y="2547589"/>
            <a:ext cx="5410852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 algn="r" rtl="1">
              <a:buFont typeface="Wingdings" panose="05000000000000000000" pitchFamily="2" charset="2"/>
              <a:buChar char="v"/>
            </a:pPr>
            <a:r>
              <a:rPr lang="ar-SA" sz="28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ما الفائدة من قائمة البدائل في نظام الرد الالي؟</a:t>
            </a:r>
          </a:p>
          <a:p>
            <a:pPr marL="457200" indent="-457200" algn="r" rtl="1">
              <a:buFont typeface="Wingdings" panose="05000000000000000000" pitchFamily="2" charset="2"/>
              <a:buChar char="v"/>
            </a:pPr>
            <a:r>
              <a:rPr lang="ar-SA" sz="2800" b="1" cap="none" spc="0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/>
                <a:latin typeface="Sakkal Majalla" panose="02000000000000000000" pitchFamily="2" charset="-78"/>
                <a:cs typeface="Sakkal Majalla" panose="02000000000000000000" pitchFamily="2" charset="-78"/>
              </a:rPr>
              <a:t>ما قسما الجملة في المثال؟</a:t>
            </a:r>
          </a:p>
          <a:p>
            <a:pPr marL="457200" indent="-457200" algn="r" rtl="1">
              <a:buFont typeface="Wingdings" panose="05000000000000000000" pitchFamily="2" charset="2"/>
              <a:buChar char="v"/>
            </a:pPr>
            <a:r>
              <a:rPr lang="ar-SA" sz="2800" b="1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ما المشكلة التي قد تنشأ عند استخدام نظام الرد الالي؟</a:t>
            </a:r>
            <a:endParaRPr lang="ar-SA" sz="2800" b="1" cap="none" spc="0" dirty="0">
              <a:ln w="22225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57200" indent="-457200" algn="r" rtl="1">
              <a:buFont typeface="Wingdings" panose="05000000000000000000" pitchFamily="2" charset="2"/>
              <a:buChar char="v"/>
            </a:pPr>
            <a:endParaRPr lang="en-US" sz="2800" b="1" cap="none" spc="0" dirty="0">
              <a:ln w="22225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/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185D083-2E9F-48DC-B227-7EA8ABD1B506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45893" y="317884"/>
            <a:ext cx="6022474" cy="225301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7064DD4-ED23-454A-BC23-A474C183C129}"/>
              </a:ext>
            </a:extLst>
          </p:cNvPr>
          <p:cNvSpPr/>
          <p:nvPr/>
        </p:nvSpPr>
        <p:spPr>
          <a:xfrm>
            <a:off x="511512" y="2310038"/>
            <a:ext cx="3351496" cy="2559599"/>
          </a:xfrm>
          <a:prstGeom prst="rect">
            <a:avLst/>
          </a:prstGeom>
          <a:blipFill rotWithShape="1">
            <a:blip r:embed="rId10"/>
            <a:srcRect/>
            <a:stretch>
              <a:fillRect l="-1000" r="-1000"/>
            </a:stretch>
          </a:blipFill>
        </p:spPr>
        <p:style>
          <a:lnRef idx="2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835706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extLst>
              <a:ext uri="{FF2B5EF4-FFF2-40B4-BE49-F238E27FC236}">
                <a16:creationId xmlns:a16="http://schemas.microsoft.com/office/drawing/2014/main" id="{652A5FDB-3FE1-4122-83F7-503A918DBD01}"/>
              </a:ext>
            </a:extLst>
          </p:cNvPr>
          <p:cNvSpPr/>
          <p:nvPr/>
        </p:nvSpPr>
        <p:spPr>
          <a:xfrm>
            <a:off x="387281" y="317884"/>
            <a:ext cx="8838471" cy="5760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accent4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شكل بيضاوي 5">
            <a:hlinkClick r:id="rId2" action="ppaction://hlinksldjump"/>
            <a:extLst>
              <a:ext uri="{FF2B5EF4-FFF2-40B4-BE49-F238E27FC236}">
                <a16:creationId xmlns:a16="http://schemas.microsoft.com/office/drawing/2014/main" id="{B295E23C-FBCF-4EDC-9EA5-821AEF665150}"/>
              </a:ext>
            </a:extLst>
          </p:cNvPr>
          <p:cNvSpPr/>
          <p:nvPr/>
        </p:nvSpPr>
        <p:spPr>
          <a:xfrm>
            <a:off x="9917813" y="62936"/>
            <a:ext cx="1215394" cy="100800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1" anchor="ctr"/>
          <a:lstStyle/>
          <a:p>
            <a:pPr algn="ctr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الأهداف-المفردات</a:t>
            </a:r>
          </a:p>
        </p:txBody>
      </p:sp>
      <p:sp>
        <p:nvSpPr>
          <p:cNvPr id="10" name="شكل بيضاوي 9">
            <a:hlinkClick r:id="rId2" action="ppaction://hlinksldjump"/>
            <a:extLst>
              <a:ext uri="{FF2B5EF4-FFF2-40B4-BE49-F238E27FC236}">
                <a16:creationId xmlns:a16="http://schemas.microsoft.com/office/drawing/2014/main" id="{A9A012DF-674D-40C9-A363-4DAB3DFEA1B2}"/>
              </a:ext>
            </a:extLst>
          </p:cNvPr>
          <p:cNvSpPr/>
          <p:nvPr/>
        </p:nvSpPr>
        <p:spPr>
          <a:xfrm>
            <a:off x="9917813" y="1142188"/>
            <a:ext cx="1215394" cy="10080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1" anchor="ctr"/>
          <a:lstStyle/>
          <a:p>
            <a:pPr algn="ctr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التركيز</a:t>
            </a:r>
          </a:p>
        </p:txBody>
      </p:sp>
      <p:sp>
        <p:nvSpPr>
          <p:cNvPr id="11" name="شكل بيضاوي 10">
            <a:hlinkClick r:id="rId3" action="ppaction://hlinksldjump"/>
            <a:extLst>
              <a:ext uri="{FF2B5EF4-FFF2-40B4-BE49-F238E27FC236}">
                <a16:creationId xmlns:a16="http://schemas.microsoft.com/office/drawing/2014/main" id="{9FAD05BC-2CE0-44D5-AB22-1586F134A939}"/>
              </a:ext>
            </a:extLst>
          </p:cNvPr>
          <p:cNvSpPr/>
          <p:nvPr/>
        </p:nvSpPr>
        <p:spPr>
          <a:xfrm>
            <a:off x="9418182" y="2150189"/>
            <a:ext cx="1215394" cy="10080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1" anchor="ctr"/>
          <a:lstStyle/>
          <a:p>
            <a:pPr algn="ctr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التدريس-مفهوم أساسي</a:t>
            </a:r>
          </a:p>
        </p:txBody>
      </p:sp>
      <p:sp>
        <p:nvSpPr>
          <p:cNvPr id="40" name="شكل بيضاوي 39">
            <a:hlinkClick r:id="rId4" action="ppaction://hlinksldjump"/>
            <a:extLst>
              <a:ext uri="{FF2B5EF4-FFF2-40B4-BE49-F238E27FC236}">
                <a16:creationId xmlns:a16="http://schemas.microsoft.com/office/drawing/2014/main" id="{F59037EB-ABFB-4DA4-9CFC-26353E297929}"/>
              </a:ext>
            </a:extLst>
          </p:cNvPr>
          <p:cNvSpPr/>
          <p:nvPr/>
        </p:nvSpPr>
        <p:spPr>
          <a:xfrm>
            <a:off x="9917813" y="3269018"/>
            <a:ext cx="1215394" cy="10080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1" anchor="ctr"/>
          <a:lstStyle/>
          <a:p>
            <a:pPr algn="ctr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التدريب</a:t>
            </a:r>
          </a:p>
        </p:txBody>
      </p:sp>
      <p:sp>
        <p:nvSpPr>
          <p:cNvPr id="41" name="شكل بيضاوي 40">
            <a:hlinkClick r:id="rId5" action="ppaction://hlinksldjump"/>
            <a:extLst>
              <a:ext uri="{FF2B5EF4-FFF2-40B4-BE49-F238E27FC236}">
                <a16:creationId xmlns:a16="http://schemas.microsoft.com/office/drawing/2014/main" id="{20D38A04-6E89-4D30-962F-C065E3DABF22}"/>
              </a:ext>
            </a:extLst>
          </p:cNvPr>
          <p:cNvSpPr/>
          <p:nvPr/>
        </p:nvSpPr>
        <p:spPr>
          <a:xfrm>
            <a:off x="9917813" y="4350903"/>
            <a:ext cx="1215394" cy="1008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1" anchor="ctr"/>
          <a:lstStyle/>
          <a:p>
            <a:pPr algn="ctr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التقويم</a:t>
            </a:r>
          </a:p>
        </p:txBody>
      </p:sp>
      <p:sp>
        <p:nvSpPr>
          <p:cNvPr id="42" name="شكل بيضاوي 41">
            <a:hlinkClick r:id="rId6" action="ppaction://hlinksldjump"/>
            <a:extLst>
              <a:ext uri="{FF2B5EF4-FFF2-40B4-BE49-F238E27FC236}">
                <a16:creationId xmlns:a16="http://schemas.microsoft.com/office/drawing/2014/main" id="{78D6F619-F70E-40D1-8ECB-3284814F5DE8}"/>
              </a:ext>
            </a:extLst>
          </p:cNvPr>
          <p:cNvSpPr/>
          <p:nvPr/>
        </p:nvSpPr>
        <p:spPr>
          <a:xfrm>
            <a:off x="9917813" y="5432790"/>
            <a:ext cx="1215394" cy="1008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1" anchor="ctr"/>
          <a:lstStyle/>
          <a:p>
            <a:pPr algn="ctr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ماذا تعلمت؟</a:t>
            </a:r>
          </a:p>
        </p:txBody>
      </p:sp>
      <p:pic>
        <p:nvPicPr>
          <p:cNvPr id="9" name="رسم 8" descr="إيقاف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69914F0E-485F-42CA-813C-3B5B13B22C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11512" y="5756790"/>
            <a:ext cx="360000" cy="36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88AC1B8-9F66-4BDE-965C-08B68E3E597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797" t="-7903" r="-1" b="-1"/>
          <a:stretch/>
        </p:blipFill>
        <p:spPr>
          <a:xfrm>
            <a:off x="511512" y="475345"/>
            <a:ext cx="8609912" cy="116172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252E753-336D-4380-B9CE-3817DA014C84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12231"/>
          <a:stretch/>
        </p:blipFill>
        <p:spPr>
          <a:xfrm>
            <a:off x="397233" y="1876219"/>
            <a:ext cx="8838470" cy="39625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54789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>
            <a:extLst>
              <a:ext uri="{FF2B5EF4-FFF2-40B4-BE49-F238E27FC236}">
                <a16:creationId xmlns:a16="http://schemas.microsoft.com/office/drawing/2014/main" id="{652A5FDB-3FE1-4122-83F7-503A918DBD01}"/>
              </a:ext>
            </a:extLst>
          </p:cNvPr>
          <p:cNvSpPr/>
          <p:nvPr/>
        </p:nvSpPr>
        <p:spPr>
          <a:xfrm>
            <a:off x="387281" y="317884"/>
            <a:ext cx="8838471" cy="5760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accent4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شكل بيضاوي 5">
            <a:hlinkClick r:id="rId2" action="ppaction://hlinksldjump"/>
            <a:extLst>
              <a:ext uri="{FF2B5EF4-FFF2-40B4-BE49-F238E27FC236}">
                <a16:creationId xmlns:a16="http://schemas.microsoft.com/office/drawing/2014/main" id="{B295E23C-FBCF-4EDC-9EA5-821AEF665150}"/>
              </a:ext>
            </a:extLst>
          </p:cNvPr>
          <p:cNvSpPr/>
          <p:nvPr/>
        </p:nvSpPr>
        <p:spPr>
          <a:xfrm>
            <a:off x="9917813" y="62936"/>
            <a:ext cx="1215394" cy="1008000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1" anchor="ctr"/>
          <a:lstStyle/>
          <a:p>
            <a:pPr algn="ctr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الأهداف-المفردات</a:t>
            </a:r>
          </a:p>
        </p:txBody>
      </p:sp>
      <p:sp>
        <p:nvSpPr>
          <p:cNvPr id="10" name="شكل بيضاوي 9">
            <a:hlinkClick r:id="rId2" action="ppaction://hlinksldjump"/>
            <a:extLst>
              <a:ext uri="{FF2B5EF4-FFF2-40B4-BE49-F238E27FC236}">
                <a16:creationId xmlns:a16="http://schemas.microsoft.com/office/drawing/2014/main" id="{A9A012DF-674D-40C9-A363-4DAB3DFEA1B2}"/>
              </a:ext>
            </a:extLst>
          </p:cNvPr>
          <p:cNvSpPr/>
          <p:nvPr/>
        </p:nvSpPr>
        <p:spPr>
          <a:xfrm>
            <a:off x="9917813" y="1142188"/>
            <a:ext cx="1215394" cy="100800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1" anchor="ctr"/>
          <a:lstStyle/>
          <a:p>
            <a:pPr algn="ctr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التركيز</a:t>
            </a:r>
          </a:p>
        </p:txBody>
      </p:sp>
      <p:sp>
        <p:nvSpPr>
          <p:cNvPr id="11" name="شكل بيضاوي 10">
            <a:hlinkClick r:id="rId3" action="ppaction://hlinksldjump"/>
            <a:extLst>
              <a:ext uri="{FF2B5EF4-FFF2-40B4-BE49-F238E27FC236}">
                <a16:creationId xmlns:a16="http://schemas.microsoft.com/office/drawing/2014/main" id="{9FAD05BC-2CE0-44D5-AB22-1586F134A939}"/>
              </a:ext>
            </a:extLst>
          </p:cNvPr>
          <p:cNvSpPr/>
          <p:nvPr/>
        </p:nvSpPr>
        <p:spPr>
          <a:xfrm>
            <a:off x="9418182" y="2150189"/>
            <a:ext cx="1215394" cy="100800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1" anchor="ctr"/>
          <a:lstStyle/>
          <a:p>
            <a:pPr algn="ctr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التدريس-مثال</a:t>
            </a:r>
          </a:p>
        </p:txBody>
      </p:sp>
      <p:sp>
        <p:nvSpPr>
          <p:cNvPr id="40" name="شكل بيضاوي 39">
            <a:hlinkClick r:id="rId4" action="ppaction://hlinksldjump"/>
            <a:extLst>
              <a:ext uri="{FF2B5EF4-FFF2-40B4-BE49-F238E27FC236}">
                <a16:creationId xmlns:a16="http://schemas.microsoft.com/office/drawing/2014/main" id="{F59037EB-ABFB-4DA4-9CFC-26353E297929}"/>
              </a:ext>
            </a:extLst>
          </p:cNvPr>
          <p:cNvSpPr/>
          <p:nvPr/>
        </p:nvSpPr>
        <p:spPr>
          <a:xfrm>
            <a:off x="9917813" y="3269018"/>
            <a:ext cx="1215394" cy="100800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1" anchor="ctr"/>
          <a:lstStyle/>
          <a:p>
            <a:pPr algn="ctr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التدريب</a:t>
            </a:r>
          </a:p>
        </p:txBody>
      </p:sp>
      <p:sp>
        <p:nvSpPr>
          <p:cNvPr id="41" name="شكل بيضاوي 40">
            <a:hlinkClick r:id="rId5" action="ppaction://hlinksldjump"/>
            <a:extLst>
              <a:ext uri="{FF2B5EF4-FFF2-40B4-BE49-F238E27FC236}">
                <a16:creationId xmlns:a16="http://schemas.microsoft.com/office/drawing/2014/main" id="{20D38A04-6E89-4D30-962F-C065E3DABF22}"/>
              </a:ext>
            </a:extLst>
          </p:cNvPr>
          <p:cNvSpPr/>
          <p:nvPr/>
        </p:nvSpPr>
        <p:spPr>
          <a:xfrm>
            <a:off x="9917813" y="4350903"/>
            <a:ext cx="1215394" cy="1008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1" anchor="ctr"/>
          <a:lstStyle/>
          <a:p>
            <a:pPr algn="ctr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التقويم</a:t>
            </a:r>
          </a:p>
        </p:txBody>
      </p:sp>
      <p:sp>
        <p:nvSpPr>
          <p:cNvPr id="42" name="شكل بيضاوي 41">
            <a:hlinkClick r:id="rId6" action="ppaction://hlinksldjump"/>
            <a:extLst>
              <a:ext uri="{FF2B5EF4-FFF2-40B4-BE49-F238E27FC236}">
                <a16:creationId xmlns:a16="http://schemas.microsoft.com/office/drawing/2014/main" id="{78D6F619-F70E-40D1-8ECB-3284814F5DE8}"/>
              </a:ext>
            </a:extLst>
          </p:cNvPr>
          <p:cNvSpPr/>
          <p:nvPr/>
        </p:nvSpPr>
        <p:spPr>
          <a:xfrm>
            <a:off x="9917813" y="5432790"/>
            <a:ext cx="1215394" cy="1008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1" anchor="ctr"/>
          <a:lstStyle/>
          <a:p>
            <a:pPr algn="ctr"/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ماذا تعلمت؟</a:t>
            </a:r>
          </a:p>
        </p:txBody>
      </p:sp>
      <p:pic>
        <p:nvPicPr>
          <p:cNvPr id="9" name="رسم 8" descr="إيقاف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69914F0E-485F-42CA-813C-3B5B13B22C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11512" y="5756790"/>
            <a:ext cx="360000" cy="360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946869A-64C7-4AC3-9D6C-48C535C4B966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294736" y="553443"/>
            <a:ext cx="6534245" cy="50656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846BFAA-EAC0-4677-9DEE-7DB1556E3F2A}"/>
              </a:ext>
            </a:extLst>
          </p:cNvPr>
          <p:cNvSpPr/>
          <p:nvPr/>
        </p:nvSpPr>
        <p:spPr>
          <a:xfrm>
            <a:off x="5191432" y="2462981"/>
            <a:ext cx="2241755" cy="115037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8D4FB95-2AA6-42F9-A28A-D5077B46319E}"/>
              </a:ext>
            </a:extLst>
          </p:cNvPr>
          <p:cNvSpPr/>
          <p:nvPr/>
        </p:nvSpPr>
        <p:spPr>
          <a:xfrm>
            <a:off x="4866969" y="4208529"/>
            <a:ext cx="2566218" cy="115037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9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464407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BUTTONMODEL" val="{&quot;ActivityType&quot;:6,&quot;OptionCount&quot;:4,&quot;WcOptionCount&quot;:10,&quot;HasMultipleSubmission&quot;:false,&quot;HasAutoStop&quot;:false,&quot;HasMinimizeMode&quot;:false,&quot;TimerValue&quot;:&quot;02:00&quot;,&quot;HasAutoStart&quot;:true,&quot;HasCorrectAnswers&quot;:false,&quot;McqAnswers&quot;:[],&quot;ActivityId&quot;:&quot;&quot;,&quot;IaMcqCompetition&quot;:false,&quot;IsAnonymous&quot;:false,&quot;AutoAdvance&quot;:false,&quot;IsCompetitionMode&quot;:false}"/>
  <p:tag name="ANSWERS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BUTTONMODEL" val="{&quot;ActivityType&quot;:2,&quot;OptionCount&quot;:4,&quot;WcOptionCount&quot;:10,&quot;HasMultipleSubmission&quot;:false,&quot;HasAutoStop&quot;:false,&quot;HasMinimizeMode&quot;:false,&quot;TimerValue&quot;:&quot;02:00&quot;,&quot;HasAutoStart&quot;:true,&quot;HasCorrectAnswers&quot;:false,&quot;McqAnswers&quot;:[],&quot;ActivityId&quot;:&quot;&quot;,&quot;IaMcqCompetition&quot;:false,&quot;IsAnonymous&quot;:false,&quot;AutoAdvance&quot;:false,&quot;IsCompetitionMode&quot;:false}"/>
  <p:tag name="ANSWERS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BUTTONMODEL" val="{&quot;ActivityType&quot;:6,&quot;OptionCount&quot;:4,&quot;WcOptionCount&quot;:10,&quot;HasMultipleSubmission&quot;:false,&quot;HasAutoStop&quot;:false,&quot;HasMinimizeMode&quot;:false,&quot;TimerValue&quot;:&quot;02:00&quot;,&quot;HasAutoStart&quot;:true,&quot;HasCorrectAnswers&quot;:false,&quot;McqAnswers&quot;:[],&quot;ActivityId&quot;:&quot;&quot;,&quot;IaMcqCompetition&quot;:false,&quot;IsAnonymous&quot;:false,&quot;AutoAdvance&quot;:false,&quot;IsCompetitionMode&quot;:false}"/>
  <p:tag name="ANSWERS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BUTTONMODEL" val="{&quot;ActivityType&quot;:2,&quot;OptionCount&quot;:4,&quot;WcOptionCount&quot;:10,&quot;HasMultipleSubmission&quot;:false,&quot;HasAutoStop&quot;:false,&quot;HasMinimizeMode&quot;:false,&quot;TimerValue&quot;:&quot;02:00&quot;,&quot;HasAutoStart&quot;:true,&quot;HasCorrectAnswers&quot;:false,&quot;McqAnswers&quot;:[],&quot;ActivityId&quot;:&quot;&quot;,&quot;IaMcqCompetition&quot;:false,&quot;IsAnonymous&quot;:false,&quot;AutoAdvance&quot;:false,&quot;IsCompetitionMode&quot;:false}"/>
  <p:tag name="ANSWERS" val="false"/>
</p:tagLst>
</file>

<file path=ppt/theme/theme1.xml><?xml version="1.0" encoding="utf-8"?>
<a:theme xmlns:a="http://schemas.openxmlformats.org/drawingml/2006/main" name="نسق Offic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3341</TotalTime>
  <Words>586</Words>
  <Application>Microsoft Office PowerPoint</Application>
  <PresentationFormat>Custom</PresentationFormat>
  <Paragraphs>224</Paragraphs>
  <Slides>35</Slides>
  <Notes>3</Notes>
  <HiddenSlides>6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Aldine721 Lt BT</vt:lpstr>
      <vt:lpstr>Arial</vt:lpstr>
      <vt:lpstr>Calibri</vt:lpstr>
      <vt:lpstr>Calibri Light</vt:lpstr>
      <vt:lpstr>Khalid Art bold</vt:lpstr>
      <vt:lpstr>Sakkal Majalla</vt:lpstr>
      <vt:lpstr>Wingdings</vt:lpstr>
      <vt:lpstr>نسق Office</vt:lpstr>
      <vt:lpstr>PowerPoint Presentation</vt:lpstr>
      <vt:lpstr>التركيز: ما قبل الدرس  المنطق- مراجعة الدرس السابق</vt:lpstr>
      <vt:lpstr>التركيز: ما قبل الدرس  المنطق- مراجعة الدرس السابق</vt:lpstr>
      <vt:lpstr>التركيز: ما قبل الدرس  المنطق- استعد للدرس اللاحق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h t</dc:creator>
  <cp:lastModifiedBy>نوال اللهيبي</cp:lastModifiedBy>
  <cp:revision>14</cp:revision>
  <dcterms:created xsi:type="dcterms:W3CDTF">2021-02-16T22:04:06Z</dcterms:created>
  <dcterms:modified xsi:type="dcterms:W3CDTF">2021-09-03T17:43:47Z</dcterms:modified>
</cp:coreProperties>
</file>