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6" r:id="rId4"/>
    <p:sldId id="259" r:id="rId5"/>
    <p:sldId id="264" r:id="rId6"/>
    <p:sldId id="282" r:id="rId7"/>
    <p:sldId id="283" r:id="rId8"/>
    <p:sldId id="265" r:id="rId9"/>
    <p:sldId id="277" r:id="rId10"/>
    <p:sldId id="278" r:id="rId11"/>
    <p:sldId id="279" r:id="rId12"/>
    <p:sldId id="280" r:id="rId13"/>
    <p:sldId id="281" r:id="rId14"/>
    <p:sldId id="268" r:id="rId15"/>
    <p:sldId id="286" r:id="rId16"/>
    <p:sldId id="287" r:id="rId17"/>
    <p:sldId id="269" r:id="rId18"/>
    <p:sldId id="270" r:id="rId19"/>
    <p:sldId id="284" r:id="rId20"/>
    <p:sldId id="285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A50021"/>
    <a:srgbClr val="CCFFCC"/>
    <a:srgbClr val="33CC33"/>
    <a:srgbClr val="FFFF66"/>
    <a:srgbClr val="FFFF00"/>
    <a:srgbClr val="9966FF"/>
    <a:srgbClr val="9900FF"/>
    <a:srgbClr val="FF3399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نمط ذو سمات 2 - تميي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7234" autoAdjust="0"/>
  </p:normalViewPr>
  <p:slideViewPr>
    <p:cSldViewPr>
      <p:cViewPr varScale="1">
        <p:scale>
          <a:sx n="48" d="100"/>
          <a:sy n="48" d="100"/>
        </p:scale>
        <p:origin x="-8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AE0E562-F16E-4ACC-A064-CF8F26B46485}" type="datetimeFigureOut">
              <a:rPr lang="ar-SA" smtClean="0"/>
              <a:pPr/>
              <a:t>20/11/1435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0B12B2C-305F-47A6-A038-5816FE005D6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2B2C-305F-47A6-A038-5816FE005D64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2B2C-305F-47A6-A038-5816FE005D64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F09B-8D67-403F-BD36-941265EB7932}" type="datetimeFigureOut">
              <a:rPr lang="ar-SA" smtClean="0"/>
              <a:pPr/>
              <a:t>20/11/1435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55E-ED4C-45D8-BEDA-4C82BBFDB3B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F09B-8D67-403F-BD36-941265EB7932}" type="datetimeFigureOut">
              <a:rPr lang="ar-SA" smtClean="0"/>
              <a:pPr/>
              <a:t>20/11/1435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55E-ED4C-45D8-BEDA-4C82BBFDB3B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F09B-8D67-403F-BD36-941265EB7932}" type="datetimeFigureOut">
              <a:rPr lang="ar-SA" smtClean="0"/>
              <a:pPr/>
              <a:t>20/11/1435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55E-ED4C-45D8-BEDA-4C82BBFDB3B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F09B-8D67-403F-BD36-941265EB7932}" type="datetimeFigureOut">
              <a:rPr lang="ar-SA" smtClean="0"/>
              <a:pPr/>
              <a:t>20/11/1435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55E-ED4C-45D8-BEDA-4C82BBFDB3B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F09B-8D67-403F-BD36-941265EB7932}" type="datetimeFigureOut">
              <a:rPr lang="ar-SA" smtClean="0"/>
              <a:pPr/>
              <a:t>20/11/1435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55E-ED4C-45D8-BEDA-4C82BBFDB3B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F09B-8D67-403F-BD36-941265EB7932}" type="datetimeFigureOut">
              <a:rPr lang="ar-SA" smtClean="0"/>
              <a:pPr/>
              <a:t>20/11/1435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55E-ED4C-45D8-BEDA-4C82BBFDB3B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F09B-8D67-403F-BD36-941265EB7932}" type="datetimeFigureOut">
              <a:rPr lang="ar-SA" smtClean="0"/>
              <a:pPr/>
              <a:t>20/11/1435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55E-ED4C-45D8-BEDA-4C82BBFDB3B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F09B-8D67-403F-BD36-941265EB7932}" type="datetimeFigureOut">
              <a:rPr lang="ar-SA" smtClean="0"/>
              <a:pPr/>
              <a:t>20/11/1435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55E-ED4C-45D8-BEDA-4C82BBFDB3B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F09B-8D67-403F-BD36-941265EB7932}" type="datetimeFigureOut">
              <a:rPr lang="ar-SA" smtClean="0"/>
              <a:pPr/>
              <a:t>20/11/1435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55E-ED4C-45D8-BEDA-4C82BBFDB3B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F09B-8D67-403F-BD36-941265EB7932}" type="datetimeFigureOut">
              <a:rPr lang="ar-SA" smtClean="0"/>
              <a:pPr/>
              <a:t>20/11/1435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55E-ED4C-45D8-BEDA-4C82BBFDB3B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F09B-8D67-403F-BD36-941265EB7932}" type="datetimeFigureOut">
              <a:rPr lang="ar-SA" smtClean="0"/>
              <a:pPr/>
              <a:t>20/11/1435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255E-ED4C-45D8-BEDA-4C82BBFDB3B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FF09B-8D67-403F-BD36-941265EB7932}" type="datetimeFigureOut">
              <a:rPr lang="ar-SA" smtClean="0"/>
              <a:pPr/>
              <a:t>20/11/1435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1255E-ED4C-45D8-BEDA-4C82BBFDB3B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written_in_the_st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9960" y="-27384"/>
            <a:ext cx="9104040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EG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الدرس الثالث(العبارات الشرطية)</a:t>
            </a:r>
            <a:endParaRPr lang="ar-SA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ar-EG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يانفس تجهزي  </a:t>
            </a:r>
            <a:r>
              <a:rPr lang="ar-EG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بجهاز تبلغين به </a:t>
            </a:r>
            <a:endParaRPr lang="ar-EG" sz="6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r"/>
            <a:r>
              <a:rPr lang="ar-EG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قبل </a:t>
            </a:r>
            <a:r>
              <a:rPr lang="ar-EG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الردى لم تخلقي عبثاَ  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ar-SA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8eW50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216" y="1052736"/>
            <a:ext cx="44060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700808"/>
            <a:ext cx="468051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12_012969201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0648"/>
            <a:ext cx="208939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32656"/>
            <a:ext cx="3666902" cy="56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052736"/>
            <a:ext cx="68407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9" y="2470225"/>
            <a:ext cx="6984776" cy="52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044876"/>
            <a:ext cx="6912768" cy="53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شكل بيضاوي 7"/>
          <p:cNvSpPr/>
          <p:nvPr/>
        </p:nvSpPr>
        <p:spPr>
          <a:xfrm>
            <a:off x="5652120" y="2564904"/>
            <a:ext cx="720080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b="1" dirty="0" smtClean="0">
                <a:solidFill>
                  <a:schemeClr val="tx1"/>
                </a:solidFill>
              </a:rPr>
              <a:t>صائب</a:t>
            </a:r>
            <a:endParaRPr lang="ar-SA" sz="1200" b="1" dirty="0">
              <a:solidFill>
                <a:schemeClr val="tx1"/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1547664" y="2492896"/>
            <a:ext cx="720080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b="1" dirty="0" smtClean="0">
                <a:solidFill>
                  <a:schemeClr val="tx1"/>
                </a:solidFill>
              </a:rPr>
              <a:t>صائب</a:t>
            </a:r>
            <a:endParaRPr lang="ar-SA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PIC-677-13267200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287756">
            <a:off x="5172075" y="1150293"/>
            <a:ext cx="2179682" cy="62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53873">
            <a:off x="1612687" y="1916282"/>
            <a:ext cx="5987378" cy="56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25942bf7d3b5cd04b8426752e5fa17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7578" y="116632"/>
            <a:ext cx="3652614" cy="59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836712"/>
            <a:ext cx="6408712" cy="54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84784"/>
            <a:ext cx="8568952" cy="525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01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2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656"/>
            <a:ext cx="2686784" cy="53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196752"/>
            <a:ext cx="17194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196753"/>
            <a:ext cx="221969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_1_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0"/>
            <a:ext cx="8964488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0648"/>
            <a:ext cx="208939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شكل بيضاوي 5"/>
          <p:cNvSpPr/>
          <p:nvPr/>
        </p:nvSpPr>
        <p:spPr>
          <a:xfrm>
            <a:off x="6372200" y="404664"/>
            <a:ext cx="432048" cy="4320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4</a:t>
            </a:r>
            <a:endParaRPr lang="ar-SA" b="1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827584" y="908720"/>
            <a:ext cx="7272808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اوجدي قيم الصواب للعبارة الشرطية وعكسها ومعكوسها ومعاكسها الايجابي على نفس </a:t>
            </a:r>
            <a:r>
              <a:rPr lang="ar-SA" sz="2400" dirty="0" err="1" smtClean="0">
                <a:solidFill>
                  <a:schemeClr val="tx1"/>
                </a:solidFill>
              </a:rPr>
              <a:t>الجدول </a:t>
            </a:r>
            <a:r>
              <a:rPr lang="ar-SA" sz="2400" dirty="0" smtClean="0">
                <a:solidFill>
                  <a:schemeClr val="tx1"/>
                </a:solidFill>
              </a:rPr>
              <a:t>، ثم اكتب عبارتين متكافئتين </a:t>
            </a:r>
            <a:r>
              <a:rPr lang="ar-SA" sz="2400" dirty="0" err="1" smtClean="0">
                <a:solidFill>
                  <a:schemeClr val="tx1"/>
                </a:solidFill>
              </a:rPr>
              <a:t>منطقياً :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4824"/>
            <a:ext cx="30963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8742" y="4606677"/>
            <a:ext cx="2179682" cy="62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مستدير الزوايا 9"/>
          <p:cNvSpPr/>
          <p:nvPr/>
        </p:nvSpPr>
        <p:spPr>
          <a:xfrm>
            <a:off x="827584" y="5301208"/>
            <a:ext cx="7704856" cy="1152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4- اوجدِ قيمة الصواب للعبارات  </a:t>
            </a:r>
            <a:r>
              <a:rPr lang="en-US" sz="2000" b="1" dirty="0" smtClean="0">
                <a:solidFill>
                  <a:schemeClr val="tx1"/>
                </a:solidFill>
              </a:rPr>
              <a:t>p ^ ~ q</a:t>
            </a:r>
            <a:r>
              <a:rPr lang="ar-SA" sz="2000" b="1" dirty="0" err="1" smtClean="0">
                <a:solidFill>
                  <a:schemeClr val="tx1"/>
                </a:solidFill>
              </a:rPr>
              <a:t>~ ،</a:t>
            </a:r>
            <a:r>
              <a:rPr lang="ar-SA" sz="2000" b="1" dirty="0" smtClean="0">
                <a:solidFill>
                  <a:schemeClr val="tx1"/>
                </a:solidFill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</a:rPr>
              <a:t>p v q )</a:t>
            </a:r>
            <a:r>
              <a:rPr lang="ar-SA" sz="2000" b="1" dirty="0" err="1" smtClean="0">
                <a:solidFill>
                  <a:schemeClr val="tx1"/>
                </a:solidFill>
              </a:rPr>
              <a:t>)~ ،</a:t>
            </a:r>
            <a:r>
              <a:rPr lang="ar-SA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p </a:t>
            </a:r>
            <a:r>
              <a:rPr lang="en-US" sz="2000" b="1" dirty="0" smtClean="0">
                <a:solidFill>
                  <a:schemeClr val="tx1"/>
                </a:solidFill>
              </a:rPr>
              <a:t>v </a:t>
            </a:r>
            <a:r>
              <a:rPr lang="en-US" sz="2000" b="1" dirty="0" smtClean="0">
                <a:solidFill>
                  <a:schemeClr val="tx1"/>
                </a:solidFill>
              </a:rPr>
              <a:t>~ q</a:t>
            </a:r>
            <a:r>
              <a:rPr lang="ar-SA" sz="2000" b="1" dirty="0" err="1" smtClean="0">
                <a:solidFill>
                  <a:schemeClr val="tx1"/>
                </a:solidFill>
              </a:rPr>
              <a:t>~</a:t>
            </a:r>
            <a:r>
              <a:rPr lang="ar-SA" sz="2000" b="1" dirty="0" err="1" smtClean="0">
                <a:solidFill>
                  <a:schemeClr val="tx1"/>
                </a:solidFill>
              </a:rPr>
              <a:t>  ،</a:t>
            </a:r>
            <a:r>
              <a:rPr lang="ar-SA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p </a:t>
            </a:r>
            <a:r>
              <a:rPr lang="en-US" sz="2000" b="1" dirty="0" smtClean="0">
                <a:solidFill>
                  <a:schemeClr val="tx1"/>
                </a:solidFill>
              </a:rPr>
              <a:t>^ </a:t>
            </a:r>
            <a:r>
              <a:rPr lang="en-US" sz="2000" b="1" dirty="0" smtClean="0">
                <a:solidFill>
                  <a:schemeClr val="tx1"/>
                </a:solidFill>
              </a:rPr>
              <a:t>q )</a:t>
            </a:r>
            <a:r>
              <a:rPr lang="ar-SA" sz="2000" b="1" dirty="0" smtClean="0">
                <a:solidFill>
                  <a:schemeClr val="tx1"/>
                </a:solidFill>
              </a:rPr>
              <a:t>)~ </a:t>
            </a:r>
            <a:r>
              <a:rPr lang="ar-SA" sz="2000" b="1" dirty="0" smtClean="0">
                <a:solidFill>
                  <a:schemeClr val="tx1"/>
                </a:solidFill>
              </a:rPr>
              <a:t>على نفس </a:t>
            </a:r>
            <a:r>
              <a:rPr lang="ar-SA" sz="2000" b="1" dirty="0" err="1" smtClean="0">
                <a:solidFill>
                  <a:schemeClr val="tx1"/>
                </a:solidFill>
              </a:rPr>
              <a:t>الجدول .</a:t>
            </a:r>
            <a:r>
              <a:rPr lang="ar-SA" sz="2000" b="1" dirty="0" smtClean="0">
                <a:solidFill>
                  <a:schemeClr val="tx1"/>
                </a:solidFill>
              </a:rPr>
              <a:t> ثم اكتب زوجين من العبارات المتكافئة منطقيا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_1_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820891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k1729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6632"/>
            <a:ext cx="30598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714" y="1628800"/>
            <a:ext cx="7905750" cy="105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780928"/>
            <a:ext cx="4934669" cy="63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365104"/>
            <a:ext cx="2620888" cy="59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13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2656"/>
            <a:ext cx="284224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52736"/>
            <a:ext cx="8136904" cy="64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4716016" y="2852936"/>
            <a:ext cx="3888432" cy="5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258" y="3789040"/>
            <a:ext cx="792819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7978" y="4293096"/>
            <a:ext cx="623847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مستدير الزوايا 8"/>
          <p:cNvSpPr/>
          <p:nvPr/>
        </p:nvSpPr>
        <p:spPr>
          <a:xfrm>
            <a:off x="3059832" y="1844824"/>
            <a:ext cx="5616624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 smtClean="0">
                <a:solidFill>
                  <a:schemeClr val="tx1"/>
                </a:solidFill>
              </a:rPr>
              <a:t>1) يوم غد هو السبت اذا كان اليوم هو </a:t>
            </a:r>
            <a:r>
              <a:rPr lang="ar-SA" sz="2400" dirty="0" err="1" smtClean="0">
                <a:solidFill>
                  <a:schemeClr val="tx1"/>
                </a:solidFill>
              </a:rPr>
              <a:t>الجمعة </a:t>
            </a:r>
            <a:r>
              <a:rPr lang="ar-SA" dirty="0" err="1" smtClean="0">
                <a:solidFill>
                  <a:schemeClr val="tx1"/>
                </a:solidFill>
              </a:rPr>
              <a:t>.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555776" y="5517232"/>
            <a:ext cx="619268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 smtClean="0">
                <a:solidFill>
                  <a:schemeClr val="tx1"/>
                </a:solidFill>
              </a:rPr>
              <a:t>6) يحتوي الجبن على عنصر </a:t>
            </a:r>
            <a:r>
              <a:rPr lang="ar-SA" sz="2400" dirty="0" err="1" smtClean="0">
                <a:solidFill>
                  <a:schemeClr val="tx1"/>
                </a:solidFill>
              </a:rPr>
              <a:t>الكالسيوم </a:t>
            </a:r>
            <a:r>
              <a:rPr lang="ar-SA" dirty="0" err="1" smtClean="0">
                <a:solidFill>
                  <a:schemeClr val="tx1"/>
                </a:solidFill>
              </a:rPr>
              <a:t>.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a_2875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88640"/>
            <a:ext cx="8991600" cy="9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24744"/>
            <a:ext cx="3416970" cy="54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3" y="2420888"/>
            <a:ext cx="9134475" cy="101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3158" y="3573016"/>
            <a:ext cx="523912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شكل بيضاوي 6"/>
          <p:cNvSpPr/>
          <p:nvPr/>
        </p:nvSpPr>
        <p:spPr>
          <a:xfrm>
            <a:off x="6732240" y="3501008"/>
            <a:ext cx="86409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17</a:t>
            </a:r>
            <a:r>
              <a:rPr lang="ar-SA" dirty="0" err="1" smtClean="0">
                <a:solidFill>
                  <a:schemeClr val="tx1"/>
                </a:solidFill>
              </a:rPr>
              <a:t>)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1469404-d1a3e22682e6a5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4664"/>
            <a:ext cx="2210544" cy="264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7678" y="2564904"/>
            <a:ext cx="265251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2656"/>
            <a:ext cx="28803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picture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8549" y="260648"/>
            <a:ext cx="28098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052736"/>
            <a:ext cx="7271320" cy="45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700808"/>
            <a:ext cx="4975250" cy="54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257550"/>
            <a:ext cx="7272808" cy="5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933056"/>
            <a:ext cx="500938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شكل بيضاوي 7"/>
          <p:cNvSpPr/>
          <p:nvPr/>
        </p:nvSpPr>
        <p:spPr>
          <a:xfrm>
            <a:off x="8028384" y="1700808"/>
            <a:ext cx="720080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19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8028384" y="3861048"/>
            <a:ext cx="720080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23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PIC-397-132671999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8960"/>
            <a:ext cx="72008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مستدير الزوايا 3"/>
          <p:cNvSpPr/>
          <p:nvPr/>
        </p:nvSpPr>
        <p:spPr>
          <a:xfrm>
            <a:off x="179512" y="0"/>
            <a:ext cx="4608512" cy="24928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1- </a:t>
            </a:r>
            <a:r>
              <a:rPr lang="ar-SA" sz="2000" b="1" dirty="0" err="1" smtClean="0"/>
              <a:t>مالفائدة</a:t>
            </a:r>
            <a:r>
              <a:rPr lang="ar-SA" sz="2000" b="1" dirty="0" smtClean="0"/>
              <a:t> من قائمة البدائل في نظام الرد </a:t>
            </a:r>
            <a:r>
              <a:rPr lang="ar-SA" sz="2000" b="1" dirty="0" err="1" smtClean="0"/>
              <a:t>الآلي ؟</a:t>
            </a:r>
            <a:endParaRPr lang="ar-SA" sz="2000" b="1" dirty="0" smtClean="0"/>
          </a:p>
          <a:p>
            <a:pPr algn="ctr"/>
            <a:endParaRPr lang="ar-SA" sz="2000" b="1" dirty="0" smtClean="0"/>
          </a:p>
          <a:p>
            <a:pPr algn="ctr"/>
            <a:r>
              <a:rPr lang="ar-SA" sz="2000" b="1" dirty="0" smtClean="0"/>
              <a:t>2- ما جزاء الجملة في </a:t>
            </a:r>
            <a:r>
              <a:rPr lang="ar-SA" sz="2000" b="1" dirty="0" err="1" smtClean="0"/>
              <a:t>المثال ؟</a:t>
            </a:r>
            <a:endParaRPr lang="ar-SA" sz="2000" b="1" dirty="0" smtClean="0"/>
          </a:p>
          <a:p>
            <a:pPr algn="ctr"/>
            <a:endParaRPr lang="ar-SA" sz="2000" b="1" dirty="0" smtClean="0"/>
          </a:p>
          <a:p>
            <a:pPr algn="ctr"/>
            <a:r>
              <a:rPr lang="ar-SA" sz="2000" b="1" dirty="0" smtClean="0"/>
              <a:t>3- ما المشكلة التي يمكن ان تنشأ من استعمال نظام الرد </a:t>
            </a:r>
            <a:r>
              <a:rPr lang="ar-SA" sz="2000" b="1" dirty="0" err="1" smtClean="0"/>
              <a:t>الآلي ؟</a:t>
            </a:r>
            <a:endParaRPr lang="ar-SA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-7987"/>
            <a:ext cx="33242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buNone/>
            </a:pPr>
            <a:r>
              <a:rPr lang="ar-SA" sz="4000" b="1" dirty="0" err="1" smtClean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dirty="0" smtClean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صورة 3" descr="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92080" cy="523875"/>
          </a:xfrm>
          <a:prstGeom prst="rect">
            <a:avLst/>
          </a:prstGeom>
        </p:spPr>
      </p:pic>
      <p:pic>
        <p:nvPicPr>
          <p:cNvPr id="5" name="صورة 4" descr="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2038659" y="2415146"/>
            <a:ext cx="4528172" cy="523875"/>
          </a:xfrm>
          <a:prstGeom prst="rect">
            <a:avLst/>
          </a:prstGeom>
        </p:spPr>
      </p:pic>
      <p:pic>
        <p:nvPicPr>
          <p:cNvPr id="6" name="صورة 5" descr="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6093297"/>
            <a:ext cx="4384154" cy="764704"/>
          </a:xfrm>
          <a:prstGeom prst="rect">
            <a:avLst/>
          </a:prstGeom>
        </p:spPr>
      </p:pic>
      <p:pic>
        <p:nvPicPr>
          <p:cNvPr id="7" name="صورة 6" descr="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367636" y="4081637"/>
            <a:ext cx="4941167" cy="61156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6632"/>
            <a:ext cx="28803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836712"/>
            <a:ext cx="69127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823" y="1484784"/>
            <a:ext cx="804862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gram Files\Microsoft Office\MEDIA\CAGCAT10\j029770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6632"/>
            <a:ext cx="230961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88640"/>
            <a:ext cx="39604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980728"/>
            <a:ext cx="7920880" cy="51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5695" y="1556792"/>
            <a:ext cx="5116785" cy="45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5220" y="3238500"/>
            <a:ext cx="5107260" cy="55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12_012969201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7101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6632"/>
            <a:ext cx="2771180" cy="67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052736"/>
            <a:ext cx="4109814" cy="57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068960"/>
            <a:ext cx="5486400" cy="63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13cac72bc0d81949c9174080d5461e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6914" y="188640"/>
            <a:ext cx="1841550" cy="60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60648"/>
            <a:ext cx="5132412" cy="52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450" y="1124744"/>
            <a:ext cx="6838950" cy="64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4905" y="1916832"/>
            <a:ext cx="3735487" cy="53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4815" y="4093071"/>
            <a:ext cx="4567585" cy="6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uzzle4"/>
          <p:cNvSpPr>
            <a:spLocks noEditPoints="1" noChangeArrowheads="1"/>
          </p:cNvSpPr>
          <p:nvPr/>
        </p:nvSpPr>
        <p:spPr bwMode="auto">
          <a:xfrm rot="10800000">
            <a:off x="6228184" y="-1179512"/>
            <a:ext cx="2016224" cy="4392488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33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0" name="Puzzle4"/>
          <p:cNvSpPr>
            <a:spLocks noEditPoints="1" noChangeArrowheads="1"/>
          </p:cNvSpPr>
          <p:nvPr/>
        </p:nvSpPr>
        <p:spPr bwMode="auto">
          <a:xfrm rot="10800000">
            <a:off x="2483767" y="3573016"/>
            <a:ext cx="2016224" cy="4392488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9" name="Puzzle2"/>
          <p:cNvSpPr>
            <a:spLocks noEditPoints="1" noChangeArrowheads="1"/>
          </p:cNvSpPr>
          <p:nvPr/>
        </p:nvSpPr>
        <p:spPr bwMode="auto">
          <a:xfrm rot="10800000">
            <a:off x="19222" y="4437112"/>
            <a:ext cx="3184625" cy="3456384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66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4" name="Puzzle4"/>
          <p:cNvSpPr>
            <a:spLocks noEditPoints="1" noChangeArrowheads="1"/>
          </p:cNvSpPr>
          <p:nvPr/>
        </p:nvSpPr>
        <p:spPr bwMode="auto">
          <a:xfrm rot="10800000">
            <a:off x="6228185" y="3645024"/>
            <a:ext cx="2016224" cy="4392488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66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5" name="Puzzle2"/>
          <p:cNvSpPr>
            <a:spLocks noEditPoints="1" noChangeArrowheads="1"/>
          </p:cNvSpPr>
          <p:nvPr/>
        </p:nvSpPr>
        <p:spPr bwMode="auto">
          <a:xfrm rot="10800000">
            <a:off x="3707904" y="4509120"/>
            <a:ext cx="3240359" cy="3528392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33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6" name="Puzzle3"/>
          <p:cNvSpPr>
            <a:spLocks noEditPoints="1" noChangeArrowheads="1"/>
          </p:cNvSpPr>
          <p:nvPr/>
        </p:nvSpPr>
        <p:spPr bwMode="auto">
          <a:xfrm rot="10800000">
            <a:off x="611561" y="2255565"/>
            <a:ext cx="1995316" cy="3405683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66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7" name="Puzzle1"/>
          <p:cNvSpPr>
            <a:spLocks noEditPoints="1" noChangeArrowheads="1"/>
          </p:cNvSpPr>
          <p:nvPr/>
        </p:nvSpPr>
        <p:spPr bwMode="auto">
          <a:xfrm rot="10800000">
            <a:off x="1835697" y="2276872"/>
            <a:ext cx="3312367" cy="2364183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33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8" name="Puzzle3"/>
          <p:cNvSpPr>
            <a:spLocks noEditPoints="1" noChangeArrowheads="1"/>
          </p:cNvSpPr>
          <p:nvPr/>
        </p:nvSpPr>
        <p:spPr bwMode="auto">
          <a:xfrm rot="10800000">
            <a:off x="4283968" y="2204864"/>
            <a:ext cx="2088232" cy="352839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CC0099"/>
          </a:solid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9" name="Puzzle1"/>
          <p:cNvSpPr>
            <a:spLocks noEditPoints="1" noChangeArrowheads="1"/>
          </p:cNvSpPr>
          <p:nvPr/>
        </p:nvSpPr>
        <p:spPr bwMode="auto">
          <a:xfrm rot="10800000">
            <a:off x="5544616" y="2132856"/>
            <a:ext cx="3419871" cy="2520280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00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0" name="Puzzle2"/>
          <p:cNvSpPr>
            <a:spLocks noEditPoints="1" noChangeArrowheads="1"/>
          </p:cNvSpPr>
          <p:nvPr/>
        </p:nvSpPr>
        <p:spPr bwMode="auto">
          <a:xfrm rot="10800000">
            <a:off x="0" y="-243408"/>
            <a:ext cx="3184625" cy="3456384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00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1" name="Puzzle2"/>
          <p:cNvSpPr>
            <a:spLocks noEditPoints="1" noChangeArrowheads="1"/>
          </p:cNvSpPr>
          <p:nvPr/>
        </p:nvSpPr>
        <p:spPr bwMode="auto">
          <a:xfrm rot="10800000">
            <a:off x="3635895" y="-243408"/>
            <a:ext cx="3312368" cy="3456384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2" name="Puzzle4"/>
          <p:cNvSpPr>
            <a:spLocks noEditPoints="1" noChangeArrowheads="1"/>
          </p:cNvSpPr>
          <p:nvPr/>
        </p:nvSpPr>
        <p:spPr bwMode="auto">
          <a:xfrm rot="10800000">
            <a:off x="2483768" y="-1107504"/>
            <a:ext cx="2016224" cy="4392488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66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366595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74" y="1340768"/>
            <a:ext cx="7067302" cy="74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905622"/>
            <a:ext cx="7056784" cy="60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0" grpId="0" animBg="1"/>
      <p:bldP spid="1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57340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32656"/>
            <a:ext cx="1440160" cy="59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6552728" cy="61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052736"/>
            <a:ext cx="856895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134</Words>
  <Application>Microsoft Office PowerPoint</Application>
  <PresentationFormat>عرض على الشاشة (3:4)‏</PresentationFormat>
  <Paragraphs>21</Paragraphs>
  <Slides>20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سمة Office</vt:lpstr>
      <vt:lpstr>الدرس الثالث(العبارات الشرطية)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</vt:vector>
  </TitlesOfParts>
  <Company>DamasGate.com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fahad</cp:lastModifiedBy>
  <cp:revision>63</cp:revision>
  <dcterms:created xsi:type="dcterms:W3CDTF">2010-08-07T05:47:02Z</dcterms:created>
  <dcterms:modified xsi:type="dcterms:W3CDTF">2014-09-14T16:48:32Z</dcterms:modified>
</cp:coreProperties>
</file>