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71F103-88BF-45C5-9426-6A40CA56B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BC760B6-0A6D-4D4D-A85A-9CE523EBE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762CA0-4A95-4B0A-9E57-284B384A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4161F7-B43A-4889-B141-F1D9BA6E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EB1781-496F-44D8-8C99-B3D46145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40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E36EE-0E7F-48B5-B68C-5B78DE53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2E457F9-641D-4607-811E-5D8AD8247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8C4546-43F8-4449-AF64-B4A5C9D5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E5BAE8-C3DA-4309-B1F9-B9437BBD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7CA111-EE7B-4B04-A713-1857759A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744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7E21A5B-A43C-4C95-9E5F-8F7714153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2F9E6A4-9A6C-4B78-9446-EF87DA829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386641-D589-4F33-B7A8-89F2790E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BDB894-D4C2-4CE7-A344-DF91C1C5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3F7F0D-0BB4-4037-B198-E36C6A62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76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646961-6CFB-45C0-A66C-B2211C1A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FDF244-9F31-4BF4-9587-3143F8B98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BE9098-9605-46A1-8983-29B9EE36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CC91D2-E0AE-4AAC-B86F-5887516D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D9B817-AE4A-4DF7-BD0F-B249CADC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568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5B6F50-BBE6-4A49-8D54-453D9E4E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D3E1E15-7AAB-4E9F-98AD-ACEB18BD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D7884C-9048-40A1-B6FD-17340833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CFB714-83EC-4D41-B2BA-C3B50BA7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9FC25B-6B85-4CEF-A345-94830E78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0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C4E86E-D7D9-4489-9C52-BC1A8B15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E3190B-FDFF-4A32-99CE-E5DA5589E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5F5A787-9A00-42B6-AEB9-C68988D3C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164072B-9C97-4F66-AD8E-6007657A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FE5A44-91BA-4DE5-BBD6-7F2A52E7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1E9CF83-E099-4953-B42A-CA7F472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612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1B1ECF-61E8-4A2C-AA0E-C043A9E5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55E94C-A849-487C-B420-B2C42760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B16463-611E-4230-8EB5-B70328F1F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8581D15-2D06-435C-A295-EC3D2C17A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62071AA-A1FF-4558-BB9C-8E01BB99F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4650B7F-B14B-4722-8B04-FDB3E1CB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E34E4D3-D0C9-4047-99FD-29BABE7B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4CFCAA7-9F32-4D6E-9D33-37D1277A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30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E34B0B-64B5-471F-9D19-67982F8D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852ED65-E6AD-439F-B9E5-EC7760EE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2673F22-005E-498B-8416-DCC7EBDA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A8FB8AC-663A-4C67-B4B6-F12D6F42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75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ABD1A30-83AB-44F1-970F-9307C99C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0D732E-78D1-4571-B6EC-1A68CD8C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2C11B8-F5D1-46FA-860C-5E8BCCB7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07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1BCFD3-D67B-4108-A420-69BA443A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30DDC6-7A79-4818-A4E8-3BD1B7842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450088-33C5-446C-B61D-442D8DCBB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DB9545-6E10-4262-9C37-ADABFBFB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F4B32F-670E-4875-8894-D24E4952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894796-1807-4E1C-8C01-86064A45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782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62FC8C-9EED-4870-85D2-92850647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054E3CD-1288-4A9E-9684-25AF0BBF1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94442BC-E3B6-4806-A6A2-564470DCC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FB5695-3AFE-4E50-8035-58AA0C94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A0B580-C837-4646-B2D9-010B72AE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7A7FF5-951C-4F24-A317-40DCCC73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346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F0FF98F-FF85-48B2-92FC-AF193A88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0D14CF3-3A17-4547-9F4A-446E127F0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5B9122-AD03-45EE-B9FB-059522E0F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0BE2-266D-4AC7-A123-C6A5CDAC9328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85DB9-E82F-4B66-9EB2-05C27484B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E97BF3-1049-4E26-82E0-F9AE41D49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90EC-AEFC-4AC8-91BE-A6124264BC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0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101B162-E4CE-4670-A1B1-612DAB4F1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0837"/>
            <a:ext cx="11802794" cy="5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0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336A2F-B485-4A2F-BA26-C051B5AA5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3" y="1420837"/>
            <a:ext cx="11830928" cy="5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0B0247-8CB8-4640-AE6C-A6851116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0"/>
            <a:ext cx="118027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FB53681-1F41-4EC2-AE4D-4945D72C2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3" y="1589649"/>
            <a:ext cx="4965894" cy="196947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6C655C-5AA8-479E-8666-8BCB969AA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005" y="4417255"/>
            <a:ext cx="469238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1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23E388E-A19D-479D-9C14-C14B2DBE3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631852"/>
            <a:ext cx="11521440" cy="522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9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8C9D20-27FF-4033-A6D5-BCC09975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0"/>
            <a:ext cx="119012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90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569C2BE-1A8C-4B10-A52B-06AAAD95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7" y="1744394"/>
            <a:ext cx="10860258" cy="44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3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2F50EFE-455B-4C47-ADE7-09FE8FA1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67" y="1674056"/>
            <a:ext cx="11873133" cy="50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6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D772A83-B295-43BC-A436-E6BF8EA04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2" y="1673250"/>
            <a:ext cx="10916529" cy="17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5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13380E-995B-4445-A84C-C9DC94E27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8" y="1674055"/>
            <a:ext cx="11690251" cy="51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FED80CB-A9EA-4CD9-A9C3-2C83E947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0"/>
            <a:ext cx="11760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00B2D6-DBDD-4B9D-B235-6A329E21E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18" y="1659988"/>
            <a:ext cx="9805182" cy="50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1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5761A16-1EAC-465A-A46A-8C43056B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1856935"/>
            <a:ext cx="10818055" cy="23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7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A2EE54E-2990-4E4E-B3B7-8E5A54D90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253" y="1842868"/>
            <a:ext cx="3044337" cy="11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C197C62-1A74-4F85-A325-3920866F7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786597"/>
            <a:ext cx="7948245" cy="37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9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679D2D-4EDB-49B3-BE28-CA2A0DDCE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119" y="1519311"/>
            <a:ext cx="8678961" cy="53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8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E0D1545-B729-41A6-A144-BC6D4C76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8" y="1716257"/>
            <a:ext cx="11746524" cy="50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5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A59D9CF-9542-409B-A1A5-83445DC4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215" y="1420837"/>
            <a:ext cx="10761785" cy="53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549926F-CC33-4EFD-AC3C-38B06EC98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75" y="1420837"/>
            <a:ext cx="7086967" cy="17515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A5E486E-9DCF-4108-A8DF-E2ED328E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12" y="4459458"/>
            <a:ext cx="5818530" cy="11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2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2C55257-F55B-4E13-8F58-9190AF84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8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859C1F6-4059-4DF6-BC59-ACC378BB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382" y="1420837"/>
            <a:ext cx="8665698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5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476373-005A-4B06-9034-C0BAB755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0"/>
            <a:ext cx="118590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42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DE695C9B894489BE20D891C994558" ma:contentTypeVersion="2" ma:contentTypeDescription="Create a new document." ma:contentTypeScope="" ma:versionID="226132806b341eca949c513e8cb7034b">
  <xsd:schema xmlns:xsd="http://www.w3.org/2001/XMLSchema" xmlns:xs="http://www.w3.org/2001/XMLSchema" xmlns:p="http://schemas.microsoft.com/office/2006/metadata/properties" xmlns:ns3="e4d0e089-cfa8-4dd6-8097-afc220c53339" targetNamespace="http://schemas.microsoft.com/office/2006/metadata/properties" ma:root="true" ma:fieldsID="f655adec6da101515797e7dbd4cfa6fe" ns3:_="">
    <xsd:import namespace="e4d0e089-cfa8-4dd6-8097-afc220c53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0e089-cfa8-4dd6-8097-afc220c53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B13FF1-1A49-44D4-A585-3D04F772E1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5C306-E597-4F3B-9393-AB4792A8E2C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4d0e089-cfa8-4dd6-8097-afc220c53339"/>
  </ds:schemaRefs>
</ds:datastoreItem>
</file>

<file path=customXml/itemProps3.xml><?xml version="1.0" encoding="utf-8"?>
<ds:datastoreItem xmlns:ds="http://schemas.openxmlformats.org/officeDocument/2006/customXml" ds:itemID="{0B49E4DA-E9C3-4600-82CC-2B7565DB53C2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شاشة عريضة</PresentationFormat>
  <Paragraphs>0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بن العتيبي</dc:creator>
  <cp:lastModifiedBy>محمد بن العتيبي</cp:lastModifiedBy>
  <cp:revision>2</cp:revision>
  <dcterms:created xsi:type="dcterms:W3CDTF">2021-09-04T06:36:39Z</dcterms:created>
  <dcterms:modified xsi:type="dcterms:W3CDTF">2021-09-06T18:53:57Z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0x010100147DE695C9B894489BE20D891C994558</vt:lpwstr>
  </property>
</Properties>
</file>