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hyperlink" Target="https://www.geogebra.org/m/wtkvrrw5" TargetMode="External"/><Relationship Id="rId8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hyperlink" Target="https://www.geogebra.org/m/wtkvrrw5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Relationship Id="rId6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25.png"/><Relationship Id="rId7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.jpe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.gif"/><Relationship Id="rId7" Type="http://schemas.openxmlformats.org/officeDocument/2006/relationships/image" Target="../media/image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Relationship Id="rId6" Type="http://schemas.openxmlformats.org/officeDocument/2006/relationships/image" Target="../media/image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3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8.jpeg"/><Relationship Id="rId6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.jpeg"/><Relationship Id="rId7" Type="http://schemas.openxmlformats.org/officeDocument/2006/relationships/image" Target="../media/image21.png"/><Relationship Id="rId8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hyperlink" Target="https://www.geogebra.org/m/wtkvrrw5" TargetMode="External"/><Relationship Id="rId8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165" y="2444513"/>
            <a:ext cx="5564025" cy="11610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Google Shape;3335;p64"/>
          <p:cNvSpPr/>
          <p:nvPr/>
        </p:nvSpPr>
        <p:spPr>
          <a:xfrm>
            <a:off x="383635" y="331380"/>
            <a:ext cx="2375810" cy="448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3336;p64"/>
          <p:cNvSpPr/>
          <p:nvPr/>
        </p:nvSpPr>
        <p:spPr>
          <a:xfrm>
            <a:off x="2225891" y="331380"/>
            <a:ext cx="6534474" cy="448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309" y="107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8" name="1-5"/>
          <p:cNvSpPr txBox="1"/>
          <p:nvPr/>
        </p:nvSpPr>
        <p:spPr>
          <a:xfrm>
            <a:off x="466600" y="2053769"/>
            <a:ext cx="2029803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1-5</a:t>
            </a:r>
          </a:p>
        </p:txBody>
      </p:sp>
      <p:pic>
        <p:nvPicPr>
          <p:cNvPr id="899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714" y="1754690"/>
            <a:ext cx="5364856" cy="111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0" y="2380480"/>
            <a:ext cx="5364855" cy="11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مسلمات والبراهين الحرة"/>
          <p:cNvSpPr txBox="1"/>
          <p:nvPr/>
        </p:nvSpPr>
        <p:spPr>
          <a:xfrm>
            <a:off x="3434007" y="2104766"/>
            <a:ext cx="4816269" cy="167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41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المسلمات والبراهين الحرة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466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458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455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6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7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459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465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46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6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6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467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483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470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468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6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471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474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472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73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475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476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477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78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479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0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1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2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491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485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89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486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7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8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90" name="Google Shape;1852;p45"/>
            <p:cNvSpPr txBox="1"/>
            <p:nvPr/>
          </p:nvSpPr>
          <p:spPr>
            <a:xfrm>
              <a:off x="448084" y="466936"/>
              <a:ext cx="3032603" cy="1205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>
                <a:spcBef>
                  <a:spcPts val="1600"/>
                </a:spcBef>
                <a:defRPr sz="24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كل مستقيم يحوي نقطتين على الأقل.</a:t>
              </a:r>
            </a:p>
          </p:txBody>
        </p:sp>
      </p:grpSp>
      <p:sp>
        <p:nvSpPr>
          <p:cNvPr id="1492" name="1.3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1.3</a:t>
            </a:r>
          </a:p>
        </p:txBody>
      </p:sp>
      <p:grpSp>
        <p:nvGrpSpPr>
          <p:cNvPr id="1497" name="تجميع"/>
          <p:cNvGrpSpPr/>
          <p:nvPr/>
        </p:nvGrpSpPr>
        <p:grpSpPr>
          <a:xfrm>
            <a:off x="6160035" y="3220485"/>
            <a:ext cx="1203597" cy="773893"/>
            <a:chOff x="0" y="0"/>
            <a:chExt cx="1203595" cy="773891"/>
          </a:xfrm>
        </p:grpSpPr>
        <p:grpSp>
          <p:nvGrpSpPr>
            <p:cNvPr id="1495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493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96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98" name="IMG_3691.png" descr="IMG_3691.png"/>
          <p:cNvPicPr>
            <a:picLocks noChangeAspect="1"/>
          </p:cNvPicPr>
          <p:nvPr/>
        </p:nvPicPr>
        <p:blipFill>
          <a:blip r:embed="rId3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9" name="IMG_5447.png" descr="IMG_5447.png"/>
          <p:cNvPicPr>
            <a:picLocks noChangeAspect="1"/>
          </p:cNvPicPr>
          <p:nvPr/>
        </p:nvPicPr>
        <p:blipFill>
          <a:blip r:embed="rId4">
            <a:extLst/>
          </a:blip>
          <a:srcRect l="37718" t="42846" r="39507" b="48240"/>
          <a:stretch>
            <a:fillRect/>
          </a:stretch>
        </p:blipFill>
        <p:spPr>
          <a:xfrm>
            <a:off x="3535289" y="3083159"/>
            <a:ext cx="2416101" cy="70881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grpSp>
        <p:nvGrpSpPr>
          <p:cNvPr id="1502" name="تجميع"/>
          <p:cNvGrpSpPr/>
          <p:nvPr/>
        </p:nvGrpSpPr>
        <p:grpSpPr>
          <a:xfrm rot="16200000">
            <a:off x="-585289" y="2768292"/>
            <a:ext cx="1933072" cy="500761"/>
            <a:chOff x="0" y="0"/>
            <a:chExt cx="1933071" cy="500760"/>
          </a:xfrm>
        </p:grpSpPr>
        <p:sp>
          <p:nvSpPr>
            <p:cNvPr id="150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01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03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90244" y="-16467"/>
            <a:ext cx="1216532" cy="1216532"/>
          </a:xfrm>
          <a:prstGeom prst="rect">
            <a:avLst/>
          </a:prstGeom>
          <a:ln w="12700">
            <a:miter lim="400000"/>
          </a:ln>
        </p:spPr>
      </p:pic>
      <p:sp>
        <p:nvSpPr>
          <p:cNvPr id="1504" name="المستقيم   يحوي النقاط   و   و"/>
          <p:cNvSpPr txBox="1"/>
          <p:nvPr/>
        </p:nvSpPr>
        <p:spPr>
          <a:xfrm>
            <a:off x="2488002" y="4360283"/>
            <a:ext cx="4167996" cy="305309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latin typeface="Nahdi-Black"/>
                <a:ea typeface="Nahdi-Black"/>
                <a:cs typeface="Nahdi-Black"/>
                <a:sym typeface="Nahdi-Black"/>
              </a:defRPr>
            </a:pPr>
            <a:r>
              <a:rPr>
                <a:solidFill>
                  <a:srgbClr val="000000"/>
                </a:solidFill>
              </a:rPr>
              <a:t>المستقيم </a:t>
            </a:r>
            <a14:m>
              <m:oMath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rPr>
                <a:solidFill>
                  <a:srgbClr val="000000"/>
                </a:solidFill>
              </a:rPr>
              <a:t> يحوي النقاط 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rPr>
                <a:solidFill>
                  <a:srgbClr val="000000"/>
                </a:solidFill>
              </a:rPr>
              <a:t>و </a:t>
            </a:r>
            <a14:m>
              <m:oMath>
                <m:r>
                  <a:rPr xmlns:a="http://schemas.openxmlformats.org/drawingml/2006/main" sz="2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</m:oMath>
            </a14:m>
            <a:r>
              <a:rPr>
                <a:solidFill>
                  <a:srgbClr val="000000"/>
                </a:solidFill>
              </a:rPr>
              <a:t> و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</m:oMath>
            </a14:m>
            <a:r>
              <a:t>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9" grpId="2"/>
      <p:bldP build="whole" bldLvl="1" animBg="1" rev="0" advAuto="0" spid="1497" grpId="1"/>
      <p:bldP build="whole" bldLvl="1" animBg="1" rev="0" advAuto="0" spid="150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517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509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506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07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08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510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1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2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516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51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518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534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521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519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2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522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525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523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24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526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527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528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29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530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1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2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3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542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536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40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537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8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9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41" name="Google Shape;1852;p45"/>
            <p:cNvSpPr txBox="1"/>
            <p:nvPr/>
          </p:nvSpPr>
          <p:spPr>
            <a:xfrm>
              <a:off x="448084" y="466936"/>
              <a:ext cx="3032603" cy="1205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>
                <a:spcBef>
                  <a:spcPts val="1600"/>
                </a:spcBef>
                <a:defRPr sz="21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كل مستوى يحوي ثلاث نقاط على الأقل ليست على استقامة واحدة.</a:t>
              </a:r>
            </a:p>
          </p:txBody>
        </p:sp>
      </p:grpSp>
      <p:sp>
        <p:nvSpPr>
          <p:cNvPr id="1543" name="1.4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1.4</a:t>
            </a:r>
          </a:p>
        </p:txBody>
      </p:sp>
      <p:grpSp>
        <p:nvGrpSpPr>
          <p:cNvPr id="1548" name="تجميع"/>
          <p:cNvGrpSpPr/>
          <p:nvPr/>
        </p:nvGrpSpPr>
        <p:grpSpPr>
          <a:xfrm>
            <a:off x="6160035" y="3017714"/>
            <a:ext cx="1203597" cy="773893"/>
            <a:chOff x="0" y="0"/>
            <a:chExt cx="1203595" cy="773891"/>
          </a:xfrm>
        </p:grpSpPr>
        <p:grpSp>
          <p:nvGrpSpPr>
            <p:cNvPr id="1546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544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5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47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549" name="IMG_3691.png" descr="IMG_3691.png"/>
          <p:cNvPicPr>
            <a:picLocks noChangeAspect="1"/>
          </p:cNvPicPr>
          <p:nvPr/>
        </p:nvPicPr>
        <p:blipFill>
          <a:blip r:embed="rId3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IMG_5447.png" descr="IMG_5447.png"/>
          <p:cNvPicPr>
            <a:picLocks noChangeAspect="1"/>
          </p:cNvPicPr>
          <p:nvPr/>
        </p:nvPicPr>
        <p:blipFill>
          <a:blip r:embed="rId4">
            <a:extLst/>
          </a:blip>
          <a:srcRect l="37424" t="53557" r="38920" b="34147"/>
          <a:stretch>
            <a:fillRect/>
          </a:stretch>
        </p:blipFill>
        <p:spPr>
          <a:xfrm>
            <a:off x="3488656" y="3001087"/>
            <a:ext cx="2509506" cy="977835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sp>
        <p:nvSpPr>
          <p:cNvPr id="1551" name="يحوي المستوى   النقاط   و  و  و   وهي ليست على استقامة واحدة."/>
          <p:cNvSpPr txBox="1"/>
          <p:nvPr/>
        </p:nvSpPr>
        <p:spPr>
          <a:xfrm>
            <a:off x="2659379" y="4141530"/>
            <a:ext cx="4167995" cy="6273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pPr>
            <a:r>
              <a:t>يحوي المستوى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النقاط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r>
              <a:t> و</a:t>
            </a:r>
            <a14:m>
              <m:oMath>
                <m:r>
                  <a:rPr xmlns:a="http://schemas.openxmlformats.org/drawingml/2006/main" sz="2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و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  <a:r>
              <a:t> و </a:t>
            </a:r>
            <a14:m>
              <m:oMath>
                <m:r>
                  <a:rPr xmlns:a="http://schemas.openxmlformats.org/drawingml/2006/main" sz="1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</m:oMath>
            </a14:m>
            <a:r>
              <a:t> وهي ليست على استقامة واحدة.</a:t>
            </a:r>
          </a:p>
        </p:txBody>
      </p:sp>
      <p:grpSp>
        <p:nvGrpSpPr>
          <p:cNvPr id="1554" name="تجميع"/>
          <p:cNvGrpSpPr/>
          <p:nvPr/>
        </p:nvGrpSpPr>
        <p:grpSpPr>
          <a:xfrm rot="16200000">
            <a:off x="-585289" y="2768292"/>
            <a:ext cx="1933072" cy="500761"/>
            <a:chOff x="0" y="0"/>
            <a:chExt cx="1933071" cy="500760"/>
          </a:xfrm>
        </p:grpSpPr>
        <p:sp>
          <p:nvSpPr>
            <p:cNvPr id="155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53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55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90244" y="-16467"/>
            <a:ext cx="1216532" cy="1216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8" grpId="1"/>
      <p:bldP build="whole" bldLvl="1" animBg="1" rev="0" advAuto="0" spid="1551" grpId="3"/>
      <p:bldP build="whole" bldLvl="1" animBg="1" rev="0" advAuto="0" spid="155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تجميع"/>
          <p:cNvGrpSpPr/>
          <p:nvPr/>
        </p:nvGrpSpPr>
        <p:grpSpPr>
          <a:xfrm>
            <a:off x="64356" y="4572710"/>
            <a:ext cx="1933072" cy="500762"/>
            <a:chOff x="0" y="0"/>
            <a:chExt cx="1933071" cy="500760"/>
          </a:xfrm>
        </p:grpSpPr>
        <p:sp>
          <p:nvSpPr>
            <p:cNvPr id="155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58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9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571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563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560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1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2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564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570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567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8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9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572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588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575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573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576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579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577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8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580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581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582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83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584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5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6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7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590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08378" y="3413161"/>
            <a:ext cx="1240544" cy="12405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7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591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95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592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3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4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96" name="Google Shape;1852;p45"/>
            <p:cNvSpPr txBox="1"/>
            <p:nvPr/>
          </p:nvSpPr>
          <p:spPr>
            <a:xfrm>
              <a:off x="384051" y="456263"/>
              <a:ext cx="3032603" cy="132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>
                <a:spcBef>
                  <a:spcPts val="1600"/>
                </a:spcBef>
                <a:defRPr sz="18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إذا وقعت نقطتان في مستوى فإن المستقيم الوحيد المار بهما يقع كلياً في ذلك المستوى.</a:t>
              </a:r>
            </a:p>
          </p:txBody>
        </p:sp>
      </p:grpSp>
      <p:sp>
        <p:nvSpPr>
          <p:cNvPr id="1598" name="1.5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1.5</a:t>
            </a:r>
          </a:p>
        </p:txBody>
      </p:sp>
      <p:grpSp>
        <p:nvGrpSpPr>
          <p:cNvPr id="1603" name="تجميع"/>
          <p:cNvGrpSpPr/>
          <p:nvPr/>
        </p:nvGrpSpPr>
        <p:grpSpPr>
          <a:xfrm>
            <a:off x="6160035" y="3017714"/>
            <a:ext cx="1203597" cy="773893"/>
            <a:chOff x="0" y="0"/>
            <a:chExt cx="1203595" cy="773891"/>
          </a:xfrm>
        </p:grpSpPr>
        <p:grpSp>
          <p:nvGrpSpPr>
            <p:cNvPr id="1601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599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0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02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04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05" name="تقع النقطتان   و   في المستوى   ، ويمر بهما المستقيم   إذن المستقيم   يقع كلياً في المستوى"/>
          <p:cNvSpPr txBox="1"/>
          <p:nvPr/>
        </p:nvSpPr>
        <p:spPr>
          <a:xfrm>
            <a:off x="2575315" y="4022288"/>
            <a:ext cx="4167995" cy="9575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pPr>
            <a:r>
              <a:t>تقع النقطتان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و </a:t>
            </a:r>
            <a14:m>
              <m:oMath>
                <m:r>
                  <a:rPr xmlns:a="http://schemas.openxmlformats.org/drawingml/2006/main" sz="2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في المستوى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، ويمر بهما المستقيم </a:t>
            </a:r>
            <a14:m>
              <m:oMath>
                <m:r>
                  <a:rPr xmlns:a="http://schemas.openxmlformats.org/drawingml/2006/main" sz="2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إذن المستقيم </a:t>
            </a:r>
            <a14:m>
              <m:oMath>
                <m:r>
                  <a:rPr xmlns:a="http://schemas.openxmlformats.org/drawingml/2006/main" sz="2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يقع كلياً في المستوى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</a:p>
        </p:txBody>
      </p:sp>
      <p:pic>
        <p:nvPicPr>
          <p:cNvPr id="1606" name="IMG_5447.png" descr="IMG_5447.png"/>
          <p:cNvPicPr>
            <a:picLocks noChangeAspect="1"/>
          </p:cNvPicPr>
          <p:nvPr/>
        </p:nvPicPr>
        <p:blipFill>
          <a:blip r:embed="rId6">
            <a:extLst/>
          </a:blip>
          <a:srcRect l="36580" t="69671" r="37971" b="15121"/>
          <a:stretch>
            <a:fillRect/>
          </a:stretch>
        </p:blipFill>
        <p:spPr>
          <a:xfrm>
            <a:off x="3682999" y="3073400"/>
            <a:ext cx="1952560" cy="87464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607" name="IMG_1761.png" descr="IMG_1761.pn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1840" y="-785"/>
            <a:ext cx="1193708" cy="1193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5" grpId="3"/>
      <p:bldP build="whole" bldLvl="1" animBg="1" rev="0" advAuto="0" spid="1606" grpId="2"/>
      <p:bldP build="whole" bldLvl="1" animBg="1" rev="0" advAuto="0" spid="16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تجميع"/>
          <p:cNvGrpSpPr/>
          <p:nvPr/>
        </p:nvGrpSpPr>
        <p:grpSpPr>
          <a:xfrm>
            <a:off x="320488" y="4487333"/>
            <a:ext cx="1933072" cy="500761"/>
            <a:chOff x="0" y="0"/>
            <a:chExt cx="1933071" cy="500760"/>
          </a:xfrm>
        </p:grpSpPr>
        <p:sp>
          <p:nvSpPr>
            <p:cNvPr id="160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1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41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623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615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612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3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4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616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7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8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622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61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624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640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627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625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2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28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631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629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30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632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633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63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35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636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7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8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9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642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62500" y="-55286"/>
            <a:ext cx="1240544" cy="12405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9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643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47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644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5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6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48" name="Google Shape;1852;p45"/>
            <p:cNvSpPr txBox="1"/>
            <p:nvPr/>
          </p:nvSpPr>
          <p:spPr>
            <a:xfrm>
              <a:off x="693523" y="450629"/>
              <a:ext cx="2813825" cy="1227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ctr">
                <a:spcBef>
                  <a:spcPts val="1600"/>
                </a:spcBef>
                <a:defRPr sz="20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إذا تقاطع مستقيمان فإنهما يتقاطعان في نقطة واحدة فقط.</a:t>
              </a:r>
            </a:p>
          </p:txBody>
        </p:sp>
      </p:grpSp>
      <p:sp>
        <p:nvSpPr>
          <p:cNvPr id="1650" name="1.6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1.6</a:t>
            </a:r>
          </a:p>
        </p:txBody>
      </p:sp>
      <p:grpSp>
        <p:nvGrpSpPr>
          <p:cNvPr id="1655" name="تجميع"/>
          <p:cNvGrpSpPr/>
          <p:nvPr/>
        </p:nvGrpSpPr>
        <p:grpSpPr>
          <a:xfrm>
            <a:off x="6160035" y="3017714"/>
            <a:ext cx="1203597" cy="773893"/>
            <a:chOff x="0" y="0"/>
            <a:chExt cx="1203595" cy="773891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651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54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56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57" name="المستقيمان   و   يتقاطعان في النقطة"/>
          <p:cNvSpPr txBox="1"/>
          <p:nvPr/>
        </p:nvSpPr>
        <p:spPr>
          <a:xfrm>
            <a:off x="2447249" y="4214387"/>
            <a:ext cx="4592255" cy="2971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pPr>
            <a:r>
              <a:t>المستقيمان </a:t>
            </a:r>
            <a14:m>
              <m:oMath>
                <m: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  <a:r>
              <a:t> و </a:t>
            </a:r>
            <a14:m>
              <m:oMath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t</m:t>
                </m:r>
              </m:oMath>
            </a14:m>
            <a:r>
              <a:t> يتقاطعان في النقطة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</a:p>
        </p:txBody>
      </p:sp>
      <p:pic>
        <p:nvPicPr>
          <p:cNvPr id="1658" name="IMG_5449.png" descr="IMG_5449.png"/>
          <p:cNvPicPr>
            <a:picLocks noChangeAspect="1"/>
          </p:cNvPicPr>
          <p:nvPr/>
        </p:nvPicPr>
        <p:blipFill>
          <a:blip r:embed="rId6">
            <a:extLst/>
          </a:blip>
          <a:srcRect l="27375" t="58893" r="52883" b="32368"/>
          <a:stretch>
            <a:fillRect/>
          </a:stretch>
        </p:blipFill>
        <p:spPr>
          <a:xfrm>
            <a:off x="3693840" y="3152452"/>
            <a:ext cx="2099163" cy="696562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7" grpId="3"/>
      <p:bldP build="whole" bldLvl="1" animBg="1" rev="0" advAuto="0" spid="1655" grpId="1"/>
      <p:bldP build="whole" bldLvl="1" animBg="1" rev="0" advAuto="0" spid="165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671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663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660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1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2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664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5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6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670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667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8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9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672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688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675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673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7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76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679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677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78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680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681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682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83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684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5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6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7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696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690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94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691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2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3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95" name="Google Shape;1852;p45"/>
            <p:cNvSpPr txBox="1"/>
            <p:nvPr/>
          </p:nvSpPr>
          <p:spPr>
            <a:xfrm>
              <a:off x="693523" y="450629"/>
              <a:ext cx="2813825" cy="1227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ctr">
                <a:spcBef>
                  <a:spcPts val="1600"/>
                </a:spcBef>
                <a:defRPr sz="20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إذا تقاطع مستويان فإنهما تقاطعهما يكون مستقيم.</a:t>
              </a:r>
            </a:p>
          </p:txBody>
        </p:sp>
      </p:grpSp>
      <p:sp>
        <p:nvSpPr>
          <p:cNvPr id="1697" name="1.7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1.7</a:t>
            </a:r>
          </a:p>
        </p:txBody>
      </p:sp>
      <p:grpSp>
        <p:nvGrpSpPr>
          <p:cNvPr id="1702" name="تجميع"/>
          <p:cNvGrpSpPr/>
          <p:nvPr/>
        </p:nvGrpSpPr>
        <p:grpSpPr>
          <a:xfrm>
            <a:off x="6160035" y="3017714"/>
            <a:ext cx="1203597" cy="773893"/>
            <a:chOff x="0" y="0"/>
            <a:chExt cx="1203595" cy="773891"/>
          </a:xfrm>
        </p:grpSpPr>
        <p:grpSp>
          <p:nvGrpSpPr>
            <p:cNvPr id="1700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698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9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01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03" name="IMG_3691.png" descr="IMG_3691.png"/>
          <p:cNvPicPr>
            <a:picLocks noChangeAspect="1"/>
          </p:cNvPicPr>
          <p:nvPr/>
        </p:nvPicPr>
        <p:blipFill>
          <a:blip r:embed="rId3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704" name="يتقاطع المستويان   و   في المستقيم"/>
          <p:cNvSpPr txBox="1"/>
          <p:nvPr/>
        </p:nvSpPr>
        <p:spPr>
          <a:xfrm>
            <a:off x="2361872" y="4417157"/>
            <a:ext cx="4592255" cy="2971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pPr>
            <a:r>
              <a:t>يتقاطع المستويان </a:t>
            </a:r>
            <a14:m>
              <m:oMath>
                <m:r>
                  <a:rPr xmlns:a="http://schemas.openxmlformats.org/drawingml/2006/main" sz="1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  <a:r>
              <a:t> و </a:t>
            </a:r>
            <a14:m>
              <m:oMath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</m:oMath>
            </a14:m>
            <a:r>
              <a:t> في المستقيم 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</a:p>
        </p:txBody>
      </p:sp>
      <p:pic>
        <p:nvPicPr>
          <p:cNvPr id="1705" name="IMG_1761.png" descr="IMG_176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045" y="-60166"/>
            <a:ext cx="1193709" cy="1193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8" name="تجميع"/>
          <p:cNvGrpSpPr/>
          <p:nvPr/>
        </p:nvGrpSpPr>
        <p:grpSpPr>
          <a:xfrm rot="16200000">
            <a:off x="-585289" y="2405439"/>
            <a:ext cx="1933072" cy="500761"/>
            <a:chOff x="0" y="0"/>
            <a:chExt cx="1933071" cy="500760"/>
          </a:xfrm>
        </p:grpSpPr>
        <p:sp>
          <p:nvSpPr>
            <p:cNvPr id="170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07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9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-16478" y="3868194"/>
            <a:ext cx="1216533" cy="121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IMG_5449.png" descr="IMG_5449.png"/>
          <p:cNvPicPr>
            <a:picLocks noChangeAspect="1"/>
          </p:cNvPicPr>
          <p:nvPr/>
        </p:nvPicPr>
        <p:blipFill>
          <a:blip r:embed="rId8">
            <a:extLst/>
          </a:blip>
          <a:srcRect l="31108" t="68782" r="54905" b="16080"/>
          <a:stretch>
            <a:fillRect/>
          </a:stretch>
        </p:blipFill>
        <p:spPr>
          <a:xfrm>
            <a:off x="4059759" y="3052172"/>
            <a:ext cx="1367401" cy="1109410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4" grpId="2"/>
      <p:bldP build="whole" bldLvl="1" animBg="1" rev="0" advAuto="0" spid="170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4" name="تجميع"/>
          <p:cNvGrpSpPr/>
          <p:nvPr/>
        </p:nvGrpSpPr>
        <p:grpSpPr>
          <a:xfrm rot="16200000">
            <a:off x="-672022" y="3730081"/>
            <a:ext cx="1933072" cy="500761"/>
            <a:chOff x="0" y="0"/>
            <a:chExt cx="1933071" cy="500760"/>
          </a:xfrm>
        </p:grpSpPr>
        <p:sp>
          <p:nvSpPr>
            <p:cNvPr id="171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1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5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727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719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716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17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18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720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1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2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726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72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728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744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731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729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3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732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735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733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4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736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737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73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39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740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1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2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46" name="تحديد المسلمات"/>
          <p:cNvSpPr txBox="1"/>
          <p:nvPr/>
        </p:nvSpPr>
        <p:spPr>
          <a:xfrm>
            <a:off x="3611962" y="869609"/>
            <a:ext cx="1920076" cy="301587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تحديد المسلمات</a:t>
            </a:r>
          </a:p>
        </p:txBody>
      </p:sp>
      <p:grpSp>
        <p:nvGrpSpPr>
          <p:cNvPr id="1750" name="تجميع"/>
          <p:cNvGrpSpPr/>
          <p:nvPr/>
        </p:nvGrpSpPr>
        <p:grpSpPr>
          <a:xfrm>
            <a:off x="5638645" y="1240484"/>
            <a:ext cx="2521228" cy="1354784"/>
            <a:chOff x="0" y="0"/>
            <a:chExt cx="2521227" cy="1354782"/>
          </a:xfrm>
        </p:grpSpPr>
        <p:sp>
          <p:nvSpPr>
            <p:cNvPr id="1747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48" name="صفحة 46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46</a:t>
              </a:r>
            </a:p>
          </p:txBody>
        </p:sp>
        <p:sp>
          <p:nvSpPr>
            <p:cNvPr id="1749" name="مثال 1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مثال 1</a:t>
              </a:r>
            </a:p>
          </p:txBody>
        </p:sp>
      </p:grpSp>
      <p:pic>
        <p:nvPicPr>
          <p:cNvPr id="1751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21542" t="16391" r="11043" b="30189"/>
          <a:stretch>
            <a:fillRect/>
          </a:stretch>
        </p:blipFill>
        <p:spPr>
          <a:xfrm>
            <a:off x="1813718" y="1782248"/>
            <a:ext cx="5516519" cy="3276855"/>
          </a:xfrm>
          <a:prstGeom prst="rect">
            <a:avLst/>
          </a:prstGeom>
          <a:ln w="12700">
            <a:miter lim="400000"/>
          </a:ln>
        </p:spPr>
      </p:pic>
      <p:sp>
        <p:nvSpPr>
          <p:cNvPr id="1752" name="مستطيل"/>
          <p:cNvSpPr/>
          <p:nvPr/>
        </p:nvSpPr>
        <p:spPr>
          <a:xfrm>
            <a:off x="908775" y="1514275"/>
            <a:ext cx="1905001" cy="211495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53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10576" t="12760" r="66369" b="52286"/>
          <a:stretch>
            <a:fillRect/>
          </a:stretch>
        </p:blipFill>
        <p:spPr>
          <a:xfrm>
            <a:off x="557419" y="1414066"/>
            <a:ext cx="2221890" cy="252527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تجميع"/>
          <p:cNvGrpSpPr/>
          <p:nvPr/>
        </p:nvGrpSpPr>
        <p:grpSpPr>
          <a:xfrm rot="16200000">
            <a:off x="-672022" y="3730081"/>
            <a:ext cx="1933072" cy="500761"/>
            <a:chOff x="0" y="0"/>
            <a:chExt cx="1933071" cy="500760"/>
          </a:xfrm>
        </p:grpSpPr>
        <p:sp>
          <p:nvSpPr>
            <p:cNvPr id="175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5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58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8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770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762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759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0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1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763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4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5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769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766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7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8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771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787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774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772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7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775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778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776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7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779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780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781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82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78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4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5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6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91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1789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90" name="تحقق من فهمك 1"/>
            <p:cNvSpPr txBox="1"/>
            <p:nvPr/>
          </p:nvSpPr>
          <p:spPr>
            <a:xfrm>
              <a:off x="10864" y="52254"/>
              <a:ext cx="1687653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تحقق من فهمك 1</a:t>
              </a:r>
            </a:p>
          </p:txBody>
        </p:sp>
      </p:grpSp>
      <p:sp>
        <p:nvSpPr>
          <p:cNvPr id="1792" name="صفحة 46"/>
          <p:cNvSpPr txBox="1"/>
          <p:nvPr/>
        </p:nvSpPr>
        <p:spPr>
          <a:xfrm rot="18900000">
            <a:off x="1349126" y="1328766"/>
            <a:ext cx="1034797" cy="28448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46</a:t>
            </a:r>
          </a:p>
        </p:txBody>
      </p:sp>
      <p:pic>
        <p:nvPicPr>
          <p:cNvPr id="1793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37174" t="15146" r="26441" b="78015"/>
          <a:stretch>
            <a:fillRect/>
          </a:stretch>
        </p:blipFill>
        <p:spPr>
          <a:xfrm>
            <a:off x="3678062" y="1355362"/>
            <a:ext cx="3545546" cy="499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10576" t="12760" r="66369" b="52286"/>
          <a:stretch>
            <a:fillRect/>
          </a:stretch>
        </p:blipFill>
        <p:spPr>
          <a:xfrm>
            <a:off x="552900" y="2097083"/>
            <a:ext cx="2221891" cy="252527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795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57721" t="76770" r="12909" b="15561"/>
          <a:stretch>
            <a:fillRect/>
          </a:stretch>
        </p:blipFill>
        <p:spPr>
          <a:xfrm>
            <a:off x="4389065" y="1891544"/>
            <a:ext cx="2845215" cy="556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6" name="IMG_5450.png" descr="IMG_5450.png"/>
          <p:cNvPicPr>
            <a:picLocks noChangeAspect="1"/>
          </p:cNvPicPr>
          <p:nvPr/>
        </p:nvPicPr>
        <p:blipFill>
          <a:blip r:embed="rId5">
            <a:extLst/>
          </a:blip>
          <a:srcRect l="15035" t="77431" r="51024" b="16516"/>
          <a:stretch>
            <a:fillRect/>
          </a:stretch>
        </p:blipFill>
        <p:spPr>
          <a:xfrm>
            <a:off x="3978287" y="3250260"/>
            <a:ext cx="3288110" cy="43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7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35158" t="8255" r="2508" b="59756"/>
          <a:stretch>
            <a:fillRect/>
          </a:stretch>
        </p:blipFill>
        <p:spPr>
          <a:xfrm>
            <a:off x="2849145" y="2347418"/>
            <a:ext cx="4426373" cy="95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8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35158" t="8255" r="2508" b="59756"/>
          <a:stretch>
            <a:fillRect/>
          </a:stretch>
        </p:blipFill>
        <p:spPr>
          <a:xfrm>
            <a:off x="2849145" y="3794293"/>
            <a:ext cx="4426373" cy="954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80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01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3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4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5158" t="8255" r="2508" b="59756"/>
          <a:stretch>
            <a:fillRect/>
          </a:stretch>
        </p:blipFill>
        <p:spPr>
          <a:xfrm>
            <a:off x="2849145" y="2347418"/>
            <a:ext cx="4426373" cy="95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5158" t="8255" r="2508" b="59756"/>
          <a:stretch>
            <a:fillRect/>
          </a:stretch>
        </p:blipFill>
        <p:spPr>
          <a:xfrm>
            <a:off x="2849145" y="3794293"/>
            <a:ext cx="4426373" cy="954510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صفحة 48"/>
          <p:cNvSpPr txBox="1"/>
          <p:nvPr/>
        </p:nvSpPr>
        <p:spPr>
          <a:xfrm rot="18900000">
            <a:off x="1146355" y="1360783"/>
            <a:ext cx="1034797" cy="28448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48</a:t>
            </a:r>
          </a:p>
        </p:txBody>
      </p:sp>
      <p:pic>
        <p:nvPicPr>
          <p:cNvPr id="1807" name="IMG_1984.jpeg" descr="IMG_1984.jpeg"/>
          <p:cNvPicPr>
            <a:picLocks noChangeAspect="1"/>
          </p:cNvPicPr>
          <p:nvPr/>
        </p:nvPicPr>
        <p:blipFill>
          <a:blip r:embed="rId5">
            <a:extLst/>
          </a:blip>
          <a:srcRect l="68761" t="9220" r="4496" b="0"/>
          <a:stretch>
            <a:fillRect/>
          </a:stretch>
        </p:blipFill>
        <p:spPr>
          <a:xfrm>
            <a:off x="718356" y="2420189"/>
            <a:ext cx="1056971" cy="23831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0" name="تجميع"/>
          <p:cNvGrpSpPr/>
          <p:nvPr/>
        </p:nvGrpSpPr>
        <p:grpSpPr>
          <a:xfrm>
            <a:off x="6443276" y="921442"/>
            <a:ext cx="1673794" cy="1349448"/>
            <a:chOff x="0" y="0"/>
            <a:chExt cx="1673792" cy="1349446"/>
          </a:xfrm>
        </p:grpSpPr>
        <p:sp>
          <p:nvSpPr>
            <p:cNvPr id="1808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09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1811" name="IMG_5451.png" descr="IMG_5451.png"/>
          <p:cNvPicPr>
            <a:picLocks noChangeAspect="1"/>
          </p:cNvPicPr>
          <p:nvPr/>
        </p:nvPicPr>
        <p:blipFill>
          <a:blip r:embed="rId6">
            <a:extLst/>
          </a:blip>
          <a:srcRect l="43628" t="5602" r="8710" b="88389"/>
          <a:stretch>
            <a:fillRect/>
          </a:stretch>
        </p:blipFill>
        <p:spPr>
          <a:xfrm>
            <a:off x="3512997" y="1348440"/>
            <a:ext cx="3848283" cy="363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IMG_5451.png" descr="IMG_5451.png"/>
          <p:cNvPicPr>
            <a:picLocks noChangeAspect="1"/>
          </p:cNvPicPr>
          <p:nvPr/>
        </p:nvPicPr>
        <p:blipFill>
          <a:blip r:embed="rId6">
            <a:extLst/>
          </a:blip>
          <a:srcRect l="52105" t="17221" r="10498" b="77185"/>
          <a:stretch>
            <a:fillRect/>
          </a:stretch>
        </p:blipFill>
        <p:spPr>
          <a:xfrm>
            <a:off x="4146357" y="1855887"/>
            <a:ext cx="3079335" cy="34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IMG_5451.png" descr="IMG_5451.png"/>
          <p:cNvPicPr>
            <a:picLocks noChangeAspect="1"/>
          </p:cNvPicPr>
          <p:nvPr/>
        </p:nvPicPr>
        <p:blipFill>
          <a:blip r:embed="rId6">
            <a:extLst/>
          </a:blip>
          <a:srcRect l="56253" t="29496" r="10498" b="65775"/>
          <a:stretch>
            <a:fillRect/>
          </a:stretch>
        </p:blipFill>
        <p:spPr>
          <a:xfrm>
            <a:off x="4019915" y="3380815"/>
            <a:ext cx="3139508" cy="334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3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825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817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814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5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6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818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9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0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824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821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2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3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826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842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829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827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2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30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833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831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2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834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835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836" name="sweet_circle.png" descr="sweet_circle.p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37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838" name="sweet_circle.png" descr="sweet_circl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9" name="sweet_circle.png" descr="sweet_circl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0" name="sweet_circle.png" descr="sweet_circl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1" name="sweet_circle.png" descr="sweet_circl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84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4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8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8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860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849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0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1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853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5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859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856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7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8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861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877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864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862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6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65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868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866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7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869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870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871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72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87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4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5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6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879" name="تحليل العبارات باستعمال المسلمات"/>
          <p:cNvSpPr txBox="1"/>
          <p:nvPr/>
        </p:nvSpPr>
        <p:spPr>
          <a:xfrm>
            <a:off x="2576764" y="774700"/>
            <a:ext cx="3990472" cy="285579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تحليل العبارات باستعمال المسلمات</a:t>
            </a:r>
          </a:p>
        </p:txBody>
      </p:sp>
      <p:pic>
        <p:nvPicPr>
          <p:cNvPr id="1880" name="IMG_5452.png" descr="IMG_5452.png"/>
          <p:cNvPicPr>
            <a:picLocks noChangeAspect="1"/>
          </p:cNvPicPr>
          <p:nvPr/>
        </p:nvPicPr>
        <p:blipFill>
          <a:blip r:embed="rId5">
            <a:extLst/>
          </a:blip>
          <a:srcRect l="18977" t="16411" r="10993" b="78914"/>
          <a:stretch>
            <a:fillRect/>
          </a:stretch>
        </p:blipFill>
        <p:spPr>
          <a:xfrm>
            <a:off x="1137752" y="1607157"/>
            <a:ext cx="6188003" cy="309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IMG_5452.png" descr="IMG_5452.png"/>
          <p:cNvPicPr>
            <a:picLocks noChangeAspect="1"/>
          </p:cNvPicPr>
          <p:nvPr/>
        </p:nvPicPr>
        <p:blipFill>
          <a:blip r:embed="rId5">
            <a:extLst/>
          </a:blip>
          <a:srcRect l="9876" t="21889" r="9876" b="29255"/>
          <a:stretch>
            <a:fillRect/>
          </a:stretch>
        </p:blipFill>
        <p:spPr>
          <a:xfrm>
            <a:off x="1066711" y="2083616"/>
            <a:ext cx="6329960" cy="2888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5" name="تجميع"/>
          <p:cNvGrpSpPr/>
          <p:nvPr/>
        </p:nvGrpSpPr>
        <p:grpSpPr>
          <a:xfrm>
            <a:off x="5606628" y="1166462"/>
            <a:ext cx="2521228" cy="1354784"/>
            <a:chOff x="0" y="0"/>
            <a:chExt cx="2521227" cy="1354782"/>
          </a:xfrm>
        </p:grpSpPr>
        <p:sp>
          <p:nvSpPr>
            <p:cNvPr id="1882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83" name="صفحة 46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46</a:t>
              </a:r>
            </a:p>
          </p:txBody>
        </p:sp>
        <p:sp>
          <p:nvSpPr>
            <p:cNvPr id="1884" name="مثال 2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مثال 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تجميع"/>
          <p:cNvGrpSpPr/>
          <p:nvPr/>
        </p:nvGrpSpPr>
        <p:grpSpPr>
          <a:xfrm>
            <a:off x="64356" y="4645803"/>
            <a:ext cx="1933072" cy="500761"/>
            <a:chOff x="0" y="0"/>
            <a:chExt cx="1933071" cy="500760"/>
          </a:xfrm>
        </p:grpSpPr>
        <p:sp>
          <p:nvSpPr>
            <p:cNvPr id="188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88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0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1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1693" t="9193" r="9946" b="35963"/>
          <a:stretch>
            <a:fillRect/>
          </a:stretch>
        </p:blipFill>
        <p:spPr>
          <a:xfrm>
            <a:off x="2281741" y="2822416"/>
            <a:ext cx="4951193" cy="19551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1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903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895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892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3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4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896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7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8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902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89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904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920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907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905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0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08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911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909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10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912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913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914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15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916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7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8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9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922" name="IMG_5452.png" descr="IMG_5452.png"/>
          <p:cNvPicPr>
            <a:picLocks noChangeAspect="1"/>
          </p:cNvPicPr>
          <p:nvPr/>
        </p:nvPicPr>
        <p:blipFill>
          <a:blip r:embed="rId6">
            <a:extLst/>
          </a:blip>
          <a:srcRect l="18977" t="16411" r="10993" b="78914"/>
          <a:stretch>
            <a:fillRect/>
          </a:stretch>
        </p:blipFill>
        <p:spPr>
          <a:xfrm>
            <a:off x="1137752" y="1756567"/>
            <a:ext cx="6188003" cy="309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5" name="تجميع"/>
          <p:cNvGrpSpPr/>
          <p:nvPr/>
        </p:nvGrpSpPr>
        <p:grpSpPr>
          <a:xfrm>
            <a:off x="5562824" y="1221728"/>
            <a:ext cx="1709383" cy="397404"/>
            <a:chOff x="0" y="0"/>
            <a:chExt cx="1709381" cy="397402"/>
          </a:xfrm>
        </p:grpSpPr>
        <p:sp>
          <p:nvSpPr>
            <p:cNvPr id="1923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24" name="تحقق من فهمك 2"/>
            <p:cNvSpPr txBox="1"/>
            <p:nvPr/>
          </p:nvSpPr>
          <p:spPr>
            <a:xfrm>
              <a:off x="14211" y="52254"/>
              <a:ext cx="1680960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تحقق من فهمك 2</a:t>
              </a:r>
            </a:p>
          </p:txBody>
        </p:sp>
      </p:grpSp>
      <p:sp>
        <p:nvSpPr>
          <p:cNvPr id="1926" name="صفحة 46"/>
          <p:cNvSpPr txBox="1"/>
          <p:nvPr/>
        </p:nvSpPr>
        <p:spPr>
          <a:xfrm rot="18900000">
            <a:off x="826191" y="1278190"/>
            <a:ext cx="1034797" cy="28448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46</a:t>
            </a:r>
          </a:p>
        </p:txBody>
      </p:sp>
      <p:pic>
        <p:nvPicPr>
          <p:cNvPr id="1927" name="IMG_5452.png" descr="IMG_5452.png"/>
          <p:cNvPicPr>
            <a:picLocks noChangeAspect="1"/>
          </p:cNvPicPr>
          <p:nvPr/>
        </p:nvPicPr>
        <p:blipFill>
          <a:blip r:embed="rId6">
            <a:extLst/>
          </a:blip>
          <a:srcRect l="53972" t="76633" r="10576" b="17843"/>
          <a:stretch>
            <a:fillRect/>
          </a:stretch>
        </p:blipFill>
        <p:spPr>
          <a:xfrm>
            <a:off x="4018332" y="2203566"/>
            <a:ext cx="3300260" cy="385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0" name="IMG_5455.png"/>
          <p:cNvGrpSpPr/>
          <p:nvPr/>
        </p:nvGrpSpPr>
        <p:grpSpPr>
          <a:xfrm>
            <a:off x="356191" y="2500339"/>
            <a:ext cx="1712255" cy="2011442"/>
            <a:chOff x="0" y="0"/>
            <a:chExt cx="1712253" cy="2011440"/>
          </a:xfrm>
        </p:grpSpPr>
        <p:pic>
          <p:nvPicPr>
            <p:cNvPr id="1929" name="IMG_5455.png" descr="IMG_5455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8904" t="21786" r="7621" b="41082"/>
            <a:stretch>
              <a:fillRect/>
            </a:stretch>
          </p:blipFill>
          <p:spPr>
            <a:xfrm>
              <a:off x="50800" y="50800"/>
              <a:ext cx="1610654" cy="1909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8" name="IMG_5455.png" descr="IMG_5455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712254" cy="2011441"/>
            </a:xfrm>
            <a:prstGeom prst="rect">
              <a:avLst/>
            </a:prstGeom>
            <a:effectLst/>
          </p:spPr>
        </p:pic>
      </p:grpSp>
      <p:pic>
        <p:nvPicPr>
          <p:cNvPr id="1931" name="IMG_5387.jpeg" descr="IMG_5387.jpeg"/>
          <p:cNvPicPr>
            <a:picLocks noChangeAspect="1"/>
          </p:cNvPicPr>
          <p:nvPr/>
        </p:nvPicPr>
        <p:blipFill>
          <a:blip r:embed="rId9">
            <a:extLst/>
          </a:blip>
          <a:srcRect l="7248" t="15277" r="7228" b="2898"/>
          <a:stretch>
            <a:fillRect/>
          </a:stretch>
        </p:blipFill>
        <p:spPr>
          <a:xfrm>
            <a:off x="191709" y="1860556"/>
            <a:ext cx="651328" cy="623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3" h="21375" fill="norm" stroke="1" extrusionOk="0">
                <a:moveTo>
                  <a:pt x="2883" y="0"/>
                </a:moveTo>
                <a:cubicBezTo>
                  <a:pt x="2692" y="0"/>
                  <a:pt x="2986" y="492"/>
                  <a:pt x="3526" y="1089"/>
                </a:cubicBezTo>
                <a:cubicBezTo>
                  <a:pt x="4066" y="1686"/>
                  <a:pt x="4578" y="2086"/>
                  <a:pt x="4671" y="1988"/>
                </a:cubicBezTo>
                <a:cubicBezTo>
                  <a:pt x="4898" y="1748"/>
                  <a:pt x="3324" y="0"/>
                  <a:pt x="2883" y="0"/>
                </a:cubicBezTo>
                <a:close/>
                <a:moveTo>
                  <a:pt x="18270" y="54"/>
                </a:moveTo>
                <a:cubicBezTo>
                  <a:pt x="18043" y="-185"/>
                  <a:pt x="16378" y="1480"/>
                  <a:pt x="16378" y="1947"/>
                </a:cubicBezTo>
                <a:cubicBezTo>
                  <a:pt x="16378" y="2149"/>
                  <a:pt x="16844" y="1851"/>
                  <a:pt x="17408" y="1280"/>
                </a:cubicBezTo>
                <a:cubicBezTo>
                  <a:pt x="17971" y="708"/>
                  <a:pt x="18363" y="153"/>
                  <a:pt x="18270" y="54"/>
                </a:cubicBezTo>
                <a:close/>
                <a:moveTo>
                  <a:pt x="9727" y="776"/>
                </a:moveTo>
                <a:cubicBezTo>
                  <a:pt x="7763" y="995"/>
                  <a:pt x="5868" y="1983"/>
                  <a:pt x="4633" y="3839"/>
                </a:cubicBezTo>
                <a:cubicBezTo>
                  <a:pt x="2621" y="6860"/>
                  <a:pt x="3153" y="10657"/>
                  <a:pt x="5996" y="13640"/>
                </a:cubicBezTo>
                <a:cubicBezTo>
                  <a:pt x="7341" y="15051"/>
                  <a:pt x="7344" y="15080"/>
                  <a:pt x="7231" y="17506"/>
                </a:cubicBezTo>
                <a:cubicBezTo>
                  <a:pt x="7141" y="19451"/>
                  <a:pt x="7240" y="20095"/>
                  <a:pt x="7720" y="20651"/>
                </a:cubicBezTo>
                <a:cubicBezTo>
                  <a:pt x="8187" y="21191"/>
                  <a:pt x="8819" y="21349"/>
                  <a:pt x="10473" y="21373"/>
                </a:cubicBezTo>
                <a:cubicBezTo>
                  <a:pt x="13482" y="21415"/>
                  <a:pt x="14000" y="20823"/>
                  <a:pt x="13857" y="17520"/>
                </a:cubicBezTo>
                <a:cubicBezTo>
                  <a:pt x="13752" y="15085"/>
                  <a:pt x="13760" y="15049"/>
                  <a:pt x="15105" y="13640"/>
                </a:cubicBezTo>
                <a:cubicBezTo>
                  <a:pt x="17442" y="11192"/>
                  <a:pt x="18171" y="8687"/>
                  <a:pt x="17395" y="5731"/>
                </a:cubicBezTo>
                <a:cubicBezTo>
                  <a:pt x="16467" y="2196"/>
                  <a:pt x="13001" y="410"/>
                  <a:pt x="9727" y="776"/>
                </a:cubicBezTo>
                <a:close/>
                <a:moveTo>
                  <a:pt x="181" y="8086"/>
                </a:moveTo>
                <a:cubicBezTo>
                  <a:pt x="-243" y="8173"/>
                  <a:pt x="105" y="8250"/>
                  <a:pt x="953" y="8250"/>
                </a:cubicBezTo>
                <a:cubicBezTo>
                  <a:pt x="1802" y="8250"/>
                  <a:pt x="2149" y="8173"/>
                  <a:pt x="1725" y="8086"/>
                </a:cubicBezTo>
                <a:cubicBezTo>
                  <a:pt x="1301" y="8000"/>
                  <a:pt x="606" y="8000"/>
                  <a:pt x="181" y="8086"/>
                </a:cubicBezTo>
                <a:close/>
                <a:moveTo>
                  <a:pt x="19389" y="8086"/>
                </a:moveTo>
                <a:cubicBezTo>
                  <a:pt x="18965" y="8173"/>
                  <a:pt x="19312" y="8250"/>
                  <a:pt x="20161" y="8250"/>
                </a:cubicBezTo>
                <a:cubicBezTo>
                  <a:pt x="21009" y="8250"/>
                  <a:pt x="21357" y="8173"/>
                  <a:pt x="20933" y="8086"/>
                </a:cubicBezTo>
                <a:cubicBezTo>
                  <a:pt x="20508" y="8000"/>
                  <a:pt x="19813" y="8000"/>
                  <a:pt x="19389" y="8086"/>
                </a:cubicBezTo>
                <a:close/>
                <a:moveTo>
                  <a:pt x="16597" y="14512"/>
                </a:moveTo>
                <a:cubicBezTo>
                  <a:pt x="16406" y="14512"/>
                  <a:pt x="16700" y="15004"/>
                  <a:pt x="17240" y="15601"/>
                </a:cubicBezTo>
                <a:cubicBezTo>
                  <a:pt x="17781" y="16197"/>
                  <a:pt x="18292" y="16598"/>
                  <a:pt x="18385" y="16499"/>
                </a:cubicBezTo>
                <a:cubicBezTo>
                  <a:pt x="18612" y="16260"/>
                  <a:pt x="17038" y="14512"/>
                  <a:pt x="16597" y="14512"/>
                </a:cubicBezTo>
                <a:close/>
                <a:moveTo>
                  <a:pt x="4555" y="14566"/>
                </a:moveTo>
                <a:cubicBezTo>
                  <a:pt x="4329" y="14327"/>
                  <a:pt x="2664" y="15991"/>
                  <a:pt x="2664" y="16458"/>
                </a:cubicBezTo>
                <a:cubicBezTo>
                  <a:pt x="2664" y="16660"/>
                  <a:pt x="3130" y="16363"/>
                  <a:pt x="3693" y="15791"/>
                </a:cubicBezTo>
                <a:cubicBezTo>
                  <a:pt x="4257" y="15220"/>
                  <a:pt x="4649" y="14664"/>
                  <a:pt x="4555" y="1456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467" y="1009335"/>
            <a:ext cx="4449066" cy="5337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904" name="Google Shape;904;p32"/>
          <p:cNvSpPr txBox="1"/>
          <p:nvPr>
            <p:ph type="title"/>
          </p:nvPr>
        </p:nvSpPr>
        <p:spPr>
          <a:xfrm>
            <a:off x="2237239" y="914277"/>
            <a:ext cx="4669522" cy="713863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576072" rtl="0">
              <a:defRPr b="0" sz="2835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907" name="تجميع"/>
          <p:cNvGrpSpPr/>
          <p:nvPr/>
        </p:nvGrpSpPr>
        <p:grpSpPr>
          <a:xfrm>
            <a:off x="7553631" y="1463925"/>
            <a:ext cx="1386455" cy="851312"/>
            <a:chOff x="0" y="0"/>
            <a:chExt cx="1386454" cy="851310"/>
          </a:xfrm>
        </p:grpSpPr>
        <p:pic>
          <p:nvPicPr>
            <p:cNvPr id="905" name="sweet_cloud.png" descr="sweet_clou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35" y="0"/>
              <a:ext cx="1368584" cy="8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6" name="لسلامتك .. عليك .."/>
            <p:cNvSpPr txBox="1"/>
            <p:nvPr/>
          </p:nvSpPr>
          <p:spPr>
            <a:xfrm>
              <a:off x="0" y="119854"/>
              <a:ext cx="1386455" cy="611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rtl="0">
                <a:defRPr sz="1800">
                  <a:solidFill>
                    <a:srgbClr val="000000"/>
                  </a:solidFill>
                  <a:latin typeface="Myriad Arabic"/>
                  <a:ea typeface="Myriad Arabic"/>
                  <a:cs typeface="Myriad Arabic"/>
                  <a:sym typeface="Myriad Arabic"/>
                </a:defRPr>
              </a:lvl1pPr>
            </a:lstStyle>
            <a:p>
              <a:pPr/>
              <a:r>
                <a:t>لسلامتك .. عليك ..</a:t>
              </a:r>
            </a:p>
          </p:txBody>
        </p:sp>
      </p:grpSp>
      <p:grpSp>
        <p:nvGrpSpPr>
          <p:cNvPr id="910" name="Google Shape;1798;p44"/>
          <p:cNvGrpSpPr/>
          <p:nvPr/>
        </p:nvGrpSpPr>
        <p:grpSpPr>
          <a:xfrm>
            <a:off x="926417" y="2629266"/>
            <a:ext cx="1510083" cy="325653"/>
            <a:chOff x="0" y="55599"/>
            <a:chExt cx="1510082" cy="325651"/>
          </a:xfrm>
        </p:grpSpPr>
        <p:sp>
          <p:nvSpPr>
            <p:cNvPr id="908" name="شكل"/>
            <p:cNvSpPr/>
            <p:nvPr/>
          </p:nvSpPr>
          <p:spPr>
            <a:xfrm>
              <a:off x="1461" y="55599"/>
              <a:ext cx="1507160" cy="32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2619" y="0"/>
                  </a:moveTo>
                  <a:cubicBezTo>
                    <a:pt x="12607" y="244"/>
                    <a:pt x="12585" y="487"/>
                    <a:pt x="12539" y="487"/>
                  </a:cubicBezTo>
                  <a:cubicBezTo>
                    <a:pt x="12533" y="487"/>
                    <a:pt x="12525" y="482"/>
                    <a:pt x="12518" y="471"/>
                  </a:cubicBezTo>
                  <a:cubicBezTo>
                    <a:pt x="12449" y="365"/>
                    <a:pt x="12380" y="354"/>
                    <a:pt x="12310" y="354"/>
                  </a:cubicBezTo>
                  <a:cubicBezTo>
                    <a:pt x="12292" y="354"/>
                    <a:pt x="12275" y="354"/>
                    <a:pt x="12257" y="354"/>
                  </a:cubicBezTo>
                  <a:cubicBezTo>
                    <a:pt x="12205" y="354"/>
                    <a:pt x="12152" y="349"/>
                    <a:pt x="12098" y="300"/>
                  </a:cubicBezTo>
                  <a:cubicBezTo>
                    <a:pt x="12065" y="262"/>
                    <a:pt x="12028" y="185"/>
                    <a:pt x="11987" y="185"/>
                  </a:cubicBezTo>
                  <a:cubicBezTo>
                    <a:pt x="11960" y="185"/>
                    <a:pt x="11931" y="219"/>
                    <a:pt x="11900" y="322"/>
                  </a:cubicBezTo>
                  <a:cubicBezTo>
                    <a:pt x="11884" y="374"/>
                    <a:pt x="11856" y="388"/>
                    <a:pt x="11822" y="388"/>
                  </a:cubicBezTo>
                  <a:cubicBezTo>
                    <a:pt x="11789" y="388"/>
                    <a:pt x="11751" y="376"/>
                    <a:pt x="11714" y="376"/>
                  </a:cubicBezTo>
                  <a:cubicBezTo>
                    <a:pt x="11697" y="376"/>
                    <a:pt x="11680" y="377"/>
                    <a:pt x="11664" y="386"/>
                  </a:cubicBezTo>
                  <a:cubicBezTo>
                    <a:pt x="11659" y="388"/>
                    <a:pt x="11654" y="390"/>
                    <a:pt x="11649" y="390"/>
                  </a:cubicBezTo>
                  <a:cubicBezTo>
                    <a:pt x="11591" y="390"/>
                    <a:pt x="11520" y="225"/>
                    <a:pt x="11470" y="225"/>
                  </a:cubicBezTo>
                  <a:cubicBezTo>
                    <a:pt x="11458" y="225"/>
                    <a:pt x="11447" y="234"/>
                    <a:pt x="11438" y="257"/>
                  </a:cubicBezTo>
                  <a:cubicBezTo>
                    <a:pt x="11345" y="507"/>
                    <a:pt x="11248" y="577"/>
                    <a:pt x="11153" y="577"/>
                  </a:cubicBezTo>
                  <a:cubicBezTo>
                    <a:pt x="11068" y="577"/>
                    <a:pt x="10986" y="523"/>
                    <a:pt x="10908" y="492"/>
                  </a:cubicBezTo>
                  <a:cubicBezTo>
                    <a:pt x="10856" y="469"/>
                    <a:pt x="10804" y="460"/>
                    <a:pt x="10752" y="460"/>
                  </a:cubicBezTo>
                  <a:cubicBezTo>
                    <a:pt x="10581" y="460"/>
                    <a:pt x="10411" y="559"/>
                    <a:pt x="10243" y="559"/>
                  </a:cubicBezTo>
                  <a:cubicBezTo>
                    <a:pt x="10231" y="559"/>
                    <a:pt x="10219" y="559"/>
                    <a:pt x="10206" y="557"/>
                  </a:cubicBezTo>
                  <a:cubicBezTo>
                    <a:pt x="10067" y="528"/>
                    <a:pt x="9379" y="514"/>
                    <a:pt x="8621" y="514"/>
                  </a:cubicBezTo>
                  <a:cubicBezTo>
                    <a:pt x="7642" y="514"/>
                    <a:pt x="6547" y="539"/>
                    <a:pt x="6367" y="600"/>
                  </a:cubicBezTo>
                  <a:cubicBezTo>
                    <a:pt x="6188" y="663"/>
                    <a:pt x="4277" y="663"/>
                    <a:pt x="4102" y="749"/>
                  </a:cubicBezTo>
                  <a:cubicBezTo>
                    <a:pt x="3839" y="877"/>
                    <a:pt x="3576" y="1049"/>
                    <a:pt x="3308" y="1134"/>
                  </a:cubicBezTo>
                  <a:cubicBezTo>
                    <a:pt x="3293" y="1138"/>
                    <a:pt x="3278" y="1139"/>
                    <a:pt x="3262" y="1139"/>
                  </a:cubicBezTo>
                  <a:cubicBezTo>
                    <a:pt x="3161" y="1139"/>
                    <a:pt x="3057" y="1071"/>
                    <a:pt x="2959" y="1071"/>
                  </a:cubicBezTo>
                  <a:cubicBezTo>
                    <a:pt x="2899" y="1071"/>
                    <a:pt x="2841" y="1096"/>
                    <a:pt x="2787" y="1177"/>
                  </a:cubicBezTo>
                  <a:cubicBezTo>
                    <a:pt x="2542" y="1542"/>
                    <a:pt x="2284" y="1648"/>
                    <a:pt x="2039" y="1926"/>
                  </a:cubicBezTo>
                  <a:cubicBezTo>
                    <a:pt x="1841" y="2162"/>
                    <a:pt x="1624" y="2183"/>
                    <a:pt x="1421" y="2482"/>
                  </a:cubicBezTo>
                  <a:cubicBezTo>
                    <a:pt x="1218" y="2760"/>
                    <a:pt x="1024" y="3188"/>
                    <a:pt x="840" y="3637"/>
                  </a:cubicBezTo>
                  <a:cubicBezTo>
                    <a:pt x="544" y="4343"/>
                    <a:pt x="350" y="5564"/>
                    <a:pt x="226" y="7019"/>
                  </a:cubicBezTo>
                  <a:cubicBezTo>
                    <a:pt x="185" y="7490"/>
                    <a:pt x="207" y="8002"/>
                    <a:pt x="129" y="8494"/>
                  </a:cubicBezTo>
                  <a:cubicBezTo>
                    <a:pt x="64" y="8901"/>
                    <a:pt x="147" y="9693"/>
                    <a:pt x="28" y="10164"/>
                  </a:cubicBezTo>
                  <a:cubicBezTo>
                    <a:pt x="18" y="10207"/>
                    <a:pt x="23" y="10356"/>
                    <a:pt x="32" y="10442"/>
                  </a:cubicBezTo>
                  <a:cubicBezTo>
                    <a:pt x="60" y="10955"/>
                    <a:pt x="74" y="11512"/>
                    <a:pt x="69" y="12047"/>
                  </a:cubicBezTo>
                  <a:cubicBezTo>
                    <a:pt x="51" y="13458"/>
                    <a:pt x="60" y="14849"/>
                    <a:pt x="18" y="16261"/>
                  </a:cubicBezTo>
                  <a:cubicBezTo>
                    <a:pt x="-18" y="17630"/>
                    <a:pt x="60" y="19021"/>
                    <a:pt x="4" y="20412"/>
                  </a:cubicBezTo>
                  <a:cubicBezTo>
                    <a:pt x="-20" y="21081"/>
                    <a:pt x="63" y="21600"/>
                    <a:pt x="173" y="21600"/>
                  </a:cubicBezTo>
                  <a:cubicBezTo>
                    <a:pt x="207" y="21600"/>
                    <a:pt x="244" y="21550"/>
                    <a:pt x="282" y="21438"/>
                  </a:cubicBezTo>
                  <a:cubicBezTo>
                    <a:pt x="380" y="21138"/>
                    <a:pt x="483" y="21093"/>
                    <a:pt x="586" y="21093"/>
                  </a:cubicBezTo>
                  <a:cubicBezTo>
                    <a:pt x="630" y="21093"/>
                    <a:pt x="674" y="21102"/>
                    <a:pt x="717" y="21102"/>
                  </a:cubicBezTo>
                  <a:cubicBezTo>
                    <a:pt x="785" y="21102"/>
                    <a:pt x="852" y="21082"/>
                    <a:pt x="918" y="20989"/>
                  </a:cubicBezTo>
                  <a:cubicBezTo>
                    <a:pt x="1112" y="20712"/>
                    <a:pt x="1361" y="20883"/>
                    <a:pt x="1578" y="20775"/>
                  </a:cubicBezTo>
                  <a:cubicBezTo>
                    <a:pt x="1868" y="20626"/>
                    <a:pt x="2164" y="20732"/>
                    <a:pt x="2450" y="20391"/>
                  </a:cubicBezTo>
                  <a:cubicBezTo>
                    <a:pt x="2479" y="20360"/>
                    <a:pt x="2530" y="20330"/>
                    <a:pt x="2570" y="20330"/>
                  </a:cubicBezTo>
                  <a:cubicBezTo>
                    <a:pt x="2586" y="20330"/>
                    <a:pt x="2601" y="20335"/>
                    <a:pt x="2611" y="20347"/>
                  </a:cubicBezTo>
                  <a:cubicBezTo>
                    <a:pt x="2663" y="20412"/>
                    <a:pt x="2715" y="20436"/>
                    <a:pt x="2767" y="20436"/>
                  </a:cubicBezTo>
                  <a:cubicBezTo>
                    <a:pt x="2905" y="20436"/>
                    <a:pt x="3042" y="20268"/>
                    <a:pt x="3180" y="20268"/>
                  </a:cubicBezTo>
                  <a:cubicBezTo>
                    <a:pt x="3215" y="20268"/>
                    <a:pt x="3250" y="20279"/>
                    <a:pt x="3285" y="20304"/>
                  </a:cubicBezTo>
                  <a:cubicBezTo>
                    <a:pt x="3312" y="20324"/>
                    <a:pt x="3338" y="20331"/>
                    <a:pt x="3365" y="20331"/>
                  </a:cubicBezTo>
                  <a:cubicBezTo>
                    <a:pt x="3463" y="20331"/>
                    <a:pt x="3564" y="20236"/>
                    <a:pt x="3661" y="20236"/>
                  </a:cubicBezTo>
                  <a:cubicBezTo>
                    <a:pt x="3689" y="20236"/>
                    <a:pt x="3715" y="20243"/>
                    <a:pt x="3742" y="20263"/>
                  </a:cubicBezTo>
                  <a:cubicBezTo>
                    <a:pt x="3843" y="20328"/>
                    <a:pt x="4193" y="20340"/>
                    <a:pt x="4602" y="20340"/>
                  </a:cubicBezTo>
                  <a:cubicBezTo>
                    <a:pt x="4864" y="20340"/>
                    <a:pt x="5151" y="20335"/>
                    <a:pt x="5413" y="20335"/>
                  </a:cubicBezTo>
                  <a:cubicBezTo>
                    <a:pt x="5822" y="20335"/>
                    <a:pt x="6171" y="20347"/>
                    <a:pt x="6270" y="20412"/>
                  </a:cubicBezTo>
                  <a:cubicBezTo>
                    <a:pt x="6334" y="20452"/>
                    <a:pt x="6677" y="20462"/>
                    <a:pt x="7126" y="20462"/>
                  </a:cubicBezTo>
                  <a:cubicBezTo>
                    <a:pt x="7672" y="20462"/>
                    <a:pt x="8374" y="20446"/>
                    <a:pt x="8920" y="20446"/>
                  </a:cubicBezTo>
                  <a:cubicBezTo>
                    <a:pt x="9368" y="20446"/>
                    <a:pt x="9711" y="20457"/>
                    <a:pt x="9773" y="20497"/>
                  </a:cubicBezTo>
                  <a:cubicBezTo>
                    <a:pt x="10043" y="20648"/>
                    <a:pt x="10322" y="20716"/>
                    <a:pt x="10595" y="20716"/>
                  </a:cubicBezTo>
                  <a:cubicBezTo>
                    <a:pt x="10633" y="20716"/>
                    <a:pt x="10671" y="20714"/>
                    <a:pt x="10709" y="20712"/>
                  </a:cubicBezTo>
                  <a:cubicBezTo>
                    <a:pt x="10789" y="20703"/>
                    <a:pt x="10869" y="20701"/>
                    <a:pt x="10948" y="20701"/>
                  </a:cubicBezTo>
                  <a:cubicBezTo>
                    <a:pt x="11146" y="20701"/>
                    <a:pt x="11344" y="20718"/>
                    <a:pt x="11541" y="20718"/>
                  </a:cubicBezTo>
                  <a:cubicBezTo>
                    <a:pt x="11698" y="20718"/>
                    <a:pt x="11854" y="20707"/>
                    <a:pt x="12010" y="20669"/>
                  </a:cubicBezTo>
                  <a:cubicBezTo>
                    <a:pt x="12166" y="20615"/>
                    <a:pt x="12322" y="20606"/>
                    <a:pt x="12480" y="20606"/>
                  </a:cubicBezTo>
                  <a:cubicBezTo>
                    <a:pt x="12560" y="20606"/>
                    <a:pt x="12641" y="20608"/>
                    <a:pt x="12721" y="20608"/>
                  </a:cubicBezTo>
                  <a:cubicBezTo>
                    <a:pt x="12862" y="20608"/>
                    <a:pt x="13002" y="20601"/>
                    <a:pt x="13141" y="20561"/>
                  </a:cubicBezTo>
                  <a:cubicBezTo>
                    <a:pt x="13195" y="20549"/>
                    <a:pt x="13434" y="20543"/>
                    <a:pt x="13784" y="20543"/>
                  </a:cubicBezTo>
                  <a:cubicBezTo>
                    <a:pt x="15183" y="20543"/>
                    <a:pt x="18354" y="20626"/>
                    <a:pt x="18572" y="20626"/>
                  </a:cubicBezTo>
                  <a:cubicBezTo>
                    <a:pt x="18707" y="20626"/>
                    <a:pt x="18846" y="20635"/>
                    <a:pt x="18983" y="20635"/>
                  </a:cubicBezTo>
                  <a:cubicBezTo>
                    <a:pt x="19051" y="20635"/>
                    <a:pt x="19119" y="20633"/>
                    <a:pt x="19185" y="20626"/>
                  </a:cubicBezTo>
                  <a:cubicBezTo>
                    <a:pt x="19204" y="20624"/>
                    <a:pt x="19222" y="20624"/>
                    <a:pt x="19240" y="20624"/>
                  </a:cubicBezTo>
                  <a:cubicBezTo>
                    <a:pt x="19394" y="20624"/>
                    <a:pt x="19547" y="20676"/>
                    <a:pt x="19699" y="20676"/>
                  </a:cubicBezTo>
                  <a:cubicBezTo>
                    <a:pt x="19757" y="20676"/>
                    <a:pt x="19815" y="20669"/>
                    <a:pt x="19873" y="20648"/>
                  </a:cubicBezTo>
                  <a:cubicBezTo>
                    <a:pt x="19932" y="20630"/>
                    <a:pt x="19998" y="20572"/>
                    <a:pt x="20062" y="20572"/>
                  </a:cubicBezTo>
                  <a:cubicBezTo>
                    <a:pt x="20077" y="20572"/>
                    <a:pt x="20093" y="20574"/>
                    <a:pt x="20108" y="20583"/>
                  </a:cubicBezTo>
                  <a:cubicBezTo>
                    <a:pt x="20329" y="20648"/>
                    <a:pt x="20546" y="20669"/>
                    <a:pt x="20768" y="20712"/>
                  </a:cubicBezTo>
                  <a:cubicBezTo>
                    <a:pt x="20943" y="20754"/>
                    <a:pt x="21118" y="20732"/>
                    <a:pt x="21294" y="20883"/>
                  </a:cubicBezTo>
                  <a:cubicBezTo>
                    <a:pt x="21322" y="20910"/>
                    <a:pt x="21357" y="20935"/>
                    <a:pt x="21391" y="20935"/>
                  </a:cubicBezTo>
                  <a:cubicBezTo>
                    <a:pt x="21462" y="20935"/>
                    <a:pt x="21529" y="20825"/>
                    <a:pt x="21529" y="20391"/>
                  </a:cubicBezTo>
                  <a:cubicBezTo>
                    <a:pt x="21529" y="19834"/>
                    <a:pt x="21557" y="19300"/>
                    <a:pt x="21548" y="18743"/>
                  </a:cubicBezTo>
                  <a:cubicBezTo>
                    <a:pt x="21539" y="17887"/>
                    <a:pt x="21506" y="16989"/>
                    <a:pt x="21539" y="16175"/>
                  </a:cubicBezTo>
                  <a:cubicBezTo>
                    <a:pt x="21580" y="15106"/>
                    <a:pt x="21543" y="14058"/>
                    <a:pt x="21552" y="12987"/>
                  </a:cubicBezTo>
                  <a:cubicBezTo>
                    <a:pt x="21566" y="12026"/>
                    <a:pt x="21474" y="11062"/>
                    <a:pt x="21511" y="10078"/>
                  </a:cubicBezTo>
                  <a:cubicBezTo>
                    <a:pt x="21511" y="9972"/>
                    <a:pt x="21511" y="9864"/>
                    <a:pt x="21474" y="9842"/>
                  </a:cubicBezTo>
                  <a:cubicBezTo>
                    <a:pt x="21414" y="9799"/>
                    <a:pt x="21428" y="9607"/>
                    <a:pt x="21437" y="9393"/>
                  </a:cubicBezTo>
                  <a:cubicBezTo>
                    <a:pt x="21446" y="9222"/>
                    <a:pt x="21483" y="9052"/>
                    <a:pt x="21460" y="8859"/>
                  </a:cubicBezTo>
                  <a:cubicBezTo>
                    <a:pt x="21368" y="8110"/>
                    <a:pt x="21349" y="7211"/>
                    <a:pt x="21215" y="6527"/>
                  </a:cubicBezTo>
                  <a:cubicBezTo>
                    <a:pt x="21123" y="6077"/>
                    <a:pt x="21031" y="5670"/>
                    <a:pt x="20925" y="5307"/>
                  </a:cubicBezTo>
                  <a:cubicBezTo>
                    <a:pt x="20786" y="4857"/>
                    <a:pt x="20671" y="4280"/>
                    <a:pt x="20537" y="3810"/>
                  </a:cubicBezTo>
                  <a:cubicBezTo>
                    <a:pt x="20408" y="3360"/>
                    <a:pt x="20283" y="2846"/>
                    <a:pt x="20108" y="2782"/>
                  </a:cubicBezTo>
                  <a:cubicBezTo>
                    <a:pt x="20080" y="2760"/>
                    <a:pt x="20094" y="2633"/>
                    <a:pt x="20085" y="2568"/>
                  </a:cubicBezTo>
                  <a:cubicBezTo>
                    <a:pt x="20069" y="2415"/>
                    <a:pt x="20054" y="2230"/>
                    <a:pt x="20024" y="2230"/>
                  </a:cubicBezTo>
                  <a:cubicBezTo>
                    <a:pt x="20012" y="2230"/>
                    <a:pt x="19997" y="2259"/>
                    <a:pt x="19979" y="2333"/>
                  </a:cubicBezTo>
                  <a:cubicBezTo>
                    <a:pt x="19960" y="2412"/>
                    <a:pt x="19945" y="2442"/>
                    <a:pt x="19933" y="2442"/>
                  </a:cubicBezTo>
                  <a:cubicBezTo>
                    <a:pt x="19905" y="2442"/>
                    <a:pt x="19889" y="2288"/>
                    <a:pt x="19873" y="2183"/>
                  </a:cubicBezTo>
                  <a:cubicBezTo>
                    <a:pt x="19850" y="2032"/>
                    <a:pt x="19840" y="1819"/>
                    <a:pt x="19785" y="1756"/>
                  </a:cubicBezTo>
                  <a:cubicBezTo>
                    <a:pt x="19794" y="2076"/>
                    <a:pt x="19771" y="2183"/>
                    <a:pt x="19693" y="2183"/>
                  </a:cubicBezTo>
                  <a:cubicBezTo>
                    <a:pt x="19623" y="2164"/>
                    <a:pt x="19591" y="1858"/>
                    <a:pt x="19545" y="1858"/>
                  </a:cubicBezTo>
                  <a:cubicBezTo>
                    <a:pt x="19542" y="1858"/>
                    <a:pt x="19539" y="1860"/>
                    <a:pt x="19536" y="1862"/>
                  </a:cubicBezTo>
                  <a:cubicBezTo>
                    <a:pt x="19513" y="1881"/>
                    <a:pt x="19490" y="1890"/>
                    <a:pt x="19468" y="1890"/>
                  </a:cubicBezTo>
                  <a:cubicBezTo>
                    <a:pt x="19394" y="1890"/>
                    <a:pt x="19325" y="1795"/>
                    <a:pt x="19250" y="1713"/>
                  </a:cubicBezTo>
                  <a:cubicBezTo>
                    <a:pt x="19079" y="1529"/>
                    <a:pt x="18916" y="1154"/>
                    <a:pt x="18734" y="1154"/>
                  </a:cubicBezTo>
                  <a:cubicBezTo>
                    <a:pt x="18725" y="1154"/>
                    <a:pt x="18715" y="1154"/>
                    <a:pt x="18705" y="1155"/>
                  </a:cubicBezTo>
                  <a:cubicBezTo>
                    <a:pt x="18700" y="1157"/>
                    <a:pt x="18695" y="1157"/>
                    <a:pt x="18690" y="1157"/>
                  </a:cubicBezTo>
                  <a:cubicBezTo>
                    <a:pt x="18566" y="1157"/>
                    <a:pt x="18447" y="920"/>
                    <a:pt x="18327" y="920"/>
                  </a:cubicBezTo>
                  <a:cubicBezTo>
                    <a:pt x="18175" y="899"/>
                    <a:pt x="13408" y="792"/>
                    <a:pt x="13256" y="749"/>
                  </a:cubicBezTo>
                  <a:cubicBezTo>
                    <a:pt x="13169" y="706"/>
                    <a:pt x="13085" y="643"/>
                    <a:pt x="12998" y="579"/>
                  </a:cubicBezTo>
                  <a:cubicBezTo>
                    <a:pt x="12928" y="544"/>
                    <a:pt x="12839" y="289"/>
                    <a:pt x="12786" y="289"/>
                  </a:cubicBezTo>
                  <a:cubicBezTo>
                    <a:pt x="12773" y="289"/>
                    <a:pt x="12761" y="305"/>
                    <a:pt x="12753" y="343"/>
                  </a:cubicBezTo>
                  <a:cubicBezTo>
                    <a:pt x="12716" y="528"/>
                    <a:pt x="12693" y="598"/>
                    <a:pt x="12679" y="598"/>
                  </a:cubicBezTo>
                  <a:cubicBezTo>
                    <a:pt x="12643" y="598"/>
                    <a:pt x="12662" y="138"/>
                    <a:pt x="12619" y="0"/>
                  </a:cubicBezTo>
                  <a:close/>
                </a:path>
              </a:pathLst>
            </a:custGeom>
            <a:solidFill>
              <a:schemeClr val="accent5">
                <a:lumOff val="21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09" name="تجنب المصافحة"/>
            <p:cNvSpPr/>
            <p:nvPr/>
          </p:nvSpPr>
          <p:spPr>
            <a:xfrm>
              <a:off x="0" y="218424"/>
              <a:ext cx="151008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تجنب المصافحة</a:t>
              </a:r>
            </a:p>
          </p:txBody>
        </p:sp>
      </p:grpSp>
      <p:grpSp>
        <p:nvGrpSpPr>
          <p:cNvPr id="913" name="Google Shape;1799;p44"/>
          <p:cNvGrpSpPr/>
          <p:nvPr/>
        </p:nvGrpSpPr>
        <p:grpSpPr>
          <a:xfrm>
            <a:off x="894688" y="2600172"/>
            <a:ext cx="1573604" cy="1501061"/>
            <a:chOff x="0" y="0"/>
            <a:chExt cx="1573603" cy="1501059"/>
          </a:xfrm>
        </p:grpSpPr>
        <p:sp>
          <p:nvSpPr>
            <p:cNvPr id="911" name="شكل"/>
            <p:cNvSpPr/>
            <p:nvPr/>
          </p:nvSpPr>
          <p:spPr>
            <a:xfrm>
              <a:off x="0" y="0"/>
              <a:ext cx="1573604" cy="150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12596" y="365"/>
                  </a:moveTo>
                  <a:cubicBezTo>
                    <a:pt x="12637" y="395"/>
                    <a:pt x="12619" y="494"/>
                    <a:pt x="12653" y="494"/>
                  </a:cubicBezTo>
                  <a:cubicBezTo>
                    <a:pt x="12667" y="494"/>
                    <a:pt x="12688" y="479"/>
                    <a:pt x="12724" y="439"/>
                  </a:cubicBezTo>
                  <a:cubicBezTo>
                    <a:pt x="12732" y="431"/>
                    <a:pt x="12742" y="427"/>
                    <a:pt x="12755" y="427"/>
                  </a:cubicBezTo>
                  <a:cubicBezTo>
                    <a:pt x="12806" y="427"/>
                    <a:pt x="12890" y="483"/>
                    <a:pt x="12958" y="490"/>
                  </a:cubicBezTo>
                  <a:cubicBezTo>
                    <a:pt x="13041" y="504"/>
                    <a:pt x="13121" y="518"/>
                    <a:pt x="13205" y="527"/>
                  </a:cubicBezTo>
                  <a:cubicBezTo>
                    <a:pt x="13350" y="536"/>
                    <a:pt x="17906" y="559"/>
                    <a:pt x="18051" y="564"/>
                  </a:cubicBezTo>
                  <a:cubicBezTo>
                    <a:pt x="18166" y="564"/>
                    <a:pt x="18280" y="616"/>
                    <a:pt x="18398" y="616"/>
                  </a:cubicBezTo>
                  <a:cubicBezTo>
                    <a:pt x="18403" y="616"/>
                    <a:pt x="18408" y="616"/>
                    <a:pt x="18413" y="615"/>
                  </a:cubicBezTo>
                  <a:cubicBezTo>
                    <a:pt x="18422" y="615"/>
                    <a:pt x="18431" y="615"/>
                    <a:pt x="18440" y="615"/>
                  </a:cubicBezTo>
                  <a:cubicBezTo>
                    <a:pt x="18614" y="615"/>
                    <a:pt x="18770" y="696"/>
                    <a:pt x="18933" y="736"/>
                  </a:cubicBezTo>
                  <a:cubicBezTo>
                    <a:pt x="19005" y="754"/>
                    <a:pt x="19071" y="775"/>
                    <a:pt x="19142" y="775"/>
                  </a:cubicBezTo>
                  <a:cubicBezTo>
                    <a:pt x="19163" y="775"/>
                    <a:pt x="19184" y="773"/>
                    <a:pt x="19206" y="768"/>
                  </a:cubicBezTo>
                  <a:cubicBezTo>
                    <a:pt x="19209" y="768"/>
                    <a:pt x="19212" y="768"/>
                    <a:pt x="19215" y="768"/>
                  </a:cubicBezTo>
                  <a:cubicBezTo>
                    <a:pt x="19259" y="768"/>
                    <a:pt x="19290" y="834"/>
                    <a:pt x="19356" y="838"/>
                  </a:cubicBezTo>
                  <a:cubicBezTo>
                    <a:pt x="19432" y="838"/>
                    <a:pt x="19454" y="815"/>
                    <a:pt x="19445" y="745"/>
                  </a:cubicBezTo>
                  <a:cubicBezTo>
                    <a:pt x="19498" y="759"/>
                    <a:pt x="19506" y="805"/>
                    <a:pt x="19529" y="838"/>
                  </a:cubicBezTo>
                  <a:cubicBezTo>
                    <a:pt x="19544" y="861"/>
                    <a:pt x="19559" y="894"/>
                    <a:pt x="19586" y="894"/>
                  </a:cubicBezTo>
                  <a:cubicBezTo>
                    <a:pt x="19598" y="894"/>
                    <a:pt x="19612" y="888"/>
                    <a:pt x="19630" y="871"/>
                  </a:cubicBezTo>
                  <a:cubicBezTo>
                    <a:pt x="19648" y="855"/>
                    <a:pt x="19662" y="848"/>
                    <a:pt x="19673" y="848"/>
                  </a:cubicBezTo>
                  <a:cubicBezTo>
                    <a:pt x="19702" y="848"/>
                    <a:pt x="19716" y="888"/>
                    <a:pt x="19731" y="922"/>
                  </a:cubicBezTo>
                  <a:cubicBezTo>
                    <a:pt x="19740" y="936"/>
                    <a:pt x="19727" y="963"/>
                    <a:pt x="19754" y="968"/>
                  </a:cubicBezTo>
                  <a:cubicBezTo>
                    <a:pt x="19921" y="982"/>
                    <a:pt x="20040" y="1094"/>
                    <a:pt x="20164" y="1191"/>
                  </a:cubicBezTo>
                  <a:cubicBezTo>
                    <a:pt x="20291" y="1293"/>
                    <a:pt x="20402" y="1418"/>
                    <a:pt x="20534" y="1516"/>
                  </a:cubicBezTo>
                  <a:cubicBezTo>
                    <a:pt x="20635" y="1595"/>
                    <a:pt x="20724" y="1683"/>
                    <a:pt x="20812" y="1780"/>
                  </a:cubicBezTo>
                  <a:cubicBezTo>
                    <a:pt x="20940" y="1929"/>
                    <a:pt x="20957" y="2124"/>
                    <a:pt x="21045" y="2287"/>
                  </a:cubicBezTo>
                  <a:cubicBezTo>
                    <a:pt x="21068" y="2328"/>
                    <a:pt x="21033" y="2365"/>
                    <a:pt x="21024" y="2402"/>
                  </a:cubicBezTo>
                  <a:cubicBezTo>
                    <a:pt x="21015" y="2449"/>
                    <a:pt x="21001" y="2490"/>
                    <a:pt x="21059" y="2500"/>
                  </a:cubicBezTo>
                  <a:cubicBezTo>
                    <a:pt x="21094" y="2504"/>
                    <a:pt x="21094" y="2528"/>
                    <a:pt x="21094" y="2551"/>
                  </a:cubicBezTo>
                  <a:cubicBezTo>
                    <a:pt x="21059" y="2764"/>
                    <a:pt x="21147" y="2973"/>
                    <a:pt x="21134" y="3182"/>
                  </a:cubicBezTo>
                  <a:cubicBezTo>
                    <a:pt x="21125" y="3414"/>
                    <a:pt x="21160" y="3642"/>
                    <a:pt x="21121" y="3874"/>
                  </a:cubicBezTo>
                  <a:cubicBezTo>
                    <a:pt x="21090" y="4050"/>
                    <a:pt x="21121" y="4245"/>
                    <a:pt x="21130" y="4431"/>
                  </a:cubicBezTo>
                  <a:cubicBezTo>
                    <a:pt x="21138" y="4552"/>
                    <a:pt x="21112" y="4667"/>
                    <a:pt x="21112" y="4788"/>
                  </a:cubicBezTo>
                  <a:cubicBezTo>
                    <a:pt x="21112" y="4883"/>
                    <a:pt x="21047" y="4906"/>
                    <a:pt x="20980" y="4906"/>
                  </a:cubicBezTo>
                  <a:cubicBezTo>
                    <a:pt x="20947" y="4906"/>
                    <a:pt x="20914" y="4901"/>
                    <a:pt x="20887" y="4895"/>
                  </a:cubicBezTo>
                  <a:cubicBezTo>
                    <a:pt x="20719" y="4862"/>
                    <a:pt x="20552" y="4867"/>
                    <a:pt x="20384" y="4858"/>
                  </a:cubicBezTo>
                  <a:cubicBezTo>
                    <a:pt x="20172" y="4849"/>
                    <a:pt x="19965" y="4844"/>
                    <a:pt x="19754" y="4830"/>
                  </a:cubicBezTo>
                  <a:cubicBezTo>
                    <a:pt x="19739" y="4828"/>
                    <a:pt x="19724" y="4828"/>
                    <a:pt x="19709" y="4828"/>
                  </a:cubicBezTo>
                  <a:cubicBezTo>
                    <a:pt x="19648" y="4828"/>
                    <a:pt x="19585" y="4840"/>
                    <a:pt x="19529" y="4844"/>
                  </a:cubicBezTo>
                  <a:cubicBezTo>
                    <a:pt x="19473" y="4849"/>
                    <a:pt x="19418" y="4850"/>
                    <a:pt x="19362" y="4850"/>
                  </a:cubicBezTo>
                  <a:cubicBezTo>
                    <a:pt x="19217" y="4850"/>
                    <a:pt x="19071" y="4839"/>
                    <a:pt x="18924" y="4839"/>
                  </a:cubicBezTo>
                  <a:cubicBezTo>
                    <a:pt x="18906" y="4839"/>
                    <a:pt x="18889" y="4839"/>
                    <a:pt x="18872" y="4839"/>
                  </a:cubicBezTo>
                  <a:cubicBezTo>
                    <a:pt x="18808" y="4841"/>
                    <a:pt x="18743" y="4841"/>
                    <a:pt x="18678" y="4841"/>
                  </a:cubicBezTo>
                  <a:cubicBezTo>
                    <a:pt x="18548" y="4841"/>
                    <a:pt x="18414" y="4839"/>
                    <a:pt x="18285" y="4839"/>
                  </a:cubicBezTo>
                  <a:cubicBezTo>
                    <a:pt x="18077" y="4839"/>
                    <a:pt x="15046" y="4821"/>
                    <a:pt x="13709" y="4821"/>
                  </a:cubicBezTo>
                  <a:cubicBezTo>
                    <a:pt x="13375" y="4821"/>
                    <a:pt x="13146" y="4823"/>
                    <a:pt x="13094" y="4825"/>
                  </a:cubicBezTo>
                  <a:cubicBezTo>
                    <a:pt x="12962" y="4834"/>
                    <a:pt x="12828" y="4835"/>
                    <a:pt x="12693" y="4835"/>
                  </a:cubicBezTo>
                  <a:cubicBezTo>
                    <a:pt x="12616" y="4835"/>
                    <a:pt x="12539" y="4835"/>
                    <a:pt x="12462" y="4835"/>
                  </a:cubicBezTo>
                  <a:cubicBezTo>
                    <a:pt x="12312" y="4835"/>
                    <a:pt x="12162" y="4837"/>
                    <a:pt x="12014" y="4849"/>
                  </a:cubicBezTo>
                  <a:cubicBezTo>
                    <a:pt x="11864" y="4857"/>
                    <a:pt x="11715" y="4859"/>
                    <a:pt x="11566" y="4859"/>
                  </a:cubicBezTo>
                  <a:cubicBezTo>
                    <a:pt x="11377" y="4859"/>
                    <a:pt x="11188" y="4856"/>
                    <a:pt x="10999" y="4856"/>
                  </a:cubicBezTo>
                  <a:cubicBezTo>
                    <a:pt x="10923" y="4856"/>
                    <a:pt x="10847" y="4856"/>
                    <a:pt x="10770" y="4858"/>
                  </a:cubicBezTo>
                  <a:cubicBezTo>
                    <a:pt x="10734" y="4858"/>
                    <a:pt x="10697" y="4859"/>
                    <a:pt x="10661" y="4859"/>
                  </a:cubicBezTo>
                  <a:cubicBezTo>
                    <a:pt x="10400" y="4859"/>
                    <a:pt x="10134" y="4844"/>
                    <a:pt x="9875" y="4811"/>
                  </a:cubicBezTo>
                  <a:cubicBezTo>
                    <a:pt x="9816" y="4803"/>
                    <a:pt x="9489" y="4800"/>
                    <a:pt x="9060" y="4800"/>
                  </a:cubicBezTo>
                  <a:cubicBezTo>
                    <a:pt x="8539" y="4800"/>
                    <a:pt x="7868" y="4804"/>
                    <a:pt x="7346" y="4804"/>
                  </a:cubicBezTo>
                  <a:cubicBezTo>
                    <a:pt x="6916" y="4804"/>
                    <a:pt x="6588" y="4801"/>
                    <a:pt x="6528" y="4793"/>
                  </a:cubicBezTo>
                  <a:cubicBezTo>
                    <a:pt x="6433" y="4779"/>
                    <a:pt x="6100" y="4776"/>
                    <a:pt x="5709" y="4776"/>
                  </a:cubicBezTo>
                  <a:cubicBezTo>
                    <a:pt x="5458" y="4776"/>
                    <a:pt x="5184" y="4777"/>
                    <a:pt x="4933" y="4777"/>
                  </a:cubicBezTo>
                  <a:cubicBezTo>
                    <a:pt x="4542" y="4777"/>
                    <a:pt x="4208" y="4775"/>
                    <a:pt x="4111" y="4761"/>
                  </a:cubicBezTo>
                  <a:cubicBezTo>
                    <a:pt x="4086" y="4756"/>
                    <a:pt x="4060" y="4755"/>
                    <a:pt x="4034" y="4755"/>
                  </a:cubicBezTo>
                  <a:cubicBezTo>
                    <a:pt x="3941" y="4755"/>
                    <a:pt x="3845" y="4775"/>
                    <a:pt x="3751" y="4775"/>
                  </a:cubicBezTo>
                  <a:cubicBezTo>
                    <a:pt x="3725" y="4775"/>
                    <a:pt x="3700" y="4774"/>
                    <a:pt x="3675" y="4770"/>
                  </a:cubicBezTo>
                  <a:cubicBezTo>
                    <a:pt x="3641" y="4764"/>
                    <a:pt x="3608" y="4762"/>
                    <a:pt x="3574" y="4762"/>
                  </a:cubicBezTo>
                  <a:cubicBezTo>
                    <a:pt x="3442" y="4762"/>
                    <a:pt x="3311" y="4798"/>
                    <a:pt x="3179" y="4798"/>
                  </a:cubicBezTo>
                  <a:cubicBezTo>
                    <a:pt x="3130" y="4798"/>
                    <a:pt x="3080" y="4793"/>
                    <a:pt x="3031" y="4779"/>
                  </a:cubicBezTo>
                  <a:cubicBezTo>
                    <a:pt x="3020" y="4776"/>
                    <a:pt x="3006" y="4775"/>
                    <a:pt x="2991" y="4775"/>
                  </a:cubicBezTo>
                  <a:cubicBezTo>
                    <a:pt x="2952" y="4775"/>
                    <a:pt x="2904" y="4782"/>
                    <a:pt x="2876" y="4788"/>
                  </a:cubicBezTo>
                  <a:cubicBezTo>
                    <a:pt x="2603" y="4862"/>
                    <a:pt x="2320" y="4839"/>
                    <a:pt x="2043" y="4872"/>
                  </a:cubicBezTo>
                  <a:cubicBezTo>
                    <a:pt x="1836" y="4895"/>
                    <a:pt x="1597" y="4858"/>
                    <a:pt x="1412" y="4918"/>
                  </a:cubicBezTo>
                  <a:cubicBezTo>
                    <a:pt x="1349" y="4938"/>
                    <a:pt x="1284" y="4943"/>
                    <a:pt x="1220" y="4943"/>
                  </a:cubicBezTo>
                  <a:cubicBezTo>
                    <a:pt x="1179" y="4943"/>
                    <a:pt x="1137" y="4941"/>
                    <a:pt x="1095" y="4941"/>
                  </a:cubicBezTo>
                  <a:cubicBezTo>
                    <a:pt x="996" y="4941"/>
                    <a:pt x="898" y="4950"/>
                    <a:pt x="804" y="5016"/>
                  </a:cubicBezTo>
                  <a:cubicBezTo>
                    <a:pt x="768" y="5040"/>
                    <a:pt x="733" y="5051"/>
                    <a:pt x="700" y="5051"/>
                  </a:cubicBezTo>
                  <a:cubicBezTo>
                    <a:pt x="594" y="5051"/>
                    <a:pt x="516" y="4938"/>
                    <a:pt x="539" y="4793"/>
                  </a:cubicBezTo>
                  <a:cubicBezTo>
                    <a:pt x="592" y="4491"/>
                    <a:pt x="517" y="4189"/>
                    <a:pt x="552" y="3892"/>
                  </a:cubicBezTo>
                  <a:cubicBezTo>
                    <a:pt x="592" y="3586"/>
                    <a:pt x="583" y="3284"/>
                    <a:pt x="601" y="2978"/>
                  </a:cubicBezTo>
                  <a:cubicBezTo>
                    <a:pt x="605" y="2862"/>
                    <a:pt x="592" y="2741"/>
                    <a:pt x="566" y="2630"/>
                  </a:cubicBezTo>
                  <a:cubicBezTo>
                    <a:pt x="557" y="2611"/>
                    <a:pt x="552" y="2579"/>
                    <a:pt x="561" y="2570"/>
                  </a:cubicBezTo>
                  <a:cubicBezTo>
                    <a:pt x="676" y="2467"/>
                    <a:pt x="596" y="2295"/>
                    <a:pt x="658" y="2207"/>
                  </a:cubicBezTo>
                  <a:cubicBezTo>
                    <a:pt x="733" y="2101"/>
                    <a:pt x="711" y="1989"/>
                    <a:pt x="751" y="1887"/>
                  </a:cubicBezTo>
                  <a:cubicBezTo>
                    <a:pt x="870" y="1572"/>
                    <a:pt x="1055" y="1307"/>
                    <a:pt x="1337" y="1154"/>
                  </a:cubicBezTo>
                  <a:cubicBezTo>
                    <a:pt x="1514" y="1056"/>
                    <a:pt x="1699" y="963"/>
                    <a:pt x="1893" y="903"/>
                  </a:cubicBezTo>
                  <a:cubicBezTo>
                    <a:pt x="2087" y="838"/>
                    <a:pt x="2294" y="834"/>
                    <a:pt x="2484" y="782"/>
                  </a:cubicBezTo>
                  <a:cubicBezTo>
                    <a:pt x="2718" y="722"/>
                    <a:pt x="2965" y="699"/>
                    <a:pt x="3198" y="620"/>
                  </a:cubicBezTo>
                  <a:cubicBezTo>
                    <a:pt x="3250" y="602"/>
                    <a:pt x="3305" y="597"/>
                    <a:pt x="3362" y="597"/>
                  </a:cubicBezTo>
                  <a:cubicBezTo>
                    <a:pt x="3456" y="597"/>
                    <a:pt x="3556" y="612"/>
                    <a:pt x="3652" y="612"/>
                  </a:cubicBezTo>
                  <a:cubicBezTo>
                    <a:pt x="3667" y="612"/>
                    <a:pt x="3682" y="611"/>
                    <a:pt x="3697" y="611"/>
                  </a:cubicBezTo>
                  <a:cubicBezTo>
                    <a:pt x="3952" y="592"/>
                    <a:pt x="4204" y="555"/>
                    <a:pt x="4455" y="527"/>
                  </a:cubicBezTo>
                  <a:cubicBezTo>
                    <a:pt x="4623" y="508"/>
                    <a:pt x="6449" y="508"/>
                    <a:pt x="6620" y="495"/>
                  </a:cubicBezTo>
                  <a:cubicBezTo>
                    <a:pt x="6792" y="481"/>
                    <a:pt x="7839" y="476"/>
                    <a:pt x="8774" y="476"/>
                  </a:cubicBezTo>
                  <a:cubicBezTo>
                    <a:pt x="9499" y="476"/>
                    <a:pt x="10157" y="479"/>
                    <a:pt x="10290" y="485"/>
                  </a:cubicBezTo>
                  <a:cubicBezTo>
                    <a:pt x="10301" y="486"/>
                    <a:pt x="10313" y="486"/>
                    <a:pt x="10325" y="486"/>
                  </a:cubicBezTo>
                  <a:cubicBezTo>
                    <a:pt x="10485" y="486"/>
                    <a:pt x="10648" y="464"/>
                    <a:pt x="10811" y="464"/>
                  </a:cubicBezTo>
                  <a:cubicBezTo>
                    <a:pt x="10861" y="464"/>
                    <a:pt x="10910" y="466"/>
                    <a:pt x="10960" y="471"/>
                  </a:cubicBezTo>
                  <a:cubicBezTo>
                    <a:pt x="11034" y="478"/>
                    <a:pt x="11113" y="490"/>
                    <a:pt x="11194" y="490"/>
                  </a:cubicBezTo>
                  <a:cubicBezTo>
                    <a:pt x="11285" y="490"/>
                    <a:pt x="11378" y="474"/>
                    <a:pt x="11467" y="420"/>
                  </a:cubicBezTo>
                  <a:cubicBezTo>
                    <a:pt x="11476" y="415"/>
                    <a:pt x="11486" y="413"/>
                    <a:pt x="11497" y="413"/>
                  </a:cubicBezTo>
                  <a:cubicBezTo>
                    <a:pt x="11545" y="413"/>
                    <a:pt x="11613" y="449"/>
                    <a:pt x="11669" y="449"/>
                  </a:cubicBezTo>
                  <a:cubicBezTo>
                    <a:pt x="11673" y="449"/>
                    <a:pt x="11678" y="449"/>
                    <a:pt x="11683" y="448"/>
                  </a:cubicBezTo>
                  <a:cubicBezTo>
                    <a:pt x="11698" y="446"/>
                    <a:pt x="11714" y="446"/>
                    <a:pt x="11731" y="446"/>
                  </a:cubicBezTo>
                  <a:cubicBezTo>
                    <a:pt x="11766" y="446"/>
                    <a:pt x="11802" y="449"/>
                    <a:pt x="11834" y="449"/>
                  </a:cubicBezTo>
                  <a:cubicBezTo>
                    <a:pt x="11866" y="449"/>
                    <a:pt x="11893" y="446"/>
                    <a:pt x="11908" y="434"/>
                  </a:cubicBezTo>
                  <a:cubicBezTo>
                    <a:pt x="11938" y="412"/>
                    <a:pt x="11966" y="405"/>
                    <a:pt x="11992" y="405"/>
                  </a:cubicBezTo>
                  <a:cubicBezTo>
                    <a:pt x="12031" y="405"/>
                    <a:pt x="12066" y="421"/>
                    <a:pt x="12098" y="430"/>
                  </a:cubicBezTo>
                  <a:cubicBezTo>
                    <a:pt x="12149" y="440"/>
                    <a:pt x="12200" y="441"/>
                    <a:pt x="12250" y="441"/>
                  </a:cubicBezTo>
                  <a:cubicBezTo>
                    <a:pt x="12267" y="441"/>
                    <a:pt x="12283" y="441"/>
                    <a:pt x="12300" y="441"/>
                  </a:cubicBezTo>
                  <a:cubicBezTo>
                    <a:pt x="12367" y="441"/>
                    <a:pt x="12433" y="444"/>
                    <a:pt x="12499" y="467"/>
                  </a:cubicBezTo>
                  <a:cubicBezTo>
                    <a:pt x="12506" y="469"/>
                    <a:pt x="12513" y="470"/>
                    <a:pt x="12519" y="470"/>
                  </a:cubicBezTo>
                  <a:cubicBezTo>
                    <a:pt x="12563" y="470"/>
                    <a:pt x="12585" y="418"/>
                    <a:pt x="12596" y="365"/>
                  </a:cubicBezTo>
                  <a:close/>
                  <a:moveTo>
                    <a:pt x="4049" y="5115"/>
                  </a:moveTo>
                  <a:cubicBezTo>
                    <a:pt x="4107" y="5115"/>
                    <a:pt x="4164" y="5117"/>
                    <a:pt x="4221" y="5122"/>
                  </a:cubicBezTo>
                  <a:cubicBezTo>
                    <a:pt x="4367" y="5132"/>
                    <a:pt x="4517" y="5122"/>
                    <a:pt x="4663" y="5136"/>
                  </a:cubicBezTo>
                  <a:cubicBezTo>
                    <a:pt x="4958" y="5164"/>
                    <a:pt x="9672" y="5169"/>
                    <a:pt x="9972" y="5187"/>
                  </a:cubicBezTo>
                  <a:cubicBezTo>
                    <a:pt x="10104" y="5192"/>
                    <a:pt x="10241" y="5201"/>
                    <a:pt x="10373" y="5201"/>
                  </a:cubicBezTo>
                  <a:cubicBezTo>
                    <a:pt x="10431" y="5201"/>
                    <a:pt x="10490" y="5201"/>
                    <a:pt x="10548" y="5201"/>
                  </a:cubicBezTo>
                  <a:cubicBezTo>
                    <a:pt x="10635" y="5201"/>
                    <a:pt x="10723" y="5202"/>
                    <a:pt x="10810" y="5210"/>
                  </a:cubicBezTo>
                  <a:cubicBezTo>
                    <a:pt x="10853" y="5214"/>
                    <a:pt x="10896" y="5215"/>
                    <a:pt x="10939" y="5215"/>
                  </a:cubicBezTo>
                  <a:cubicBezTo>
                    <a:pt x="11060" y="5215"/>
                    <a:pt x="11182" y="5206"/>
                    <a:pt x="11303" y="5206"/>
                  </a:cubicBezTo>
                  <a:cubicBezTo>
                    <a:pt x="11394" y="5206"/>
                    <a:pt x="11486" y="5211"/>
                    <a:pt x="11577" y="5229"/>
                  </a:cubicBezTo>
                  <a:cubicBezTo>
                    <a:pt x="11590" y="5231"/>
                    <a:pt x="11603" y="5233"/>
                    <a:pt x="11615" y="5233"/>
                  </a:cubicBezTo>
                  <a:cubicBezTo>
                    <a:pt x="11692" y="5233"/>
                    <a:pt x="11757" y="5192"/>
                    <a:pt x="11839" y="5192"/>
                  </a:cubicBezTo>
                  <a:cubicBezTo>
                    <a:pt x="11843" y="5192"/>
                    <a:pt x="11847" y="5192"/>
                    <a:pt x="11851" y="5192"/>
                  </a:cubicBezTo>
                  <a:cubicBezTo>
                    <a:pt x="11933" y="5197"/>
                    <a:pt x="12015" y="5199"/>
                    <a:pt x="12098" y="5199"/>
                  </a:cubicBezTo>
                  <a:cubicBezTo>
                    <a:pt x="12284" y="5199"/>
                    <a:pt x="12472" y="5190"/>
                    <a:pt x="12657" y="5190"/>
                  </a:cubicBezTo>
                  <a:cubicBezTo>
                    <a:pt x="12705" y="5190"/>
                    <a:pt x="12752" y="5191"/>
                    <a:pt x="12799" y="5192"/>
                  </a:cubicBezTo>
                  <a:cubicBezTo>
                    <a:pt x="12838" y="5193"/>
                    <a:pt x="12877" y="5194"/>
                    <a:pt x="12916" y="5194"/>
                  </a:cubicBezTo>
                  <a:cubicBezTo>
                    <a:pt x="13052" y="5194"/>
                    <a:pt x="13188" y="5187"/>
                    <a:pt x="13325" y="5187"/>
                  </a:cubicBezTo>
                  <a:cubicBezTo>
                    <a:pt x="13403" y="5187"/>
                    <a:pt x="13482" y="5189"/>
                    <a:pt x="13562" y="5197"/>
                  </a:cubicBezTo>
                  <a:cubicBezTo>
                    <a:pt x="13681" y="5207"/>
                    <a:pt x="15028" y="5212"/>
                    <a:pt x="16308" y="5212"/>
                  </a:cubicBezTo>
                  <a:cubicBezTo>
                    <a:pt x="17456" y="5212"/>
                    <a:pt x="18549" y="5208"/>
                    <a:pt x="18660" y="5197"/>
                  </a:cubicBezTo>
                  <a:cubicBezTo>
                    <a:pt x="18688" y="5195"/>
                    <a:pt x="18716" y="5194"/>
                    <a:pt x="18745" y="5194"/>
                  </a:cubicBezTo>
                  <a:cubicBezTo>
                    <a:pt x="18842" y="5194"/>
                    <a:pt x="18942" y="5202"/>
                    <a:pt x="19039" y="5202"/>
                  </a:cubicBezTo>
                  <a:cubicBezTo>
                    <a:pt x="19055" y="5202"/>
                    <a:pt x="19071" y="5202"/>
                    <a:pt x="19088" y="5201"/>
                  </a:cubicBezTo>
                  <a:cubicBezTo>
                    <a:pt x="19133" y="5201"/>
                    <a:pt x="19179" y="5202"/>
                    <a:pt x="19225" y="5202"/>
                  </a:cubicBezTo>
                  <a:cubicBezTo>
                    <a:pt x="19318" y="5202"/>
                    <a:pt x="19411" y="5200"/>
                    <a:pt x="19502" y="5187"/>
                  </a:cubicBezTo>
                  <a:cubicBezTo>
                    <a:pt x="19548" y="5182"/>
                    <a:pt x="19596" y="5179"/>
                    <a:pt x="19643" y="5179"/>
                  </a:cubicBezTo>
                  <a:cubicBezTo>
                    <a:pt x="19709" y="5179"/>
                    <a:pt x="19774" y="5184"/>
                    <a:pt x="19833" y="5192"/>
                  </a:cubicBezTo>
                  <a:cubicBezTo>
                    <a:pt x="19888" y="5198"/>
                    <a:pt x="19943" y="5200"/>
                    <a:pt x="19997" y="5200"/>
                  </a:cubicBezTo>
                  <a:cubicBezTo>
                    <a:pt x="20089" y="5200"/>
                    <a:pt x="20180" y="5194"/>
                    <a:pt x="20271" y="5194"/>
                  </a:cubicBezTo>
                  <a:cubicBezTo>
                    <a:pt x="20303" y="5194"/>
                    <a:pt x="20335" y="5195"/>
                    <a:pt x="20367" y="5197"/>
                  </a:cubicBezTo>
                  <a:cubicBezTo>
                    <a:pt x="20428" y="5200"/>
                    <a:pt x="20494" y="5225"/>
                    <a:pt x="20564" y="5225"/>
                  </a:cubicBezTo>
                  <a:cubicBezTo>
                    <a:pt x="20604" y="5225"/>
                    <a:pt x="20645" y="5217"/>
                    <a:pt x="20688" y="5192"/>
                  </a:cubicBezTo>
                  <a:cubicBezTo>
                    <a:pt x="20709" y="5180"/>
                    <a:pt x="20737" y="5177"/>
                    <a:pt x="20770" y="5177"/>
                  </a:cubicBezTo>
                  <a:cubicBezTo>
                    <a:pt x="20844" y="5177"/>
                    <a:pt x="20940" y="5197"/>
                    <a:pt x="21019" y="5197"/>
                  </a:cubicBezTo>
                  <a:cubicBezTo>
                    <a:pt x="21041" y="5197"/>
                    <a:pt x="21116" y="5262"/>
                    <a:pt x="21107" y="5341"/>
                  </a:cubicBezTo>
                  <a:cubicBezTo>
                    <a:pt x="21090" y="5508"/>
                    <a:pt x="21054" y="5670"/>
                    <a:pt x="21063" y="5837"/>
                  </a:cubicBezTo>
                  <a:cubicBezTo>
                    <a:pt x="21072" y="5986"/>
                    <a:pt x="21081" y="6134"/>
                    <a:pt x="21081" y="6283"/>
                  </a:cubicBezTo>
                  <a:cubicBezTo>
                    <a:pt x="21081" y="6454"/>
                    <a:pt x="21077" y="6626"/>
                    <a:pt x="21072" y="6798"/>
                  </a:cubicBezTo>
                  <a:cubicBezTo>
                    <a:pt x="21068" y="6965"/>
                    <a:pt x="21077" y="7137"/>
                    <a:pt x="21063" y="7304"/>
                  </a:cubicBezTo>
                  <a:cubicBezTo>
                    <a:pt x="21054" y="7481"/>
                    <a:pt x="21107" y="7666"/>
                    <a:pt x="21024" y="7833"/>
                  </a:cubicBezTo>
                  <a:cubicBezTo>
                    <a:pt x="20988" y="7903"/>
                    <a:pt x="21028" y="7977"/>
                    <a:pt x="21024" y="8051"/>
                  </a:cubicBezTo>
                  <a:cubicBezTo>
                    <a:pt x="21010" y="8172"/>
                    <a:pt x="21015" y="8316"/>
                    <a:pt x="21033" y="8446"/>
                  </a:cubicBezTo>
                  <a:cubicBezTo>
                    <a:pt x="21054" y="8580"/>
                    <a:pt x="21050" y="8711"/>
                    <a:pt x="21019" y="8845"/>
                  </a:cubicBezTo>
                  <a:cubicBezTo>
                    <a:pt x="20988" y="8984"/>
                    <a:pt x="21019" y="9133"/>
                    <a:pt x="21019" y="9277"/>
                  </a:cubicBezTo>
                  <a:cubicBezTo>
                    <a:pt x="21015" y="9425"/>
                    <a:pt x="21059" y="9597"/>
                    <a:pt x="21024" y="9727"/>
                  </a:cubicBezTo>
                  <a:cubicBezTo>
                    <a:pt x="20975" y="9908"/>
                    <a:pt x="21050" y="10070"/>
                    <a:pt x="21028" y="10238"/>
                  </a:cubicBezTo>
                  <a:cubicBezTo>
                    <a:pt x="21006" y="10409"/>
                    <a:pt x="21045" y="10586"/>
                    <a:pt x="21028" y="10753"/>
                  </a:cubicBezTo>
                  <a:cubicBezTo>
                    <a:pt x="21010" y="10957"/>
                    <a:pt x="21085" y="11152"/>
                    <a:pt x="21041" y="11361"/>
                  </a:cubicBezTo>
                  <a:cubicBezTo>
                    <a:pt x="21010" y="11509"/>
                    <a:pt x="21050" y="11672"/>
                    <a:pt x="21068" y="11830"/>
                  </a:cubicBezTo>
                  <a:cubicBezTo>
                    <a:pt x="21090" y="12015"/>
                    <a:pt x="21054" y="12210"/>
                    <a:pt x="21054" y="12401"/>
                  </a:cubicBezTo>
                  <a:cubicBezTo>
                    <a:pt x="21054" y="12563"/>
                    <a:pt x="21107" y="12726"/>
                    <a:pt x="21090" y="12888"/>
                  </a:cubicBezTo>
                  <a:cubicBezTo>
                    <a:pt x="21077" y="13027"/>
                    <a:pt x="21112" y="13162"/>
                    <a:pt x="21085" y="13301"/>
                  </a:cubicBezTo>
                  <a:cubicBezTo>
                    <a:pt x="21068" y="13422"/>
                    <a:pt x="21107" y="13561"/>
                    <a:pt x="21134" y="13686"/>
                  </a:cubicBezTo>
                  <a:cubicBezTo>
                    <a:pt x="21160" y="13812"/>
                    <a:pt x="21134" y="13932"/>
                    <a:pt x="21138" y="14058"/>
                  </a:cubicBezTo>
                  <a:cubicBezTo>
                    <a:pt x="21138" y="14104"/>
                    <a:pt x="21134" y="14155"/>
                    <a:pt x="21151" y="14197"/>
                  </a:cubicBezTo>
                  <a:cubicBezTo>
                    <a:pt x="21209" y="14360"/>
                    <a:pt x="21156" y="14522"/>
                    <a:pt x="21178" y="14689"/>
                  </a:cubicBezTo>
                  <a:cubicBezTo>
                    <a:pt x="21209" y="14898"/>
                    <a:pt x="21218" y="15111"/>
                    <a:pt x="21200" y="15320"/>
                  </a:cubicBezTo>
                  <a:cubicBezTo>
                    <a:pt x="21174" y="15562"/>
                    <a:pt x="21222" y="15803"/>
                    <a:pt x="21187" y="16049"/>
                  </a:cubicBezTo>
                  <a:cubicBezTo>
                    <a:pt x="21160" y="16197"/>
                    <a:pt x="21187" y="16360"/>
                    <a:pt x="21204" y="16513"/>
                  </a:cubicBezTo>
                  <a:cubicBezTo>
                    <a:pt x="21222" y="16625"/>
                    <a:pt x="21151" y="16727"/>
                    <a:pt x="21182" y="16843"/>
                  </a:cubicBezTo>
                  <a:cubicBezTo>
                    <a:pt x="21222" y="16996"/>
                    <a:pt x="21191" y="17158"/>
                    <a:pt x="21191" y="17312"/>
                  </a:cubicBezTo>
                  <a:cubicBezTo>
                    <a:pt x="21191" y="17428"/>
                    <a:pt x="21248" y="17572"/>
                    <a:pt x="21165" y="17683"/>
                  </a:cubicBezTo>
                  <a:cubicBezTo>
                    <a:pt x="21121" y="17743"/>
                    <a:pt x="21156" y="17813"/>
                    <a:pt x="21169" y="17845"/>
                  </a:cubicBezTo>
                  <a:cubicBezTo>
                    <a:pt x="21222" y="18008"/>
                    <a:pt x="21103" y="18161"/>
                    <a:pt x="21165" y="18314"/>
                  </a:cubicBezTo>
                  <a:cubicBezTo>
                    <a:pt x="21174" y="18337"/>
                    <a:pt x="21174" y="18370"/>
                    <a:pt x="21160" y="18388"/>
                  </a:cubicBezTo>
                  <a:cubicBezTo>
                    <a:pt x="21037" y="18607"/>
                    <a:pt x="21059" y="18862"/>
                    <a:pt x="20988" y="19089"/>
                  </a:cubicBezTo>
                  <a:cubicBezTo>
                    <a:pt x="20944" y="19224"/>
                    <a:pt x="20909" y="19372"/>
                    <a:pt x="20891" y="19512"/>
                  </a:cubicBezTo>
                  <a:cubicBezTo>
                    <a:pt x="20860" y="19735"/>
                    <a:pt x="20710" y="19869"/>
                    <a:pt x="20587" y="20018"/>
                  </a:cubicBezTo>
                  <a:cubicBezTo>
                    <a:pt x="20468" y="20157"/>
                    <a:pt x="20309" y="20264"/>
                    <a:pt x="20164" y="20356"/>
                  </a:cubicBezTo>
                  <a:cubicBezTo>
                    <a:pt x="19886" y="20533"/>
                    <a:pt x="19608" y="20737"/>
                    <a:pt x="19291" y="20807"/>
                  </a:cubicBezTo>
                  <a:cubicBezTo>
                    <a:pt x="19070" y="20858"/>
                    <a:pt x="18845" y="20886"/>
                    <a:pt x="18616" y="20890"/>
                  </a:cubicBezTo>
                  <a:cubicBezTo>
                    <a:pt x="18492" y="20890"/>
                    <a:pt x="18364" y="20937"/>
                    <a:pt x="18245" y="20942"/>
                  </a:cubicBezTo>
                  <a:cubicBezTo>
                    <a:pt x="18056" y="20946"/>
                    <a:pt x="13456" y="20965"/>
                    <a:pt x="13271" y="20965"/>
                  </a:cubicBezTo>
                  <a:cubicBezTo>
                    <a:pt x="13081" y="20969"/>
                    <a:pt x="12896" y="21002"/>
                    <a:pt x="12706" y="21016"/>
                  </a:cubicBezTo>
                  <a:cubicBezTo>
                    <a:pt x="12402" y="21030"/>
                    <a:pt x="12102" y="21095"/>
                    <a:pt x="11793" y="21095"/>
                  </a:cubicBezTo>
                  <a:cubicBezTo>
                    <a:pt x="11516" y="21095"/>
                    <a:pt x="11233" y="21099"/>
                    <a:pt x="10956" y="21113"/>
                  </a:cubicBezTo>
                  <a:cubicBezTo>
                    <a:pt x="10700" y="21127"/>
                    <a:pt x="10440" y="21127"/>
                    <a:pt x="10184" y="21164"/>
                  </a:cubicBezTo>
                  <a:cubicBezTo>
                    <a:pt x="10124" y="21173"/>
                    <a:pt x="10058" y="21175"/>
                    <a:pt x="9992" y="21175"/>
                  </a:cubicBezTo>
                  <a:cubicBezTo>
                    <a:pt x="9911" y="21175"/>
                    <a:pt x="9829" y="21172"/>
                    <a:pt x="9751" y="21169"/>
                  </a:cubicBezTo>
                  <a:cubicBezTo>
                    <a:pt x="9668" y="21166"/>
                    <a:pt x="8671" y="21161"/>
                    <a:pt x="7809" y="21161"/>
                  </a:cubicBezTo>
                  <a:cubicBezTo>
                    <a:pt x="7169" y="21161"/>
                    <a:pt x="6602" y="21164"/>
                    <a:pt x="6537" y="21173"/>
                  </a:cubicBezTo>
                  <a:cubicBezTo>
                    <a:pt x="6495" y="21180"/>
                    <a:pt x="6382" y="21183"/>
                    <a:pt x="6226" y="21183"/>
                  </a:cubicBezTo>
                  <a:cubicBezTo>
                    <a:pt x="5637" y="21183"/>
                    <a:pt x="4445" y="21144"/>
                    <a:pt x="4292" y="21136"/>
                  </a:cubicBezTo>
                  <a:cubicBezTo>
                    <a:pt x="4179" y="21136"/>
                    <a:pt x="4075" y="21095"/>
                    <a:pt x="3961" y="21095"/>
                  </a:cubicBezTo>
                  <a:cubicBezTo>
                    <a:pt x="3932" y="21095"/>
                    <a:pt x="3903" y="21097"/>
                    <a:pt x="3873" y="21104"/>
                  </a:cubicBezTo>
                  <a:cubicBezTo>
                    <a:pt x="3863" y="21106"/>
                    <a:pt x="3852" y="21106"/>
                    <a:pt x="3841" y="21106"/>
                  </a:cubicBezTo>
                  <a:cubicBezTo>
                    <a:pt x="3766" y="21106"/>
                    <a:pt x="3671" y="21069"/>
                    <a:pt x="3586" y="21053"/>
                  </a:cubicBezTo>
                  <a:cubicBezTo>
                    <a:pt x="3234" y="20979"/>
                    <a:pt x="2881" y="20969"/>
                    <a:pt x="2519" y="20955"/>
                  </a:cubicBezTo>
                  <a:cubicBezTo>
                    <a:pt x="2259" y="20942"/>
                    <a:pt x="1977" y="20974"/>
                    <a:pt x="1734" y="20876"/>
                  </a:cubicBezTo>
                  <a:cubicBezTo>
                    <a:pt x="1509" y="20784"/>
                    <a:pt x="1276" y="20677"/>
                    <a:pt x="1077" y="20510"/>
                  </a:cubicBezTo>
                  <a:cubicBezTo>
                    <a:pt x="896" y="20361"/>
                    <a:pt x="808" y="20161"/>
                    <a:pt x="702" y="19962"/>
                  </a:cubicBezTo>
                  <a:cubicBezTo>
                    <a:pt x="486" y="19558"/>
                    <a:pt x="530" y="19099"/>
                    <a:pt x="469" y="18667"/>
                  </a:cubicBezTo>
                  <a:cubicBezTo>
                    <a:pt x="424" y="18319"/>
                    <a:pt x="429" y="17957"/>
                    <a:pt x="433" y="17599"/>
                  </a:cubicBezTo>
                  <a:cubicBezTo>
                    <a:pt x="437" y="17330"/>
                    <a:pt x="411" y="17052"/>
                    <a:pt x="411" y="16778"/>
                  </a:cubicBezTo>
                  <a:cubicBezTo>
                    <a:pt x="407" y="16560"/>
                    <a:pt x="398" y="16342"/>
                    <a:pt x="398" y="16128"/>
                  </a:cubicBezTo>
                  <a:cubicBezTo>
                    <a:pt x="402" y="15965"/>
                    <a:pt x="398" y="15799"/>
                    <a:pt x="393" y="15631"/>
                  </a:cubicBezTo>
                  <a:cubicBezTo>
                    <a:pt x="376" y="15167"/>
                    <a:pt x="340" y="14703"/>
                    <a:pt x="336" y="14239"/>
                  </a:cubicBezTo>
                  <a:cubicBezTo>
                    <a:pt x="332" y="13668"/>
                    <a:pt x="363" y="13097"/>
                    <a:pt x="367" y="12526"/>
                  </a:cubicBezTo>
                  <a:cubicBezTo>
                    <a:pt x="371" y="12187"/>
                    <a:pt x="385" y="11848"/>
                    <a:pt x="389" y="11514"/>
                  </a:cubicBezTo>
                  <a:cubicBezTo>
                    <a:pt x="389" y="11092"/>
                    <a:pt x="429" y="10674"/>
                    <a:pt x="429" y="10252"/>
                  </a:cubicBezTo>
                  <a:cubicBezTo>
                    <a:pt x="433" y="9843"/>
                    <a:pt x="451" y="9430"/>
                    <a:pt x="469" y="9021"/>
                  </a:cubicBezTo>
                  <a:cubicBezTo>
                    <a:pt x="481" y="8771"/>
                    <a:pt x="481" y="8516"/>
                    <a:pt x="469" y="8260"/>
                  </a:cubicBezTo>
                  <a:cubicBezTo>
                    <a:pt x="460" y="8042"/>
                    <a:pt x="473" y="7815"/>
                    <a:pt x="490" y="7592"/>
                  </a:cubicBezTo>
                  <a:cubicBezTo>
                    <a:pt x="504" y="7434"/>
                    <a:pt x="481" y="7281"/>
                    <a:pt x="490" y="7123"/>
                  </a:cubicBezTo>
                  <a:cubicBezTo>
                    <a:pt x="499" y="6933"/>
                    <a:pt x="521" y="6747"/>
                    <a:pt x="517" y="6557"/>
                  </a:cubicBezTo>
                  <a:cubicBezTo>
                    <a:pt x="517" y="6343"/>
                    <a:pt x="530" y="6134"/>
                    <a:pt x="517" y="5925"/>
                  </a:cubicBezTo>
                  <a:cubicBezTo>
                    <a:pt x="508" y="5758"/>
                    <a:pt x="570" y="5605"/>
                    <a:pt x="548" y="5447"/>
                  </a:cubicBezTo>
                  <a:cubicBezTo>
                    <a:pt x="543" y="5382"/>
                    <a:pt x="610" y="5368"/>
                    <a:pt x="640" y="5364"/>
                  </a:cubicBezTo>
                  <a:cubicBezTo>
                    <a:pt x="905" y="5355"/>
                    <a:pt x="1161" y="5299"/>
                    <a:pt x="1421" y="5285"/>
                  </a:cubicBezTo>
                  <a:cubicBezTo>
                    <a:pt x="1730" y="5271"/>
                    <a:pt x="2038" y="5201"/>
                    <a:pt x="2347" y="5192"/>
                  </a:cubicBezTo>
                  <a:cubicBezTo>
                    <a:pt x="2648" y="5188"/>
                    <a:pt x="2953" y="5150"/>
                    <a:pt x="3254" y="5150"/>
                  </a:cubicBezTo>
                  <a:cubicBezTo>
                    <a:pt x="3271" y="5150"/>
                    <a:pt x="3287" y="5150"/>
                    <a:pt x="3304" y="5150"/>
                  </a:cubicBezTo>
                  <a:cubicBezTo>
                    <a:pt x="3316" y="5150"/>
                    <a:pt x="3327" y="5150"/>
                    <a:pt x="3339" y="5150"/>
                  </a:cubicBezTo>
                  <a:cubicBezTo>
                    <a:pt x="3577" y="5150"/>
                    <a:pt x="3813" y="5115"/>
                    <a:pt x="4049" y="5115"/>
                  </a:cubicBezTo>
                  <a:close/>
                  <a:moveTo>
                    <a:pt x="12167" y="0"/>
                  </a:moveTo>
                  <a:cubicBezTo>
                    <a:pt x="12130" y="0"/>
                    <a:pt x="12092" y="6"/>
                    <a:pt x="12058" y="12"/>
                  </a:cubicBezTo>
                  <a:cubicBezTo>
                    <a:pt x="11963" y="28"/>
                    <a:pt x="11866" y="32"/>
                    <a:pt x="11769" y="32"/>
                  </a:cubicBezTo>
                  <a:cubicBezTo>
                    <a:pt x="11705" y="32"/>
                    <a:pt x="11641" y="30"/>
                    <a:pt x="11577" y="30"/>
                  </a:cubicBezTo>
                  <a:cubicBezTo>
                    <a:pt x="11431" y="30"/>
                    <a:pt x="11283" y="52"/>
                    <a:pt x="11137" y="52"/>
                  </a:cubicBezTo>
                  <a:cubicBezTo>
                    <a:pt x="11080" y="52"/>
                    <a:pt x="11024" y="49"/>
                    <a:pt x="10969" y="40"/>
                  </a:cubicBezTo>
                  <a:cubicBezTo>
                    <a:pt x="10953" y="37"/>
                    <a:pt x="10938" y="37"/>
                    <a:pt x="10923" y="37"/>
                  </a:cubicBezTo>
                  <a:cubicBezTo>
                    <a:pt x="10796" y="37"/>
                    <a:pt x="10673" y="102"/>
                    <a:pt x="10549" y="102"/>
                  </a:cubicBezTo>
                  <a:cubicBezTo>
                    <a:pt x="10491" y="102"/>
                    <a:pt x="10432" y="87"/>
                    <a:pt x="10373" y="44"/>
                  </a:cubicBezTo>
                  <a:cubicBezTo>
                    <a:pt x="10369" y="40"/>
                    <a:pt x="10361" y="37"/>
                    <a:pt x="10353" y="37"/>
                  </a:cubicBezTo>
                  <a:cubicBezTo>
                    <a:pt x="10345" y="37"/>
                    <a:pt x="10336" y="40"/>
                    <a:pt x="10329" y="44"/>
                  </a:cubicBezTo>
                  <a:cubicBezTo>
                    <a:pt x="10256" y="82"/>
                    <a:pt x="10180" y="92"/>
                    <a:pt x="10103" y="92"/>
                  </a:cubicBezTo>
                  <a:cubicBezTo>
                    <a:pt x="10028" y="92"/>
                    <a:pt x="9951" y="82"/>
                    <a:pt x="9875" y="82"/>
                  </a:cubicBezTo>
                  <a:cubicBezTo>
                    <a:pt x="9838" y="82"/>
                    <a:pt x="9801" y="85"/>
                    <a:pt x="9765" y="91"/>
                  </a:cubicBezTo>
                  <a:cubicBezTo>
                    <a:pt x="9668" y="105"/>
                    <a:pt x="6806" y="114"/>
                    <a:pt x="6704" y="119"/>
                  </a:cubicBezTo>
                  <a:cubicBezTo>
                    <a:pt x="6670" y="119"/>
                    <a:pt x="6594" y="120"/>
                    <a:pt x="6489" y="120"/>
                  </a:cubicBezTo>
                  <a:cubicBezTo>
                    <a:pt x="6221" y="120"/>
                    <a:pt x="5769" y="118"/>
                    <a:pt x="5352" y="118"/>
                  </a:cubicBezTo>
                  <a:cubicBezTo>
                    <a:pt x="4909" y="118"/>
                    <a:pt x="4507" y="120"/>
                    <a:pt x="4415" y="128"/>
                  </a:cubicBezTo>
                  <a:cubicBezTo>
                    <a:pt x="4351" y="135"/>
                    <a:pt x="4288" y="135"/>
                    <a:pt x="4224" y="135"/>
                  </a:cubicBezTo>
                  <a:cubicBezTo>
                    <a:pt x="4160" y="135"/>
                    <a:pt x="4096" y="135"/>
                    <a:pt x="4032" y="142"/>
                  </a:cubicBezTo>
                  <a:cubicBezTo>
                    <a:pt x="3959" y="151"/>
                    <a:pt x="3888" y="190"/>
                    <a:pt x="3815" y="190"/>
                  </a:cubicBezTo>
                  <a:cubicBezTo>
                    <a:pt x="3782" y="190"/>
                    <a:pt x="3748" y="182"/>
                    <a:pt x="3714" y="160"/>
                  </a:cubicBezTo>
                  <a:cubicBezTo>
                    <a:pt x="3709" y="156"/>
                    <a:pt x="3701" y="155"/>
                    <a:pt x="3692" y="155"/>
                  </a:cubicBezTo>
                  <a:cubicBezTo>
                    <a:pt x="3680" y="155"/>
                    <a:pt x="3667" y="158"/>
                    <a:pt x="3657" y="160"/>
                  </a:cubicBezTo>
                  <a:cubicBezTo>
                    <a:pt x="3449" y="230"/>
                    <a:pt x="3225" y="249"/>
                    <a:pt x="3018" y="262"/>
                  </a:cubicBezTo>
                  <a:cubicBezTo>
                    <a:pt x="2829" y="279"/>
                    <a:pt x="2653" y="366"/>
                    <a:pt x="2468" y="366"/>
                  </a:cubicBezTo>
                  <a:cubicBezTo>
                    <a:pt x="2441" y="366"/>
                    <a:pt x="2414" y="364"/>
                    <a:pt x="2387" y="360"/>
                  </a:cubicBezTo>
                  <a:cubicBezTo>
                    <a:pt x="2385" y="360"/>
                    <a:pt x="2384" y="359"/>
                    <a:pt x="2382" y="359"/>
                  </a:cubicBezTo>
                  <a:cubicBezTo>
                    <a:pt x="2363" y="359"/>
                    <a:pt x="2325" y="384"/>
                    <a:pt x="2325" y="397"/>
                  </a:cubicBezTo>
                  <a:cubicBezTo>
                    <a:pt x="2325" y="453"/>
                    <a:pt x="2302" y="463"/>
                    <a:pt x="2274" y="463"/>
                  </a:cubicBezTo>
                  <a:cubicBezTo>
                    <a:pt x="2258" y="463"/>
                    <a:pt x="2240" y="460"/>
                    <a:pt x="2225" y="460"/>
                  </a:cubicBezTo>
                  <a:cubicBezTo>
                    <a:pt x="2218" y="460"/>
                    <a:pt x="2212" y="460"/>
                    <a:pt x="2206" y="462"/>
                  </a:cubicBezTo>
                  <a:cubicBezTo>
                    <a:pt x="2078" y="504"/>
                    <a:pt x="1941" y="467"/>
                    <a:pt x="1813" y="546"/>
                  </a:cubicBezTo>
                  <a:cubicBezTo>
                    <a:pt x="1782" y="567"/>
                    <a:pt x="1750" y="622"/>
                    <a:pt x="1695" y="622"/>
                  </a:cubicBezTo>
                  <a:cubicBezTo>
                    <a:pt x="1689" y="622"/>
                    <a:pt x="1683" y="621"/>
                    <a:pt x="1677" y="620"/>
                  </a:cubicBezTo>
                  <a:cubicBezTo>
                    <a:pt x="1660" y="616"/>
                    <a:pt x="1643" y="614"/>
                    <a:pt x="1627" y="614"/>
                  </a:cubicBezTo>
                  <a:cubicBezTo>
                    <a:pt x="1523" y="614"/>
                    <a:pt x="1429" y="683"/>
                    <a:pt x="1368" y="731"/>
                  </a:cubicBezTo>
                  <a:cubicBezTo>
                    <a:pt x="1214" y="848"/>
                    <a:pt x="1029" y="917"/>
                    <a:pt x="892" y="1080"/>
                  </a:cubicBezTo>
                  <a:cubicBezTo>
                    <a:pt x="764" y="1228"/>
                    <a:pt x="619" y="1353"/>
                    <a:pt x="539" y="1539"/>
                  </a:cubicBezTo>
                  <a:cubicBezTo>
                    <a:pt x="380" y="1915"/>
                    <a:pt x="314" y="2314"/>
                    <a:pt x="332" y="2727"/>
                  </a:cubicBezTo>
                  <a:cubicBezTo>
                    <a:pt x="340" y="2839"/>
                    <a:pt x="363" y="2969"/>
                    <a:pt x="319" y="3062"/>
                  </a:cubicBezTo>
                  <a:cubicBezTo>
                    <a:pt x="252" y="3210"/>
                    <a:pt x="354" y="3359"/>
                    <a:pt x="279" y="3512"/>
                  </a:cubicBezTo>
                  <a:cubicBezTo>
                    <a:pt x="239" y="3595"/>
                    <a:pt x="274" y="3730"/>
                    <a:pt x="292" y="3841"/>
                  </a:cubicBezTo>
                  <a:cubicBezTo>
                    <a:pt x="314" y="3953"/>
                    <a:pt x="208" y="4027"/>
                    <a:pt x="230" y="4120"/>
                  </a:cubicBezTo>
                  <a:cubicBezTo>
                    <a:pt x="279" y="4352"/>
                    <a:pt x="204" y="4584"/>
                    <a:pt x="244" y="4816"/>
                  </a:cubicBezTo>
                  <a:cubicBezTo>
                    <a:pt x="261" y="4927"/>
                    <a:pt x="257" y="5067"/>
                    <a:pt x="186" y="5155"/>
                  </a:cubicBezTo>
                  <a:cubicBezTo>
                    <a:pt x="111" y="5248"/>
                    <a:pt x="129" y="5304"/>
                    <a:pt x="191" y="5373"/>
                  </a:cubicBezTo>
                  <a:cubicBezTo>
                    <a:pt x="213" y="5396"/>
                    <a:pt x="204" y="5424"/>
                    <a:pt x="213" y="5443"/>
                  </a:cubicBezTo>
                  <a:cubicBezTo>
                    <a:pt x="266" y="5540"/>
                    <a:pt x="164" y="5619"/>
                    <a:pt x="182" y="5689"/>
                  </a:cubicBezTo>
                  <a:cubicBezTo>
                    <a:pt x="235" y="5921"/>
                    <a:pt x="195" y="6144"/>
                    <a:pt x="186" y="6366"/>
                  </a:cubicBezTo>
                  <a:cubicBezTo>
                    <a:pt x="177" y="6575"/>
                    <a:pt x="221" y="6789"/>
                    <a:pt x="168" y="6993"/>
                  </a:cubicBezTo>
                  <a:cubicBezTo>
                    <a:pt x="142" y="7109"/>
                    <a:pt x="186" y="7225"/>
                    <a:pt x="168" y="7341"/>
                  </a:cubicBezTo>
                  <a:cubicBezTo>
                    <a:pt x="164" y="7401"/>
                    <a:pt x="142" y="7471"/>
                    <a:pt x="151" y="7541"/>
                  </a:cubicBezTo>
                  <a:cubicBezTo>
                    <a:pt x="168" y="7633"/>
                    <a:pt x="186" y="7736"/>
                    <a:pt x="173" y="7829"/>
                  </a:cubicBezTo>
                  <a:cubicBezTo>
                    <a:pt x="147" y="8010"/>
                    <a:pt x="120" y="8195"/>
                    <a:pt x="138" y="8362"/>
                  </a:cubicBezTo>
                  <a:cubicBezTo>
                    <a:pt x="155" y="8534"/>
                    <a:pt x="111" y="8697"/>
                    <a:pt x="133" y="8864"/>
                  </a:cubicBezTo>
                  <a:cubicBezTo>
                    <a:pt x="155" y="9031"/>
                    <a:pt x="103" y="9207"/>
                    <a:pt x="124" y="9360"/>
                  </a:cubicBezTo>
                  <a:cubicBezTo>
                    <a:pt x="142" y="9500"/>
                    <a:pt x="63" y="9639"/>
                    <a:pt x="129" y="9783"/>
                  </a:cubicBezTo>
                  <a:cubicBezTo>
                    <a:pt x="147" y="9815"/>
                    <a:pt x="160" y="9904"/>
                    <a:pt x="133" y="9968"/>
                  </a:cubicBezTo>
                  <a:cubicBezTo>
                    <a:pt x="67" y="10150"/>
                    <a:pt x="142" y="10344"/>
                    <a:pt x="94" y="10530"/>
                  </a:cubicBezTo>
                  <a:cubicBezTo>
                    <a:pt x="67" y="10637"/>
                    <a:pt x="116" y="10753"/>
                    <a:pt x="103" y="10873"/>
                  </a:cubicBezTo>
                  <a:cubicBezTo>
                    <a:pt x="89" y="10966"/>
                    <a:pt x="36" y="11050"/>
                    <a:pt x="45" y="11147"/>
                  </a:cubicBezTo>
                  <a:cubicBezTo>
                    <a:pt x="71" y="11384"/>
                    <a:pt x="32" y="11616"/>
                    <a:pt x="41" y="11848"/>
                  </a:cubicBezTo>
                  <a:cubicBezTo>
                    <a:pt x="54" y="12108"/>
                    <a:pt x="23" y="12373"/>
                    <a:pt x="32" y="12637"/>
                  </a:cubicBezTo>
                  <a:cubicBezTo>
                    <a:pt x="36" y="12841"/>
                    <a:pt x="63" y="13050"/>
                    <a:pt x="36" y="13250"/>
                  </a:cubicBezTo>
                  <a:cubicBezTo>
                    <a:pt x="10" y="13445"/>
                    <a:pt x="36" y="13631"/>
                    <a:pt x="27" y="13817"/>
                  </a:cubicBezTo>
                  <a:cubicBezTo>
                    <a:pt x="23" y="13872"/>
                    <a:pt x="54" y="13914"/>
                    <a:pt x="41" y="13951"/>
                  </a:cubicBezTo>
                  <a:cubicBezTo>
                    <a:pt x="-26" y="14141"/>
                    <a:pt x="10" y="14341"/>
                    <a:pt x="10" y="14526"/>
                  </a:cubicBezTo>
                  <a:cubicBezTo>
                    <a:pt x="14" y="14921"/>
                    <a:pt x="32" y="15320"/>
                    <a:pt x="67" y="15719"/>
                  </a:cubicBezTo>
                  <a:cubicBezTo>
                    <a:pt x="76" y="15780"/>
                    <a:pt x="129" y="15854"/>
                    <a:pt x="107" y="15863"/>
                  </a:cubicBezTo>
                  <a:cubicBezTo>
                    <a:pt x="-43" y="15933"/>
                    <a:pt x="191" y="16091"/>
                    <a:pt x="41" y="16156"/>
                  </a:cubicBezTo>
                  <a:cubicBezTo>
                    <a:pt x="27" y="16160"/>
                    <a:pt x="80" y="16230"/>
                    <a:pt x="98" y="16272"/>
                  </a:cubicBezTo>
                  <a:cubicBezTo>
                    <a:pt x="117" y="16311"/>
                    <a:pt x="112" y="16323"/>
                    <a:pt x="100" y="16323"/>
                  </a:cubicBezTo>
                  <a:cubicBezTo>
                    <a:pt x="82" y="16323"/>
                    <a:pt x="48" y="16298"/>
                    <a:pt x="42" y="16298"/>
                  </a:cubicBezTo>
                  <a:cubicBezTo>
                    <a:pt x="41" y="16298"/>
                    <a:pt x="41" y="16300"/>
                    <a:pt x="45" y="16304"/>
                  </a:cubicBezTo>
                  <a:cubicBezTo>
                    <a:pt x="120" y="16397"/>
                    <a:pt x="54" y="16499"/>
                    <a:pt x="76" y="16578"/>
                  </a:cubicBezTo>
                  <a:cubicBezTo>
                    <a:pt x="116" y="16731"/>
                    <a:pt x="98" y="16885"/>
                    <a:pt x="111" y="17038"/>
                  </a:cubicBezTo>
                  <a:cubicBezTo>
                    <a:pt x="138" y="17363"/>
                    <a:pt x="124" y="17697"/>
                    <a:pt x="111" y="18027"/>
                  </a:cubicBezTo>
                  <a:cubicBezTo>
                    <a:pt x="98" y="18296"/>
                    <a:pt x="155" y="18556"/>
                    <a:pt x="164" y="18820"/>
                  </a:cubicBezTo>
                  <a:cubicBezTo>
                    <a:pt x="168" y="18931"/>
                    <a:pt x="221" y="19038"/>
                    <a:pt x="221" y="19131"/>
                  </a:cubicBezTo>
                  <a:cubicBezTo>
                    <a:pt x="208" y="19507"/>
                    <a:pt x="301" y="19846"/>
                    <a:pt x="464" y="20171"/>
                  </a:cubicBezTo>
                  <a:cubicBezTo>
                    <a:pt x="513" y="20264"/>
                    <a:pt x="596" y="20366"/>
                    <a:pt x="610" y="20431"/>
                  </a:cubicBezTo>
                  <a:cubicBezTo>
                    <a:pt x="636" y="20589"/>
                    <a:pt x="746" y="20663"/>
                    <a:pt x="826" y="20737"/>
                  </a:cubicBezTo>
                  <a:cubicBezTo>
                    <a:pt x="932" y="20839"/>
                    <a:pt x="1073" y="20923"/>
                    <a:pt x="1200" y="21006"/>
                  </a:cubicBezTo>
                  <a:cubicBezTo>
                    <a:pt x="1223" y="21021"/>
                    <a:pt x="1245" y="21023"/>
                    <a:pt x="1267" y="21023"/>
                  </a:cubicBezTo>
                  <a:cubicBezTo>
                    <a:pt x="1281" y="21023"/>
                    <a:pt x="1294" y="21022"/>
                    <a:pt x="1307" y="21022"/>
                  </a:cubicBezTo>
                  <a:cubicBezTo>
                    <a:pt x="1333" y="21022"/>
                    <a:pt x="1356" y="21027"/>
                    <a:pt x="1377" y="21053"/>
                  </a:cubicBezTo>
                  <a:cubicBezTo>
                    <a:pt x="1540" y="21266"/>
                    <a:pt x="1796" y="21215"/>
                    <a:pt x="2008" y="21285"/>
                  </a:cubicBezTo>
                  <a:cubicBezTo>
                    <a:pt x="2033" y="21293"/>
                    <a:pt x="2059" y="21296"/>
                    <a:pt x="2086" y="21296"/>
                  </a:cubicBezTo>
                  <a:cubicBezTo>
                    <a:pt x="2177" y="21296"/>
                    <a:pt x="2274" y="21261"/>
                    <a:pt x="2370" y="21261"/>
                  </a:cubicBezTo>
                  <a:cubicBezTo>
                    <a:pt x="2379" y="21261"/>
                    <a:pt x="2387" y="21261"/>
                    <a:pt x="2396" y="21262"/>
                  </a:cubicBezTo>
                  <a:cubicBezTo>
                    <a:pt x="2539" y="21270"/>
                    <a:pt x="2682" y="21305"/>
                    <a:pt x="2831" y="21305"/>
                  </a:cubicBezTo>
                  <a:cubicBezTo>
                    <a:pt x="2848" y="21305"/>
                    <a:pt x="2864" y="21304"/>
                    <a:pt x="2881" y="21303"/>
                  </a:cubicBezTo>
                  <a:cubicBezTo>
                    <a:pt x="2896" y="21303"/>
                    <a:pt x="2911" y="21302"/>
                    <a:pt x="2926" y="21302"/>
                  </a:cubicBezTo>
                  <a:cubicBezTo>
                    <a:pt x="3118" y="21302"/>
                    <a:pt x="3311" y="21379"/>
                    <a:pt x="3507" y="21396"/>
                  </a:cubicBezTo>
                  <a:cubicBezTo>
                    <a:pt x="3574" y="21405"/>
                    <a:pt x="3630" y="21452"/>
                    <a:pt x="3673" y="21452"/>
                  </a:cubicBezTo>
                  <a:cubicBezTo>
                    <a:pt x="3675" y="21452"/>
                    <a:pt x="3677" y="21452"/>
                    <a:pt x="3679" y="21452"/>
                  </a:cubicBezTo>
                  <a:cubicBezTo>
                    <a:pt x="3741" y="21448"/>
                    <a:pt x="3805" y="21446"/>
                    <a:pt x="3868" y="21446"/>
                  </a:cubicBezTo>
                  <a:cubicBezTo>
                    <a:pt x="4041" y="21446"/>
                    <a:pt x="4213" y="21464"/>
                    <a:pt x="4358" y="21522"/>
                  </a:cubicBezTo>
                  <a:cubicBezTo>
                    <a:pt x="4398" y="21536"/>
                    <a:pt x="4512" y="21541"/>
                    <a:pt x="4668" y="21541"/>
                  </a:cubicBezTo>
                  <a:cubicBezTo>
                    <a:pt x="4993" y="21541"/>
                    <a:pt x="5500" y="21520"/>
                    <a:pt x="5907" y="21520"/>
                  </a:cubicBezTo>
                  <a:cubicBezTo>
                    <a:pt x="6230" y="21520"/>
                    <a:pt x="6490" y="21533"/>
                    <a:pt x="6546" y="21582"/>
                  </a:cubicBezTo>
                  <a:cubicBezTo>
                    <a:pt x="6550" y="21582"/>
                    <a:pt x="6567" y="21573"/>
                    <a:pt x="6572" y="21568"/>
                  </a:cubicBezTo>
                  <a:cubicBezTo>
                    <a:pt x="6594" y="21548"/>
                    <a:pt x="6771" y="21542"/>
                    <a:pt x="7030" y="21542"/>
                  </a:cubicBezTo>
                  <a:cubicBezTo>
                    <a:pt x="7596" y="21542"/>
                    <a:pt x="8552" y="21574"/>
                    <a:pt x="9133" y="21574"/>
                  </a:cubicBezTo>
                  <a:cubicBezTo>
                    <a:pt x="9410" y="21574"/>
                    <a:pt x="9601" y="21566"/>
                    <a:pt x="9624" y="21545"/>
                  </a:cubicBezTo>
                  <a:cubicBezTo>
                    <a:pt x="9635" y="21565"/>
                    <a:pt x="9646" y="21572"/>
                    <a:pt x="9657" y="21572"/>
                  </a:cubicBezTo>
                  <a:cubicBezTo>
                    <a:pt x="9683" y="21572"/>
                    <a:pt x="9710" y="21537"/>
                    <a:pt x="9740" y="21537"/>
                  </a:cubicBezTo>
                  <a:cubicBezTo>
                    <a:pt x="9749" y="21537"/>
                    <a:pt x="9759" y="21540"/>
                    <a:pt x="9769" y="21549"/>
                  </a:cubicBezTo>
                  <a:cubicBezTo>
                    <a:pt x="9807" y="21585"/>
                    <a:pt x="9847" y="21600"/>
                    <a:pt x="9889" y="21600"/>
                  </a:cubicBezTo>
                  <a:cubicBezTo>
                    <a:pt x="9934" y="21600"/>
                    <a:pt x="9981" y="21581"/>
                    <a:pt x="10025" y="21549"/>
                  </a:cubicBezTo>
                  <a:cubicBezTo>
                    <a:pt x="10057" y="21524"/>
                    <a:pt x="10096" y="21509"/>
                    <a:pt x="10132" y="21509"/>
                  </a:cubicBezTo>
                  <a:cubicBezTo>
                    <a:pt x="10155" y="21509"/>
                    <a:pt x="10177" y="21516"/>
                    <a:pt x="10193" y="21531"/>
                  </a:cubicBezTo>
                  <a:cubicBezTo>
                    <a:pt x="10223" y="21559"/>
                    <a:pt x="10251" y="21568"/>
                    <a:pt x="10278" y="21568"/>
                  </a:cubicBezTo>
                  <a:cubicBezTo>
                    <a:pt x="10314" y="21568"/>
                    <a:pt x="10349" y="21553"/>
                    <a:pt x="10387" y="21545"/>
                  </a:cubicBezTo>
                  <a:cubicBezTo>
                    <a:pt x="10420" y="21536"/>
                    <a:pt x="10461" y="21526"/>
                    <a:pt x="10495" y="21526"/>
                  </a:cubicBezTo>
                  <a:cubicBezTo>
                    <a:pt x="10516" y="21526"/>
                    <a:pt x="10534" y="21529"/>
                    <a:pt x="10546" y="21540"/>
                  </a:cubicBezTo>
                  <a:cubicBezTo>
                    <a:pt x="10571" y="21562"/>
                    <a:pt x="10594" y="21570"/>
                    <a:pt x="10615" y="21570"/>
                  </a:cubicBezTo>
                  <a:cubicBezTo>
                    <a:pt x="10656" y="21570"/>
                    <a:pt x="10690" y="21538"/>
                    <a:pt x="10713" y="21517"/>
                  </a:cubicBezTo>
                  <a:cubicBezTo>
                    <a:pt x="10745" y="21485"/>
                    <a:pt x="10777" y="21474"/>
                    <a:pt x="10807" y="21474"/>
                  </a:cubicBezTo>
                  <a:cubicBezTo>
                    <a:pt x="10848" y="21474"/>
                    <a:pt x="10887" y="21494"/>
                    <a:pt x="10924" y="21512"/>
                  </a:cubicBezTo>
                  <a:cubicBezTo>
                    <a:pt x="11008" y="21545"/>
                    <a:pt x="11097" y="21522"/>
                    <a:pt x="11180" y="21540"/>
                  </a:cubicBezTo>
                  <a:cubicBezTo>
                    <a:pt x="11159" y="21468"/>
                    <a:pt x="11188" y="21450"/>
                    <a:pt x="11220" y="21450"/>
                  </a:cubicBezTo>
                  <a:cubicBezTo>
                    <a:pt x="11246" y="21450"/>
                    <a:pt x="11273" y="21462"/>
                    <a:pt x="11277" y="21466"/>
                  </a:cubicBezTo>
                  <a:cubicBezTo>
                    <a:pt x="11305" y="21499"/>
                    <a:pt x="11340" y="21504"/>
                    <a:pt x="11376" y="21504"/>
                  </a:cubicBezTo>
                  <a:cubicBezTo>
                    <a:pt x="11394" y="21504"/>
                    <a:pt x="11412" y="21503"/>
                    <a:pt x="11430" y="21503"/>
                  </a:cubicBezTo>
                  <a:cubicBezTo>
                    <a:pt x="11467" y="21503"/>
                    <a:pt x="11502" y="21509"/>
                    <a:pt x="11529" y="21545"/>
                  </a:cubicBezTo>
                  <a:cubicBezTo>
                    <a:pt x="11530" y="21545"/>
                    <a:pt x="11532" y="21546"/>
                    <a:pt x="11535" y="21546"/>
                  </a:cubicBezTo>
                  <a:cubicBezTo>
                    <a:pt x="11550" y="21546"/>
                    <a:pt x="11586" y="21533"/>
                    <a:pt x="11582" y="21489"/>
                  </a:cubicBezTo>
                  <a:cubicBezTo>
                    <a:pt x="11582" y="21475"/>
                    <a:pt x="11587" y="21451"/>
                    <a:pt x="11605" y="21451"/>
                  </a:cubicBezTo>
                  <a:cubicBezTo>
                    <a:pt x="11612" y="21451"/>
                    <a:pt x="11620" y="21454"/>
                    <a:pt x="11630" y="21461"/>
                  </a:cubicBezTo>
                  <a:cubicBezTo>
                    <a:pt x="11684" y="21501"/>
                    <a:pt x="11742" y="21514"/>
                    <a:pt x="11800" y="21514"/>
                  </a:cubicBezTo>
                  <a:cubicBezTo>
                    <a:pt x="11898" y="21514"/>
                    <a:pt x="11997" y="21478"/>
                    <a:pt x="12089" y="21475"/>
                  </a:cubicBezTo>
                  <a:cubicBezTo>
                    <a:pt x="12283" y="21471"/>
                    <a:pt x="12486" y="21466"/>
                    <a:pt x="12684" y="21438"/>
                  </a:cubicBezTo>
                  <a:cubicBezTo>
                    <a:pt x="12726" y="21430"/>
                    <a:pt x="12768" y="21408"/>
                    <a:pt x="12806" y="21408"/>
                  </a:cubicBezTo>
                  <a:cubicBezTo>
                    <a:pt x="12813" y="21408"/>
                    <a:pt x="12819" y="21409"/>
                    <a:pt x="12825" y="21410"/>
                  </a:cubicBezTo>
                  <a:cubicBezTo>
                    <a:pt x="12853" y="21417"/>
                    <a:pt x="12880" y="21420"/>
                    <a:pt x="12907" y="21420"/>
                  </a:cubicBezTo>
                  <a:cubicBezTo>
                    <a:pt x="13045" y="21420"/>
                    <a:pt x="13169" y="21344"/>
                    <a:pt x="13306" y="21336"/>
                  </a:cubicBezTo>
                  <a:cubicBezTo>
                    <a:pt x="13326" y="21333"/>
                    <a:pt x="13342" y="21320"/>
                    <a:pt x="13355" y="21320"/>
                  </a:cubicBezTo>
                  <a:cubicBezTo>
                    <a:pt x="13366" y="21320"/>
                    <a:pt x="13376" y="21328"/>
                    <a:pt x="13385" y="21354"/>
                  </a:cubicBezTo>
                  <a:cubicBezTo>
                    <a:pt x="13393" y="21383"/>
                    <a:pt x="13409" y="21396"/>
                    <a:pt x="13428" y="21396"/>
                  </a:cubicBezTo>
                  <a:cubicBezTo>
                    <a:pt x="13440" y="21396"/>
                    <a:pt x="13454" y="21391"/>
                    <a:pt x="13469" y="21382"/>
                  </a:cubicBezTo>
                  <a:cubicBezTo>
                    <a:pt x="13443" y="21336"/>
                    <a:pt x="13451" y="21326"/>
                    <a:pt x="13467" y="21326"/>
                  </a:cubicBezTo>
                  <a:cubicBezTo>
                    <a:pt x="13481" y="21326"/>
                    <a:pt x="13502" y="21333"/>
                    <a:pt x="13516" y="21333"/>
                  </a:cubicBezTo>
                  <a:cubicBezTo>
                    <a:pt x="13523" y="21333"/>
                    <a:pt x="13529" y="21332"/>
                    <a:pt x="13531" y="21327"/>
                  </a:cubicBezTo>
                  <a:cubicBezTo>
                    <a:pt x="13555" y="21342"/>
                    <a:pt x="14918" y="21360"/>
                    <a:pt x="16144" y="21360"/>
                  </a:cubicBezTo>
                  <a:cubicBezTo>
                    <a:pt x="17141" y="21360"/>
                    <a:pt x="18047" y="21348"/>
                    <a:pt x="18065" y="21313"/>
                  </a:cubicBezTo>
                  <a:cubicBezTo>
                    <a:pt x="18070" y="21303"/>
                    <a:pt x="18098" y="21287"/>
                    <a:pt x="18130" y="21287"/>
                  </a:cubicBezTo>
                  <a:cubicBezTo>
                    <a:pt x="18144" y="21287"/>
                    <a:pt x="18160" y="21290"/>
                    <a:pt x="18175" y="21299"/>
                  </a:cubicBezTo>
                  <a:cubicBezTo>
                    <a:pt x="18204" y="21319"/>
                    <a:pt x="18235" y="21326"/>
                    <a:pt x="18268" y="21326"/>
                  </a:cubicBezTo>
                  <a:cubicBezTo>
                    <a:pt x="18330" y="21326"/>
                    <a:pt x="18396" y="21300"/>
                    <a:pt x="18460" y="21300"/>
                  </a:cubicBezTo>
                  <a:cubicBezTo>
                    <a:pt x="18491" y="21300"/>
                    <a:pt x="18520" y="21306"/>
                    <a:pt x="18549" y="21322"/>
                  </a:cubicBezTo>
                  <a:cubicBezTo>
                    <a:pt x="18550" y="21322"/>
                    <a:pt x="18550" y="21322"/>
                    <a:pt x="18550" y="21322"/>
                  </a:cubicBezTo>
                  <a:cubicBezTo>
                    <a:pt x="18559" y="21322"/>
                    <a:pt x="18544" y="21258"/>
                    <a:pt x="18576" y="21258"/>
                  </a:cubicBezTo>
                  <a:cubicBezTo>
                    <a:pt x="18585" y="21258"/>
                    <a:pt x="18598" y="21263"/>
                    <a:pt x="18616" y="21276"/>
                  </a:cubicBezTo>
                  <a:cubicBezTo>
                    <a:pt x="18635" y="21289"/>
                    <a:pt x="18654" y="21296"/>
                    <a:pt x="18674" y="21296"/>
                  </a:cubicBezTo>
                  <a:cubicBezTo>
                    <a:pt x="18708" y="21296"/>
                    <a:pt x="18745" y="21277"/>
                    <a:pt x="18792" y="21248"/>
                  </a:cubicBezTo>
                  <a:cubicBezTo>
                    <a:pt x="18804" y="21240"/>
                    <a:pt x="18825" y="21230"/>
                    <a:pt x="18843" y="21230"/>
                  </a:cubicBezTo>
                  <a:cubicBezTo>
                    <a:pt x="18857" y="21230"/>
                    <a:pt x="18870" y="21236"/>
                    <a:pt x="18876" y="21257"/>
                  </a:cubicBezTo>
                  <a:cubicBezTo>
                    <a:pt x="18883" y="21273"/>
                    <a:pt x="18842" y="21306"/>
                    <a:pt x="18881" y="21306"/>
                  </a:cubicBezTo>
                  <a:cubicBezTo>
                    <a:pt x="18887" y="21306"/>
                    <a:pt x="18896" y="21305"/>
                    <a:pt x="18907" y="21303"/>
                  </a:cubicBezTo>
                  <a:cubicBezTo>
                    <a:pt x="18983" y="21293"/>
                    <a:pt x="19050" y="21221"/>
                    <a:pt x="19128" y="21221"/>
                  </a:cubicBezTo>
                  <a:cubicBezTo>
                    <a:pt x="19153" y="21221"/>
                    <a:pt x="19179" y="21228"/>
                    <a:pt x="19206" y="21248"/>
                  </a:cubicBezTo>
                  <a:cubicBezTo>
                    <a:pt x="19227" y="21168"/>
                    <a:pt x="19271" y="21147"/>
                    <a:pt x="19320" y="21147"/>
                  </a:cubicBezTo>
                  <a:cubicBezTo>
                    <a:pt x="19371" y="21147"/>
                    <a:pt x="19427" y="21170"/>
                    <a:pt x="19469" y="21170"/>
                  </a:cubicBezTo>
                  <a:cubicBezTo>
                    <a:pt x="19473" y="21170"/>
                    <a:pt x="19476" y="21169"/>
                    <a:pt x="19480" y="21169"/>
                  </a:cubicBezTo>
                  <a:cubicBezTo>
                    <a:pt x="19674" y="21141"/>
                    <a:pt x="19828" y="21030"/>
                    <a:pt x="19992" y="20950"/>
                  </a:cubicBezTo>
                  <a:cubicBezTo>
                    <a:pt x="20199" y="20858"/>
                    <a:pt x="20380" y="20696"/>
                    <a:pt x="20569" y="20561"/>
                  </a:cubicBezTo>
                  <a:cubicBezTo>
                    <a:pt x="20688" y="20477"/>
                    <a:pt x="20812" y="20407"/>
                    <a:pt x="20909" y="20296"/>
                  </a:cubicBezTo>
                  <a:cubicBezTo>
                    <a:pt x="21063" y="20115"/>
                    <a:pt x="21130" y="19888"/>
                    <a:pt x="21204" y="19665"/>
                  </a:cubicBezTo>
                  <a:cubicBezTo>
                    <a:pt x="21328" y="19280"/>
                    <a:pt x="21381" y="18885"/>
                    <a:pt x="21416" y="18481"/>
                  </a:cubicBezTo>
                  <a:cubicBezTo>
                    <a:pt x="21429" y="18305"/>
                    <a:pt x="21420" y="18124"/>
                    <a:pt x="21456" y="17947"/>
                  </a:cubicBezTo>
                  <a:cubicBezTo>
                    <a:pt x="21487" y="17813"/>
                    <a:pt x="21447" y="17678"/>
                    <a:pt x="21469" y="17539"/>
                  </a:cubicBezTo>
                  <a:cubicBezTo>
                    <a:pt x="21491" y="17423"/>
                    <a:pt x="21451" y="17298"/>
                    <a:pt x="21456" y="17177"/>
                  </a:cubicBezTo>
                  <a:cubicBezTo>
                    <a:pt x="21460" y="17005"/>
                    <a:pt x="21504" y="16834"/>
                    <a:pt x="21491" y="16666"/>
                  </a:cubicBezTo>
                  <a:cubicBezTo>
                    <a:pt x="21473" y="16374"/>
                    <a:pt x="21504" y="16086"/>
                    <a:pt x="21496" y="15799"/>
                  </a:cubicBezTo>
                  <a:cubicBezTo>
                    <a:pt x="21496" y="15733"/>
                    <a:pt x="21464" y="15654"/>
                    <a:pt x="21473" y="15627"/>
                  </a:cubicBezTo>
                  <a:cubicBezTo>
                    <a:pt x="21557" y="15422"/>
                    <a:pt x="21482" y="15209"/>
                    <a:pt x="21500" y="15000"/>
                  </a:cubicBezTo>
                  <a:cubicBezTo>
                    <a:pt x="21517" y="14782"/>
                    <a:pt x="21469" y="14555"/>
                    <a:pt x="21478" y="14327"/>
                  </a:cubicBezTo>
                  <a:cubicBezTo>
                    <a:pt x="21487" y="14067"/>
                    <a:pt x="21412" y="13802"/>
                    <a:pt x="21420" y="13547"/>
                  </a:cubicBezTo>
                  <a:cubicBezTo>
                    <a:pt x="21429" y="13227"/>
                    <a:pt x="21359" y="12911"/>
                    <a:pt x="21385" y="12591"/>
                  </a:cubicBezTo>
                  <a:cubicBezTo>
                    <a:pt x="21407" y="12326"/>
                    <a:pt x="21367" y="12062"/>
                    <a:pt x="21367" y="11797"/>
                  </a:cubicBezTo>
                  <a:cubicBezTo>
                    <a:pt x="21363" y="11653"/>
                    <a:pt x="21354" y="11505"/>
                    <a:pt x="21363" y="11361"/>
                  </a:cubicBezTo>
                  <a:cubicBezTo>
                    <a:pt x="21376" y="11105"/>
                    <a:pt x="21367" y="10855"/>
                    <a:pt x="21346" y="10600"/>
                  </a:cubicBezTo>
                  <a:cubicBezTo>
                    <a:pt x="21332" y="10428"/>
                    <a:pt x="21288" y="10256"/>
                    <a:pt x="21376" y="10094"/>
                  </a:cubicBezTo>
                  <a:cubicBezTo>
                    <a:pt x="21394" y="10061"/>
                    <a:pt x="21372" y="10024"/>
                    <a:pt x="21346" y="10015"/>
                  </a:cubicBezTo>
                  <a:cubicBezTo>
                    <a:pt x="21293" y="9992"/>
                    <a:pt x="21319" y="9973"/>
                    <a:pt x="21328" y="9936"/>
                  </a:cubicBezTo>
                  <a:cubicBezTo>
                    <a:pt x="21341" y="9852"/>
                    <a:pt x="21328" y="9760"/>
                    <a:pt x="21350" y="9685"/>
                  </a:cubicBezTo>
                  <a:cubicBezTo>
                    <a:pt x="21390" y="9574"/>
                    <a:pt x="21288" y="9481"/>
                    <a:pt x="21319" y="9379"/>
                  </a:cubicBezTo>
                  <a:cubicBezTo>
                    <a:pt x="21372" y="9216"/>
                    <a:pt x="21337" y="9045"/>
                    <a:pt x="21359" y="8877"/>
                  </a:cubicBezTo>
                  <a:cubicBezTo>
                    <a:pt x="21381" y="8701"/>
                    <a:pt x="21385" y="8502"/>
                    <a:pt x="21346" y="8311"/>
                  </a:cubicBezTo>
                  <a:cubicBezTo>
                    <a:pt x="21323" y="8200"/>
                    <a:pt x="21319" y="8061"/>
                    <a:pt x="21359" y="7954"/>
                  </a:cubicBezTo>
                  <a:cubicBezTo>
                    <a:pt x="21412" y="7815"/>
                    <a:pt x="21350" y="7666"/>
                    <a:pt x="21407" y="7532"/>
                  </a:cubicBezTo>
                  <a:cubicBezTo>
                    <a:pt x="21253" y="7336"/>
                    <a:pt x="21460" y="7109"/>
                    <a:pt x="21346" y="6909"/>
                  </a:cubicBezTo>
                  <a:cubicBezTo>
                    <a:pt x="21434" y="6826"/>
                    <a:pt x="21416" y="6682"/>
                    <a:pt x="21403" y="6608"/>
                  </a:cubicBezTo>
                  <a:cubicBezTo>
                    <a:pt x="21372" y="6422"/>
                    <a:pt x="21420" y="6246"/>
                    <a:pt x="21394" y="6074"/>
                  </a:cubicBezTo>
                  <a:cubicBezTo>
                    <a:pt x="21350" y="5809"/>
                    <a:pt x="21412" y="5554"/>
                    <a:pt x="21407" y="5299"/>
                  </a:cubicBezTo>
                  <a:cubicBezTo>
                    <a:pt x="21403" y="5095"/>
                    <a:pt x="21425" y="4886"/>
                    <a:pt x="21451" y="4681"/>
                  </a:cubicBezTo>
                  <a:cubicBezTo>
                    <a:pt x="21473" y="4528"/>
                    <a:pt x="21398" y="4366"/>
                    <a:pt x="21438" y="4208"/>
                  </a:cubicBezTo>
                  <a:cubicBezTo>
                    <a:pt x="21491" y="3990"/>
                    <a:pt x="21438" y="3771"/>
                    <a:pt x="21473" y="3549"/>
                  </a:cubicBezTo>
                  <a:cubicBezTo>
                    <a:pt x="21500" y="3400"/>
                    <a:pt x="21372" y="3238"/>
                    <a:pt x="21482" y="3080"/>
                  </a:cubicBezTo>
                  <a:cubicBezTo>
                    <a:pt x="21487" y="3076"/>
                    <a:pt x="21478" y="3062"/>
                    <a:pt x="21473" y="3052"/>
                  </a:cubicBezTo>
                  <a:cubicBezTo>
                    <a:pt x="21385" y="2862"/>
                    <a:pt x="21469" y="2653"/>
                    <a:pt x="21412" y="2458"/>
                  </a:cubicBezTo>
                  <a:cubicBezTo>
                    <a:pt x="21328" y="2203"/>
                    <a:pt x="21328" y="1920"/>
                    <a:pt x="21174" y="1683"/>
                  </a:cubicBezTo>
                  <a:cubicBezTo>
                    <a:pt x="21063" y="1511"/>
                    <a:pt x="20913" y="1381"/>
                    <a:pt x="20794" y="1219"/>
                  </a:cubicBezTo>
                  <a:cubicBezTo>
                    <a:pt x="20662" y="1047"/>
                    <a:pt x="20485" y="908"/>
                    <a:pt x="20318" y="796"/>
                  </a:cubicBezTo>
                  <a:cubicBezTo>
                    <a:pt x="20166" y="696"/>
                    <a:pt x="20026" y="532"/>
                    <a:pt x="19819" y="532"/>
                  </a:cubicBezTo>
                  <a:cubicBezTo>
                    <a:pt x="19817" y="532"/>
                    <a:pt x="19814" y="532"/>
                    <a:pt x="19811" y="532"/>
                  </a:cubicBezTo>
                  <a:cubicBezTo>
                    <a:pt x="19798" y="532"/>
                    <a:pt x="19780" y="522"/>
                    <a:pt x="19771" y="518"/>
                  </a:cubicBezTo>
                  <a:cubicBezTo>
                    <a:pt x="19608" y="402"/>
                    <a:pt x="19423" y="342"/>
                    <a:pt x="19233" y="342"/>
                  </a:cubicBezTo>
                  <a:cubicBezTo>
                    <a:pt x="18924" y="342"/>
                    <a:pt x="18642" y="207"/>
                    <a:pt x="18338" y="202"/>
                  </a:cubicBezTo>
                  <a:cubicBezTo>
                    <a:pt x="18139" y="198"/>
                    <a:pt x="13535" y="119"/>
                    <a:pt x="13332" y="100"/>
                  </a:cubicBezTo>
                  <a:cubicBezTo>
                    <a:pt x="13328" y="99"/>
                    <a:pt x="13322" y="99"/>
                    <a:pt x="13317" y="99"/>
                  </a:cubicBezTo>
                  <a:cubicBezTo>
                    <a:pt x="13265" y="99"/>
                    <a:pt x="13208" y="122"/>
                    <a:pt x="13154" y="122"/>
                  </a:cubicBezTo>
                  <a:cubicBezTo>
                    <a:pt x="13112" y="122"/>
                    <a:pt x="13072" y="108"/>
                    <a:pt x="13037" y="58"/>
                  </a:cubicBezTo>
                  <a:cubicBezTo>
                    <a:pt x="13035" y="55"/>
                    <a:pt x="13031" y="54"/>
                    <a:pt x="13026" y="54"/>
                  </a:cubicBezTo>
                  <a:cubicBezTo>
                    <a:pt x="13020" y="54"/>
                    <a:pt x="13014" y="55"/>
                    <a:pt x="13007" y="55"/>
                  </a:cubicBezTo>
                  <a:cubicBezTo>
                    <a:pt x="13004" y="55"/>
                    <a:pt x="13000" y="55"/>
                    <a:pt x="12997" y="54"/>
                  </a:cubicBezTo>
                  <a:cubicBezTo>
                    <a:pt x="12926" y="45"/>
                    <a:pt x="12855" y="42"/>
                    <a:pt x="12785" y="42"/>
                  </a:cubicBezTo>
                  <a:cubicBezTo>
                    <a:pt x="12715" y="42"/>
                    <a:pt x="12646" y="44"/>
                    <a:pt x="12576" y="44"/>
                  </a:cubicBezTo>
                  <a:cubicBezTo>
                    <a:pt x="12461" y="44"/>
                    <a:pt x="12345" y="39"/>
                    <a:pt x="12230" y="7"/>
                  </a:cubicBezTo>
                  <a:cubicBezTo>
                    <a:pt x="12210" y="2"/>
                    <a:pt x="12189" y="0"/>
                    <a:pt x="12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12" name="IMG_5152.png" descr="IMG_515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470" y="436748"/>
              <a:ext cx="904663" cy="90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6" name="Google Shape;1800;p44"/>
          <p:cNvGrpSpPr/>
          <p:nvPr/>
        </p:nvGrpSpPr>
        <p:grpSpPr>
          <a:xfrm>
            <a:off x="2816279" y="2575220"/>
            <a:ext cx="1587973" cy="1551020"/>
            <a:chOff x="0" y="0"/>
            <a:chExt cx="1587971" cy="1551018"/>
          </a:xfrm>
        </p:grpSpPr>
        <p:sp>
          <p:nvSpPr>
            <p:cNvPr id="914" name="شكل"/>
            <p:cNvSpPr/>
            <p:nvPr/>
          </p:nvSpPr>
          <p:spPr>
            <a:xfrm>
              <a:off x="-1" y="0"/>
              <a:ext cx="1587973" cy="155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2191" y="399"/>
                  </a:moveTo>
                  <a:cubicBezTo>
                    <a:pt x="12199" y="399"/>
                    <a:pt x="12207" y="403"/>
                    <a:pt x="12213" y="411"/>
                  </a:cubicBezTo>
                  <a:cubicBezTo>
                    <a:pt x="12255" y="464"/>
                    <a:pt x="12312" y="480"/>
                    <a:pt x="12365" y="480"/>
                  </a:cubicBezTo>
                  <a:cubicBezTo>
                    <a:pt x="12401" y="480"/>
                    <a:pt x="12436" y="473"/>
                    <a:pt x="12463" y="465"/>
                  </a:cubicBezTo>
                  <a:cubicBezTo>
                    <a:pt x="12509" y="449"/>
                    <a:pt x="12554" y="444"/>
                    <a:pt x="12598" y="444"/>
                  </a:cubicBezTo>
                  <a:cubicBezTo>
                    <a:pt x="12664" y="444"/>
                    <a:pt x="12727" y="455"/>
                    <a:pt x="12787" y="461"/>
                  </a:cubicBezTo>
                  <a:cubicBezTo>
                    <a:pt x="12839" y="465"/>
                    <a:pt x="12892" y="466"/>
                    <a:pt x="12944" y="466"/>
                  </a:cubicBezTo>
                  <a:cubicBezTo>
                    <a:pt x="13049" y="466"/>
                    <a:pt x="13153" y="461"/>
                    <a:pt x="13257" y="461"/>
                  </a:cubicBezTo>
                  <a:cubicBezTo>
                    <a:pt x="13334" y="461"/>
                    <a:pt x="13411" y="464"/>
                    <a:pt x="13487" y="474"/>
                  </a:cubicBezTo>
                  <a:cubicBezTo>
                    <a:pt x="13529" y="479"/>
                    <a:pt x="13791" y="480"/>
                    <a:pt x="14159" y="480"/>
                  </a:cubicBezTo>
                  <a:cubicBezTo>
                    <a:pt x="14458" y="480"/>
                    <a:pt x="14827" y="479"/>
                    <a:pt x="15205" y="479"/>
                  </a:cubicBezTo>
                  <a:cubicBezTo>
                    <a:pt x="16162" y="479"/>
                    <a:pt x="17179" y="484"/>
                    <a:pt x="17267" y="515"/>
                  </a:cubicBezTo>
                  <a:cubicBezTo>
                    <a:pt x="17385" y="561"/>
                    <a:pt x="17509" y="575"/>
                    <a:pt x="17635" y="575"/>
                  </a:cubicBezTo>
                  <a:cubicBezTo>
                    <a:pt x="17715" y="575"/>
                    <a:pt x="17795" y="569"/>
                    <a:pt x="17875" y="564"/>
                  </a:cubicBezTo>
                  <a:cubicBezTo>
                    <a:pt x="17891" y="562"/>
                    <a:pt x="17918" y="550"/>
                    <a:pt x="17944" y="550"/>
                  </a:cubicBezTo>
                  <a:cubicBezTo>
                    <a:pt x="17968" y="550"/>
                    <a:pt x="17991" y="561"/>
                    <a:pt x="18002" y="600"/>
                  </a:cubicBezTo>
                  <a:cubicBezTo>
                    <a:pt x="18005" y="607"/>
                    <a:pt x="18020" y="611"/>
                    <a:pt x="18030" y="611"/>
                  </a:cubicBezTo>
                  <a:cubicBezTo>
                    <a:pt x="18033" y="611"/>
                    <a:pt x="18036" y="610"/>
                    <a:pt x="18037" y="609"/>
                  </a:cubicBezTo>
                  <a:cubicBezTo>
                    <a:pt x="18074" y="577"/>
                    <a:pt x="18110" y="565"/>
                    <a:pt x="18146" y="565"/>
                  </a:cubicBezTo>
                  <a:cubicBezTo>
                    <a:pt x="18225" y="565"/>
                    <a:pt x="18301" y="618"/>
                    <a:pt x="18379" y="618"/>
                  </a:cubicBezTo>
                  <a:cubicBezTo>
                    <a:pt x="18383" y="618"/>
                    <a:pt x="18387" y="618"/>
                    <a:pt x="18391" y="618"/>
                  </a:cubicBezTo>
                  <a:cubicBezTo>
                    <a:pt x="18411" y="617"/>
                    <a:pt x="18431" y="615"/>
                    <a:pt x="18450" y="615"/>
                  </a:cubicBezTo>
                  <a:cubicBezTo>
                    <a:pt x="18493" y="615"/>
                    <a:pt x="18533" y="624"/>
                    <a:pt x="18566" y="667"/>
                  </a:cubicBezTo>
                  <a:cubicBezTo>
                    <a:pt x="18579" y="685"/>
                    <a:pt x="18594" y="690"/>
                    <a:pt x="18611" y="690"/>
                  </a:cubicBezTo>
                  <a:cubicBezTo>
                    <a:pt x="18630" y="690"/>
                    <a:pt x="18651" y="684"/>
                    <a:pt x="18671" y="676"/>
                  </a:cubicBezTo>
                  <a:cubicBezTo>
                    <a:pt x="18706" y="664"/>
                    <a:pt x="18740" y="658"/>
                    <a:pt x="18772" y="658"/>
                  </a:cubicBezTo>
                  <a:cubicBezTo>
                    <a:pt x="18901" y="658"/>
                    <a:pt x="19018" y="738"/>
                    <a:pt x="19144" y="753"/>
                  </a:cubicBezTo>
                  <a:cubicBezTo>
                    <a:pt x="19180" y="757"/>
                    <a:pt x="19220" y="780"/>
                    <a:pt x="19264" y="780"/>
                  </a:cubicBezTo>
                  <a:cubicBezTo>
                    <a:pt x="19268" y="780"/>
                    <a:pt x="19271" y="780"/>
                    <a:pt x="19275" y="780"/>
                  </a:cubicBezTo>
                  <a:cubicBezTo>
                    <a:pt x="19289" y="778"/>
                    <a:pt x="19303" y="778"/>
                    <a:pt x="19316" y="778"/>
                  </a:cubicBezTo>
                  <a:cubicBezTo>
                    <a:pt x="19389" y="778"/>
                    <a:pt x="19450" y="800"/>
                    <a:pt x="19520" y="861"/>
                  </a:cubicBezTo>
                  <a:cubicBezTo>
                    <a:pt x="19586" y="926"/>
                    <a:pt x="19682" y="948"/>
                    <a:pt x="19773" y="948"/>
                  </a:cubicBezTo>
                  <a:cubicBezTo>
                    <a:pt x="19820" y="948"/>
                    <a:pt x="19866" y="942"/>
                    <a:pt x="19905" y="933"/>
                  </a:cubicBezTo>
                  <a:cubicBezTo>
                    <a:pt x="19930" y="927"/>
                    <a:pt x="19954" y="924"/>
                    <a:pt x="19976" y="924"/>
                  </a:cubicBezTo>
                  <a:cubicBezTo>
                    <a:pt x="20073" y="924"/>
                    <a:pt x="20150" y="971"/>
                    <a:pt x="20202" y="1000"/>
                  </a:cubicBezTo>
                  <a:cubicBezTo>
                    <a:pt x="20351" y="1085"/>
                    <a:pt x="20518" y="1157"/>
                    <a:pt x="20636" y="1301"/>
                  </a:cubicBezTo>
                  <a:cubicBezTo>
                    <a:pt x="20736" y="1422"/>
                    <a:pt x="20837" y="1539"/>
                    <a:pt x="20854" y="1710"/>
                  </a:cubicBezTo>
                  <a:cubicBezTo>
                    <a:pt x="20859" y="1737"/>
                    <a:pt x="20881" y="1763"/>
                    <a:pt x="20898" y="1786"/>
                  </a:cubicBezTo>
                  <a:cubicBezTo>
                    <a:pt x="21069" y="1984"/>
                    <a:pt x="21038" y="2231"/>
                    <a:pt x="21095" y="2550"/>
                  </a:cubicBezTo>
                  <a:cubicBezTo>
                    <a:pt x="21182" y="2703"/>
                    <a:pt x="21008" y="2932"/>
                    <a:pt x="21056" y="3174"/>
                  </a:cubicBezTo>
                  <a:cubicBezTo>
                    <a:pt x="21082" y="3300"/>
                    <a:pt x="21016" y="3453"/>
                    <a:pt x="21047" y="3587"/>
                  </a:cubicBezTo>
                  <a:cubicBezTo>
                    <a:pt x="21099" y="3830"/>
                    <a:pt x="21008" y="4073"/>
                    <a:pt x="21069" y="4311"/>
                  </a:cubicBezTo>
                  <a:cubicBezTo>
                    <a:pt x="21082" y="4383"/>
                    <a:pt x="21042" y="4459"/>
                    <a:pt x="21051" y="4535"/>
                  </a:cubicBezTo>
                  <a:cubicBezTo>
                    <a:pt x="21060" y="4603"/>
                    <a:pt x="20990" y="4594"/>
                    <a:pt x="20955" y="4598"/>
                  </a:cubicBezTo>
                  <a:cubicBezTo>
                    <a:pt x="20818" y="4625"/>
                    <a:pt x="20668" y="4654"/>
                    <a:pt x="20534" y="4654"/>
                  </a:cubicBezTo>
                  <a:cubicBezTo>
                    <a:pt x="20488" y="4654"/>
                    <a:pt x="20445" y="4651"/>
                    <a:pt x="20404" y="4643"/>
                  </a:cubicBezTo>
                  <a:cubicBezTo>
                    <a:pt x="20375" y="4638"/>
                    <a:pt x="20347" y="4636"/>
                    <a:pt x="20317" y="4636"/>
                  </a:cubicBezTo>
                  <a:cubicBezTo>
                    <a:pt x="20262" y="4636"/>
                    <a:pt x="20205" y="4642"/>
                    <a:pt x="20148" y="4642"/>
                  </a:cubicBezTo>
                  <a:cubicBezTo>
                    <a:pt x="20079" y="4642"/>
                    <a:pt x="20010" y="4633"/>
                    <a:pt x="19940" y="4594"/>
                  </a:cubicBezTo>
                  <a:cubicBezTo>
                    <a:pt x="19893" y="4565"/>
                    <a:pt x="19832" y="4558"/>
                    <a:pt x="19766" y="4558"/>
                  </a:cubicBezTo>
                  <a:cubicBezTo>
                    <a:pt x="19692" y="4558"/>
                    <a:pt x="19613" y="4567"/>
                    <a:pt x="19540" y="4567"/>
                  </a:cubicBezTo>
                  <a:cubicBezTo>
                    <a:pt x="19531" y="4567"/>
                    <a:pt x="19524" y="4567"/>
                    <a:pt x="19516" y="4567"/>
                  </a:cubicBezTo>
                  <a:cubicBezTo>
                    <a:pt x="19466" y="4564"/>
                    <a:pt x="19415" y="4562"/>
                    <a:pt x="19365" y="4562"/>
                  </a:cubicBezTo>
                  <a:cubicBezTo>
                    <a:pt x="19263" y="4562"/>
                    <a:pt x="19161" y="4568"/>
                    <a:pt x="19065" y="4580"/>
                  </a:cubicBezTo>
                  <a:cubicBezTo>
                    <a:pt x="18855" y="4607"/>
                    <a:pt x="18645" y="4603"/>
                    <a:pt x="18435" y="4625"/>
                  </a:cubicBezTo>
                  <a:cubicBezTo>
                    <a:pt x="18142" y="4657"/>
                    <a:pt x="17844" y="4657"/>
                    <a:pt x="17547" y="4683"/>
                  </a:cubicBezTo>
                  <a:cubicBezTo>
                    <a:pt x="17223" y="4706"/>
                    <a:pt x="13622" y="4737"/>
                    <a:pt x="13303" y="4755"/>
                  </a:cubicBezTo>
                  <a:cubicBezTo>
                    <a:pt x="13325" y="4754"/>
                    <a:pt x="13339" y="4754"/>
                    <a:pt x="13345" y="4754"/>
                  </a:cubicBezTo>
                  <a:cubicBezTo>
                    <a:pt x="13442" y="4754"/>
                    <a:pt x="11736" y="4877"/>
                    <a:pt x="10021" y="4881"/>
                  </a:cubicBezTo>
                  <a:cubicBezTo>
                    <a:pt x="9872" y="4881"/>
                    <a:pt x="9719" y="4917"/>
                    <a:pt x="9577" y="4917"/>
                  </a:cubicBezTo>
                  <a:cubicBezTo>
                    <a:pt x="9569" y="4917"/>
                    <a:pt x="9561" y="4917"/>
                    <a:pt x="9553" y="4917"/>
                  </a:cubicBezTo>
                  <a:cubicBezTo>
                    <a:pt x="9527" y="4917"/>
                    <a:pt x="9456" y="4917"/>
                    <a:pt x="9349" y="4917"/>
                  </a:cubicBezTo>
                  <a:cubicBezTo>
                    <a:pt x="8471" y="4917"/>
                    <a:pt x="5204" y="4932"/>
                    <a:pt x="4986" y="4940"/>
                  </a:cubicBezTo>
                  <a:cubicBezTo>
                    <a:pt x="4789" y="4949"/>
                    <a:pt x="4588" y="4931"/>
                    <a:pt x="4386" y="4971"/>
                  </a:cubicBezTo>
                  <a:cubicBezTo>
                    <a:pt x="4350" y="4979"/>
                    <a:pt x="4311" y="4982"/>
                    <a:pt x="4271" y="4982"/>
                  </a:cubicBezTo>
                  <a:cubicBezTo>
                    <a:pt x="4188" y="4982"/>
                    <a:pt x="4099" y="4971"/>
                    <a:pt x="4016" y="4971"/>
                  </a:cubicBezTo>
                  <a:cubicBezTo>
                    <a:pt x="4006" y="4971"/>
                    <a:pt x="3997" y="4971"/>
                    <a:pt x="3988" y="4971"/>
                  </a:cubicBezTo>
                  <a:cubicBezTo>
                    <a:pt x="3970" y="4972"/>
                    <a:pt x="3952" y="4972"/>
                    <a:pt x="3934" y="4972"/>
                  </a:cubicBezTo>
                  <a:cubicBezTo>
                    <a:pt x="3827" y="4972"/>
                    <a:pt x="3721" y="4959"/>
                    <a:pt x="3614" y="4959"/>
                  </a:cubicBezTo>
                  <a:cubicBezTo>
                    <a:pt x="3563" y="4959"/>
                    <a:pt x="3511" y="4962"/>
                    <a:pt x="3459" y="4971"/>
                  </a:cubicBezTo>
                  <a:cubicBezTo>
                    <a:pt x="3378" y="4987"/>
                    <a:pt x="3292" y="4990"/>
                    <a:pt x="3204" y="4990"/>
                  </a:cubicBezTo>
                  <a:cubicBezTo>
                    <a:pt x="3138" y="4990"/>
                    <a:pt x="3072" y="4988"/>
                    <a:pt x="3007" y="4988"/>
                  </a:cubicBezTo>
                  <a:cubicBezTo>
                    <a:pt x="2986" y="4988"/>
                    <a:pt x="2964" y="4988"/>
                    <a:pt x="2943" y="4989"/>
                  </a:cubicBezTo>
                  <a:cubicBezTo>
                    <a:pt x="2797" y="4993"/>
                    <a:pt x="2652" y="4999"/>
                    <a:pt x="2505" y="4999"/>
                  </a:cubicBezTo>
                  <a:cubicBezTo>
                    <a:pt x="2470" y="4999"/>
                    <a:pt x="2435" y="4999"/>
                    <a:pt x="2400" y="4998"/>
                  </a:cubicBezTo>
                  <a:cubicBezTo>
                    <a:pt x="2173" y="4991"/>
                    <a:pt x="1945" y="4987"/>
                    <a:pt x="1718" y="4987"/>
                  </a:cubicBezTo>
                  <a:cubicBezTo>
                    <a:pt x="1635" y="4987"/>
                    <a:pt x="1551" y="4988"/>
                    <a:pt x="1468" y="4989"/>
                  </a:cubicBezTo>
                  <a:cubicBezTo>
                    <a:pt x="1446" y="4989"/>
                    <a:pt x="1423" y="4989"/>
                    <a:pt x="1401" y="4989"/>
                  </a:cubicBezTo>
                  <a:cubicBezTo>
                    <a:pt x="1317" y="4989"/>
                    <a:pt x="1232" y="4987"/>
                    <a:pt x="1148" y="4987"/>
                  </a:cubicBezTo>
                  <a:cubicBezTo>
                    <a:pt x="996" y="4987"/>
                    <a:pt x="845" y="4994"/>
                    <a:pt x="694" y="5034"/>
                  </a:cubicBezTo>
                  <a:cubicBezTo>
                    <a:pt x="676" y="5039"/>
                    <a:pt x="660" y="5041"/>
                    <a:pt x="646" y="5041"/>
                  </a:cubicBezTo>
                  <a:cubicBezTo>
                    <a:pt x="583" y="5041"/>
                    <a:pt x="547" y="4995"/>
                    <a:pt x="558" y="4904"/>
                  </a:cubicBezTo>
                  <a:cubicBezTo>
                    <a:pt x="597" y="4481"/>
                    <a:pt x="563" y="4059"/>
                    <a:pt x="576" y="3637"/>
                  </a:cubicBezTo>
                  <a:cubicBezTo>
                    <a:pt x="589" y="3354"/>
                    <a:pt x="554" y="3062"/>
                    <a:pt x="633" y="2792"/>
                  </a:cubicBezTo>
                  <a:cubicBezTo>
                    <a:pt x="694" y="2581"/>
                    <a:pt x="689" y="2374"/>
                    <a:pt x="725" y="2168"/>
                  </a:cubicBezTo>
                  <a:cubicBezTo>
                    <a:pt x="755" y="1975"/>
                    <a:pt x="904" y="1845"/>
                    <a:pt x="1044" y="1723"/>
                  </a:cubicBezTo>
                  <a:cubicBezTo>
                    <a:pt x="1193" y="1588"/>
                    <a:pt x="1341" y="1454"/>
                    <a:pt x="1490" y="1315"/>
                  </a:cubicBezTo>
                  <a:cubicBezTo>
                    <a:pt x="1591" y="1224"/>
                    <a:pt x="1726" y="1207"/>
                    <a:pt x="1836" y="1135"/>
                  </a:cubicBezTo>
                  <a:cubicBezTo>
                    <a:pt x="2002" y="1027"/>
                    <a:pt x="2194" y="978"/>
                    <a:pt x="2378" y="959"/>
                  </a:cubicBezTo>
                  <a:cubicBezTo>
                    <a:pt x="2631" y="938"/>
                    <a:pt x="2864" y="824"/>
                    <a:pt x="3116" y="824"/>
                  </a:cubicBezTo>
                  <a:cubicBezTo>
                    <a:pt x="3125" y="824"/>
                    <a:pt x="3134" y="824"/>
                    <a:pt x="3144" y="825"/>
                  </a:cubicBezTo>
                  <a:cubicBezTo>
                    <a:pt x="3152" y="825"/>
                    <a:pt x="3160" y="825"/>
                    <a:pt x="3167" y="825"/>
                  </a:cubicBezTo>
                  <a:cubicBezTo>
                    <a:pt x="3209" y="825"/>
                    <a:pt x="3235" y="821"/>
                    <a:pt x="3258" y="775"/>
                  </a:cubicBezTo>
                  <a:cubicBezTo>
                    <a:pt x="3262" y="763"/>
                    <a:pt x="3280" y="748"/>
                    <a:pt x="3286" y="748"/>
                  </a:cubicBezTo>
                  <a:cubicBezTo>
                    <a:pt x="3287" y="748"/>
                    <a:pt x="3288" y="748"/>
                    <a:pt x="3288" y="748"/>
                  </a:cubicBezTo>
                  <a:cubicBezTo>
                    <a:pt x="3332" y="780"/>
                    <a:pt x="3376" y="791"/>
                    <a:pt x="3421" y="791"/>
                  </a:cubicBezTo>
                  <a:cubicBezTo>
                    <a:pt x="3513" y="791"/>
                    <a:pt x="3605" y="745"/>
                    <a:pt x="3697" y="745"/>
                  </a:cubicBezTo>
                  <a:cubicBezTo>
                    <a:pt x="3711" y="745"/>
                    <a:pt x="3725" y="746"/>
                    <a:pt x="3739" y="748"/>
                  </a:cubicBezTo>
                  <a:cubicBezTo>
                    <a:pt x="3748" y="752"/>
                    <a:pt x="3761" y="757"/>
                    <a:pt x="3770" y="757"/>
                  </a:cubicBezTo>
                  <a:cubicBezTo>
                    <a:pt x="3774" y="757"/>
                    <a:pt x="3777" y="756"/>
                    <a:pt x="3778" y="753"/>
                  </a:cubicBezTo>
                  <a:cubicBezTo>
                    <a:pt x="3831" y="696"/>
                    <a:pt x="3894" y="687"/>
                    <a:pt x="3958" y="687"/>
                  </a:cubicBezTo>
                  <a:cubicBezTo>
                    <a:pt x="3987" y="687"/>
                    <a:pt x="4015" y="689"/>
                    <a:pt x="4044" y="689"/>
                  </a:cubicBezTo>
                  <a:cubicBezTo>
                    <a:pt x="4088" y="689"/>
                    <a:pt x="4132" y="685"/>
                    <a:pt x="4172" y="663"/>
                  </a:cubicBezTo>
                  <a:cubicBezTo>
                    <a:pt x="4238" y="625"/>
                    <a:pt x="4308" y="616"/>
                    <a:pt x="4379" y="616"/>
                  </a:cubicBezTo>
                  <a:cubicBezTo>
                    <a:pt x="4440" y="616"/>
                    <a:pt x="4502" y="623"/>
                    <a:pt x="4562" y="623"/>
                  </a:cubicBezTo>
                  <a:cubicBezTo>
                    <a:pt x="4622" y="623"/>
                    <a:pt x="4679" y="617"/>
                    <a:pt x="4732" y="591"/>
                  </a:cubicBezTo>
                  <a:cubicBezTo>
                    <a:pt x="4898" y="510"/>
                    <a:pt x="5069" y="578"/>
                    <a:pt x="5235" y="506"/>
                  </a:cubicBezTo>
                  <a:cubicBezTo>
                    <a:pt x="5249" y="501"/>
                    <a:pt x="5581" y="499"/>
                    <a:pt x="6051" y="499"/>
                  </a:cubicBezTo>
                  <a:cubicBezTo>
                    <a:pt x="6677" y="499"/>
                    <a:pt x="7547" y="502"/>
                    <a:pt x="8230" y="502"/>
                  </a:cubicBezTo>
                  <a:cubicBezTo>
                    <a:pt x="8828" y="502"/>
                    <a:pt x="9284" y="500"/>
                    <a:pt x="9309" y="492"/>
                  </a:cubicBezTo>
                  <a:cubicBezTo>
                    <a:pt x="9332" y="486"/>
                    <a:pt x="9355" y="483"/>
                    <a:pt x="9379" y="483"/>
                  </a:cubicBezTo>
                  <a:cubicBezTo>
                    <a:pt x="9447" y="483"/>
                    <a:pt x="9515" y="503"/>
                    <a:pt x="9582" y="503"/>
                  </a:cubicBezTo>
                  <a:cubicBezTo>
                    <a:pt x="9632" y="503"/>
                    <a:pt x="9682" y="492"/>
                    <a:pt x="9729" y="452"/>
                  </a:cubicBezTo>
                  <a:cubicBezTo>
                    <a:pt x="9736" y="446"/>
                    <a:pt x="9746" y="443"/>
                    <a:pt x="9759" y="443"/>
                  </a:cubicBezTo>
                  <a:cubicBezTo>
                    <a:pt x="9790" y="443"/>
                    <a:pt x="9834" y="459"/>
                    <a:pt x="9869" y="465"/>
                  </a:cubicBezTo>
                  <a:cubicBezTo>
                    <a:pt x="9926" y="475"/>
                    <a:pt x="9980" y="487"/>
                    <a:pt x="10035" y="487"/>
                  </a:cubicBezTo>
                  <a:cubicBezTo>
                    <a:pt x="10082" y="487"/>
                    <a:pt x="10129" y="479"/>
                    <a:pt x="10179" y="452"/>
                  </a:cubicBezTo>
                  <a:cubicBezTo>
                    <a:pt x="10196" y="444"/>
                    <a:pt x="10215" y="441"/>
                    <a:pt x="10236" y="441"/>
                  </a:cubicBezTo>
                  <a:cubicBezTo>
                    <a:pt x="10285" y="441"/>
                    <a:pt x="10340" y="457"/>
                    <a:pt x="10389" y="457"/>
                  </a:cubicBezTo>
                  <a:cubicBezTo>
                    <a:pt x="10486" y="462"/>
                    <a:pt x="10781" y="469"/>
                    <a:pt x="11105" y="469"/>
                  </a:cubicBezTo>
                  <a:cubicBezTo>
                    <a:pt x="11544" y="469"/>
                    <a:pt x="12035" y="456"/>
                    <a:pt x="12161" y="407"/>
                  </a:cubicBezTo>
                  <a:cubicBezTo>
                    <a:pt x="12172" y="403"/>
                    <a:pt x="12182" y="399"/>
                    <a:pt x="12191" y="399"/>
                  </a:cubicBezTo>
                  <a:close/>
                  <a:moveTo>
                    <a:pt x="19175" y="4923"/>
                  </a:moveTo>
                  <a:cubicBezTo>
                    <a:pt x="19201" y="4923"/>
                    <a:pt x="19233" y="4940"/>
                    <a:pt x="19262" y="4940"/>
                  </a:cubicBezTo>
                  <a:cubicBezTo>
                    <a:pt x="19311" y="4931"/>
                    <a:pt x="19361" y="4928"/>
                    <a:pt x="19410" y="4928"/>
                  </a:cubicBezTo>
                  <a:cubicBezTo>
                    <a:pt x="19543" y="4928"/>
                    <a:pt x="19675" y="4954"/>
                    <a:pt x="19809" y="4980"/>
                  </a:cubicBezTo>
                  <a:cubicBezTo>
                    <a:pt x="19872" y="4991"/>
                    <a:pt x="19940" y="4993"/>
                    <a:pt x="20007" y="4993"/>
                  </a:cubicBezTo>
                  <a:cubicBezTo>
                    <a:pt x="20042" y="4993"/>
                    <a:pt x="20077" y="4992"/>
                    <a:pt x="20111" y="4992"/>
                  </a:cubicBezTo>
                  <a:cubicBezTo>
                    <a:pt x="20172" y="4992"/>
                    <a:pt x="20230" y="4994"/>
                    <a:pt x="20286" y="5003"/>
                  </a:cubicBezTo>
                  <a:cubicBezTo>
                    <a:pt x="20295" y="5003"/>
                    <a:pt x="20305" y="5004"/>
                    <a:pt x="20314" y="5004"/>
                  </a:cubicBezTo>
                  <a:cubicBezTo>
                    <a:pt x="20387" y="5004"/>
                    <a:pt x="20458" y="4975"/>
                    <a:pt x="20530" y="4975"/>
                  </a:cubicBezTo>
                  <a:cubicBezTo>
                    <a:pt x="20565" y="4975"/>
                    <a:pt x="20600" y="4982"/>
                    <a:pt x="20636" y="5003"/>
                  </a:cubicBezTo>
                  <a:cubicBezTo>
                    <a:pt x="20651" y="5012"/>
                    <a:pt x="20671" y="5015"/>
                    <a:pt x="20693" y="5015"/>
                  </a:cubicBezTo>
                  <a:cubicBezTo>
                    <a:pt x="20736" y="5015"/>
                    <a:pt x="20789" y="5001"/>
                    <a:pt x="20833" y="4980"/>
                  </a:cubicBezTo>
                  <a:cubicBezTo>
                    <a:pt x="20859" y="4968"/>
                    <a:pt x="20887" y="4963"/>
                    <a:pt x="20914" y="4963"/>
                  </a:cubicBezTo>
                  <a:cubicBezTo>
                    <a:pt x="21007" y="4963"/>
                    <a:pt x="21088" y="5032"/>
                    <a:pt x="21095" y="5137"/>
                  </a:cubicBezTo>
                  <a:cubicBezTo>
                    <a:pt x="21113" y="5362"/>
                    <a:pt x="21104" y="5591"/>
                    <a:pt x="21126" y="5816"/>
                  </a:cubicBezTo>
                  <a:cubicBezTo>
                    <a:pt x="21156" y="6179"/>
                    <a:pt x="21108" y="6539"/>
                    <a:pt x="21134" y="6903"/>
                  </a:cubicBezTo>
                  <a:cubicBezTo>
                    <a:pt x="21143" y="7065"/>
                    <a:pt x="21134" y="7244"/>
                    <a:pt x="21099" y="7406"/>
                  </a:cubicBezTo>
                  <a:cubicBezTo>
                    <a:pt x="21078" y="7514"/>
                    <a:pt x="21104" y="7612"/>
                    <a:pt x="21099" y="7711"/>
                  </a:cubicBezTo>
                  <a:cubicBezTo>
                    <a:pt x="21082" y="8012"/>
                    <a:pt x="21104" y="8313"/>
                    <a:pt x="21099" y="8610"/>
                  </a:cubicBezTo>
                  <a:cubicBezTo>
                    <a:pt x="21099" y="8857"/>
                    <a:pt x="21060" y="9108"/>
                    <a:pt x="21082" y="9351"/>
                  </a:cubicBezTo>
                  <a:cubicBezTo>
                    <a:pt x="21104" y="9648"/>
                    <a:pt x="21065" y="9940"/>
                    <a:pt x="21065" y="10231"/>
                  </a:cubicBezTo>
                  <a:cubicBezTo>
                    <a:pt x="21069" y="10510"/>
                    <a:pt x="21113" y="10798"/>
                    <a:pt x="21069" y="11076"/>
                  </a:cubicBezTo>
                  <a:cubicBezTo>
                    <a:pt x="21047" y="11242"/>
                    <a:pt x="21025" y="11417"/>
                    <a:pt x="21051" y="11570"/>
                  </a:cubicBezTo>
                  <a:cubicBezTo>
                    <a:pt x="21091" y="11799"/>
                    <a:pt x="21030" y="12019"/>
                    <a:pt x="21056" y="12244"/>
                  </a:cubicBezTo>
                  <a:cubicBezTo>
                    <a:pt x="21073" y="12392"/>
                    <a:pt x="21056" y="12567"/>
                    <a:pt x="21038" y="12729"/>
                  </a:cubicBezTo>
                  <a:cubicBezTo>
                    <a:pt x="21021" y="12882"/>
                    <a:pt x="21042" y="13035"/>
                    <a:pt x="21042" y="13183"/>
                  </a:cubicBezTo>
                  <a:cubicBezTo>
                    <a:pt x="21042" y="13371"/>
                    <a:pt x="21047" y="13560"/>
                    <a:pt x="21042" y="13749"/>
                  </a:cubicBezTo>
                  <a:cubicBezTo>
                    <a:pt x="21038" y="13897"/>
                    <a:pt x="21069" y="14050"/>
                    <a:pt x="21065" y="14189"/>
                  </a:cubicBezTo>
                  <a:cubicBezTo>
                    <a:pt x="21056" y="14351"/>
                    <a:pt x="21042" y="14512"/>
                    <a:pt x="21051" y="14679"/>
                  </a:cubicBezTo>
                  <a:cubicBezTo>
                    <a:pt x="21060" y="14926"/>
                    <a:pt x="21042" y="15177"/>
                    <a:pt x="21060" y="15429"/>
                  </a:cubicBezTo>
                  <a:cubicBezTo>
                    <a:pt x="21073" y="15568"/>
                    <a:pt x="21095" y="15721"/>
                    <a:pt x="21065" y="15874"/>
                  </a:cubicBezTo>
                  <a:cubicBezTo>
                    <a:pt x="21047" y="15964"/>
                    <a:pt x="21034" y="16089"/>
                    <a:pt x="21073" y="16202"/>
                  </a:cubicBezTo>
                  <a:cubicBezTo>
                    <a:pt x="21104" y="16291"/>
                    <a:pt x="21099" y="16404"/>
                    <a:pt x="21073" y="16507"/>
                  </a:cubicBezTo>
                  <a:cubicBezTo>
                    <a:pt x="21042" y="16628"/>
                    <a:pt x="21065" y="16763"/>
                    <a:pt x="21060" y="16893"/>
                  </a:cubicBezTo>
                  <a:cubicBezTo>
                    <a:pt x="21051" y="17095"/>
                    <a:pt x="21016" y="17307"/>
                    <a:pt x="21038" y="17504"/>
                  </a:cubicBezTo>
                  <a:cubicBezTo>
                    <a:pt x="21060" y="17693"/>
                    <a:pt x="21003" y="17868"/>
                    <a:pt x="20994" y="18048"/>
                  </a:cubicBezTo>
                  <a:cubicBezTo>
                    <a:pt x="20986" y="18223"/>
                    <a:pt x="20990" y="18403"/>
                    <a:pt x="20925" y="18573"/>
                  </a:cubicBezTo>
                  <a:cubicBezTo>
                    <a:pt x="20894" y="18659"/>
                    <a:pt x="20946" y="18757"/>
                    <a:pt x="20907" y="18852"/>
                  </a:cubicBezTo>
                  <a:cubicBezTo>
                    <a:pt x="20890" y="18901"/>
                    <a:pt x="20907" y="18969"/>
                    <a:pt x="20841" y="19000"/>
                  </a:cubicBezTo>
                  <a:cubicBezTo>
                    <a:pt x="20819" y="19014"/>
                    <a:pt x="20824" y="19032"/>
                    <a:pt x="20846" y="19059"/>
                  </a:cubicBezTo>
                  <a:cubicBezTo>
                    <a:pt x="20868" y="19099"/>
                    <a:pt x="20859" y="19131"/>
                    <a:pt x="20824" y="19189"/>
                  </a:cubicBezTo>
                  <a:cubicBezTo>
                    <a:pt x="20732" y="19351"/>
                    <a:pt x="20596" y="19472"/>
                    <a:pt x="20491" y="19616"/>
                  </a:cubicBezTo>
                  <a:cubicBezTo>
                    <a:pt x="20351" y="19809"/>
                    <a:pt x="20220" y="20006"/>
                    <a:pt x="20019" y="20150"/>
                  </a:cubicBezTo>
                  <a:cubicBezTo>
                    <a:pt x="19874" y="20253"/>
                    <a:pt x="19721" y="20339"/>
                    <a:pt x="19577" y="20433"/>
                  </a:cubicBezTo>
                  <a:cubicBezTo>
                    <a:pt x="19494" y="20487"/>
                    <a:pt x="19380" y="20536"/>
                    <a:pt x="19262" y="20541"/>
                  </a:cubicBezTo>
                  <a:cubicBezTo>
                    <a:pt x="19148" y="20550"/>
                    <a:pt x="19030" y="20604"/>
                    <a:pt x="18925" y="20653"/>
                  </a:cubicBezTo>
                  <a:cubicBezTo>
                    <a:pt x="18689" y="20774"/>
                    <a:pt x="18422" y="20802"/>
                    <a:pt x="18168" y="20856"/>
                  </a:cubicBezTo>
                  <a:cubicBezTo>
                    <a:pt x="17796" y="20932"/>
                    <a:pt x="17420" y="21017"/>
                    <a:pt x="17044" y="21066"/>
                  </a:cubicBezTo>
                  <a:cubicBezTo>
                    <a:pt x="16878" y="21094"/>
                    <a:pt x="13421" y="21071"/>
                    <a:pt x="13255" y="21107"/>
                  </a:cubicBezTo>
                  <a:cubicBezTo>
                    <a:pt x="13215" y="21114"/>
                    <a:pt x="13175" y="21116"/>
                    <a:pt x="13135" y="21116"/>
                  </a:cubicBezTo>
                  <a:cubicBezTo>
                    <a:pt x="13072" y="21116"/>
                    <a:pt x="13010" y="21111"/>
                    <a:pt x="12948" y="21111"/>
                  </a:cubicBezTo>
                  <a:cubicBezTo>
                    <a:pt x="12869" y="21111"/>
                    <a:pt x="12791" y="21119"/>
                    <a:pt x="12717" y="21156"/>
                  </a:cubicBezTo>
                  <a:cubicBezTo>
                    <a:pt x="12711" y="21159"/>
                    <a:pt x="12705" y="21160"/>
                    <a:pt x="12699" y="21160"/>
                  </a:cubicBezTo>
                  <a:cubicBezTo>
                    <a:pt x="12668" y="21160"/>
                    <a:pt x="12635" y="21131"/>
                    <a:pt x="12604" y="21131"/>
                  </a:cubicBezTo>
                  <a:cubicBezTo>
                    <a:pt x="12589" y="21131"/>
                    <a:pt x="12573" y="21138"/>
                    <a:pt x="12559" y="21161"/>
                  </a:cubicBezTo>
                  <a:cubicBezTo>
                    <a:pt x="12517" y="21134"/>
                    <a:pt x="12475" y="21124"/>
                    <a:pt x="12433" y="21124"/>
                  </a:cubicBezTo>
                  <a:cubicBezTo>
                    <a:pt x="12336" y="21124"/>
                    <a:pt x="12241" y="21174"/>
                    <a:pt x="12144" y="21174"/>
                  </a:cubicBezTo>
                  <a:cubicBezTo>
                    <a:pt x="11929" y="21178"/>
                    <a:pt x="11093" y="21194"/>
                    <a:pt x="10574" y="21194"/>
                  </a:cubicBezTo>
                  <a:cubicBezTo>
                    <a:pt x="10406" y="21194"/>
                    <a:pt x="10271" y="21192"/>
                    <a:pt x="10201" y="21188"/>
                  </a:cubicBezTo>
                  <a:cubicBezTo>
                    <a:pt x="10170" y="21186"/>
                    <a:pt x="10138" y="21185"/>
                    <a:pt x="10106" y="21185"/>
                  </a:cubicBezTo>
                  <a:cubicBezTo>
                    <a:pt x="10014" y="21185"/>
                    <a:pt x="9921" y="21192"/>
                    <a:pt x="9828" y="21192"/>
                  </a:cubicBezTo>
                  <a:cubicBezTo>
                    <a:pt x="9751" y="21192"/>
                    <a:pt x="9674" y="21187"/>
                    <a:pt x="9597" y="21170"/>
                  </a:cubicBezTo>
                  <a:cubicBezTo>
                    <a:pt x="9431" y="21134"/>
                    <a:pt x="5428" y="21148"/>
                    <a:pt x="5257" y="21125"/>
                  </a:cubicBezTo>
                  <a:cubicBezTo>
                    <a:pt x="5017" y="21089"/>
                    <a:pt x="4767" y="21066"/>
                    <a:pt x="4531" y="21062"/>
                  </a:cubicBezTo>
                  <a:cubicBezTo>
                    <a:pt x="4382" y="21057"/>
                    <a:pt x="4238" y="21031"/>
                    <a:pt x="4098" y="21013"/>
                  </a:cubicBezTo>
                  <a:cubicBezTo>
                    <a:pt x="3971" y="20999"/>
                    <a:pt x="3835" y="20963"/>
                    <a:pt x="3708" y="20959"/>
                  </a:cubicBezTo>
                  <a:cubicBezTo>
                    <a:pt x="3573" y="20954"/>
                    <a:pt x="3446" y="20900"/>
                    <a:pt x="3310" y="20900"/>
                  </a:cubicBezTo>
                  <a:cubicBezTo>
                    <a:pt x="3309" y="20900"/>
                    <a:pt x="3307" y="20900"/>
                    <a:pt x="3306" y="20900"/>
                  </a:cubicBezTo>
                  <a:cubicBezTo>
                    <a:pt x="3265" y="20900"/>
                    <a:pt x="3224" y="20837"/>
                    <a:pt x="3183" y="20837"/>
                  </a:cubicBezTo>
                  <a:cubicBezTo>
                    <a:pt x="3181" y="20837"/>
                    <a:pt x="3180" y="20837"/>
                    <a:pt x="3179" y="20837"/>
                  </a:cubicBezTo>
                  <a:cubicBezTo>
                    <a:pt x="3166" y="20838"/>
                    <a:pt x="3154" y="20838"/>
                    <a:pt x="3141" y="20838"/>
                  </a:cubicBezTo>
                  <a:cubicBezTo>
                    <a:pt x="2871" y="20838"/>
                    <a:pt x="2624" y="20706"/>
                    <a:pt x="2365" y="20685"/>
                  </a:cubicBezTo>
                  <a:cubicBezTo>
                    <a:pt x="2150" y="20671"/>
                    <a:pt x="1981" y="20518"/>
                    <a:pt x="1779" y="20518"/>
                  </a:cubicBezTo>
                  <a:cubicBezTo>
                    <a:pt x="1776" y="20518"/>
                    <a:pt x="1773" y="20519"/>
                    <a:pt x="1770" y="20519"/>
                  </a:cubicBezTo>
                  <a:cubicBezTo>
                    <a:pt x="1613" y="20519"/>
                    <a:pt x="1534" y="20361"/>
                    <a:pt x="1394" y="20352"/>
                  </a:cubicBezTo>
                  <a:cubicBezTo>
                    <a:pt x="1228" y="20343"/>
                    <a:pt x="1088" y="20236"/>
                    <a:pt x="1000" y="20141"/>
                  </a:cubicBezTo>
                  <a:cubicBezTo>
                    <a:pt x="851" y="19980"/>
                    <a:pt x="716" y="19804"/>
                    <a:pt x="646" y="19557"/>
                  </a:cubicBezTo>
                  <a:cubicBezTo>
                    <a:pt x="541" y="19185"/>
                    <a:pt x="541" y="18803"/>
                    <a:pt x="466" y="18434"/>
                  </a:cubicBezTo>
                  <a:cubicBezTo>
                    <a:pt x="383" y="18007"/>
                    <a:pt x="409" y="17581"/>
                    <a:pt x="418" y="17158"/>
                  </a:cubicBezTo>
                  <a:cubicBezTo>
                    <a:pt x="418" y="16961"/>
                    <a:pt x="423" y="16763"/>
                    <a:pt x="440" y="16570"/>
                  </a:cubicBezTo>
                  <a:cubicBezTo>
                    <a:pt x="453" y="16417"/>
                    <a:pt x="427" y="16260"/>
                    <a:pt x="488" y="16112"/>
                  </a:cubicBezTo>
                  <a:cubicBezTo>
                    <a:pt x="514" y="16053"/>
                    <a:pt x="475" y="15973"/>
                    <a:pt x="484" y="15905"/>
                  </a:cubicBezTo>
                  <a:cubicBezTo>
                    <a:pt x="528" y="15510"/>
                    <a:pt x="532" y="15106"/>
                    <a:pt x="506" y="14710"/>
                  </a:cubicBezTo>
                  <a:cubicBezTo>
                    <a:pt x="479" y="14396"/>
                    <a:pt x="497" y="14081"/>
                    <a:pt x="440" y="13767"/>
                  </a:cubicBezTo>
                  <a:cubicBezTo>
                    <a:pt x="396" y="13529"/>
                    <a:pt x="445" y="13277"/>
                    <a:pt x="423" y="13030"/>
                  </a:cubicBezTo>
                  <a:cubicBezTo>
                    <a:pt x="396" y="12743"/>
                    <a:pt x="427" y="12450"/>
                    <a:pt x="370" y="12163"/>
                  </a:cubicBezTo>
                  <a:cubicBezTo>
                    <a:pt x="361" y="12132"/>
                    <a:pt x="353" y="12091"/>
                    <a:pt x="366" y="12060"/>
                  </a:cubicBezTo>
                  <a:cubicBezTo>
                    <a:pt x="436" y="11885"/>
                    <a:pt x="344" y="11709"/>
                    <a:pt x="353" y="11534"/>
                  </a:cubicBezTo>
                  <a:cubicBezTo>
                    <a:pt x="366" y="11377"/>
                    <a:pt x="335" y="11215"/>
                    <a:pt x="353" y="11058"/>
                  </a:cubicBezTo>
                  <a:cubicBezTo>
                    <a:pt x="366" y="10914"/>
                    <a:pt x="361" y="10761"/>
                    <a:pt x="344" y="10622"/>
                  </a:cubicBezTo>
                  <a:cubicBezTo>
                    <a:pt x="313" y="10389"/>
                    <a:pt x="357" y="10169"/>
                    <a:pt x="374" y="9940"/>
                  </a:cubicBezTo>
                  <a:cubicBezTo>
                    <a:pt x="383" y="9818"/>
                    <a:pt x="379" y="9692"/>
                    <a:pt x="366" y="9580"/>
                  </a:cubicBezTo>
                  <a:cubicBezTo>
                    <a:pt x="326" y="9221"/>
                    <a:pt x="361" y="8861"/>
                    <a:pt x="344" y="8502"/>
                  </a:cubicBezTo>
                  <a:cubicBezTo>
                    <a:pt x="326" y="8228"/>
                    <a:pt x="392" y="7954"/>
                    <a:pt x="401" y="7675"/>
                  </a:cubicBezTo>
                  <a:cubicBezTo>
                    <a:pt x="405" y="7496"/>
                    <a:pt x="405" y="7316"/>
                    <a:pt x="427" y="7136"/>
                  </a:cubicBezTo>
                  <a:cubicBezTo>
                    <a:pt x="457" y="6876"/>
                    <a:pt x="462" y="6611"/>
                    <a:pt x="479" y="6350"/>
                  </a:cubicBezTo>
                  <a:cubicBezTo>
                    <a:pt x="497" y="6090"/>
                    <a:pt x="528" y="5833"/>
                    <a:pt x="532" y="5578"/>
                  </a:cubicBezTo>
                  <a:cubicBezTo>
                    <a:pt x="536" y="5524"/>
                    <a:pt x="615" y="5461"/>
                    <a:pt x="532" y="5411"/>
                  </a:cubicBezTo>
                  <a:cubicBezTo>
                    <a:pt x="540" y="5403"/>
                    <a:pt x="555" y="5384"/>
                    <a:pt x="558" y="5384"/>
                  </a:cubicBezTo>
                  <a:cubicBezTo>
                    <a:pt x="558" y="5384"/>
                    <a:pt x="558" y="5384"/>
                    <a:pt x="558" y="5384"/>
                  </a:cubicBezTo>
                  <a:cubicBezTo>
                    <a:pt x="578" y="5400"/>
                    <a:pt x="599" y="5406"/>
                    <a:pt x="619" y="5406"/>
                  </a:cubicBezTo>
                  <a:cubicBezTo>
                    <a:pt x="676" y="5406"/>
                    <a:pt x="733" y="5359"/>
                    <a:pt x="792" y="5359"/>
                  </a:cubicBezTo>
                  <a:cubicBezTo>
                    <a:pt x="814" y="5359"/>
                    <a:pt x="837" y="5366"/>
                    <a:pt x="860" y="5384"/>
                  </a:cubicBezTo>
                  <a:cubicBezTo>
                    <a:pt x="866" y="5389"/>
                    <a:pt x="870" y="5392"/>
                    <a:pt x="874" y="5392"/>
                  </a:cubicBezTo>
                  <a:cubicBezTo>
                    <a:pt x="896" y="5392"/>
                    <a:pt x="903" y="5334"/>
                    <a:pt x="943" y="5326"/>
                  </a:cubicBezTo>
                  <a:cubicBezTo>
                    <a:pt x="972" y="5321"/>
                    <a:pt x="1000" y="5320"/>
                    <a:pt x="1028" y="5320"/>
                  </a:cubicBezTo>
                  <a:cubicBezTo>
                    <a:pt x="1124" y="5320"/>
                    <a:pt x="1218" y="5339"/>
                    <a:pt x="1314" y="5339"/>
                  </a:cubicBezTo>
                  <a:cubicBezTo>
                    <a:pt x="1338" y="5339"/>
                    <a:pt x="1361" y="5338"/>
                    <a:pt x="1385" y="5335"/>
                  </a:cubicBezTo>
                  <a:cubicBezTo>
                    <a:pt x="1442" y="5326"/>
                    <a:pt x="1499" y="5323"/>
                    <a:pt x="1556" y="5323"/>
                  </a:cubicBezTo>
                  <a:cubicBezTo>
                    <a:pt x="1669" y="5323"/>
                    <a:pt x="1783" y="5335"/>
                    <a:pt x="1897" y="5335"/>
                  </a:cubicBezTo>
                  <a:cubicBezTo>
                    <a:pt x="2041" y="5335"/>
                    <a:pt x="2190" y="5335"/>
                    <a:pt x="2334" y="5344"/>
                  </a:cubicBezTo>
                  <a:cubicBezTo>
                    <a:pt x="2381" y="5347"/>
                    <a:pt x="2427" y="5348"/>
                    <a:pt x="2473" y="5348"/>
                  </a:cubicBezTo>
                  <a:cubicBezTo>
                    <a:pt x="2636" y="5348"/>
                    <a:pt x="2799" y="5334"/>
                    <a:pt x="2960" y="5334"/>
                  </a:cubicBezTo>
                  <a:cubicBezTo>
                    <a:pt x="2978" y="5334"/>
                    <a:pt x="2995" y="5335"/>
                    <a:pt x="3013" y="5335"/>
                  </a:cubicBezTo>
                  <a:cubicBezTo>
                    <a:pt x="3018" y="5335"/>
                    <a:pt x="3024" y="5335"/>
                    <a:pt x="3030" y="5335"/>
                  </a:cubicBezTo>
                  <a:cubicBezTo>
                    <a:pt x="3113" y="5335"/>
                    <a:pt x="3194" y="5316"/>
                    <a:pt x="3278" y="5316"/>
                  </a:cubicBezTo>
                  <a:cubicBezTo>
                    <a:pt x="3319" y="5316"/>
                    <a:pt x="3362" y="5321"/>
                    <a:pt x="3406" y="5335"/>
                  </a:cubicBezTo>
                  <a:cubicBezTo>
                    <a:pt x="3439" y="5345"/>
                    <a:pt x="3474" y="5349"/>
                    <a:pt x="3511" y="5349"/>
                  </a:cubicBezTo>
                  <a:cubicBezTo>
                    <a:pt x="3589" y="5349"/>
                    <a:pt x="3675" y="5332"/>
                    <a:pt x="3752" y="5326"/>
                  </a:cubicBezTo>
                  <a:cubicBezTo>
                    <a:pt x="3849" y="5318"/>
                    <a:pt x="3945" y="5316"/>
                    <a:pt x="4039" y="5316"/>
                  </a:cubicBezTo>
                  <a:cubicBezTo>
                    <a:pt x="4103" y="5316"/>
                    <a:pt x="4166" y="5317"/>
                    <a:pt x="4229" y="5317"/>
                  </a:cubicBezTo>
                  <a:cubicBezTo>
                    <a:pt x="4318" y="5314"/>
                    <a:pt x="4410" y="5296"/>
                    <a:pt x="4501" y="5296"/>
                  </a:cubicBezTo>
                  <a:cubicBezTo>
                    <a:pt x="4559" y="5296"/>
                    <a:pt x="4618" y="5303"/>
                    <a:pt x="4675" y="5326"/>
                  </a:cubicBezTo>
                  <a:cubicBezTo>
                    <a:pt x="4698" y="5334"/>
                    <a:pt x="4720" y="5337"/>
                    <a:pt x="4742" y="5337"/>
                  </a:cubicBezTo>
                  <a:cubicBezTo>
                    <a:pt x="4827" y="5337"/>
                    <a:pt x="4912" y="5290"/>
                    <a:pt x="5004" y="5290"/>
                  </a:cubicBezTo>
                  <a:cubicBezTo>
                    <a:pt x="5020" y="5290"/>
                    <a:pt x="5035" y="5291"/>
                    <a:pt x="5051" y="5295"/>
                  </a:cubicBezTo>
                  <a:cubicBezTo>
                    <a:pt x="5125" y="5311"/>
                    <a:pt x="5997" y="5319"/>
                    <a:pt x="6939" y="5319"/>
                  </a:cubicBezTo>
                  <a:cubicBezTo>
                    <a:pt x="8062" y="5319"/>
                    <a:pt x="9286" y="5307"/>
                    <a:pt x="9374" y="5286"/>
                  </a:cubicBezTo>
                  <a:cubicBezTo>
                    <a:pt x="9395" y="5280"/>
                    <a:pt x="9416" y="5277"/>
                    <a:pt x="9437" y="5277"/>
                  </a:cubicBezTo>
                  <a:cubicBezTo>
                    <a:pt x="9483" y="5277"/>
                    <a:pt x="9528" y="5287"/>
                    <a:pt x="9574" y="5287"/>
                  </a:cubicBezTo>
                  <a:cubicBezTo>
                    <a:pt x="9617" y="5287"/>
                    <a:pt x="9659" y="5278"/>
                    <a:pt x="9702" y="5245"/>
                  </a:cubicBezTo>
                  <a:cubicBezTo>
                    <a:pt x="9704" y="5244"/>
                    <a:pt x="9706" y="5243"/>
                    <a:pt x="9708" y="5243"/>
                  </a:cubicBezTo>
                  <a:cubicBezTo>
                    <a:pt x="9733" y="5243"/>
                    <a:pt x="9808" y="5287"/>
                    <a:pt x="9869" y="5287"/>
                  </a:cubicBezTo>
                  <a:cubicBezTo>
                    <a:pt x="9881" y="5287"/>
                    <a:pt x="9893" y="5285"/>
                    <a:pt x="9903" y="5281"/>
                  </a:cubicBezTo>
                  <a:cubicBezTo>
                    <a:pt x="10144" y="5196"/>
                    <a:pt x="10393" y="5232"/>
                    <a:pt x="10643" y="5204"/>
                  </a:cubicBezTo>
                  <a:cubicBezTo>
                    <a:pt x="10962" y="5169"/>
                    <a:pt x="12384" y="5169"/>
                    <a:pt x="12708" y="5151"/>
                  </a:cubicBezTo>
                  <a:cubicBezTo>
                    <a:pt x="12878" y="5142"/>
                    <a:pt x="13045" y="5142"/>
                    <a:pt x="13215" y="5110"/>
                  </a:cubicBezTo>
                  <a:cubicBezTo>
                    <a:pt x="13294" y="5092"/>
                    <a:pt x="13395" y="5101"/>
                    <a:pt x="13482" y="5088"/>
                  </a:cubicBezTo>
                  <a:cubicBezTo>
                    <a:pt x="13506" y="5084"/>
                    <a:pt x="13685" y="5083"/>
                    <a:pt x="13952" y="5083"/>
                  </a:cubicBezTo>
                  <a:cubicBezTo>
                    <a:pt x="14330" y="5083"/>
                    <a:pt x="14883" y="5085"/>
                    <a:pt x="15421" y="5085"/>
                  </a:cubicBezTo>
                  <a:cubicBezTo>
                    <a:pt x="16251" y="5085"/>
                    <a:pt x="17044" y="5080"/>
                    <a:pt x="17101" y="5052"/>
                  </a:cubicBezTo>
                  <a:cubicBezTo>
                    <a:pt x="17143" y="5029"/>
                    <a:pt x="17197" y="5022"/>
                    <a:pt x="17254" y="5022"/>
                  </a:cubicBezTo>
                  <a:cubicBezTo>
                    <a:pt x="17296" y="5022"/>
                    <a:pt x="17340" y="5026"/>
                    <a:pt x="17381" y="5029"/>
                  </a:cubicBezTo>
                  <a:cubicBezTo>
                    <a:pt x="17423" y="5034"/>
                    <a:pt x="17468" y="5046"/>
                    <a:pt x="17513" y="5046"/>
                  </a:cubicBezTo>
                  <a:cubicBezTo>
                    <a:pt x="17554" y="5046"/>
                    <a:pt x="17596" y="5035"/>
                    <a:pt x="17634" y="4998"/>
                  </a:cubicBezTo>
                  <a:cubicBezTo>
                    <a:pt x="17641" y="4988"/>
                    <a:pt x="17657" y="4983"/>
                    <a:pt x="17672" y="4983"/>
                  </a:cubicBezTo>
                  <a:cubicBezTo>
                    <a:pt x="17678" y="4983"/>
                    <a:pt x="17682" y="4983"/>
                    <a:pt x="17687" y="4984"/>
                  </a:cubicBezTo>
                  <a:cubicBezTo>
                    <a:pt x="17753" y="5008"/>
                    <a:pt x="17821" y="5016"/>
                    <a:pt x="17889" y="5016"/>
                  </a:cubicBezTo>
                  <a:cubicBezTo>
                    <a:pt x="18013" y="5016"/>
                    <a:pt x="18140" y="4990"/>
                    <a:pt x="18263" y="4990"/>
                  </a:cubicBezTo>
                  <a:cubicBezTo>
                    <a:pt x="18288" y="4990"/>
                    <a:pt x="18314" y="4991"/>
                    <a:pt x="18339" y="4994"/>
                  </a:cubicBezTo>
                  <a:cubicBezTo>
                    <a:pt x="18354" y="4995"/>
                    <a:pt x="18371" y="4995"/>
                    <a:pt x="18386" y="4995"/>
                  </a:cubicBezTo>
                  <a:cubicBezTo>
                    <a:pt x="18503" y="4995"/>
                    <a:pt x="18617" y="4965"/>
                    <a:pt x="18735" y="4965"/>
                  </a:cubicBezTo>
                  <a:cubicBezTo>
                    <a:pt x="18772" y="4965"/>
                    <a:pt x="18809" y="4968"/>
                    <a:pt x="18846" y="4975"/>
                  </a:cubicBezTo>
                  <a:cubicBezTo>
                    <a:pt x="18855" y="4977"/>
                    <a:pt x="18865" y="4978"/>
                    <a:pt x="18874" y="4978"/>
                  </a:cubicBezTo>
                  <a:cubicBezTo>
                    <a:pt x="18927" y="4978"/>
                    <a:pt x="18982" y="4953"/>
                    <a:pt x="19039" y="4953"/>
                  </a:cubicBezTo>
                  <a:cubicBezTo>
                    <a:pt x="19068" y="4953"/>
                    <a:pt x="19097" y="4960"/>
                    <a:pt x="19126" y="4980"/>
                  </a:cubicBezTo>
                  <a:cubicBezTo>
                    <a:pt x="19134" y="4935"/>
                    <a:pt x="19152" y="4923"/>
                    <a:pt x="19175" y="4923"/>
                  </a:cubicBezTo>
                  <a:close/>
                  <a:moveTo>
                    <a:pt x="12092" y="0"/>
                  </a:moveTo>
                  <a:cubicBezTo>
                    <a:pt x="12029" y="0"/>
                    <a:pt x="11965" y="6"/>
                    <a:pt x="11903" y="12"/>
                  </a:cubicBezTo>
                  <a:cubicBezTo>
                    <a:pt x="11588" y="48"/>
                    <a:pt x="10179" y="21"/>
                    <a:pt x="9869" y="48"/>
                  </a:cubicBezTo>
                  <a:cubicBezTo>
                    <a:pt x="9859" y="48"/>
                    <a:pt x="9850" y="48"/>
                    <a:pt x="9841" y="48"/>
                  </a:cubicBezTo>
                  <a:cubicBezTo>
                    <a:pt x="9821" y="48"/>
                    <a:pt x="9801" y="48"/>
                    <a:pt x="9781" y="48"/>
                  </a:cubicBezTo>
                  <a:cubicBezTo>
                    <a:pt x="9728" y="48"/>
                    <a:pt x="9678" y="53"/>
                    <a:pt x="9632" y="97"/>
                  </a:cubicBezTo>
                  <a:cubicBezTo>
                    <a:pt x="9620" y="109"/>
                    <a:pt x="9606" y="122"/>
                    <a:pt x="9594" y="122"/>
                  </a:cubicBezTo>
                  <a:cubicBezTo>
                    <a:pt x="9584" y="122"/>
                    <a:pt x="9574" y="114"/>
                    <a:pt x="9567" y="92"/>
                  </a:cubicBezTo>
                  <a:cubicBezTo>
                    <a:pt x="9553" y="52"/>
                    <a:pt x="9532" y="41"/>
                    <a:pt x="9507" y="41"/>
                  </a:cubicBezTo>
                  <a:cubicBezTo>
                    <a:pt x="9483" y="41"/>
                    <a:pt x="9457" y="52"/>
                    <a:pt x="9435" y="57"/>
                  </a:cubicBezTo>
                  <a:cubicBezTo>
                    <a:pt x="9256" y="92"/>
                    <a:pt x="5244" y="101"/>
                    <a:pt x="5065" y="128"/>
                  </a:cubicBezTo>
                  <a:cubicBezTo>
                    <a:pt x="4850" y="155"/>
                    <a:pt x="4631" y="165"/>
                    <a:pt x="4413" y="209"/>
                  </a:cubicBezTo>
                  <a:cubicBezTo>
                    <a:pt x="4267" y="235"/>
                    <a:pt x="4113" y="277"/>
                    <a:pt x="3962" y="277"/>
                  </a:cubicBezTo>
                  <a:cubicBezTo>
                    <a:pt x="3955" y="277"/>
                    <a:pt x="3948" y="277"/>
                    <a:pt x="3940" y="277"/>
                  </a:cubicBezTo>
                  <a:cubicBezTo>
                    <a:pt x="3769" y="277"/>
                    <a:pt x="3612" y="351"/>
                    <a:pt x="3441" y="351"/>
                  </a:cubicBezTo>
                  <a:cubicBezTo>
                    <a:pt x="3424" y="351"/>
                    <a:pt x="3406" y="350"/>
                    <a:pt x="3389" y="349"/>
                  </a:cubicBezTo>
                  <a:cubicBezTo>
                    <a:pt x="3376" y="347"/>
                    <a:pt x="3363" y="347"/>
                    <a:pt x="3350" y="347"/>
                  </a:cubicBezTo>
                  <a:cubicBezTo>
                    <a:pt x="3205" y="347"/>
                    <a:pt x="3057" y="412"/>
                    <a:pt x="2908" y="416"/>
                  </a:cubicBezTo>
                  <a:cubicBezTo>
                    <a:pt x="2833" y="416"/>
                    <a:pt x="2816" y="488"/>
                    <a:pt x="2733" y="488"/>
                  </a:cubicBezTo>
                  <a:cubicBezTo>
                    <a:pt x="2483" y="497"/>
                    <a:pt x="2199" y="465"/>
                    <a:pt x="2002" y="703"/>
                  </a:cubicBezTo>
                  <a:cubicBezTo>
                    <a:pt x="1999" y="709"/>
                    <a:pt x="1991" y="711"/>
                    <a:pt x="1982" y="711"/>
                  </a:cubicBezTo>
                  <a:cubicBezTo>
                    <a:pt x="1975" y="711"/>
                    <a:pt x="1968" y="710"/>
                    <a:pt x="1963" y="708"/>
                  </a:cubicBezTo>
                  <a:cubicBezTo>
                    <a:pt x="1923" y="696"/>
                    <a:pt x="1886" y="691"/>
                    <a:pt x="1851" y="691"/>
                  </a:cubicBezTo>
                  <a:cubicBezTo>
                    <a:pt x="1682" y="691"/>
                    <a:pt x="1555" y="810"/>
                    <a:pt x="1425" y="915"/>
                  </a:cubicBezTo>
                  <a:cubicBezTo>
                    <a:pt x="1276" y="1032"/>
                    <a:pt x="1157" y="1188"/>
                    <a:pt x="1017" y="1310"/>
                  </a:cubicBezTo>
                  <a:cubicBezTo>
                    <a:pt x="860" y="1445"/>
                    <a:pt x="698" y="1561"/>
                    <a:pt x="585" y="1737"/>
                  </a:cubicBezTo>
                  <a:cubicBezTo>
                    <a:pt x="563" y="1773"/>
                    <a:pt x="493" y="1804"/>
                    <a:pt x="497" y="1827"/>
                  </a:cubicBezTo>
                  <a:cubicBezTo>
                    <a:pt x="523" y="1966"/>
                    <a:pt x="436" y="2069"/>
                    <a:pt x="388" y="2182"/>
                  </a:cubicBezTo>
                  <a:cubicBezTo>
                    <a:pt x="296" y="2411"/>
                    <a:pt x="353" y="2666"/>
                    <a:pt x="261" y="2904"/>
                  </a:cubicBezTo>
                  <a:cubicBezTo>
                    <a:pt x="248" y="2941"/>
                    <a:pt x="195" y="3044"/>
                    <a:pt x="221" y="3062"/>
                  </a:cubicBezTo>
                  <a:cubicBezTo>
                    <a:pt x="309" y="3107"/>
                    <a:pt x="256" y="3165"/>
                    <a:pt x="252" y="3215"/>
                  </a:cubicBezTo>
                  <a:cubicBezTo>
                    <a:pt x="243" y="3332"/>
                    <a:pt x="204" y="3448"/>
                    <a:pt x="217" y="3561"/>
                  </a:cubicBezTo>
                  <a:cubicBezTo>
                    <a:pt x="230" y="3655"/>
                    <a:pt x="217" y="3740"/>
                    <a:pt x="213" y="3830"/>
                  </a:cubicBezTo>
                  <a:cubicBezTo>
                    <a:pt x="208" y="3898"/>
                    <a:pt x="265" y="3969"/>
                    <a:pt x="195" y="4032"/>
                  </a:cubicBezTo>
                  <a:cubicBezTo>
                    <a:pt x="317" y="4127"/>
                    <a:pt x="243" y="4243"/>
                    <a:pt x="217" y="4342"/>
                  </a:cubicBezTo>
                  <a:cubicBezTo>
                    <a:pt x="186" y="4459"/>
                    <a:pt x="221" y="4576"/>
                    <a:pt x="217" y="4688"/>
                  </a:cubicBezTo>
                  <a:cubicBezTo>
                    <a:pt x="208" y="4886"/>
                    <a:pt x="213" y="5092"/>
                    <a:pt x="217" y="5290"/>
                  </a:cubicBezTo>
                  <a:cubicBezTo>
                    <a:pt x="217" y="5362"/>
                    <a:pt x="138" y="5402"/>
                    <a:pt x="169" y="5465"/>
                  </a:cubicBezTo>
                  <a:cubicBezTo>
                    <a:pt x="234" y="5600"/>
                    <a:pt x="177" y="5735"/>
                    <a:pt x="160" y="5861"/>
                  </a:cubicBezTo>
                  <a:cubicBezTo>
                    <a:pt x="143" y="6000"/>
                    <a:pt x="116" y="6130"/>
                    <a:pt x="129" y="6274"/>
                  </a:cubicBezTo>
                  <a:cubicBezTo>
                    <a:pt x="138" y="6373"/>
                    <a:pt x="134" y="6480"/>
                    <a:pt x="134" y="6579"/>
                  </a:cubicBezTo>
                  <a:cubicBezTo>
                    <a:pt x="129" y="6723"/>
                    <a:pt x="86" y="6858"/>
                    <a:pt x="81" y="7006"/>
                  </a:cubicBezTo>
                  <a:cubicBezTo>
                    <a:pt x="68" y="7280"/>
                    <a:pt x="51" y="7554"/>
                    <a:pt x="46" y="7828"/>
                  </a:cubicBezTo>
                  <a:cubicBezTo>
                    <a:pt x="42" y="8152"/>
                    <a:pt x="25" y="8475"/>
                    <a:pt x="20" y="8798"/>
                  </a:cubicBezTo>
                  <a:cubicBezTo>
                    <a:pt x="16" y="9149"/>
                    <a:pt x="11" y="9504"/>
                    <a:pt x="37" y="9849"/>
                  </a:cubicBezTo>
                  <a:cubicBezTo>
                    <a:pt x="46" y="9948"/>
                    <a:pt x="3" y="10020"/>
                    <a:pt x="7" y="10110"/>
                  </a:cubicBezTo>
                  <a:cubicBezTo>
                    <a:pt x="25" y="10424"/>
                    <a:pt x="-6" y="10744"/>
                    <a:pt x="11" y="11058"/>
                  </a:cubicBezTo>
                  <a:cubicBezTo>
                    <a:pt x="20" y="11269"/>
                    <a:pt x="-28" y="11480"/>
                    <a:pt x="25" y="11696"/>
                  </a:cubicBezTo>
                  <a:cubicBezTo>
                    <a:pt x="55" y="11831"/>
                    <a:pt x="81" y="11974"/>
                    <a:pt x="81" y="12109"/>
                  </a:cubicBezTo>
                  <a:cubicBezTo>
                    <a:pt x="86" y="12361"/>
                    <a:pt x="103" y="12612"/>
                    <a:pt x="121" y="12859"/>
                  </a:cubicBezTo>
                  <a:cubicBezTo>
                    <a:pt x="143" y="13111"/>
                    <a:pt x="138" y="13362"/>
                    <a:pt x="143" y="13614"/>
                  </a:cubicBezTo>
                  <a:cubicBezTo>
                    <a:pt x="147" y="13776"/>
                    <a:pt x="182" y="13946"/>
                    <a:pt x="165" y="14112"/>
                  </a:cubicBezTo>
                  <a:cubicBezTo>
                    <a:pt x="156" y="14198"/>
                    <a:pt x="129" y="14306"/>
                    <a:pt x="160" y="14387"/>
                  </a:cubicBezTo>
                  <a:cubicBezTo>
                    <a:pt x="195" y="14472"/>
                    <a:pt x="191" y="14557"/>
                    <a:pt x="195" y="14638"/>
                  </a:cubicBezTo>
                  <a:cubicBezTo>
                    <a:pt x="199" y="14804"/>
                    <a:pt x="177" y="14975"/>
                    <a:pt x="177" y="15137"/>
                  </a:cubicBezTo>
                  <a:cubicBezTo>
                    <a:pt x="182" y="15370"/>
                    <a:pt x="182" y="15608"/>
                    <a:pt x="191" y="15842"/>
                  </a:cubicBezTo>
                  <a:cubicBezTo>
                    <a:pt x="191" y="15923"/>
                    <a:pt x="134" y="16008"/>
                    <a:pt x="143" y="16085"/>
                  </a:cubicBezTo>
                  <a:cubicBezTo>
                    <a:pt x="165" y="16242"/>
                    <a:pt x="134" y="16395"/>
                    <a:pt x="134" y="16552"/>
                  </a:cubicBezTo>
                  <a:cubicBezTo>
                    <a:pt x="138" y="16718"/>
                    <a:pt x="108" y="16889"/>
                    <a:pt x="116" y="17055"/>
                  </a:cubicBezTo>
                  <a:cubicBezTo>
                    <a:pt x="125" y="17212"/>
                    <a:pt x="112" y="17374"/>
                    <a:pt x="103" y="17527"/>
                  </a:cubicBezTo>
                  <a:cubicBezTo>
                    <a:pt x="90" y="17684"/>
                    <a:pt x="103" y="17841"/>
                    <a:pt x="94" y="17998"/>
                  </a:cubicBezTo>
                  <a:cubicBezTo>
                    <a:pt x="73" y="18308"/>
                    <a:pt x="125" y="18627"/>
                    <a:pt x="156" y="18937"/>
                  </a:cubicBezTo>
                  <a:cubicBezTo>
                    <a:pt x="186" y="19265"/>
                    <a:pt x="243" y="19593"/>
                    <a:pt x="326" y="19912"/>
                  </a:cubicBezTo>
                  <a:cubicBezTo>
                    <a:pt x="335" y="19953"/>
                    <a:pt x="339" y="19998"/>
                    <a:pt x="361" y="20024"/>
                  </a:cubicBezTo>
                  <a:cubicBezTo>
                    <a:pt x="471" y="20177"/>
                    <a:pt x="597" y="20316"/>
                    <a:pt x="725" y="20451"/>
                  </a:cubicBezTo>
                  <a:cubicBezTo>
                    <a:pt x="886" y="20622"/>
                    <a:pt x="1088" y="20685"/>
                    <a:pt x="1280" y="20774"/>
                  </a:cubicBezTo>
                  <a:cubicBezTo>
                    <a:pt x="1534" y="20891"/>
                    <a:pt x="1796" y="20999"/>
                    <a:pt x="2089" y="21031"/>
                  </a:cubicBezTo>
                  <a:cubicBezTo>
                    <a:pt x="2199" y="21040"/>
                    <a:pt x="2334" y="21066"/>
                    <a:pt x="2444" y="21125"/>
                  </a:cubicBezTo>
                  <a:cubicBezTo>
                    <a:pt x="2566" y="21193"/>
                    <a:pt x="2697" y="21165"/>
                    <a:pt x="2825" y="21206"/>
                  </a:cubicBezTo>
                  <a:cubicBezTo>
                    <a:pt x="2846" y="21213"/>
                    <a:pt x="2868" y="21215"/>
                    <a:pt x="2891" y="21215"/>
                  </a:cubicBezTo>
                  <a:cubicBezTo>
                    <a:pt x="2918" y="21215"/>
                    <a:pt x="2946" y="21212"/>
                    <a:pt x="2973" y="21212"/>
                  </a:cubicBezTo>
                  <a:cubicBezTo>
                    <a:pt x="3025" y="21212"/>
                    <a:pt x="3075" y="21222"/>
                    <a:pt x="3113" y="21282"/>
                  </a:cubicBezTo>
                  <a:cubicBezTo>
                    <a:pt x="3116" y="21285"/>
                    <a:pt x="3122" y="21289"/>
                    <a:pt x="3126" y="21289"/>
                  </a:cubicBezTo>
                  <a:cubicBezTo>
                    <a:pt x="3128" y="21289"/>
                    <a:pt x="3130" y="21288"/>
                    <a:pt x="3131" y="21287"/>
                  </a:cubicBezTo>
                  <a:cubicBezTo>
                    <a:pt x="3145" y="21283"/>
                    <a:pt x="3158" y="21281"/>
                    <a:pt x="3172" y="21281"/>
                  </a:cubicBezTo>
                  <a:cubicBezTo>
                    <a:pt x="3240" y="21281"/>
                    <a:pt x="3303" y="21324"/>
                    <a:pt x="3378" y="21324"/>
                  </a:cubicBezTo>
                  <a:cubicBezTo>
                    <a:pt x="3386" y="21324"/>
                    <a:pt x="3394" y="21324"/>
                    <a:pt x="3402" y="21323"/>
                  </a:cubicBezTo>
                  <a:cubicBezTo>
                    <a:pt x="3427" y="21318"/>
                    <a:pt x="3464" y="21312"/>
                    <a:pt x="3499" y="21312"/>
                  </a:cubicBezTo>
                  <a:cubicBezTo>
                    <a:pt x="3531" y="21312"/>
                    <a:pt x="3563" y="21317"/>
                    <a:pt x="3586" y="21332"/>
                  </a:cubicBezTo>
                  <a:cubicBezTo>
                    <a:pt x="3757" y="21422"/>
                    <a:pt x="3945" y="21381"/>
                    <a:pt x="4120" y="21408"/>
                  </a:cubicBezTo>
                  <a:cubicBezTo>
                    <a:pt x="4201" y="21422"/>
                    <a:pt x="4286" y="21460"/>
                    <a:pt x="4370" y="21460"/>
                  </a:cubicBezTo>
                  <a:cubicBezTo>
                    <a:pt x="4421" y="21460"/>
                    <a:pt x="4472" y="21446"/>
                    <a:pt x="4522" y="21403"/>
                  </a:cubicBezTo>
                  <a:cubicBezTo>
                    <a:pt x="4522" y="21402"/>
                    <a:pt x="4523" y="21402"/>
                    <a:pt x="4524" y="21402"/>
                  </a:cubicBezTo>
                  <a:cubicBezTo>
                    <a:pt x="4527" y="21402"/>
                    <a:pt x="4532" y="21405"/>
                    <a:pt x="4535" y="21408"/>
                  </a:cubicBezTo>
                  <a:cubicBezTo>
                    <a:pt x="4556" y="21451"/>
                    <a:pt x="4586" y="21460"/>
                    <a:pt x="4619" y="21460"/>
                  </a:cubicBezTo>
                  <a:cubicBezTo>
                    <a:pt x="4641" y="21460"/>
                    <a:pt x="4665" y="21456"/>
                    <a:pt x="4688" y="21456"/>
                  </a:cubicBezTo>
                  <a:cubicBezTo>
                    <a:pt x="4695" y="21456"/>
                    <a:pt x="4703" y="21456"/>
                    <a:pt x="4710" y="21457"/>
                  </a:cubicBezTo>
                  <a:cubicBezTo>
                    <a:pt x="4737" y="21461"/>
                    <a:pt x="4765" y="21462"/>
                    <a:pt x="4793" y="21462"/>
                  </a:cubicBezTo>
                  <a:cubicBezTo>
                    <a:pt x="4821" y="21462"/>
                    <a:pt x="4849" y="21461"/>
                    <a:pt x="4876" y="21461"/>
                  </a:cubicBezTo>
                  <a:cubicBezTo>
                    <a:pt x="4920" y="21461"/>
                    <a:pt x="4963" y="21463"/>
                    <a:pt x="5003" y="21475"/>
                  </a:cubicBezTo>
                  <a:cubicBezTo>
                    <a:pt x="5157" y="21525"/>
                    <a:pt x="9147" y="21498"/>
                    <a:pt x="9300" y="21538"/>
                  </a:cubicBezTo>
                  <a:cubicBezTo>
                    <a:pt x="9385" y="21558"/>
                    <a:pt x="9470" y="21561"/>
                    <a:pt x="9556" y="21561"/>
                  </a:cubicBezTo>
                  <a:cubicBezTo>
                    <a:pt x="9602" y="21561"/>
                    <a:pt x="9647" y="21560"/>
                    <a:pt x="9693" y="21560"/>
                  </a:cubicBezTo>
                  <a:cubicBezTo>
                    <a:pt x="9780" y="21560"/>
                    <a:pt x="9868" y="21564"/>
                    <a:pt x="9956" y="21583"/>
                  </a:cubicBezTo>
                  <a:cubicBezTo>
                    <a:pt x="10013" y="21595"/>
                    <a:pt x="10071" y="21600"/>
                    <a:pt x="10131" y="21600"/>
                  </a:cubicBezTo>
                  <a:cubicBezTo>
                    <a:pt x="10247" y="21600"/>
                    <a:pt x="10367" y="21583"/>
                    <a:pt x="10485" y="21574"/>
                  </a:cubicBezTo>
                  <a:cubicBezTo>
                    <a:pt x="10564" y="21570"/>
                    <a:pt x="10643" y="21538"/>
                    <a:pt x="10713" y="21538"/>
                  </a:cubicBezTo>
                  <a:cubicBezTo>
                    <a:pt x="10737" y="21539"/>
                    <a:pt x="10774" y="21539"/>
                    <a:pt x="10821" y="21539"/>
                  </a:cubicBezTo>
                  <a:cubicBezTo>
                    <a:pt x="11210" y="21539"/>
                    <a:pt x="12287" y="21523"/>
                    <a:pt x="12493" y="21511"/>
                  </a:cubicBezTo>
                  <a:cubicBezTo>
                    <a:pt x="12616" y="21503"/>
                    <a:pt x="12743" y="21470"/>
                    <a:pt x="12870" y="21470"/>
                  </a:cubicBezTo>
                  <a:cubicBezTo>
                    <a:pt x="12942" y="21470"/>
                    <a:pt x="13013" y="21480"/>
                    <a:pt x="13084" y="21511"/>
                  </a:cubicBezTo>
                  <a:cubicBezTo>
                    <a:pt x="13085" y="21512"/>
                    <a:pt x="13086" y="21512"/>
                    <a:pt x="13087" y="21512"/>
                  </a:cubicBezTo>
                  <a:cubicBezTo>
                    <a:pt x="13097" y="21512"/>
                    <a:pt x="13116" y="21492"/>
                    <a:pt x="13124" y="21480"/>
                  </a:cubicBezTo>
                  <a:cubicBezTo>
                    <a:pt x="13144" y="21456"/>
                    <a:pt x="13166" y="21450"/>
                    <a:pt x="13191" y="21450"/>
                  </a:cubicBezTo>
                  <a:cubicBezTo>
                    <a:pt x="13203" y="21450"/>
                    <a:pt x="13215" y="21451"/>
                    <a:pt x="13229" y="21453"/>
                  </a:cubicBezTo>
                  <a:cubicBezTo>
                    <a:pt x="13319" y="21465"/>
                    <a:pt x="14013" y="21473"/>
                    <a:pt x="14792" y="21473"/>
                  </a:cubicBezTo>
                  <a:cubicBezTo>
                    <a:pt x="15830" y="21473"/>
                    <a:pt x="17019" y="21458"/>
                    <a:pt x="17127" y="21417"/>
                  </a:cubicBezTo>
                  <a:cubicBezTo>
                    <a:pt x="17359" y="21332"/>
                    <a:pt x="17613" y="21394"/>
                    <a:pt x="17840" y="21273"/>
                  </a:cubicBezTo>
                  <a:cubicBezTo>
                    <a:pt x="17923" y="21228"/>
                    <a:pt x="18059" y="21224"/>
                    <a:pt x="18173" y="21206"/>
                  </a:cubicBezTo>
                  <a:cubicBezTo>
                    <a:pt x="18264" y="21193"/>
                    <a:pt x="18361" y="21165"/>
                    <a:pt x="18453" y="21156"/>
                  </a:cubicBezTo>
                  <a:cubicBezTo>
                    <a:pt x="18575" y="21148"/>
                    <a:pt x="18684" y="21103"/>
                    <a:pt x="18802" y="21094"/>
                  </a:cubicBezTo>
                  <a:cubicBezTo>
                    <a:pt x="18849" y="21085"/>
                    <a:pt x="18847" y="21026"/>
                    <a:pt x="18886" y="21026"/>
                  </a:cubicBezTo>
                  <a:cubicBezTo>
                    <a:pt x="18887" y="21026"/>
                    <a:pt x="18888" y="21026"/>
                    <a:pt x="18890" y="21026"/>
                  </a:cubicBezTo>
                  <a:cubicBezTo>
                    <a:pt x="18898" y="21027"/>
                    <a:pt x="18906" y="21027"/>
                    <a:pt x="18914" y="21027"/>
                  </a:cubicBezTo>
                  <a:cubicBezTo>
                    <a:pt x="19043" y="21027"/>
                    <a:pt x="19150" y="20960"/>
                    <a:pt x="19262" y="20910"/>
                  </a:cubicBezTo>
                  <a:cubicBezTo>
                    <a:pt x="19380" y="20851"/>
                    <a:pt x="19498" y="20802"/>
                    <a:pt x="19634" y="20797"/>
                  </a:cubicBezTo>
                  <a:cubicBezTo>
                    <a:pt x="19656" y="20797"/>
                    <a:pt x="19678" y="20788"/>
                    <a:pt x="19699" y="20784"/>
                  </a:cubicBezTo>
                  <a:cubicBezTo>
                    <a:pt x="19651" y="20752"/>
                    <a:pt x="19673" y="20725"/>
                    <a:pt x="19708" y="20712"/>
                  </a:cubicBezTo>
                  <a:cubicBezTo>
                    <a:pt x="19739" y="20694"/>
                    <a:pt x="19778" y="20698"/>
                    <a:pt x="19809" y="20685"/>
                  </a:cubicBezTo>
                  <a:cubicBezTo>
                    <a:pt x="19975" y="20604"/>
                    <a:pt x="20128" y="20491"/>
                    <a:pt x="20281" y="20388"/>
                  </a:cubicBezTo>
                  <a:cubicBezTo>
                    <a:pt x="20434" y="20285"/>
                    <a:pt x="20522" y="20128"/>
                    <a:pt x="20622" y="19984"/>
                  </a:cubicBezTo>
                  <a:cubicBezTo>
                    <a:pt x="20780" y="19760"/>
                    <a:pt x="21012" y="19593"/>
                    <a:pt x="21104" y="19319"/>
                  </a:cubicBezTo>
                  <a:cubicBezTo>
                    <a:pt x="21113" y="19283"/>
                    <a:pt x="21143" y="19238"/>
                    <a:pt x="21174" y="19225"/>
                  </a:cubicBezTo>
                  <a:cubicBezTo>
                    <a:pt x="21235" y="19198"/>
                    <a:pt x="21231" y="19117"/>
                    <a:pt x="21222" y="19103"/>
                  </a:cubicBezTo>
                  <a:cubicBezTo>
                    <a:pt x="21170" y="18969"/>
                    <a:pt x="21296" y="18856"/>
                    <a:pt x="21261" y="18726"/>
                  </a:cubicBezTo>
                  <a:cubicBezTo>
                    <a:pt x="21244" y="18663"/>
                    <a:pt x="21301" y="18605"/>
                    <a:pt x="21266" y="18524"/>
                  </a:cubicBezTo>
                  <a:cubicBezTo>
                    <a:pt x="21239" y="18466"/>
                    <a:pt x="21310" y="18398"/>
                    <a:pt x="21322" y="18326"/>
                  </a:cubicBezTo>
                  <a:cubicBezTo>
                    <a:pt x="21379" y="18097"/>
                    <a:pt x="21379" y="17873"/>
                    <a:pt x="21393" y="17644"/>
                  </a:cubicBezTo>
                  <a:cubicBezTo>
                    <a:pt x="21406" y="17423"/>
                    <a:pt x="21401" y="17203"/>
                    <a:pt x="21410" y="16988"/>
                  </a:cubicBezTo>
                  <a:cubicBezTo>
                    <a:pt x="21414" y="16952"/>
                    <a:pt x="21471" y="16925"/>
                    <a:pt x="21454" y="16885"/>
                  </a:cubicBezTo>
                  <a:cubicBezTo>
                    <a:pt x="21414" y="16777"/>
                    <a:pt x="21445" y="16669"/>
                    <a:pt x="21445" y="16565"/>
                  </a:cubicBezTo>
                  <a:cubicBezTo>
                    <a:pt x="21441" y="16354"/>
                    <a:pt x="21445" y="16143"/>
                    <a:pt x="21450" y="15932"/>
                  </a:cubicBezTo>
                  <a:cubicBezTo>
                    <a:pt x="21458" y="15595"/>
                    <a:pt x="21414" y="15263"/>
                    <a:pt x="21436" y="14921"/>
                  </a:cubicBezTo>
                  <a:cubicBezTo>
                    <a:pt x="21454" y="14598"/>
                    <a:pt x="21414" y="14270"/>
                    <a:pt x="21445" y="13942"/>
                  </a:cubicBezTo>
                  <a:cubicBezTo>
                    <a:pt x="21467" y="13713"/>
                    <a:pt x="21423" y="13466"/>
                    <a:pt x="21445" y="13228"/>
                  </a:cubicBezTo>
                  <a:cubicBezTo>
                    <a:pt x="21450" y="13210"/>
                    <a:pt x="21454" y="13183"/>
                    <a:pt x="21441" y="13169"/>
                  </a:cubicBezTo>
                  <a:cubicBezTo>
                    <a:pt x="21362" y="13098"/>
                    <a:pt x="21401" y="13012"/>
                    <a:pt x="21410" y="12927"/>
                  </a:cubicBezTo>
                  <a:cubicBezTo>
                    <a:pt x="21419" y="12864"/>
                    <a:pt x="21450" y="12774"/>
                    <a:pt x="21423" y="12743"/>
                  </a:cubicBezTo>
                  <a:cubicBezTo>
                    <a:pt x="21340" y="12653"/>
                    <a:pt x="21371" y="12531"/>
                    <a:pt x="21384" y="12464"/>
                  </a:cubicBezTo>
                  <a:cubicBezTo>
                    <a:pt x="21410" y="12338"/>
                    <a:pt x="21441" y="12217"/>
                    <a:pt x="21423" y="12087"/>
                  </a:cubicBezTo>
                  <a:cubicBezTo>
                    <a:pt x="21414" y="12015"/>
                    <a:pt x="21384" y="11925"/>
                    <a:pt x="21414" y="11871"/>
                  </a:cubicBezTo>
                  <a:cubicBezTo>
                    <a:pt x="21476" y="11759"/>
                    <a:pt x="21462" y="11660"/>
                    <a:pt x="21432" y="11557"/>
                  </a:cubicBezTo>
                  <a:cubicBezTo>
                    <a:pt x="21406" y="11480"/>
                    <a:pt x="21471" y="11395"/>
                    <a:pt x="21406" y="11323"/>
                  </a:cubicBezTo>
                  <a:cubicBezTo>
                    <a:pt x="21515" y="11274"/>
                    <a:pt x="21436" y="11188"/>
                    <a:pt x="21436" y="11121"/>
                  </a:cubicBezTo>
                  <a:cubicBezTo>
                    <a:pt x="21436" y="11098"/>
                    <a:pt x="21414" y="11067"/>
                    <a:pt x="21423" y="11049"/>
                  </a:cubicBezTo>
                  <a:cubicBezTo>
                    <a:pt x="21533" y="10856"/>
                    <a:pt x="21445" y="10645"/>
                    <a:pt x="21450" y="10447"/>
                  </a:cubicBezTo>
                  <a:cubicBezTo>
                    <a:pt x="21454" y="10380"/>
                    <a:pt x="21515" y="10308"/>
                    <a:pt x="21471" y="10258"/>
                  </a:cubicBezTo>
                  <a:cubicBezTo>
                    <a:pt x="21375" y="10141"/>
                    <a:pt x="21524" y="10020"/>
                    <a:pt x="21450" y="9908"/>
                  </a:cubicBezTo>
                  <a:cubicBezTo>
                    <a:pt x="21550" y="9836"/>
                    <a:pt x="21375" y="9796"/>
                    <a:pt x="21432" y="9737"/>
                  </a:cubicBezTo>
                  <a:cubicBezTo>
                    <a:pt x="21550" y="9611"/>
                    <a:pt x="21371" y="9450"/>
                    <a:pt x="21489" y="9328"/>
                  </a:cubicBezTo>
                  <a:cubicBezTo>
                    <a:pt x="21406" y="9234"/>
                    <a:pt x="21471" y="9126"/>
                    <a:pt x="21462" y="9032"/>
                  </a:cubicBezTo>
                  <a:cubicBezTo>
                    <a:pt x="21454" y="8960"/>
                    <a:pt x="21458" y="8911"/>
                    <a:pt x="21493" y="8857"/>
                  </a:cubicBezTo>
                  <a:cubicBezTo>
                    <a:pt x="21432" y="8825"/>
                    <a:pt x="21454" y="8776"/>
                    <a:pt x="21454" y="8722"/>
                  </a:cubicBezTo>
                  <a:cubicBezTo>
                    <a:pt x="21458" y="8533"/>
                    <a:pt x="21506" y="8340"/>
                    <a:pt x="21450" y="8152"/>
                  </a:cubicBezTo>
                  <a:cubicBezTo>
                    <a:pt x="21414" y="8035"/>
                    <a:pt x="21506" y="7904"/>
                    <a:pt x="21432" y="7787"/>
                  </a:cubicBezTo>
                  <a:cubicBezTo>
                    <a:pt x="21572" y="7666"/>
                    <a:pt x="21379" y="7496"/>
                    <a:pt x="21493" y="7370"/>
                  </a:cubicBezTo>
                  <a:cubicBezTo>
                    <a:pt x="21401" y="7303"/>
                    <a:pt x="21462" y="7190"/>
                    <a:pt x="21476" y="7150"/>
                  </a:cubicBezTo>
                  <a:cubicBezTo>
                    <a:pt x="21528" y="7011"/>
                    <a:pt x="21419" y="6889"/>
                    <a:pt x="21485" y="6745"/>
                  </a:cubicBezTo>
                  <a:cubicBezTo>
                    <a:pt x="21502" y="6705"/>
                    <a:pt x="21554" y="6615"/>
                    <a:pt x="21533" y="6543"/>
                  </a:cubicBezTo>
                  <a:cubicBezTo>
                    <a:pt x="21493" y="6417"/>
                    <a:pt x="21506" y="6292"/>
                    <a:pt x="21506" y="6166"/>
                  </a:cubicBezTo>
                  <a:cubicBezTo>
                    <a:pt x="21511" y="6094"/>
                    <a:pt x="21476" y="6018"/>
                    <a:pt x="21528" y="5946"/>
                  </a:cubicBezTo>
                  <a:cubicBezTo>
                    <a:pt x="21528" y="5945"/>
                    <a:pt x="21528" y="5945"/>
                    <a:pt x="21527" y="5945"/>
                  </a:cubicBezTo>
                  <a:cubicBezTo>
                    <a:pt x="21523" y="5945"/>
                    <a:pt x="21509" y="5950"/>
                    <a:pt x="21494" y="5950"/>
                  </a:cubicBezTo>
                  <a:cubicBezTo>
                    <a:pt x="21476" y="5950"/>
                    <a:pt x="21458" y="5942"/>
                    <a:pt x="21467" y="5901"/>
                  </a:cubicBezTo>
                  <a:cubicBezTo>
                    <a:pt x="21476" y="5861"/>
                    <a:pt x="21476" y="5824"/>
                    <a:pt x="21506" y="5789"/>
                  </a:cubicBezTo>
                  <a:cubicBezTo>
                    <a:pt x="21519" y="5771"/>
                    <a:pt x="21524" y="5739"/>
                    <a:pt x="21515" y="5717"/>
                  </a:cubicBezTo>
                  <a:cubicBezTo>
                    <a:pt x="21450" y="5524"/>
                    <a:pt x="21458" y="5317"/>
                    <a:pt x="21445" y="5119"/>
                  </a:cubicBezTo>
                  <a:cubicBezTo>
                    <a:pt x="21428" y="4854"/>
                    <a:pt x="21428" y="4589"/>
                    <a:pt x="21423" y="4320"/>
                  </a:cubicBezTo>
                  <a:cubicBezTo>
                    <a:pt x="21419" y="4162"/>
                    <a:pt x="21445" y="3992"/>
                    <a:pt x="21428" y="3844"/>
                  </a:cubicBezTo>
                  <a:cubicBezTo>
                    <a:pt x="21393" y="3547"/>
                    <a:pt x="21414" y="3255"/>
                    <a:pt x="21393" y="2958"/>
                  </a:cubicBezTo>
                  <a:cubicBezTo>
                    <a:pt x="21379" y="2828"/>
                    <a:pt x="21397" y="2680"/>
                    <a:pt x="21419" y="2532"/>
                  </a:cubicBezTo>
                  <a:cubicBezTo>
                    <a:pt x="21353" y="2339"/>
                    <a:pt x="21454" y="2123"/>
                    <a:pt x="21358" y="1912"/>
                  </a:cubicBezTo>
                  <a:cubicBezTo>
                    <a:pt x="21283" y="1741"/>
                    <a:pt x="21209" y="1570"/>
                    <a:pt x="21121" y="1409"/>
                  </a:cubicBezTo>
                  <a:cubicBezTo>
                    <a:pt x="21025" y="1229"/>
                    <a:pt x="20933" y="1049"/>
                    <a:pt x="20771" y="906"/>
                  </a:cubicBezTo>
                  <a:cubicBezTo>
                    <a:pt x="20570" y="721"/>
                    <a:pt x="20316" y="645"/>
                    <a:pt x="20089" y="519"/>
                  </a:cubicBezTo>
                  <a:cubicBezTo>
                    <a:pt x="20046" y="497"/>
                    <a:pt x="19987" y="481"/>
                    <a:pt x="19937" y="481"/>
                  </a:cubicBezTo>
                  <a:cubicBezTo>
                    <a:pt x="19926" y="481"/>
                    <a:pt x="19915" y="482"/>
                    <a:pt x="19905" y="483"/>
                  </a:cubicBezTo>
                  <a:cubicBezTo>
                    <a:pt x="19871" y="488"/>
                    <a:pt x="19836" y="490"/>
                    <a:pt x="19803" y="490"/>
                  </a:cubicBezTo>
                  <a:cubicBezTo>
                    <a:pt x="19597" y="490"/>
                    <a:pt x="19406" y="415"/>
                    <a:pt x="19218" y="353"/>
                  </a:cubicBezTo>
                  <a:cubicBezTo>
                    <a:pt x="19030" y="289"/>
                    <a:pt x="18849" y="239"/>
                    <a:pt x="18656" y="239"/>
                  </a:cubicBezTo>
                  <a:cubicBezTo>
                    <a:pt x="18633" y="239"/>
                    <a:pt x="18611" y="239"/>
                    <a:pt x="18588" y="241"/>
                  </a:cubicBezTo>
                  <a:cubicBezTo>
                    <a:pt x="18578" y="241"/>
                    <a:pt x="18568" y="241"/>
                    <a:pt x="18559" y="241"/>
                  </a:cubicBezTo>
                  <a:cubicBezTo>
                    <a:pt x="18540" y="241"/>
                    <a:pt x="18522" y="239"/>
                    <a:pt x="18505" y="227"/>
                  </a:cubicBezTo>
                  <a:cubicBezTo>
                    <a:pt x="18370" y="146"/>
                    <a:pt x="18212" y="182"/>
                    <a:pt x="18067" y="151"/>
                  </a:cubicBezTo>
                  <a:cubicBezTo>
                    <a:pt x="18055" y="148"/>
                    <a:pt x="18042" y="148"/>
                    <a:pt x="18030" y="148"/>
                  </a:cubicBezTo>
                  <a:cubicBezTo>
                    <a:pt x="17955" y="148"/>
                    <a:pt x="17880" y="186"/>
                    <a:pt x="17810" y="186"/>
                  </a:cubicBezTo>
                  <a:cubicBezTo>
                    <a:pt x="17786" y="186"/>
                    <a:pt x="17762" y="181"/>
                    <a:pt x="17739" y="169"/>
                  </a:cubicBezTo>
                  <a:cubicBezTo>
                    <a:pt x="17642" y="116"/>
                    <a:pt x="17536" y="112"/>
                    <a:pt x="17433" y="112"/>
                  </a:cubicBezTo>
                  <a:cubicBezTo>
                    <a:pt x="17420" y="112"/>
                    <a:pt x="17406" y="113"/>
                    <a:pt x="17393" y="113"/>
                  </a:cubicBezTo>
                  <a:cubicBezTo>
                    <a:pt x="17362" y="113"/>
                    <a:pt x="17331" y="112"/>
                    <a:pt x="17302" y="111"/>
                  </a:cubicBezTo>
                  <a:cubicBezTo>
                    <a:pt x="17084" y="93"/>
                    <a:pt x="13862" y="47"/>
                    <a:pt x="13381" y="47"/>
                  </a:cubicBezTo>
                  <a:cubicBezTo>
                    <a:pt x="13360" y="47"/>
                    <a:pt x="13344" y="48"/>
                    <a:pt x="13333" y="48"/>
                  </a:cubicBezTo>
                  <a:cubicBezTo>
                    <a:pt x="13266" y="48"/>
                    <a:pt x="13198" y="48"/>
                    <a:pt x="13129" y="48"/>
                  </a:cubicBezTo>
                  <a:cubicBezTo>
                    <a:pt x="12958" y="48"/>
                    <a:pt x="12785" y="46"/>
                    <a:pt x="12616" y="29"/>
                  </a:cubicBezTo>
                  <a:cubicBezTo>
                    <a:pt x="12609" y="29"/>
                    <a:pt x="12602" y="29"/>
                    <a:pt x="12595" y="29"/>
                  </a:cubicBezTo>
                  <a:cubicBezTo>
                    <a:pt x="12529" y="29"/>
                    <a:pt x="12466" y="55"/>
                    <a:pt x="12406" y="55"/>
                  </a:cubicBezTo>
                  <a:cubicBezTo>
                    <a:pt x="12385" y="55"/>
                    <a:pt x="12365" y="52"/>
                    <a:pt x="12345" y="43"/>
                  </a:cubicBezTo>
                  <a:cubicBezTo>
                    <a:pt x="12260" y="10"/>
                    <a:pt x="12176" y="0"/>
                    <a:pt x="12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15" name="IMG_5156.png" descr="IMG_515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4644" y="414410"/>
              <a:ext cx="815392" cy="104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9" name="Google Shape;1801;p44"/>
          <p:cNvGrpSpPr/>
          <p:nvPr/>
        </p:nvGrpSpPr>
        <p:grpSpPr>
          <a:xfrm>
            <a:off x="2823111" y="2603882"/>
            <a:ext cx="1548085" cy="333347"/>
            <a:chOff x="0" y="51752"/>
            <a:chExt cx="1548084" cy="333345"/>
          </a:xfrm>
        </p:grpSpPr>
        <p:sp>
          <p:nvSpPr>
            <p:cNvPr id="917" name="شكل"/>
            <p:cNvSpPr/>
            <p:nvPr/>
          </p:nvSpPr>
          <p:spPr>
            <a:xfrm>
              <a:off x="27325" y="51752"/>
              <a:ext cx="1516120" cy="33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2179" y="0"/>
                  </a:moveTo>
                  <a:cubicBezTo>
                    <a:pt x="12169" y="0"/>
                    <a:pt x="12159" y="16"/>
                    <a:pt x="12148" y="37"/>
                  </a:cubicBezTo>
                  <a:cubicBezTo>
                    <a:pt x="12016" y="265"/>
                    <a:pt x="11502" y="327"/>
                    <a:pt x="11043" y="327"/>
                  </a:cubicBezTo>
                  <a:cubicBezTo>
                    <a:pt x="10703" y="327"/>
                    <a:pt x="10394" y="293"/>
                    <a:pt x="10293" y="267"/>
                  </a:cubicBezTo>
                  <a:cubicBezTo>
                    <a:pt x="10242" y="267"/>
                    <a:pt x="10183" y="195"/>
                    <a:pt x="10133" y="195"/>
                  </a:cubicBezTo>
                  <a:cubicBezTo>
                    <a:pt x="10111" y="195"/>
                    <a:pt x="10091" y="207"/>
                    <a:pt x="10073" y="246"/>
                  </a:cubicBezTo>
                  <a:cubicBezTo>
                    <a:pt x="10021" y="370"/>
                    <a:pt x="9971" y="411"/>
                    <a:pt x="9922" y="411"/>
                  </a:cubicBezTo>
                  <a:cubicBezTo>
                    <a:pt x="9864" y="411"/>
                    <a:pt x="9808" y="353"/>
                    <a:pt x="9748" y="307"/>
                  </a:cubicBezTo>
                  <a:cubicBezTo>
                    <a:pt x="9712" y="277"/>
                    <a:pt x="9666" y="204"/>
                    <a:pt x="9633" y="204"/>
                  </a:cubicBezTo>
                  <a:cubicBezTo>
                    <a:pt x="9620" y="204"/>
                    <a:pt x="9609" y="216"/>
                    <a:pt x="9601" y="246"/>
                  </a:cubicBezTo>
                  <a:cubicBezTo>
                    <a:pt x="9552" y="432"/>
                    <a:pt x="9501" y="485"/>
                    <a:pt x="9448" y="485"/>
                  </a:cubicBezTo>
                  <a:cubicBezTo>
                    <a:pt x="9378" y="485"/>
                    <a:pt x="9306" y="390"/>
                    <a:pt x="9236" y="390"/>
                  </a:cubicBezTo>
                  <a:cubicBezTo>
                    <a:pt x="9211" y="390"/>
                    <a:pt x="9186" y="402"/>
                    <a:pt x="9162" y="434"/>
                  </a:cubicBezTo>
                  <a:cubicBezTo>
                    <a:pt x="9136" y="469"/>
                    <a:pt x="8659" y="478"/>
                    <a:pt x="8033" y="478"/>
                  </a:cubicBezTo>
                  <a:cubicBezTo>
                    <a:pt x="7317" y="478"/>
                    <a:pt x="6407" y="465"/>
                    <a:pt x="5752" y="465"/>
                  </a:cubicBezTo>
                  <a:cubicBezTo>
                    <a:pt x="5260" y="465"/>
                    <a:pt x="4912" y="472"/>
                    <a:pt x="4898" y="495"/>
                  </a:cubicBezTo>
                  <a:cubicBezTo>
                    <a:pt x="4724" y="830"/>
                    <a:pt x="4545" y="516"/>
                    <a:pt x="4371" y="894"/>
                  </a:cubicBezTo>
                  <a:cubicBezTo>
                    <a:pt x="4315" y="1011"/>
                    <a:pt x="4256" y="1041"/>
                    <a:pt x="4194" y="1041"/>
                  </a:cubicBezTo>
                  <a:cubicBezTo>
                    <a:pt x="4131" y="1041"/>
                    <a:pt x="4066" y="1009"/>
                    <a:pt x="4002" y="1009"/>
                  </a:cubicBezTo>
                  <a:cubicBezTo>
                    <a:pt x="3928" y="1009"/>
                    <a:pt x="3854" y="1050"/>
                    <a:pt x="3785" y="1227"/>
                  </a:cubicBezTo>
                  <a:cubicBezTo>
                    <a:pt x="3743" y="1331"/>
                    <a:pt x="3697" y="1350"/>
                    <a:pt x="3651" y="1350"/>
                  </a:cubicBezTo>
                  <a:cubicBezTo>
                    <a:pt x="3621" y="1350"/>
                    <a:pt x="3591" y="1341"/>
                    <a:pt x="3561" y="1341"/>
                  </a:cubicBezTo>
                  <a:cubicBezTo>
                    <a:pt x="3494" y="1341"/>
                    <a:pt x="3429" y="1382"/>
                    <a:pt x="3373" y="1645"/>
                  </a:cubicBezTo>
                  <a:cubicBezTo>
                    <a:pt x="3371" y="1659"/>
                    <a:pt x="3368" y="1664"/>
                    <a:pt x="3364" y="1664"/>
                  </a:cubicBezTo>
                  <a:cubicBezTo>
                    <a:pt x="3355" y="1664"/>
                    <a:pt x="3341" y="1640"/>
                    <a:pt x="3332" y="1624"/>
                  </a:cubicBezTo>
                  <a:cubicBezTo>
                    <a:pt x="3317" y="1613"/>
                    <a:pt x="3302" y="1608"/>
                    <a:pt x="3287" y="1608"/>
                  </a:cubicBezTo>
                  <a:cubicBezTo>
                    <a:pt x="3192" y="1608"/>
                    <a:pt x="3095" y="1822"/>
                    <a:pt x="2999" y="1822"/>
                  </a:cubicBezTo>
                  <a:cubicBezTo>
                    <a:pt x="2952" y="1822"/>
                    <a:pt x="2906" y="1773"/>
                    <a:pt x="2860" y="1624"/>
                  </a:cubicBezTo>
                  <a:cubicBezTo>
                    <a:pt x="2859" y="1622"/>
                    <a:pt x="2859" y="1622"/>
                    <a:pt x="2858" y="1622"/>
                  </a:cubicBezTo>
                  <a:cubicBezTo>
                    <a:pt x="2851" y="1622"/>
                    <a:pt x="2832" y="1694"/>
                    <a:pt x="2828" y="1750"/>
                  </a:cubicBezTo>
                  <a:cubicBezTo>
                    <a:pt x="2804" y="1964"/>
                    <a:pt x="2777" y="1980"/>
                    <a:pt x="2733" y="1980"/>
                  </a:cubicBezTo>
                  <a:cubicBezTo>
                    <a:pt x="2725" y="1980"/>
                    <a:pt x="2717" y="1980"/>
                    <a:pt x="2709" y="1980"/>
                  </a:cubicBezTo>
                  <a:cubicBezTo>
                    <a:pt x="2699" y="1978"/>
                    <a:pt x="2689" y="1978"/>
                    <a:pt x="2680" y="1978"/>
                  </a:cubicBezTo>
                  <a:cubicBezTo>
                    <a:pt x="2416" y="1978"/>
                    <a:pt x="2172" y="2507"/>
                    <a:pt x="1907" y="2607"/>
                  </a:cubicBezTo>
                  <a:cubicBezTo>
                    <a:pt x="1715" y="2691"/>
                    <a:pt x="1513" y="2921"/>
                    <a:pt x="1340" y="3422"/>
                  </a:cubicBezTo>
                  <a:cubicBezTo>
                    <a:pt x="1225" y="3757"/>
                    <a:pt x="1083" y="3839"/>
                    <a:pt x="978" y="4259"/>
                  </a:cubicBezTo>
                  <a:cubicBezTo>
                    <a:pt x="822" y="4907"/>
                    <a:pt x="666" y="5533"/>
                    <a:pt x="511" y="6160"/>
                  </a:cubicBezTo>
                  <a:cubicBezTo>
                    <a:pt x="364" y="6725"/>
                    <a:pt x="208" y="7331"/>
                    <a:pt x="176" y="8230"/>
                  </a:cubicBezTo>
                  <a:cubicBezTo>
                    <a:pt x="139" y="9190"/>
                    <a:pt x="144" y="10152"/>
                    <a:pt x="80" y="11135"/>
                  </a:cubicBezTo>
                  <a:cubicBezTo>
                    <a:pt x="-2" y="12389"/>
                    <a:pt x="34" y="13748"/>
                    <a:pt x="21" y="15064"/>
                  </a:cubicBezTo>
                  <a:cubicBezTo>
                    <a:pt x="7" y="17029"/>
                    <a:pt x="43" y="18993"/>
                    <a:pt x="2" y="20959"/>
                  </a:cubicBezTo>
                  <a:cubicBezTo>
                    <a:pt x="-9" y="21382"/>
                    <a:pt x="28" y="21600"/>
                    <a:pt x="94" y="21600"/>
                  </a:cubicBezTo>
                  <a:cubicBezTo>
                    <a:pt x="109" y="21600"/>
                    <a:pt x="126" y="21588"/>
                    <a:pt x="144" y="21565"/>
                  </a:cubicBezTo>
                  <a:cubicBezTo>
                    <a:pt x="303" y="21381"/>
                    <a:pt x="461" y="21347"/>
                    <a:pt x="620" y="21347"/>
                  </a:cubicBezTo>
                  <a:cubicBezTo>
                    <a:pt x="708" y="21347"/>
                    <a:pt x="796" y="21358"/>
                    <a:pt x="885" y="21358"/>
                  </a:cubicBezTo>
                  <a:cubicBezTo>
                    <a:pt x="908" y="21358"/>
                    <a:pt x="931" y="21358"/>
                    <a:pt x="955" y="21356"/>
                  </a:cubicBezTo>
                  <a:cubicBezTo>
                    <a:pt x="1042" y="21351"/>
                    <a:pt x="1129" y="21347"/>
                    <a:pt x="1216" y="21347"/>
                  </a:cubicBezTo>
                  <a:cubicBezTo>
                    <a:pt x="1454" y="21347"/>
                    <a:pt x="1692" y="21367"/>
                    <a:pt x="1930" y="21398"/>
                  </a:cubicBezTo>
                  <a:cubicBezTo>
                    <a:pt x="1967" y="21402"/>
                    <a:pt x="2003" y="21403"/>
                    <a:pt x="2040" y="21403"/>
                  </a:cubicBezTo>
                  <a:cubicBezTo>
                    <a:pt x="2194" y="21403"/>
                    <a:pt x="2346" y="21374"/>
                    <a:pt x="2498" y="21356"/>
                  </a:cubicBezTo>
                  <a:cubicBezTo>
                    <a:pt x="2520" y="21352"/>
                    <a:pt x="2543" y="21352"/>
                    <a:pt x="2566" y="21352"/>
                  </a:cubicBezTo>
                  <a:cubicBezTo>
                    <a:pt x="2634" y="21352"/>
                    <a:pt x="2703" y="21361"/>
                    <a:pt x="2772" y="21361"/>
                  </a:cubicBezTo>
                  <a:cubicBezTo>
                    <a:pt x="2864" y="21361"/>
                    <a:pt x="2954" y="21345"/>
                    <a:pt x="3039" y="21272"/>
                  </a:cubicBezTo>
                  <a:cubicBezTo>
                    <a:pt x="3093" y="21230"/>
                    <a:pt x="3147" y="21216"/>
                    <a:pt x="3201" y="21216"/>
                  </a:cubicBezTo>
                  <a:cubicBezTo>
                    <a:pt x="3313" y="21216"/>
                    <a:pt x="3424" y="21279"/>
                    <a:pt x="3536" y="21279"/>
                  </a:cubicBezTo>
                  <a:cubicBezTo>
                    <a:pt x="3554" y="21279"/>
                    <a:pt x="3574" y="21277"/>
                    <a:pt x="3593" y="21272"/>
                  </a:cubicBezTo>
                  <a:cubicBezTo>
                    <a:pt x="3602" y="21270"/>
                    <a:pt x="3612" y="21270"/>
                    <a:pt x="3621" y="21270"/>
                  </a:cubicBezTo>
                  <a:cubicBezTo>
                    <a:pt x="3709" y="21270"/>
                    <a:pt x="3802" y="21324"/>
                    <a:pt x="3888" y="21324"/>
                  </a:cubicBezTo>
                  <a:cubicBezTo>
                    <a:pt x="3931" y="21324"/>
                    <a:pt x="3972" y="21310"/>
                    <a:pt x="4009" y="21272"/>
                  </a:cubicBezTo>
                  <a:cubicBezTo>
                    <a:pt x="4220" y="21084"/>
                    <a:pt x="4431" y="21168"/>
                    <a:pt x="4637" y="21126"/>
                  </a:cubicBezTo>
                  <a:cubicBezTo>
                    <a:pt x="4866" y="21089"/>
                    <a:pt x="8285" y="21019"/>
                    <a:pt x="9204" y="21019"/>
                  </a:cubicBezTo>
                  <a:cubicBezTo>
                    <a:pt x="9316" y="21019"/>
                    <a:pt x="9390" y="21019"/>
                    <a:pt x="9418" y="21021"/>
                  </a:cubicBezTo>
                  <a:cubicBezTo>
                    <a:pt x="9426" y="21022"/>
                    <a:pt x="9435" y="21022"/>
                    <a:pt x="9443" y="21022"/>
                  </a:cubicBezTo>
                  <a:cubicBezTo>
                    <a:pt x="9592" y="21022"/>
                    <a:pt x="9752" y="20854"/>
                    <a:pt x="9908" y="20854"/>
                  </a:cubicBezTo>
                  <a:cubicBezTo>
                    <a:pt x="11702" y="20835"/>
                    <a:pt x="13488" y="20262"/>
                    <a:pt x="13387" y="20262"/>
                  </a:cubicBezTo>
                  <a:cubicBezTo>
                    <a:pt x="13380" y="20262"/>
                    <a:pt x="13366" y="20264"/>
                    <a:pt x="13343" y="20269"/>
                  </a:cubicBezTo>
                  <a:cubicBezTo>
                    <a:pt x="13677" y="20185"/>
                    <a:pt x="17446" y="20039"/>
                    <a:pt x="17785" y="19934"/>
                  </a:cubicBezTo>
                  <a:cubicBezTo>
                    <a:pt x="18097" y="19809"/>
                    <a:pt x="18408" y="19809"/>
                    <a:pt x="18715" y="19662"/>
                  </a:cubicBezTo>
                  <a:cubicBezTo>
                    <a:pt x="18935" y="19558"/>
                    <a:pt x="19155" y="19579"/>
                    <a:pt x="19375" y="19453"/>
                  </a:cubicBezTo>
                  <a:cubicBezTo>
                    <a:pt x="19475" y="19399"/>
                    <a:pt x="19582" y="19370"/>
                    <a:pt x="19688" y="19370"/>
                  </a:cubicBezTo>
                  <a:cubicBezTo>
                    <a:pt x="19741" y="19370"/>
                    <a:pt x="19794" y="19378"/>
                    <a:pt x="19846" y="19392"/>
                  </a:cubicBezTo>
                  <a:cubicBezTo>
                    <a:pt x="19855" y="19392"/>
                    <a:pt x="19863" y="19393"/>
                    <a:pt x="19872" y="19393"/>
                  </a:cubicBezTo>
                  <a:cubicBezTo>
                    <a:pt x="19948" y="19393"/>
                    <a:pt x="20031" y="19351"/>
                    <a:pt x="20108" y="19351"/>
                  </a:cubicBezTo>
                  <a:cubicBezTo>
                    <a:pt x="20177" y="19351"/>
                    <a:pt x="20241" y="19385"/>
                    <a:pt x="20290" y="19516"/>
                  </a:cubicBezTo>
                  <a:cubicBezTo>
                    <a:pt x="20363" y="19701"/>
                    <a:pt x="20436" y="19743"/>
                    <a:pt x="20508" y="19743"/>
                  </a:cubicBezTo>
                  <a:cubicBezTo>
                    <a:pt x="20568" y="19743"/>
                    <a:pt x="20627" y="19715"/>
                    <a:pt x="20685" y="19715"/>
                  </a:cubicBezTo>
                  <a:cubicBezTo>
                    <a:pt x="20716" y="19715"/>
                    <a:pt x="20746" y="19722"/>
                    <a:pt x="20776" y="19746"/>
                  </a:cubicBezTo>
                  <a:cubicBezTo>
                    <a:pt x="20819" y="19783"/>
                    <a:pt x="20864" y="19799"/>
                    <a:pt x="20912" y="19799"/>
                  </a:cubicBezTo>
                  <a:cubicBezTo>
                    <a:pt x="21052" y="19799"/>
                    <a:pt x="21209" y="19662"/>
                    <a:pt x="21353" y="19537"/>
                  </a:cubicBezTo>
                  <a:cubicBezTo>
                    <a:pt x="21389" y="19516"/>
                    <a:pt x="21463" y="19558"/>
                    <a:pt x="21454" y="19244"/>
                  </a:cubicBezTo>
                  <a:cubicBezTo>
                    <a:pt x="21444" y="18889"/>
                    <a:pt x="21486" y="18535"/>
                    <a:pt x="21472" y="18200"/>
                  </a:cubicBezTo>
                  <a:cubicBezTo>
                    <a:pt x="21408" y="17092"/>
                    <a:pt x="21504" y="15963"/>
                    <a:pt x="21449" y="14834"/>
                  </a:cubicBezTo>
                  <a:cubicBezTo>
                    <a:pt x="21417" y="14207"/>
                    <a:pt x="21486" y="13496"/>
                    <a:pt x="21458" y="12912"/>
                  </a:cubicBezTo>
                  <a:cubicBezTo>
                    <a:pt x="21408" y="11783"/>
                    <a:pt x="21591" y="10717"/>
                    <a:pt x="21499" y="10007"/>
                  </a:cubicBezTo>
                  <a:cubicBezTo>
                    <a:pt x="21440" y="8521"/>
                    <a:pt x="21472" y="7373"/>
                    <a:pt x="21293" y="6453"/>
                  </a:cubicBezTo>
                  <a:cubicBezTo>
                    <a:pt x="21275" y="6348"/>
                    <a:pt x="21252" y="6223"/>
                    <a:pt x="21248" y="6097"/>
                  </a:cubicBezTo>
                  <a:cubicBezTo>
                    <a:pt x="21229" y="5303"/>
                    <a:pt x="21124" y="4759"/>
                    <a:pt x="21019" y="4196"/>
                  </a:cubicBezTo>
                  <a:cubicBezTo>
                    <a:pt x="20895" y="3527"/>
                    <a:pt x="20721" y="3192"/>
                    <a:pt x="20565" y="2795"/>
                  </a:cubicBezTo>
                  <a:cubicBezTo>
                    <a:pt x="20510" y="2660"/>
                    <a:pt x="20430" y="2442"/>
                    <a:pt x="20329" y="2442"/>
                  </a:cubicBezTo>
                  <a:cubicBezTo>
                    <a:pt x="20305" y="2442"/>
                    <a:pt x="20280" y="2454"/>
                    <a:pt x="20254" y="2482"/>
                  </a:cubicBezTo>
                  <a:cubicBezTo>
                    <a:pt x="20213" y="2524"/>
                    <a:pt x="20165" y="2553"/>
                    <a:pt x="20115" y="2553"/>
                  </a:cubicBezTo>
                  <a:cubicBezTo>
                    <a:pt x="20021" y="2553"/>
                    <a:pt x="19920" y="2449"/>
                    <a:pt x="19851" y="2147"/>
                  </a:cubicBezTo>
                  <a:cubicBezTo>
                    <a:pt x="19777" y="1864"/>
                    <a:pt x="19714" y="1761"/>
                    <a:pt x="19637" y="1761"/>
                  </a:cubicBezTo>
                  <a:cubicBezTo>
                    <a:pt x="19624" y="1761"/>
                    <a:pt x="19609" y="1764"/>
                    <a:pt x="19594" y="1771"/>
                  </a:cubicBezTo>
                  <a:cubicBezTo>
                    <a:pt x="19590" y="1773"/>
                    <a:pt x="19587" y="1773"/>
                    <a:pt x="19583" y="1773"/>
                  </a:cubicBezTo>
                  <a:cubicBezTo>
                    <a:pt x="19537" y="1773"/>
                    <a:pt x="19495" y="1664"/>
                    <a:pt x="19457" y="1645"/>
                  </a:cubicBezTo>
                  <a:cubicBezTo>
                    <a:pt x="19325" y="1578"/>
                    <a:pt x="19203" y="1206"/>
                    <a:pt x="19068" y="1206"/>
                  </a:cubicBezTo>
                  <a:cubicBezTo>
                    <a:pt x="19034" y="1206"/>
                    <a:pt x="18998" y="1231"/>
                    <a:pt x="18962" y="1290"/>
                  </a:cubicBezTo>
                  <a:cubicBezTo>
                    <a:pt x="18941" y="1324"/>
                    <a:pt x="18919" y="1355"/>
                    <a:pt x="18900" y="1355"/>
                  </a:cubicBezTo>
                  <a:cubicBezTo>
                    <a:pt x="18882" y="1355"/>
                    <a:pt x="18865" y="1329"/>
                    <a:pt x="18852" y="1248"/>
                  </a:cubicBezTo>
                  <a:cubicBezTo>
                    <a:pt x="18818" y="1046"/>
                    <a:pt x="18776" y="1004"/>
                    <a:pt x="18731" y="1004"/>
                  </a:cubicBezTo>
                  <a:cubicBezTo>
                    <a:pt x="18711" y="1004"/>
                    <a:pt x="18690" y="1011"/>
                    <a:pt x="18669" y="1018"/>
                  </a:cubicBezTo>
                  <a:cubicBezTo>
                    <a:pt x="18665" y="1020"/>
                    <a:pt x="18661" y="1020"/>
                    <a:pt x="18656" y="1020"/>
                  </a:cubicBezTo>
                  <a:cubicBezTo>
                    <a:pt x="18575" y="1020"/>
                    <a:pt x="18495" y="772"/>
                    <a:pt x="18413" y="772"/>
                  </a:cubicBezTo>
                  <a:cubicBezTo>
                    <a:pt x="18375" y="772"/>
                    <a:pt x="18337" y="825"/>
                    <a:pt x="18298" y="976"/>
                  </a:cubicBezTo>
                  <a:cubicBezTo>
                    <a:pt x="18297" y="983"/>
                    <a:pt x="18294" y="985"/>
                    <a:pt x="18291" y="985"/>
                  </a:cubicBezTo>
                  <a:cubicBezTo>
                    <a:pt x="18281" y="985"/>
                    <a:pt x="18265" y="966"/>
                    <a:pt x="18261" y="936"/>
                  </a:cubicBezTo>
                  <a:cubicBezTo>
                    <a:pt x="18250" y="751"/>
                    <a:pt x="18226" y="702"/>
                    <a:pt x="18201" y="702"/>
                  </a:cubicBezTo>
                  <a:cubicBezTo>
                    <a:pt x="18174" y="702"/>
                    <a:pt x="18145" y="757"/>
                    <a:pt x="18129" y="767"/>
                  </a:cubicBezTo>
                  <a:cubicBezTo>
                    <a:pt x="18045" y="792"/>
                    <a:pt x="17961" y="816"/>
                    <a:pt x="17878" y="816"/>
                  </a:cubicBezTo>
                  <a:cubicBezTo>
                    <a:pt x="17746" y="816"/>
                    <a:pt x="17616" y="755"/>
                    <a:pt x="17492" y="537"/>
                  </a:cubicBezTo>
                  <a:cubicBezTo>
                    <a:pt x="17400" y="393"/>
                    <a:pt x="16336" y="372"/>
                    <a:pt x="15334" y="372"/>
                  </a:cubicBezTo>
                  <a:cubicBezTo>
                    <a:pt x="14938" y="372"/>
                    <a:pt x="14552" y="376"/>
                    <a:pt x="14239" y="376"/>
                  </a:cubicBezTo>
                  <a:cubicBezTo>
                    <a:pt x="13853" y="376"/>
                    <a:pt x="13579" y="370"/>
                    <a:pt x="13535" y="349"/>
                  </a:cubicBezTo>
                  <a:cubicBezTo>
                    <a:pt x="13456" y="300"/>
                    <a:pt x="13376" y="286"/>
                    <a:pt x="13294" y="286"/>
                  </a:cubicBezTo>
                  <a:cubicBezTo>
                    <a:pt x="13186" y="286"/>
                    <a:pt x="13077" y="312"/>
                    <a:pt x="12968" y="312"/>
                  </a:cubicBezTo>
                  <a:cubicBezTo>
                    <a:pt x="12913" y="312"/>
                    <a:pt x="12858" y="305"/>
                    <a:pt x="12803" y="286"/>
                  </a:cubicBezTo>
                  <a:cubicBezTo>
                    <a:pt x="12740" y="262"/>
                    <a:pt x="12674" y="207"/>
                    <a:pt x="12605" y="207"/>
                  </a:cubicBezTo>
                  <a:cubicBezTo>
                    <a:pt x="12559" y="207"/>
                    <a:pt x="12512" y="232"/>
                    <a:pt x="12464" y="307"/>
                  </a:cubicBezTo>
                  <a:cubicBezTo>
                    <a:pt x="12436" y="342"/>
                    <a:pt x="12399" y="376"/>
                    <a:pt x="12361" y="376"/>
                  </a:cubicBezTo>
                  <a:cubicBezTo>
                    <a:pt x="12306" y="376"/>
                    <a:pt x="12246" y="304"/>
                    <a:pt x="12202" y="56"/>
                  </a:cubicBezTo>
                  <a:cubicBezTo>
                    <a:pt x="12196" y="16"/>
                    <a:pt x="12188" y="0"/>
                    <a:pt x="1217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18" name="غسل اليدين وتعقيمها"/>
            <p:cNvSpPr/>
            <p:nvPr/>
          </p:nvSpPr>
          <p:spPr>
            <a:xfrm>
              <a:off x="0" y="218425"/>
              <a:ext cx="15480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غسل اليدين وتعقيمها</a:t>
              </a:r>
            </a:p>
          </p:txBody>
        </p:sp>
      </p:grpSp>
      <p:sp>
        <p:nvSpPr>
          <p:cNvPr id="920" name="Google Shape;1804;p44"/>
          <p:cNvSpPr/>
          <p:nvPr/>
        </p:nvSpPr>
        <p:spPr>
          <a:xfrm>
            <a:off x="6686365" y="2585799"/>
            <a:ext cx="1562947" cy="152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1824" y="380"/>
                </a:moveTo>
                <a:cubicBezTo>
                  <a:pt x="11999" y="380"/>
                  <a:pt x="12172" y="399"/>
                  <a:pt x="12343" y="449"/>
                </a:cubicBezTo>
                <a:cubicBezTo>
                  <a:pt x="12351" y="452"/>
                  <a:pt x="12358" y="453"/>
                  <a:pt x="12365" y="453"/>
                </a:cubicBezTo>
                <a:cubicBezTo>
                  <a:pt x="12399" y="453"/>
                  <a:pt x="12424" y="431"/>
                  <a:pt x="12449" y="431"/>
                </a:cubicBezTo>
                <a:cubicBezTo>
                  <a:pt x="12450" y="431"/>
                  <a:pt x="12452" y="431"/>
                  <a:pt x="12454" y="431"/>
                </a:cubicBezTo>
                <a:cubicBezTo>
                  <a:pt x="12655" y="445"/>
                  <a:pt x="12860" y="440"/>
                  <a:pt x="13060" y="477"/>
                </a:cubicBezTo>
                <a:cubicBezTo>
                  <a:pt x="13096" y="484"/>
                  <a:pt x="13137" y="487"/>
                  <a:pt x="13177" y="487"/>
                </a:cubicBezTo>
                <a:cubicBezTo>
                  <a:pt x="13217" y="487"/>
                  <a:pt x="13256" y="484"/>
                  <a:pt x="13288" y="477"/>
                </a:cubicBezTo>
                <a:cubicBezTo>
                  <a:pt x="13333" y="467"/>
                  <a:pt x="13378" y="463"/>
                  <a:pt x="13422" y="463"/>
                </a:cubicBezTo>
                <a:cubicBezTo>
                  <a:pt x="13517" y="463"/>
                  <a:pt x="13609" y="480"/>
                  <a:pt x="13697" y="486"/>
                </a:cubicBezTo>
                <a:cubicBezTo>
                  <a:pt x="13920" y="509"/>
                  <a:pt x="18603" y="477"/>
                  <a:pt x="18826" y="541"/>
                </a:cubicBezTo>
                <a:cubicBezTo>
                  <a:pt x="18888" y="559"/>
                  <a:pt x="18968" y="575"/>
                  <a:pt x="19044" y="575"/>
                </a:cubicBezTo>
                <a:cubicBezTo>
                  <a:pt x="19061" y="575"/>
                  <a:pt x="19077" y="574"/>
                  <a:pt x="19093" y="573"/>
                </a:cubicBezTo>
                <a:cubicBezTo>
                  <a:pt x="19137" y="566"/>
                  <a:pt x="19180" y="563"/>
                  <a:pt x="19223" y="563"/>
                </a:cubicBezTo>
                <a:cubicBezTo>
                  <a:pt x="19384" y="563"/>
                  <a:pt x="19542" y="602"/>
                  <a:pt x="19703" y="627"/>
                </a:cubicBezTo>
                <a:cubicBezTo>
                  <a:pt x="19877" y="655"/>
                  <a:pt x="20055" y="664"/>
                  <a:pt x="20225" y="755"/>
                </a:cubicBezTo>
                <a:cubicBezTo>
                  <a:pt x="20505" y="905"/>
                  <a:pt x="20675" y="1146"/>
                  <a:pt x="20782" y="1438"/>
                </a:cubicBezTo>
                <a:cubicBezTo>
                  <a:pt x="20835" y="1584"/>
                  <a:pt x="20853" y="1743"/>
                  <a:pt x="20889" y="1898"/>
                </a:cubicBezTo>
                <a:cubicBezTo>
                  <a:pt x="20929" y="2080"/>
                  <a:pt x="20924" y="2271"/>
                  <a:pt x="20947" y="2463"/>
                </a:cubicBezTo>
                <a:cubicBezTo>
                  <a:pt x="20978" y="2690"/>
                  <a:pt x="20964" y="2918"/>
                  <a:pt x="20991" y="3146"/>
                </a:cubicBezTo>
                <a:cubicBezTo>
                  <a:pt x="21009" y="3314"/>
                  <a:pt x="20991" y="3488"/>
                  <a:pt x="21009" y="3660"/>
                </a:cubicBezTo>
                <a:cubicBezTo>
                  <a:pt x="21013" y="3706"/>
                  <a:pt x="20960" y="3747"/>
                  <a:pt x="20911" y="3747"/>
                </a:cubicBezTo>
                <a:cubicBezTo>
                  <a:pt x="20862" y="3747"/>
                  <a:pt x="20812" y="3744"/>
                  <a:pt x="20763" y="3744"/>
                </a:cubicBezTo>
                <a:cubicBezTo>
                  <a:pt x="20661" y="3744"/>
                  <a:pt x="20562" y="3756"/>
                  <a:pt x="20474" y="3834"/>
                </a:cubicBezTo>
                <a:cubicBezTo>
                  <a:pt x="20471" y="3836"/>
                  <a:pt x="20465" y="3838"/>
                  <a:pt x="20457" y="3838"/>
                </a:cubicBezTo>
                <a:cubicBezTo>
                  <a:pt x="20443" y="3838"/>
                  <a:pt x="20425" y="3834"/>
                  <a:pt x="20425" y="3834"/>
                </a:cubicBezTo>
                <a:cubicBezTo>
                  <a:pt x="20425" y="3760"/>
                  <a:pt x="20404" y="3740"/>
                  <a:pt x="20376" y="3740"/>
                </a:cubicBezTo>
                <a:cubicBezTo>
                  <a:pt x="20339" y="3740"/>
                  <a:pt x="20291" y="3774"/>
                  <a:pt x="20260" y="3774"/>
                </a:cubicBezTo>
                <a:cubicBezTo>
                  <a:pt x="20231" y="3774"/>
                  <a:pt x="20201" y="3774"/>
                  <a:pt x="20172" y="3774"/>
                </a:cubicBezTo>
                <a:cubicBezTo>
                  <a:pt x="20019" y="3774"/>
                  <a:pt x="19864" y="3779"/>
                  <a:pt x="19710" y="3779"/>
                </a:cubicBezTo>
                <a:cubicBezTo>
                  <a:pt x="19638" y="3779"/>
                  <a:pt x="19566" y="3778"/>
                  <a:pt x="19494" y="3774"/>
                </a:cubicBezTo>
                <a:cubicBezTo>
                  <a:pt x="19459" y="3772"/>
                  <a:pt x="19424" y="3771"/>
                  <a:pt x="19389" y="3771"/>
                </a:cubicBezTo>
                <a:cubicBezTo>
                  <a:pt x="19241" y="3771"/>
                  <a:pt x="19094" y="3789"/>
                  <a:pt x="18949" y="3789"/>
                </a:cubicBezTo>
                <a:cubicBezTo>
                  <a:pt x="18936" y="3789"/>
                  <a:pt x="18923" y="3788"/>
                  <a:pt x="18910" y="3788"/>
                </a:cubicBezTo>
                <a:cubicBezTo>
                  <a:pt x="18838" y="3786"/>
                  <a:pt x="18761" y="3781"/>
                  <a:pt x="18685" y="3781"/>
                </a:cubicBezTo>
                <a:cubicBezTo>
                  <a:pt x="18601" y="3781"/>
                  <a:pt x="18519" y="3787"/>
                  <a:pt x="18447" y="3811"/>
                </a:cubicBezTo>
                <a:cubicBezTo>
                  <a:pt x="18398" y="3828"/>
                  <a:pt x="17911" y="3833"/>
                  <a:pt x="17262" y="3833"/>
                </a:cubicBezTo>
                <a:cubicBezTo>
                  <a:pt x="16121" y="3833"/>
                  <a:pt x="14478" y="3817"/>
                  <a:pt x="13834" y="3817"/>
                </a:cubicBezTo>
                <a:cubicBezTo>
                  <a:pt x="13680" y="3817"/>
                  <a:pt x="13582" y="3817"/>
                  <a:pt x="13564" y="3820"/>
                </a:cubicBezTo>
                <a:cubicBezTo>
                  <a:pt x="13381" y="3838"/>
                  <a:pt x="13198" y="3847"/>
                  <a:pt x="13016" y="3861"/>
                </a:cubicBezTo>
                <a:cubicBezTo>
                  <a:pt x="12966" y="3866"/>
                  <a:pt x="12917" y="3867"/>
                  <a:pt x="12868" y="3867"/>
                </a:cubicBezTo>
                <a:cubicBezTo>
                  <a:pt x="12788" y="3867"/>
                  <a:pt x="12709" y="3864"/>
                  <a:pt x="12630" y="3864"/>
                </a:cubicBezTo>
                <a:cubicBezTo>
                  <a:pt x="12582" y="3864"/>
                  <a:pt x="12534" y="3865"/>
                  <a:pt x="12486" y="3870"/>
                </a:cubicBezTo>
                <a:cubicBezTo>
                  <a:pt x="12432" y="3874"/>
                  <a:pt x="12379" y="3876"/>
                  <a:pt x="12326" y="3876"/>
                </a:cubicBezTo>
                <a:cubicBezTo>
                  <a:pt x="12169" y="3876"/>
                  <a:pt x="12012" y="3862"/>
                  <a:pt x="11857" y="3862"/>
                </a:cubicBezTo>
                <a:cubicBezTo>
                  <a:pt x="11796" y="3862"/>
                  <a:pt x="11735" y="3864"/>
                  <a:pt x="11675" y="3870"/>
                </a:cubicBezTo>
                <a:cubicBezTo>
                  <a:pt x="11657" y="3872"/>
                  <a:pt x="11640" y="3873"/>
                  <a:pt x="11623" y="3873"/>
                </a:cubicBezTo>
                <a:cubicBezTo>
                  <a:pt x="11569" y="3873"/>
                  <a:pt x="11516" y="3865"/>
                  <a:pt x="11465" y="3865"/>
                </a:cubicBezTo>
                <a:cubicBezTo>
                  <a:pt x="11427" y="3865"/>
                  <a:pt x="11390" y="3869"/>
                  <a:pt x="11354" y="3883"/>
                </a:cubicBezTo>
                <a:cubicBezTo>
                  <a:pt x="11306" y="3902"/>
                  <a:pt x="11258" y="3908"/>
                  <a:pt x="11210" y="3908"/>
                </a:cubicBezTo>
                <a:cubicBezTo>
                  <a:pt x="11113" y="3908"/>
                  <a:pt x="11016" y="3883"/>
                  <a:pt x="10918" y="3883"/>
                </a:cubicBezTo>
                <a:cubicBezTo>
                  <a:pt x="10885" y="3883"/>
                  <a:pt x="10852" y="3885"/>
                  <a:pt x="10819" y="3893"/>
                </a:cubicBezTo>
                <a:cubicBezTo>
                  <a:pt x="10783" y="3901"/>
                  <a:pt x="10743" y="3904"/>
                  <a:pt x="10701" y="3904"/>
                </a:cubicBezTo>
                <a:cubicBezTo>
                  <a:pt x="10602" y="3904"/>
                  <a:pt x="10491" y="3888"/>
                  <a:pt x="10392" y="3888"/>
                </a:cubicBezTo>
                <a:cubicBezTo>
                  <a:pt x="10284" y="3888"/>
                  <a:pt x="10175" y="3875"/>
                  <a:pt x="10072" y="3875"/>
                </a:cubicBezTo>
                <a:cubicBezTo>
                  <a:pt x="10029" y="3875"/>
                  <a:pt x="9987" y="3877"/>
                  <a:pt x="9946" y="3883"/>
                </a:cubicBezTo>
                <a:cubicBezTo>
                  <a:pt x="9855" y="3896"/>
                  <a:pt x="9767" y="3903"/>
                  <a:pt x="9680" y="3903"/>
                </a:cubicBezTo>
                <a:cubicBezTo>
                  <a:pt x="9608" y="3903"/>
                  <a:pt x="9537" y="3898"/>
                  <a:pt x="9465" y="3888"/>
                </a:cubicBezTo>
                <a:cubicBezTo>
                  <a:pt x="9460" y="3888"/>
                  <a:pt x="9456" y="3888"/>
                  <a:pt x="9451" y="3888"/>
                </a:cubicBezTo>
                <a:cubicBezTo>
                  <a:pt x="9385" y="3888"/>
                  <a:pt x="9346" y="3942"/>
                  <a:pt x="9273" y="3942"/>
                </a:cubicBezTo>
                <a:cubicBezTo>
                  <a:pt x="9262" y="3942"/>
                  <a:pt x="9250" y="3941"/>
                  <a:pt x="9237" y="3938"/>
                </a:cubicBezTo>
                <a:cubicBezTo>
                  <a:pt x="9184" y="3924"/>
                  <a:pt x="9127" y="3919"/>
                  <a:pt x="9070" y="3919"/>
                </a:cubicBezTo>
                <a:cubicBezTo>
                  <a:pt x="8980" y="3919"/>
                  <a:pt x="8888" y="3932"/>
                  <a:pt x="8801" y="3943"/>
                </a:cubicBezTo>
                <a:cubicBezTo>
                  <a:pt x="8795" y="3944"/>
                  <a:pt x="8790" y="3944"/>
                  <a:pt x="8784" y="3944"/>
                </a:cubicBezTo>
                <a:cubicBezTo>
                  <a:pt x="8744" y="3944"/>
                  <a:pt x="8700" y="3932"/>
                  <a:pt x="8660" y="3932"/>
                </a:cubicBezTo>
                <a:cubicBezTo>
                  <a:pt x="8612" y="3932"/>
                  <a:pt x="8569" y="3948"/>
                  <a:pt x="8547" y="4020"/>
                </a:cubicBezTo>
                <a:cubicBezTo>
                  <a:pt x="8544" y="4027"/>
                  <a:pt x="8535" y="4031"/>
                  <a:pt x="8530" y="4031"/>
                </a:cubicBezTo>
                <a:cubicBezTo>
                  <a:pt x="8528" y="4031"/>
                  <a:pt x="8526" y="4031"/>
                  <a:pt x="8525" y="4029"/>
                </a:cubicBezTo>
                <a:cubicBezTo>
                  <a:pt x="8455" y="4014"/>
                  <a:pt x="7815" y="4009"/>
                  <a:pt x="7051" y="4009"/>
                </a:cubicBezTo>
                <a:cubicBezTo>
                  <a:pt x="5862" y="4009"/>
                  <a:pt x="4371" y="4020"/>
                  <a:pt x="4252" y="4020"/>
                </a:cubicBezTo>
                <a:cubicBezTo>
                  <a:pt x="4163" y="4020"/>
                  <a:pt x="4096" y="4025"/>
                  <a:pt x="4029" y="4075"/>
                </a:cubicBezTo>
                <a:cubicBezTo>
                  <a:pt x="4023" y="4078"/>
                  <a:pt x="4016" y="4081"/>
                  <a:pt x="4010" y="4081"/>
                </a:cubicBezTo>
                <a:cubicBezTo>
                  <a:pt x="4007" y="4081"/>
                  <a:pt x="4005" y="4081"/>
                  <a:pt x="4002" y="4079"/>
                </a:cubicBezTo>
                <a:cubicBezTo>
                  <a:pt x="3890" y="4050"/>
                  <a:pt x="3715" y="4038"/>
                  <a:pt x="3558" y="4038"/>
                </a:cubicBezTo>
                <a:cubicBezTo>
                  <a:pt x="3474" y="4038"/>
                  <a:pt x="3395" y="4041"/>
                  <a:pt x="3334" y="4048"/>
                </a:cubicBezTo>
                <a:cubicBezTo>
                  <a:pt x="3156" y="4071"/>
                  <a:pt x="2969" y="4043"/>
                  <a:pt x="2804" y="4088"/>
                </a:cubicBezTo>
                <a:cubicBezTo>
                  <a:pt x="2722" y="4111"/>
                  <a:pt x="2639" y="4120"/>
                  <a:pt x="2562" y="4120"/>
                </a:cubicBezTo>
                <a:cubicBezTo>
                  <a:pt x="2530" y="4120"/>
                  <a:pt x="2499" y="4119"/>
                  <a:pt x="2469" y="4116"/>
                </a:cubicBezTo>
                <a:cubicBezTo>
                  <a:pt x="2426" y="4113"/>
                  <a:pt x="2383" y="4111"/>
                  <a:pt x="2340" y="4111"/>
                </a:cubicBezTo>
                <a:cubicBezTo>
                  <a:pt x="2194" y="4111"/>
                  <a:pt x="2048" y="4125"/>
                  <a:pt x="1904" y="4125"/>
                </a:cubicBezTo>
                <a:cubicBezTo>
                  <a:pt x="1897" y="4125"/>
                  <a:pt x="1891" y="4125"/>
                  <a:pt x="1885" y="4125"/>
                </a:cubicBezTo>
                <a:cubicBezTo>
                  <a:pt x="1749" y="4125"/>
                  <a:pt x="1611" y="4088"/>
                  <a:pt x="1479" y="4088"/>
                </a:cubicBezTo>
                <a:cubicBezTo>
                  <a:pt x="1453" y="4088"/>
                  <a:pt x="1426" y="4090"/>
                  <a:pt x="1400" y="4093"/>
                </a:cubicBezTo>
                <a:cubicBezTo>
                  <a:pt x="1332" y="4101"/>
                  <a:pt x="1265" y="4103"/>
                  <a:pt x="1198" y="4103"/>
                </a:cubicBezTo>
                <a:cubicBezTo>
                  <a:pt x="1160" y="4103"/>
                  <a:pt x="1121" y="4103"/>
                  <a:pt x="1083" y="4103"/>
                </a:cubicBezTo>
                <a:cubicBezTo>
                  <a:pt x="1009" y="4103"/>
                  <a:pt x="935" y="4105"/>
                  <a:pt x="861" y="4116"/>
                </a:cubicBezTo>
                <a:cubicBezTo>
                  <a:pt x="852" y="4116"/>
                  <a:pt x="839" y="4116"/>
                  <a:pt x="830" y="4121"/>
                </a:cubicBezTo>
                <a:cubicBezTo>
                  <a:pt x="811" y="4144"/>
                  <a:pt x="789" y="4150"/>
                  <a:pt x="766" y="4150"/>
                </a:cubicBezTo>
                <a:cubicBezTo>
                  <a:pt x="747" y="4150"/>
                  <a:pt x="727" y="4146"/>
                  <a:pt x="708" y="4146"/>
                </a:cubicBezTo>
                <a:cubicBezTo>
                  <a:pt x="701" y="4146"/>
                  <a:pt x="694" y="4147"/>
                  <a:pt x="687" y="4148"/>
                </a:cubicBezTo>
                <a:cubicBezTo>
                  <a:pt x="657" y="4154"/>
                  <a:pt x="630" y="4156"/>
                  <a:pt x="607" y="4156"/>
                </a:cubicBezTo>
                <a:cubicBezTo>
                  <a:pt x="495" y="4156"/>
                  <a:pt x="458" y="4096"/>
                  <a:pt x="491" y="4002"/>
                </a:cubicBezTo>
                <a:cubicBezTo>
                  <a:pt x="509" y="3565"/>
                  <a:pt x="518" y="3187"/>
                  <a:pt x="562" y="2814"/>
                </a:cubicBezTo>
                <a:cubicBezTo>
                  <a:pt x="580" y="2649"/>
                  <a:pt x="580" y="2481"/>
                  <a:pt x="607" y="2317"/>
                </a:cubicBezTo>
                <a:cubicBezTo>
                  <a:pt x="660" y="1980"/>
                  <a:pt x="687" y="1629"/>
                  <a:pt x="861" y="1342"/>
                </a:cubicBezTo>
                <a:cubicBezTo>
                  <a:pt x="946" y="1201"/>
                  <a:pt x="1048" y="1042"/>
                  <a:pt x="1227" y="937"/>
                </a:cubicBezTo>
                <a:cubicBezTo>
                  <a:pt x="1369" y="855"/>
                  <a:pt x="1574" y="878"/>
                  <a:pt x="1663" y="700"/>
                </a:cubicBezTo>
                <a:cubicBezTo>
                  <a:pt x="1663" y="695"/>
                  <a:pt x="1672" y="691"/>
                  <a:pt x="1672" y="691"/>
                </a:cubicBezTo>
                <a:cubicBezTo>
                  <a:pt x="1699" y="716"/>
                  <a:pt x="1722" y="725"/>
                  <a:pt x="1744" y="725"/>
                </a:cubicBezTo>
                <a:cubicBezTo>
                  <a:pt x="1810" y="725"/>
                  <a:pt x="1860" y="640"/>
                  <a:pt x="1931" y="636"/>
                </a:cubicBezTo>
                <a:cubicBezTo>
                  <a:pt x="2014" y="632"/>
                  <a:pt x="2125" y="581"/>
                  <a:pt x="2191" y="581"/>
                </a:cubicBezTo>
                <a:cubicBezTo>
                  <a:pt x="2202" y="581"/>
                  <a:pt x="2212" y="583"/>
                  <a:pt x="2220" y="586"/>
                </a:cubicBezTo>
                <a:cubicBezTo>
                  <a:pt x="2258" y="600"/>
                  <a:pt x="2295" y="606"/>
                  <a:pt x="2332" y="606"/>
                </a:cubicBezTo>
                <a:cubicBezTo>
                  <a:pt x="2464" y="606"/>
                  <a:pt x="2587" y="534"/>
                  <a:pt x="2721" y="534"/>
                </a:cubicBezTo>
                <a:cubicBezTo>
                  <a:pt x="2744" y="534"/>
                  <a:pt x="2767" y="536"/>
                  <a:pt x="2790" y="541"/>
                </a:cubicBezTo>
                <a:cubicBezTo>
                  <a:pt x="2803" y="543"/>
                  <a:pt x="2816" y="544"/>
                  <a:pt x="2830" y="544"/>
                </a:cubicBezTo>
                <a:cubicBezTo>
                  <a:pt x="2935" y="544"/>
                  <a:pt x="3078" y="488"/>
                  <a:pt x="3200" y="472"/>
                </a:cubicBezTo>
                <a:cubicBezTo>
                  <a:pt x="3271" y="462"/>
                  <a:pt x="3348" y="445"/>
                  <a:pt x="3427" y="445"/>
                </a:cubicBezTo>
                <a:cubicBezTo>
                  <a:pt x="3481" y="445"/>
                  <a:pt x="3535" y="453"/>
                  <a:pt x="3588" y="477"/>
                </a:cubicBezTo>
                <a:cubicBezTo>
                  <a:pt x="3599" y="483"/>
                  <a:pt x="3610" y="485"/>
                  <a:pt x="3620" y="485"/>
                </a:cubicBezTo>
                <a:cubicBezTo>
                  <a:pt x="3659" y="485"/>
                  <a:pt x="3691" y="453"/>
                  <a:pt x="3726" y="449"/>
                </a:cubicBezTo>
                <a:cubicBezTo>
                  <a:pt x="3744" y="448"/>
                  <a:pt x="3762" y="448"/>
                  <a:pt x="3779" y="448"/>
                </a:cubicBezTo>
                <a:cubicBezTo>
                  <a:pt x="3857" y="448"/>
                  <a:pt x="3936" y="459"/>
                  <a:pt x="4014" y="459"/>
                </a:cubicBezTo>
                <a:cubicBezTo>
                  <a:pt x="4089" y="459"/>
                  <a:pt x="4164" y="448"/>
                  <a:pt x="4238" y="409"/>
                </a:cubicBezTo>
                <a:cubicBezTo>
                  <a:pt x="4259" y="397"/>
                  <a:pt x="4619" y="392"/>
                  <a:pt x="5117" y="392"/>
                </a:cubicBezTo>
                <a:cubicBezTo>
                  <a:pt x="6317" y="392"/>
                  <a:pt x="8326" y="418"/>
                  <a:pt x="8373" y="431"/>
                </a:cubicBezTo>
                <a:cubicBezTo>
                  <a:pt x="8398" y="438"/>
                  <a:pt x="8422" y="441"/>
                  <a:pt x="8445" y="441"/>
                </a:cubicBezTo>
                <a:cubicBezTo>
                  <a:pt x="8526" y="441"/>
                  <a:pt x="8598" y="407"/>
                  <a:pt x="8667" y="399"/>
                </a:cubicBezTo>
                <a:cubicBezTo>
                  <a:pt x="8819" y="388"/>
                  <a:pt x="8970" y="381"/>
                  <a:pt x="9120" y="381"/>
                </a:cubicBezTo>
                <a:cubicBezTo>
                  <a:pt x="9309" y="381"/>
                  <a:pt x="9497" y="391"/>
                  <a:pt x="9683" y="409"/>
                </a:cubicBezTo>
                <a:cubicBezTo>
                  <a:pt x="9702" y="410"/>
                  <a:pt x="9721" y="411"/>
                  <a:pt x="9740" y="411"/>
                </a:cubicBezTo>
                <a:cubicBezTo>
                  <a:pt x="9849" y="411"/>
                  <a:pt x="9951" y="386"/>
                  <a:pt x="10055" y="386"/>
                </a:cubicBezTo>
                <a:cubicBezTo>
                  <a:pt x="10078" y="386"/>
                  <a:pt x="10101" y="388"/>
                  <a:pt x="10124" y="390"/>
                </a:cubicBezTo>
                <a:cubicBezTo>
                  <a:pt x="10259" y="405"/>
                  <a:pt x="10395" y="412"/>
                  <a:pt x="10530" y="412"/>
                </a:cubicBezTo>
                <a:cubicBezTo>
                  <a:pt x="10640" y="412"/>
                  <a:pt x="10749" y="408"/>
                  <a:pt x="10855" y="399"/>
                </a:cubicBezTo>
                <a:cubicBezTo>
                  <a:pt x="10905" y="396"/>
                  <a:pt x="10954" y="394"/>
                  <a:pt x="11003" y="394"/>
                </a:cubicBezTo>
                <a:cubicBezTo>
                  <a:pt x="11125" y="394"/>
                  <a:pt x="11247" y="403"/>
                  <a:pt x="11367" y="403"/>
                </a:cubicBezTo>
                <a:cubicBezTo>
                  <a:pt x="11425" y="403"/>
                  <a:pt x="11483" y="401"/>
                  <a:pt x="11541" y="395"/>
                </a:cubicBezTo>
                <a:cubicBezTo>
                  <a:pt x="11636" y="385"/>
                  <a:pt x="11730" y="380"/>
                  <a:pt x="11824" y="380"/>
                </a:cubicBezTo>
                <a:close/>
                <a:moveTo>
                  <a:pt x="20873" y="4135"/>
                </a:moveTo>
                <a:cubicBezTo>
                  <a:pt x="20905" y="4135"/>
                  <a:pt x="20938" y="4137"/>
                  <a:pt x="20969" y="4139"/>
                </a:cubicBezTo>
                <a:cubicBezTo>
                  <a:pt x="21018" y="4139"/>
                  <a:pt x="21053" y="4157"/>
                  <a:pt x="21049" y="4230"/>
                </a:cubicBezTo>
                <a:cubicBezTo>
                  <a:pt x="21040" y="4375"/>
                  <a:pt x="21009" y="4539"/>
                  <a:pt x="21058" y="4671"/>
                </a:cubicBezTo>
                <a:cubicBezTo>
                  <a:pt x="21102" y="4799"/>
                  <a:pt x="21071" y="4913"/>
                  <a:pt x="21071" y="5031"/>
                </a:cubicBezTo>
                <a:cubicBezTo>
                  <a:pt x="21076" y="5341"/>
                  <a:pt x="21147" y="5646"/>
                  <a:pt x="21129" y="5956"/>
                </a:cubicBezTo>
                <a:cubicBezTo>
                  <a:pt x="21120" y="6129"/>
                  <a:pt x="21098" y="6316"/>
                  <a:pt x="21107" y="6480"/>
                </a:cubicBezTo>
                <a:cubicBezTo>
                  <a:pt x="21125" y="6821"/>
                  <a:pt x="21116" y="7158"/>
                  <a:pt x="21107" y="7495"/>
                </a:cubicBezTo>
                <a:cubicBezTo>
                  <a:pt x="21102" y="7810"/>
                  <a:pt x="21120" y="8119"/>
                  <a:pt x="21107" y="8438"/>
                </a:cubicBezTo>
                <a:cubicBezTo>
                  <a:pt x="21093" y="8711"/>
                  <a:pt x="21076" y="8989"/>
                  <a:pt x="21089" y="9263"/>
                </a:cubicBezTo>
                <a:cubicBezTo>
                  <a:pt x="21093" y="9458"/>
                  <a:pt x="21125" y="9663"/>
                  <a:pt x="21093" y="9855"/>
                </a:cubicBezTo>
                <a:cubicBezTo>
                  <a:pt x="21058" y="10037"/>
                  <a:pt x="21076" y="10224"/>
                  <a:pt x="21049" y="10406"/>
                </a:cubicBezTo>
                <a:cubicBezTo>
                  <a:pt x="21031" y="10501"/>
                  <a:pt x="21067" y="10629"/>
                  <a:pt x="21053" y="10729"/>
                </a:cubicBezTo>
                <a:cubicBezTo>
                  <a:pt x="21022" y="11021"/>
                  <a:pt x="21018" y="11312"/>
                  <a:pt x="21009" y="11604"/>
                </a:cubicBezTo>
                <a:cubicBezTo>
                  <a:pt x="21000" y="11777"/>
                  <a:pt x="21022" y="11968"/>
                  <a:pt x="21027" y="12150"/>
                </a:cubicBezTo>
                <a:cubicBezTo>
                  <a:pt x="21031" y="12291"/>
                  <a:pt x="21036" y="12437"/>
                  <a:pt x="21018" y="12583"/>
                </a:cubicBezTo>
                <a:cubicBezTo>
                  <a:pt x="21009" y="12642"/>
                  <a:pt x="21080" y="12733"/>
                  <a:pt x="21058" y="12820"/>
                </a:cubicBezTo>
                <a:cubicBezTo>
                  <a:pt x="21013" y="13002"/>
                  <a:pt x="21071" y="13184"/>
                  <a:pt x="21058" y="13371"/>
                </a:cubicBezTo>
                <a:cubicBezTo>
                  <a:pt x="21045" y="13494"/>
                  <a:pt x="21134" y="13635"/>
                  <a:pt x="21111" y="13767"/>
                </a:cubicBezTo>
                <a:cubicBezTo>
                  <a:pt x="21080" y="13963"/>
                  <a:pt x="21134" y="14159"/>
                  <a:pt x="21120" y="14354"/>
                </a:cubicBezTo>
                <a:cubicBezTo>
                  <a:pt x="21111" y="14482"/>
                  <a:pt x="21107" y="14614"/>
                  <a:pt x="21129" y="14746"/>
                </a:cubicBezTo>
                <a:cubicBezTo>
                  <a:pt x="21147" y="14892"/>
                  <a:pt x="21160" y="15028"/>
                  <a:pt x="21138" y="15179"/>
                </a:cubicBezTo>
                <a:cubicBezTo>
                  <a:pt x="21116" y="15320"/>
                  <a:pt x="21156" y="15470"/>
                  <a:pt x="21183" y="15616"/>
                </a:cubicBezTo>
                <a:cubicBezTo>
                  <a:pt x="21200" y="15698"/>
                  <a:pt x="21223" y="15762"/>
                  <a:pt x="21174" y="15844"/>
                </a:cubicBezTo>
                <a:cubicBezTo>
                  <a:pt x="21138" y="15903"/>
                  <a:pt x="21169" y="15989"/>
                  <a:pt x="21200" y="16035"/>
                </a:cubicBezTo>
                <a:cubicBezTo>
                  <a:pt x="21263" y="16140"/>
                  <a:pt x="21263" y="16231"/>
                  <a:pt x="21232" y="16345"/>
                </a:cubicBezTo>
                <a:cubicBezTo>
                  <a:pt x="21209" y="16417"/>
                  <a:pt x="21236" y="16509"/>
                  <a:pt x="21249" y="16591"/>
                </a:cubicBezTo>
                <a:cubicBezTo>
                  <a:pt x="21303" y="16878"/>
                  <a:pt x="21289" y="17165"/>
                  <a:pt x="21258" y="17447"/>
                </a:cubicBezTo>
                <a:cubicBezTo>
                  <a:pt x="21245" y="17556"/>
                  <a:pt x="21267" y="17661"/>
                  <a:pt x="21258" y="17770"/>
                </a:cubicBezTo>
                <a:cubicBezTo>
                  <a:pt x="21223" y="18062"/>
                  <a:pt x="21214" y="18358"/>
                  <a:pt x="21174" y="18645"/>
                </a:cubicBezTo>
                <a:cubicBezTo>
                  <a:pt x="21147" y="18822"/>
                  <a:pt x="21142" y="19000"/>
                  <a:pt x="21125" y="19173"/>
                </a:cubicBezTo>
                <a:cubicBezTo>
                  <a:pt x="21120" y="19241"/>
                  <a:pt x="21076" y="19291"/>
                  <a:pt x="21045" y="19346"/>
                </a:cubicBezTo>
                <a:cubicBezTo>
                  <a:pt x="20978" y="19469"/>
                  <a:pt x="20978" y="19624"/>
                  <a:pt x="20866" y="19729"/>
                </a:cubicBezTo>
                <a:cubicBezTo>
                  <a:pt x="20844" y="19747"/>
                  <a:pt x="20866" y="19770"/>
                  <a:pt x="20889" y="19788"/>
                </a:cubicBezTo>
                <a:cubicBezTo>
                  <a:pt x="20911" y="19797"/>
                  <a:pt x="20906" y="19824"/>
                  <a:pt x="20889" y="19833"/>
                </a:cubicBezTo>
                <a:cubicBezTo>
                  <a:pt x="20688" y="19943"/>
                  <a:pt x="20648" y="20202"/>
                  <a:pt x="20492" y="20321"/>
                </a:cubicBezTo>
                <a:cubicBezTo>
                  <a:pt x="20300" y="20471"/>
                  <a:pt x="20100" y="20631"/>
                  <a:pt x="19855" y="20685"/>
                </a:cubicBezTo>
                <a:cubicBezTo>
                  <a:pt x="19627" y="20740"/>
                  <a:pt x="19409" y="20817"/>
                  <a:pt x="19182" y="20854"/>
                </a:cubicBezTo>
                <a:cubicBezTo>
                  <a:pt x="18786" y="20918"/>
                  <a:pt x="13942" y="21031"/>
                  <a:pt x="13533" y="21040"/>
                </a:cubicBezTo>
                <a:cubicBezTo>
                  <a:pt x="13350" y="21040"/>
                  <a:pt x="13154" y="21095"/>
                  <a:pt x="12962" y="21113"/>
                </a:cubicBezTo>
                <a:cubicBezTo>
                  <a:pt x="12698" y="21136"/>
                  <a:pt x="12438" y="21209"/>
                  <a:pt x="12175" y="21209"/>
                </a:cubicBezTo>
                <a:cubicBezTo>
                  <a:pt x="12167" y="21209"/>
                  <a:pt x="12159" y="21209"/>
                  <a:pt x="12151" y="21209"/>
                </a:cubicBezTo>
                <a:cubicBezTo>
                  <a:pt x="11835" y="21209"/>
                  <a:pt x="11514" y="21195"/>
                  <a:pt x="11198" y="21191"/>
                </a:cubicBezTo>
                <a:cubicBezTo>
                  <a:pt x="11183" y="21190"/>
                  <a:pt x="11169" y="21190"/>
                  <a:pt x="11155" y="21190"/>
                </a:cubicBezTo>
                <a:cubicBezTo>
                  <a:pt x="10993" y="21190"/>
                  <a:pt x="10829" y="21208"/>
                  <a:pt x="10667" y="21208"/>
                </a:cubicBezTo>
                <a:cubicBezTo>
                  <a:pt x="10628" y="21208"/>
                  <a:pt x="10590" y="21207"/>
                  <a:pt x="10552" y="21204"/>
                </a:cubicBezTo>
                <a:cubicBezTo>
                  <a:pt x="10496" y="21201"/>
                  <a:pt x="10441" y="21199"/>
                  <a:pt x="10385" y="21199"/>
                </a:cubicBezTo>
                <a:cubicBezTo>
                  <a:pt x="10183" y="21199"/>
                  <a:pt x="9984" y="21220"/>
                  <a:pt x="9781" y="21227"/>
                </a:cubicBezTo>
                <a:cubicBezTo>
                  <a:pt x="9626" y="21234"/>
                  <a:pt x="9469" y="21242"/>
                  <a:pt x="9312" y="21242"/>
                </a:cubicBezTo>
                <a:cubicBezTo>
                  <a:pt x="9244" y="21242"/>
                  <a:pt x="9176" y="21240"/>
                  <a:pt x="9108" y="21236"/>
                </a:cubicBezTo>
                <a:cubicBezTo>
                  <a:pt x="8814" y="21218"/>
                  <a:pt x="4613" y="21245"/>
                  <a:pt x="4318" y="21182"/>
                </a:cubicBezTo>
                <a:cubicBezTo>
                  <a:pt x="4123" y="21145"/>
                  <a:pt x="3922" y="21159"/>
                  <a:pt x="3726" y="21127"/>
                </a:cubicBezTo>
                <a:cubicBezTo>
                  <a:pt x="3343" y="21054"/>
                  <a:pt x="2955" y="20995"/>
                  <a:pt x="2567" y="20931"/>
                </a:cubicBezTo>
                <a:cubicBezTo>
                  <a:pt x="2354" y="20895"/>
                  <a:pt x="2131" y="20863"/>
                  <a:pt x="1917" y="20817"/>
                </a:cubicBezTo>
                <a:cubicBezTo>
                  <a:pt x="1783" y="20794"/>
                  <a:pt x="1636" y="20781"/>
                  <a:pt x="1520" y="20681"/>
                </a:cubicBezTo>
                <a:cubicBezTo>
                  <a:pt x="1489" y="20655"/>
                  <a:pt x="1456" y="20618"/>
                  <a:pt x="1406" y="20618"/>
                </a:cubicBezTo>
                <a:cubicBezTo>
                  <a:pt x="1394" y="20618"/>
                  <a:pt x="1380" y="20620"/>
                  <a:pt x="1365" y="20626"/>
                </a:cubicBezTo>
                <a:cubicBezTo>
                  <a:pt x="1352" y="20630"/>
                  <a:pt x="1343" y="20632"/>
                  <a:pt x="1334" y="20632"/>
                </a:cubicBezTo>
                <a:cubicBezTo>
                  <a:pt x="1278" y="20632"/>
                  <a:pt x="1298" y="20548"/>
                  <a:pt x="1271" y="20517"/>
                </a:cubicBezTo>
                <a:cubicBezTo>
                  <a:pt x="999" y="20189"/>
                  <a:pt x="870" y="19806"/>
                  <a:pt x="834" y="19382"/>
                </a:cubicBezTo>
                <a:cubicBezTo>
                  <a:pt x="825" y="19264"/>
                  <a:pt x="794" y="19146"/>
                  <a:pt x="772" y="19027"/>
                </a:cubicBezTo>
                <a:cubicBezTo>
                  <a:pt x="705" y="18704"/>
                  <a:pt x="723" y="18376"/>
                  <a:pt x="732" y="18057"/>
                </a:cubicBezTo>
                <a:cubicBezTo>
                  <a:pt x="741" y="17556"/>
                  <a:pt x="652" y="17069"/>
                  <a:pt x="629" y="16572"/>
                </a:cubicBezTo>
                <a:cubicBezTo>
                  <a:pt x="603" y="16040"/>
                  <a:pt x="522" y="15511"/>
                  <a:pt x="491" y="14978"/>
                </a:cubicBezTo>
                <a:cubicBezTo>
                  <a:pt x="478" y="14705"/>
                  <a:pt x="451" y="14436"/>
                  <a:pt x="424" y="14168"/>
                </a:cubicBezTo>
                <a:cubicBezTo>
                  <a:pt x="398" y="13876"/>
                  <a:pt x="407" y="13585"/>
                  <a:pt x="358" y="13298"/>
                </a:cubicBezTo>
                <a:cubicBezTo>
                  <a:pt x="309" y="13015"/>
                  <a:pt x="335" y="12728"/>
                  <a:pt x="318" y="12446"/>
                </a:cubicBezTo>
                <a:cubicBezTo>
                  <a:pt x="300" y="12214"/>
                  <a:pt x="318" y="11982"/>
                  <a:pt x="318" y="11749"/>
                </a:cubicBezTo>
                <a:cubicBezTo>
                  <a:pt x="318" y="11453"/>
                  <a:pt x="300" y="11162"/>
                  <a:pt x="309" y="10870"/>
                </a:cubicBezTo>
                <a:cubicBezTo>
                  <a:pt x="322" y="10406"/>
                  <a:pt x="331" y="9937"/>
                  <a:pt x="340" y="9472"/>
                </a:cubicBezTo>
                <a:cubicBezTo>
                  <a:pt x="349" y="9185"/>
                  <a:pt x="375" y="8903"/>
                  <a:pt x="371" y="8616"/>
                </a:cubicBezTo>
                <a:cubicBezTo>
                  <a:pt x="358" y="8197"/>
                  <a:pt x="389" y="7778"/>
                  <a:pt x="438" y="7363"/>
                </a:cubicBezTo>
                <a:cubicBezTo>
                  <a:pt x="465" y="7086"/>
                  <a:pt x="465" y="6803"/>
                  <a:pt x="496" y="6521"/>
                </a:cubicBezTo>
                <a:cubicBezTo>
                  <a:pt x="522" y="6302"/>
                  <a:pt x="509" y="6070"/>
                  <a:pt x="518" y="5842"/>
                </a:cubicBezTo>
                <a:cubicBezTo>
                  <a:pt x="527" y="5546"/>
                  <a:pt x="487" y="5254"/>
                  <a:pt x="522" y="4958"/>
                </a:cubicBezTo>
                <a:cubicBezTo>
                  <a:pt x="536" y="4872"/>
                  <a:pt x="514" y="4781"/>
                  <a:pt x="518" y="4690"/>
                </a:cubicBezTo>
                <a:cubicBezTo>
                  <a:pt x="518" y="4561"/>
                  <a:pt x="600" y="4492"/>
                  <a:pt x="724" y="4492"/>
                </a:cubicBezTo>
                <a:cubicBezTo>
                  <a:pt x="735" y="4492"/>
                  <a:pt x="747" y="4493"/>
                  <a:pt x="759" y="4494"/>
                </a:cubicBezTo>
                <a:cubicBezTo>
                  <a:pt x="869" y="4506"/>
                  <a:pt x="979" y="4514"/>
                  <a:pt x="1090" y="4514"/>
                </a:cubicBezTo>
                <a:cubicBezTo>
                  <a:pt x="1145" y="4514"/>
                  <a:pt x="1201" y="4512"/>
                  <a:pt x="1258" y="4508"/>
                </a:cubicBezTo>
                <a:cubicBezTo>
                  <a:pt x="1321" y="4502"/>
                  <a:pt x="1386" y="4498"/>
                  <a:pt x="1451" y="4498"/>
                </a:cubicBezTo>
                <a:cubicBezTo>
                  <a:pt x="1555" y="4498"/>
                  <a:pt x="1660" y="4509"/>
                  <a:pt x="1761" y="4549"/>
                </a:cubicBezTo>
                <a:cubicBezTo>
                  <a:pt x="1771" y="4552"/>
                  <a:pt x="1782" y="4555"/>
                  <a:pt x="1791" y="4555"/>
                </a:cubicBezTo>
                <a:cubicBezTo>
                  <a:pt x="1795" y="4555"/>
                  <a:pt x="1798" y="4554"/>
                  <a:pt x="1801" y="4553"/>
                </a:cubicBezTo>
                <a:cubicBezTo>
                  <a:pt x="1863" y="4506"/>
                  <a:pt x="1927" y="4492"/>
                  <a:pt x="1993" y="4492"/>
                </a:cubicBezTo>
                <a:cubicBezTo>
                  <a:pt x="2085" y="4492"/>
                  <a:pt x="2181" y="4519"/>
                  <a:pt x="2274" y="4519"/>
                </a:cubicBezTo>
                <a:cubicBezTo>
                  <a:pt x="2289" y="4519"/>
                  <a:pt x="2303" y="4518"/>
                  <a:pt x="2318" y="4517"/>
                </a:cubicBezTo>
                <a:cubicBezTo>
                  <a:pt x="2427" y="4507"/>
                  <a:pt x="2542" y="4488"/>
                  <a:pt x="2661" y="4488"/>
                </a:cubicBezTo>
                <a:cubicBezTo>
                  <a:pt x="2708" y="4488"/>
                  <a:pt x="2756" y="4491"/>
                  <a:pt x="2804" y="4499"/>
                </a:cubicBezTo>
                <a:cubicBezTo>
                  <a:pt x="2851" y="4507"/>
                  <a:pt x="2898" y="4511"/>
                  <a:pt x="2945" y="4511"/>
                </a:cubicBezTo>
                <a:cubicBezTo>
                  <a:pt x="3140" y="4511"/>
                  <a:pt x="3337" y="4448"/>
                  <a:pt x="3534" y="4430"/>
                </a:cubicBezTo>
                <a:cubicBezTo>
                  <a:pt x="3762" y="4408"/>
                  <a:pt x="3998" y="4403"/>
                  <a:pt x="4225" y="4375"/>
                </a:cubicBezTo>
                <a:cubicBezTo>
                  <a:pt x="4236" y="4374"/>
                  <a:pt x="4247" y="4374"/>
                  <a:pt x="4257" y="4374"/>
                </a:cubicBezTo>
                <a:cubicBezTo>
                  <a:pt x="4320" y="4374"/>
                  <a:pt x="4378" y="4394"/>
                  <a:pt x="4443" y="4394"/>
                </a:cubicBezTo>
                <a:cubicBezTo>
                  <a:pt x="4639" y="4385"/>
                  <a:pt x="8734" y="4362"/>
                  <a:pt x="8926" y="4348"/>
                </a:cubicBezTo>
                <a:cubicBezTo>
                  <a:pt x="9264" y="4321"/>
                  <a:pt x="9603" y="4339"/>
                  <a:pt x="9946" y="4298"/>
                </a:cubicBezTo>
                <a:cubicBezTo>
                  <a:pt x="10019" y="4291"/>
                  <a:pt x="10095" y="4287"/>
                  <a:pt x="10172" y="4287"/>
                </a:cubicBezTo>
                <a:cubicBezTo>
                  <a:pt x="10287" y="4287"/>
                  <a:pt x="10406" y="4295"/>
                  <a:pt x="10521" y="4312"/>
                </a:cubicBezTo>
                <a:cubicBezTo>
                  <a:pt x="10537" y="4313"/>
                  <a:pt x="10554" y="4314"/>
                  <a:pt x="10570" y="4314"/>
                </a:cubicBezTo>
                <a:cubicBezTo>
                  <a:pt x="10662" y="4314"/>
                  <a:pt x="10755" y="4292"/>
                  <a:pt x="10850" y="4292"/>
                </a:cubicBezTo>
                <a:cubicBezTo>
                  <a:pt x="10877" y="4292"/>
                  <a:pt x="10903" y="4294"/>
                  <a:pt x="10930" y="4298"/>
                </a:cubicBezTo>
                <a:cubicBezTo>
                  <a:pt x="11028" y="4316"/>
                  <a:pt x="11131" y="4324"/>
                  <a:pt x="11234" y="4324"/>
                </a:cubicBezTo>
                <a:cubicBezTo>
                  <a:pt x="11337" y="4324"/>
                  <a:pt x="11441" y="4316"/>
                  <a:pt x="11541" y="4303"/>
                </a:cubicBezTo>
                <a:cubicBezTo>
                  <a:pt x="11612" y="4294"/>
                  <a:pt x="11683" y="4292"/>
                  <a:pt x="11754" y="4292"/>
                </a:cubicBezTo>
                <a:cubicBezTo>
                  <a:pt x="11898" y="4292"/>
                  <a:pt x="12042" y="4303"/>
                  <a:pt x="12185" y="4303"/>
                </a:cubicBezTo>
                <a:cubicBezTo>
                  <a:pt x="12200" y="4303"/>
                  <a:pt x="12216" y="4303"/>
                  <a:pt x="12232" y="4303"/>
                </a:cubicBezTo>
                <a:cubicBezTo>
                  <a:pt x="12293" y="4301"/>
                  <a:pt x="12353" y="4301"/>
                  <a:pt x="12415" y="4301"/>
                </a:cubicBezTo>
                <a:cubicBezTo>
                  <a:pt x="12537" y="4301"/>
                  <a:pt x="12659" y="4301"/>
                  <a:pt x="12784" y="4289"/>
                </a:cubicBezTo>
                <a:cubicBezTo>
                  <a:pt x="12828" y="4284"/>
                  <a:pt x="12879" y="4260"/>
                  <a:pt x="12928" y="4260"/>
                </a:cubicBezTo>
                <a:cubicBezTo>
                  <a:pt x="12963" y="4260"/>
                  <a:pt x="12998" y="4272"/>
                  <a:pt x="13029" y="4312"/>
                </a:cubicBezTo>
                <a:cubicBezTo>
                  <a:pt x="13081" y="4264"/>
                  <a:pt x="13138" y="4252"/>
                  <a:pt x="13196" y="4252"/>
                </a:cubicBezTo>
                <a:cubicBezTo>
                  <a:pt x="13263" y="4252"/>
                  <a:pt x="13333" y="4269"/>
                  <a:pt x="13401" y="4269"/>
                </a:cubicBezTo>
                <a:cubicBezTo>
                  <a:pt x="13415" y="4269"/>
                  <a:pt x="13429" y="4268"/>
                  <a:pt x="13443" y="4266"/>
                </a:cubicBezTo>
                <a:cubicBezTo>
                  <a:pt x="13617" y="4239"/>
                  <a:pt x="18251" y="4225"/>
                  <a:pt x="18425" y="4216"/>
                </a:cubicBezTo>
                <a:cubicBezTo>
                  <a:pt x="18652" y="4207"/>
                  <a:pt x="18879" y="4202"/>
                  <a:pt x="19102" y="4184"/>
                </a:cubicBezTo>
                <a:cubicBezTo>
                  <a:pt x="19144" y="4182"/>
                  <a:pt x="19186" y="4181"/>
                  <a:pt x="19229" y="4181"/>
                </a:cubicBezTo>
                <a:cubicBezTo>
                  <a:pt x="19348" y="4181"/>
                  <a:pt x="19467" y="4188"/>
                  <a:pt x="19586" y="4188"/>
                </a:cubicBezTo>
                <a:cubicBezTo>
                  <a:pt x="19649" y="4188"/>
                  <a:pt x="19712" y="4186"/>
                  <a:pt x="19775" y="4180"/>
                </a:cubicBezTo>
                <a:cubicBezTo>
                  <a:pt x="19822" y="4175"/>
                  <a:pt x="19870" y="4173"/>
                  <a:pt x="19917" y="4173"/>
                </a:cubicBezTo>
                <a:cubicBezTo>
                  <a:pt x="20081" y="4173"/>
                  <a:pt x="20244" y="4195"/>
                  <a:pt x="20408" y="4195"/>
                </a:cubicBezTo>
                <a:cubicBezTo>
                  <a:pt x="20517" y="4195"/>
                  <a:pt x="20627" y="4185"/>
                  <a:pt x="20737" y="4152"/>
                </a:cubicBezTo>
                <a:cubicBezTo>
                  <a:pt x="20779" y="4139"/>
                  <a:pt x="20826" y="4135"/>
                  <a:pt x="20873" y="4135"/>
                </a:cubicBezTo>
                <a:close/>
                <a:moveTo>
                  <a:pt x="11442" y="0"/>
                </a:moveTo>
                <a:cubicBezTo>
                  <a:pt x="11341" y="0"/>
                  <a:pt x="11236" y="8"/>
                  <a:pt x="11135" y="17"/>
                </a:cubicBezTo>
                <a:cubicBezTo>
                  <a:pt x="10792" y="44"/>
                  <a:pt x="10449" y="40"/>
                  <a:pt x="10106" y="53"/>
                </a:cubicBezTo>
                <a:cubicBezTo>
                  <a:pt x="10024" y="57"/>
                  <a:pt x="9941" y="58"/>
                  <a:pt x="9859" y="58"/>
                </a:cubicBezTo>
                <a:cubicBezTo>
                  <a:pt x="9619" y="58"/>
                  <a:pt x="9379" y="46"/>
                  <a:pt x="9144" y="40"/>
                </a:cubicBezTo>
                <a:cubicBezTo>
                  <a:pt x="9097" y="39"/>
                  <a:pt x="9050" y="38"/>
                  <a:pt x="9003" y="38"/>
                </a:cubicBezTo>
                <a:cubicBezTo>
                  <a:pt x="8815" y="38"/>
                  <a:pt x="8630" y="44"/>
                  <a:pt x="8444" y="44"/>
                </a:cubicBezTo>
                <a:cubicBezTo>
                  <a:pt x="8164" y="44"/>
                  <a:pt x="3989" y="90"/>
                  <a:pt x="3708" y="99"/>
                </a:cubicBezTo>
                <a:cubicBezTo>
                  <a:pt x="3276" y="112"/>
                  <a:pt x="2840" y="112"/>
                  <a:pt x="2412" y="208"/>
                </a:cubicBezTo>
                <a:cubicBezTo>
                  <a:pt x="2069" y="281"/>
                  <a:pt x="1712" y="304"/>
                  <a:pt x="1391" y="468"/>
                </a:cubicBezTo>
                <a:cubicBezTo>
                  <a:pt x="1365" y="480"/>
                  <a:pt x="1336" y="493"/>
                  <a:pt x="1306" y="493"/>
                </a:cubicBezTo>
                <a:cubicBezTo>
                  <a:pt x="1279" y="493"/>
                  <a:pt x="1252" y="482"/>
                  <a:pt x="1227" y="449"/>
                </a:cubicBezTo>
                <a:cubicBezTo>
                  <a:pt x="1210" y="425"/>
                  <a:pt x="1191" y="414"/>
                  <a:pt x="1172" y="414"/>
                </a:cubicBezTo>
                <a:cubicBezTo>
                  <a:pt x="1148" y="414"/>
                  <a:pt x="1124" y="429"/>
                  <a:pt x="1102" y="454"/>
                </a:cubicBezTo>
                <a:cubicBezTo>
                  <a:pt x="950" y="623"/>
                  <a:pt x="781" y="773"/>
                  <a:pt x="660" y="964"/>
                </a:cubicBezTo>
                <a:cubicBezTo>
                  <a:pt x="545" y="1146"/>
                  <a:pt x="469" y="1360"/>
                  <a:pt x="402" y="1570"/>
                </a:cubicBezTo>
                <a:cubicBezTo>
                  <a:pt x="331" y="1789"/>
                  <a:pt x="269" y="2007"/>
                  <a:pt x="260" y="2253"/>
                </a:cubicBezTo>
                <a:cubicBezTo>
                  <a:pt x="251" y="2545"/>
                  <a:pt x="237" y="2845"/>
                  <a:pt x="215" y="3141"/>
                </a:cubicBezTo>
                <a:cubicBezTo>
                  <a:pt x="202" y="3319"/>
                  <a:pt x="175" y="3501"/>
                  <a:pt x="180" y="3679"/>
                </a:cubicBezTo>
                <a:cubicBezTo>
                  <a:pt x="180" y="3843"/>
                  <a:pt x="171" y="4002"/>
                  <a:pt x="180" y="4166"/>
                </a:cubicBezTo>
                <a:cubicBezTo>
                  <a:pt x="188" y="4385"/>
                  <a:pt x="197" y="4612"/>
                  <a:pt x="206" y="4836"/>
                </a:cubicBezTo>
                <a:cubicBezTo>
                  <a:pt x="215" y="5041"/>
                  <a:pt x="202" y="5254"/>
                  <a:pt x="193" y="5464"/>
                </a:cubicBezTo>
                <a:cubicBezTo>
                  <a:pt x="184" y="5674"/>
                  <a:pt x="251" y="5888"/>
                  <a:pt x="166" y="6093"/>
                </a:cubicBezTo>
                <a:cubicBezTo>
                  <a:pt x="162" y="6106"/>
                  <a:pt x="175" y="6120"/>
                  <a:pt x="180" y="6134"/>
                </a:cubicBezTo>
                <a:cubicBezTo>
                  <a:pt x="224" y="6238"/>
                  <a:pt x="184" y="6343"/>
                  <a:pt x="175" y="6439"/>
                </a:cubicBezTo>
                <a:cubicBezTo>
                  <a:pt x="162" y="6621"/>
                  <a:pt x="135" y="6803"/>
                  <a:pt x="139" y="6985"/>
                </a:cubicBezTo>
                <a:cubicBezTo>
                  <a:pt x="144" y="7190"/>
                  <a:pt x="99" y="7386"/>
                  <a:pt x="86" y="7586"/>
                </a:cubicBezTo>
                <a:cubicBezTo>
                  <a:pt x="82" y="7659"/>
                  <a:pt x="135" y="7728"/>
                  <a:pt x="95" y="7796"/>
                </a:cubicBezTo>
                <a:cubicBezTo>
                  <a:pt x="6" y="7933"/>
                  <a:pt x="28" y="8110"/>
                  <a:pt x="41" y="8238"/>
                </a:cubicBezTo>
                <a:cubicBezTo>
                  <a:pt x="73" y="8516"/>
                  <a:pt x="19" y="8784"/>
                  <a:pt x="37" y="9058"/>
                </a:cubicBezTo>
                <a:cubicBezTo>
                  <a:pt x="59" y="9285"/>
                  <a:pt x="15" y="9513"/>
                  <a:pt x="19" y="9741"/>
                </a:cubicBezTo>
                <a:cubicBezTo>
                  <a:pt x="19" y="9941"/>
                  <a:pt x="37" y="10146"/>
                  <a:pt x="15" y="10342"/>
                </a:cubicBezTo>
                <a:cubicBezTo>
                  <a:pt x="-12" y="10606"/>
                  <a:pt x="6" y="10870"/>
                  <a:pt x="6" y="11134"/>
                </a:cubicBezTo>
                <a:cubicBezTo>
                  <a:pt x="10" y="11558"/>
                  <a:pt x="10" y="11986"/>
                  <a:pt x="28" y="12410"/>
                </a:cubicBezTo>
                <a:cubicBezTo>
                  <a:pt x="37" y="12587"/>
                  <a:pt x="15" y="12770"/>
                  <a:pt x="33" y="12947"/>
                </a:cubicBezTo>
                <a:cubicBezTo>
                  <a:pt x="64" y="13275"/>
                  <a:pt x="82" y="13603"/>
                  <a:pt x="126" y="13926"/>
                </a:cubicBezTo>
                <a:cubicBezTo>
                  <a:pt x="139" y="14049"/>
                  <a:pt x="122" y="14159"/>
                  <a:pt x="131" y="14277"/>
                </a:cubicBezTo>
                <a:cubicBezTo>
                  <a:pt x="148" y="14459"/>
                  <a:pt x="197" y="14637"/>
                  <a:pt x="197" y="14823"/>
                </a:cubicBezTo>
                <a:cubicBezTo>
                  <a:pt x="197" y="15083"/>
                  <a:pt x="233" y="15343"/>
                  <a:pt x="251" y="15607"/>
                </a:cubicBezTo>
                <a:cubicBezTo>
                  <a:pt x="269" y="15826"/>
                  <a:pt x="340" y="16049"/>
                  <a:pt x="331" y="16263"/>
                </a:cubicBezTo>
                <a:cubicBezTo>
                  <a:pt x="322" y="16481"/>
                  <a:pt x="371" y="16696"/>
                  <a:pt x="367" y="16914"/>
                </a:cubicBezTo>
                <a:cubicBezTo>
                  <a:pt x="367" y="17078"/>
                  <a:pt x="398" y="17256"/>
                  <a:pt x="416" y="17424"/>
                </a:cubicBezTo>
                <a:cubicBezTo>
                  <a:pt x="465" y="17907"/>
                  <a:pt x="433" y="18390"/>
                  <a:pt x="465" y="18982"/>
                </a:cubicBezTo>
                <a:cubicBezTo>
                  <a:pt x="491" y="19128"/>
                  <a:pt x="545" y="19382"/>
                  <a:pt x="594" y="19638"/>
                </a:cubicBezTo>
                <a:cubicBezTo>
                  <a:pt x="616" y="19756"/>
                  <a:pt x="611" y="19884"/>
                  <a:pt x="656" y="19993"/>
                </a:cubicBezTo>
                <a:cubicBezTo>
                  <a:pt x="741" y="20221"/>
                  <a:pt x="839" y="20448"/>
                  <a:pt x="1004" y="20639"/>
                </a:cubicBezTo>
                <a:cubicBezTo>
                  <a:pt x="1209" y="20877"/>
                  <a:pt x="1467" y="21004"/>
                  <a:pt x="1761" y="21090"/>
                </a:cubicBezTo>
                <a:cubicBezTo>
                  <a:pt x="1882" y="21127"/>
                  <a:pt x="2002" y="21164"/>
                  <a:pt x="2131" y="21182"/>
                </a:cubicBezTo>
                <a:cubicBezTo>
                  <a:pt x="2250" y="21199"/>
                  <a:pt x="2367" y="21260"/>
                  <a:pt x="2493" y="21260"/>
                </a:cubicBezTo>
                <a:cubicBezTo>
                  <a:pt x="2526" y="21260"/>
                  <a:pt x="2560" y="21256"/>
                  <a:pt x="2594" y="21245"/>
                </a:cubicBezTo>
                <a:cubicBezTo>
                  <a:pt x="2600" y="21243"/>
                  <a:pt x="2606" y="21243"/>
                  <a:pt x="2613" y="21243"/>
                </a:cubicBezTo>
                <a:cubicBezTo>
                  <a:pt x="2640" y="21243"/>
                  <a:pt x="2671" y="21256"/>
                  <a:pt x="2697" y="21264"/>
                </a:cubicBezTo>
                <a:cubicBezTo>
                  <a:pt x="2817" y="21296"/>
                  <a:pt x="2938" y="21309"/>
                  <a:pt x="3058" y="21336"/>
                </a:cubicBezTo>
                <a:cubicBezTo>
                  <a:pt x="3303" y="21387"/>
                  <a:pt x="3552" y="21455"/>
                  <a:pt x="3806" y="21464"/>
                </a:cubicBezTo>
                <a:cubicBezTo>
                  <a:pt x="3955" y="21468"/>
                  <a:pt x="4104" y="21519"/>
                  <a:pt x="4248" y="21519"/>
                </a:cubicBezTo>
                <a:cubicBezTo>
                  <a:pt x="4272" y="21519"/>
                  <a:pt x="4295" y="21517"/>
                  <a:pt x="4318" y="21514"/>
                </a:cubicBezTo>
                <a:cubicBezTo>
                  <a:pt x="4355" y="21508"/>
                  <a:pt x="4688" y="21506"/>
                  <a:pt x="5153" y="21506"/>
                </a:cubicBezTo>
                <a:cubicBezTo>
                  <a:pt x="6375" y="21506"/>
                  <a:pt x="8512" y="21522"/>
                  <a:pt x="8596" y="21532"/>
                </a:cubicBezTo>
                <a:cubicBezTo>
                  <a:pt x="8796" y="21551"/>
                  <a:pt x="9006" y="21551"/>
                  <a:pt x="9206" y="21578"/>
                </a:cubicBezTo>
                <a:cubicBezTo>
                  <a:pt x="9287" y="21589"/>
                  <a:pt x="9374" y="21600"/>
                  <a:pt x="9462" y="21600"/>
                </a:cubicBezTo>
                <a:cubicBezTo>
                  <a:pt x="9555" y="21600"/>
                  <a:pt x="9649" y="21588"/>
                  <a:pt x="9741" y="21551"/>
                </a:cubicBezTo>
                <a:cubicBezTo>
                  <a:pt x="9777" y="21537"/>
                  <a:pt x="9820" y="21530"/>
                  <a:pt x="9864" y="21530"/>
                </a:cubicBezTo>
                <a:cubicBezTo>
                  <a:pt x="9908" y="21530"/>
                  <a:pt x="9953" y="21537"/>
                  <a:pt x="9990" y="21551"/>
                </a:cubicBezTo>
                <a:cubicBezTo>
                  <a:pt x="10023" y="21564"/>
                  <a:pt x="10055" y="21568"/>
                  <a:pt x="10088" y="21568"/>
                </a:cubicBezTo>
                <a:cubicBezTo>
                  <a:pt x="10154" y="21568"/>
                  <a:pt x="10219" y="21550"/>
                  <a:pt x="10280" y="21550"/>
                </a:cubicBezTo>
                <a:cubicBezTo>
                  <a:pt x="10284" y="21550"/>
                  <a:pt x="10289" y="21550"/>
                  <a:pt x="10293" y="21551"/>
                </a:cubicBezTo>
                <a:cubicBezTo>
                  <a:pt x="10496" y="21551"/>
                  <a:pt x="10699" y="21520"/>
                  <a:pt x="10902" y="21520"/>
                </a:cubicBezTo>
                <a:cubicBezTo>
                  <a:pt x="10958" y="21520"/>
                  <a:pt x="11013" y="21522"/>
                  <a:pt x="11068" y="21528"/>
                </a:cubicBezTo>
                <a:cubicBezTo>
                  <a:pt x="11074" y="21529"/>
                  <a:pt x="11080" y="21529"/>
                  <a:pt x="11086" y="21529"/>
                </a:cubicBezTo>
                <a:cubicBezTo>
                  <a:pt x="11143" y="21529"/>
                  <a:pt x="11189" y="21483"/>
                  <a:pt x="11246" y="21483"/>
                </a:cubicBezTo>
                <a:cubicBezTo>
                  <a:pt x="11264" y="21483"/>
                  <a:pt x="11284" y="21488"/>
                  <a:pt x="11305" y="21501"/>
                </a:cubicBezTo>
                <a:cubicBezTo>
                  <a:pt x="11357" y="21533"/>
                  <a:pt x="11419" y="21544"/>
                  <a:pt x="11482" y="21544"/>
                </a:cubicBezTo>
                <a:cubicBezTo>
                  <a:pt x="11541" y="21544"/>
                  <a:pt x="11600" y="21534"/>
                  <a:pt x="11652" y="21523"/>
                </a:cubicBezTo>
                <a:cubicBezTo>
                  <a:pt x="11693" y="21515"/>
                  <a:pt x="11733" y="21512"/>
                  <a:pt x="11772" y="21512"/>
                </a:cubicBezTo>
                <a:cubicBezTo>
                  <a:pt x="11882" y="21512"/>
                  <a:pt x="11991" y="21535"/>
                  <a:pt x="12101" y="21535"/>
                </a:cubicBezTo>
                <a:cubicBezTo>
                  <a:pt x="12132" y="21535"/>
                  <a:pt x="12164" y="21533"/>
                  <a:pt x="12196" y="21528"/>
                </a:cubicBezTo>
                <a:cubicBezTo>
                  <a:pt x="12267" y="21519"/>
                  <a:pt x="12351" y="21486"/>
                  <a:pt x="12435" y="21486"/>
                </a:cubicBezTo>
                <a:cubicBezTo>
                  <a:pt x="12478" y="21486"/>
                  <a:pt x="12521" y="21494"/>
                  <a:pt x="12561" y="21519"/>
                </a:cubicBezTo>
                <a:cubicBezTo>
                  <a:pt x="12574" y="21487"/>
                  <a:pt x="12590" y="21478"/>
                  <a:pt x="12609" y="21478"/>
                </a:cubicBezTo>
                <a:cubicBezTo>
                  <a:pt x="12636" y="21478"/>
                  <a:pt x="12666" y="21496"/>
                  <a:pt x="12697" y="21496"/>
                </a:cubicBezTo>
                <a:cubicBezTo>
                  <a:pt x="12708" y="21496"/>
                  <a:pt x="12720" y="21493"/>
                  <a:pt x="12730" y="21487"/>
                </a:cubicBezTo>
                <a:cubicBezTo>
                  <a:pt x="12855" y="21409"/>
                  <a:pt x="13020" y="21455"/>
                  <a:pt x="13167" y="21427"/>
                </a:cubicBezTo>
                <a:cubicBezTo>
                  <a:pt x="13314" y="21405"/>
                  <a:pt x="13479" y="21377"/>
                  <a:pt x="13639" y="21377"/>
                </a:cubicBezTo>
                <a:cubicBezTo>
                  <a:pt x="13676" y="21377"/>
                  <a:pt x="16138" y="21360"/>
                  <a:pt x="17455" y="21360"/>
                </a:cubicBezTo>
                <a:cubicBezTo>
                  <a:pt x="17925" y="21360"/>
                  <a:pt x="18249" y="21362"/>
                  <a:pt x="18264" y="21368"/>
                </a:cubicBezTo>
                <a:cubicBezTo>
                  <a:pt x="18282" y="21376"/>
                  <a:pt x="18299" y="21381"/>
                  <a:pt x="18316" y="21381"/>
                </a:cubicBezTo>
                <a:cubicBezTo>
                  <a:pt x="18328" y="21381"/>
                  <a:pt x="18340" y="21379"/>
                  <a:pt x="18353" y="21373"/>
                </a:cubicBezTo>
                <a:cubicBezTo>
                  <a:pt x="18442" y="21332"/>
                  <a:pt x="18567" y="21341"/>
                  <a:pt x="18638" y="21300"/>
                </a:cubicBezTo>
                <a:cubicBezTo>
                  <a:pt x="18652" y="21292"/>
                  <a:pt x="18662" y="21288"/>
                  <a:pt x="18672" y="21288"/>
                </a:cubicBezTo>
                <a:cubicBezTo>
                  <a:pt x="18707" y="21288"/>
                  <a:pt x="18722" y="21334"/>
                  <a:pt x="18748" y="21334"/>
                </a:cubicBezTo>
                <a:cubicBezTo>
                  <a:pt x="18756" y="21334"/>
                  <a:pt x="18765" y="21330"/>
                  <a:pt x="18777" y="21318"/>
                </a:cubicBezTo>
                <a:cubicBezTo>
                  <a:pt x="18836" y="21258"/>
                  <a:pt x="18909" y="21241"/>
                  <a:pt x="18986" y="21241"/>
                </a:cubicBezTo>
                <a:cubicBezTo>
                  <a:pt x="19024" y="21241"/>
                  <a:pt x="19063" y="21245"/>
                  <a:pt x="19102" y="21250"/>
                </a:cubicBezTo>
                <a:cubicBezTo>
                  <a:pt x="19107" y="21250"/>
                  <a:pt x="19112" y="21251"/>
                  <a:pt x="19117" y="21251"/>
                </a:cubicBezTo>
                <a:cubicBezTo>
                  <a:pt x="19163" y="21251"/>
                  <a:pt x="19217" y="21233"/>
                  <a:pt x="19244" y="21204"/>
                </a:cubicBezTo>
                <a:cubicBezTo>
                  <a:pt x="19347" y="21090"/>
                  <a:pt x="19494" y="21131"/>
                  <a:pt x="19614" y="21113"/>
                </a:cubicBezTo>
                <a:cubicBezTo>
                  <a:pt x="19730" y="21095"/>
                  <a:pt x="19868" y="21090"/>
                  <a:pt x="19940" y="21022"/>
                </a:cubicBezTo>
                <a:cubicBezTo>
                  <a:pt x="20020" y="20945"/>
                  <a:pt x="20122" y="20927"/>
                  <a:pt x="20185" y="20922"/>
                </a:cubicBezTo>
                <a:cubicBezTo>
                  <a:pt x="20398" y="20904"/>
                  <a:pt x="20510" y="20726"/>
                  <a:pt x="20675" y="20639"/>
                </a:cubicBezTo>
                <a:cubicBezTo>
                  <a:pt x="20777" y="20590"/>
                  <a:pt x="20862" y="20471"/>
                  <a:pt x="20911" y="20339"/>
                </a:cubicBezTo>
                <a:cubicBezTo>
                  <a:pt x="20929" y="20284"/>
                  <a:pt x="21013" y="20298"/>
                  <a:pt x="21040" y="20211"/>
                </a:cubicBezTo>
                <a:cubicBezTo>
                  <a:pt x="21102" y="20029"/>
                  <a:pt x="21218" y="19870"/>
                  <a:pt x="21294" y="19697"/>
                </a:cubicBezTo>
                <a:cubicBezTo>
                  <a:pt x="21356" y="19556"/>
                  <a:pt x="21419" y="19401"/>
                  <a:pt x="21423" y="19255"/>
                </a:cubicBezTo>
                <a:cubicBezTo>
                  <a:pt x="21427" y="19109"/>
                  <a:pt x="21450" y="18968"/>
                  <a:pt x="21468" y="18832"/>
                </a:cubicBezTo>
                <a:cubicBezTo>
                  <a:pt x="21499" y="18563"/>
                  <a:pt x="21517" y="18299"/>
                  <a:pt x="21543" y="18030"/>
                </a:cubicBezTo>
                <a:cubicBezTo>
                  <a:pt x="21566" y="17857"/>
                  <a:pt x="21566" y="17684"/>
                  <a:pt x="21575" y="17506"/>
                </a:cubicBezTo>
                <a:cubicBezTo>
                  <a:pt x="21584" y="17283"/>
                  <a:pt x="21588" y="17064"/>
                  <a:pt x="21588" y="16841"/>
                </a:cubicBezTo>
                <a:cubicBezTo>
                  <a:pt x="21584" y="16263"/>
                  <a:pt x="21485" y="15693"/>
                  <a:pt x="21463" y="15115"/>
                </a:cubicBezTo>
                <a:cubicBezTo>
                  <a:pt x="21450" y="14783"/>
                  <a:pt x="21423" y="14446"/>
                  <a:pt x="21427" y="14113"/>
                </a:cubicBezTo>
                <a:cubicBezTo>
                  <a:pt x="21432" y="13731"/>
                  <a:pt x="21374" y="13357"/>
                  <a:pt x="21365" y="12979"/>
                </a:cubicBezTo>
                <a:cubicBezTo>
                  <a:pt x="21361" y="12811"/>
                  <a:pt x="21330" y="12633"/>
                  <a:pt x="21343" y="12474"/>
                </a:cubicBezTo>
                <a:cubicBezTo>
                  <a:pt x="21356" y="12291"/>
                  <a:pt x="21338" y="12118"/>
                  <a:pt x="21334" y="11941"/>
                </a:cubicBezTo>
                <a:cubicBezTo>
                  <a:pt x="21330" y="11695"/>
                  <a:pt x="21338" y="11444"/>
                  <a:pt x="21356" y="11198"/>
                </a:cubicBezTo>
                <a:cubicBezTo>
                  <a:pt x="21370" y="11007"/>
                  <a:pt x="21361" y="10811"/>
                  <a:pt x="21383" y="10620"/>
                </a:cubicBezTo>
                <a:cubicBezTo>
                  <a:pt x="21405" y="10401"/>
                  <a:pt x="21387" y="10173"/>
                  <a:pt x="21401" y="9955"/>
                </a:cubicBezTo>
                <a:cubicBezTo>
                  <a:pt x="21419" y="9554"/>
                  <a:pt x="21432" y="9149"/>
                  <a:pt x="21423" y="8748"/>
                </a:cubicBezTo>
                <a:cubicBezTo>
                  <a:pt x="21419" y="8324"/>
                  <a:pt x="21450" y="7896"/>
                  <a:pt x="21436" y="7473"/>
                </a:cubicBezTo>
                <a:cubicBezTo>
                  <a:pt x="21432" y="7336"/>
                  <a:pt x="21432" y="7190"/>
                  <a:pt x="21436" y="7053"/>
                </a:cubicBezTo>
                <a:cubicBezTo>
                  <a:pt x="21445" y="6871"/>
                  <a:pt x="21427" y="6689"/>
                  <a:pt x="21427" y="6507"/>
                </a:cubicBezTo>
                <a:cubicBezTo>
                  <a:pt x="21427" y="6288"/>
                  <a:pt x="21463" y="6074"/>
                  <a:pt x="21432" y="5851"/>
                </a:cubicBezTo>
                <a:cubicBezTo>
                  <a:pt x="21392" y="5573"/>
                  <a:pt x="21405" y="5287"/>
                  <a:pt x="21383" y="5004"/>
                </a:cubicBezTo>
                <a:cubicBezTo>
                  <a:pt x="21365" y="4795"/>
                  <a:pt x="21396" y="4585"/>
                  <a:pt x="21365" y="4375"/>
                </a:cubicBezTo>
                <a:cubicBezTo>
                  <a:pt x="21330" y="4125"/>
                  <a:pt x="21303" y="3870"/>
                  <a:pt x="21312" y="3620"/>
                </a:cubicBezTo>
                <a:cubicBezTo>
                  <a:pt x="21316" y="3469"/>
                  <a:pt x="21321" y="3314"/>
                  <a:pt x="21316" y="3169"/>
                </a:cubicBezTo>
                <a:cubicBezTo>
                  <a:pt x="21298" y="2759"/>
                  <a:pt x="21254" y="2353"/>
                  <a:pt x="21200" y="1948"/>
                </a:cubicBezTo>
                <a:cubicBezTo>
                  <a:pt x="21160" y="1648"/>
                  <a:pt x="21098" y="1351"/>
                  <a:pt x="20969" y="1078"/>
                </a:cubicBezTo>
                <a:cubicBezTo>
                  <a:pt x="20866" y="873"/>
                  <a:pt x="20706" y="714"/>
                  <a:pt x="20545" y="559"/>
                </a:cubicBezTo>
                <a:cubicBezTo>
                  <a:pt x="20516" y="529"/>
                  <a:pt x="20460" y="448"/>
                  <a:pt x="20399" y="448"/>
                </a:cubicBezTo>
                <a:cubicBezTo>
                  <a:pt x="20394" y="448"/>
                  <a:pt x="20390" y="449"/>
                  <a:pt x="20385" y="449"/>
                </a:cubicBezTo>
                <a:cubicBezTo>
                  <a:pt x="20368" y="454"/>
                  <a:pt x="20352" y="456"/>
                  <a:pt x="20337" y="456"/>
                </a:cubicBezTo>
                <a:cubicBezTo>
                  <a:pt x="20234" y="456"/>
                  <a:pt x="20160" y="374"/>
                  <a:pt x="20060" y="354"/>
                </a:cubicBezTo>
                <a:cubicBezTo>
                  <a:pt x="19877" y="322"/>
                  <a:pt x="19690" y="258"/>
                  <a:pt x="19503" y="222"/>
                </a:cubicBezTo>
                <a:cubicBezTo>
                  <a:pt x="19218" y="167"/>
                  <a:pt x="18928" y="172"/>
                  <a:pt x="18638" y="153"/>
                </a:cubicBezTo>
                <a:cubicBezTo>
                  <a:pt x="18215" y="126"/>
                  <a:pt x="13337" y="135"/>
                  <a:pt x="12913" y="103"/>
                </a:cubicBezTo>
                <a:cubicBezTo>
                  <a:pt x="12664" y="86"/>
                  <a:pt x="12411" y="49"/>
                  <a:pt x="12157" y="49"/>
                </a:cubicBezTo>
                <a:cubicBezTo>
                  <a:pt x="12144" y="49"/>
                  <a:pt x="12130" y="49"/>
                  <a:pt x="12116" y="49"/>
                </a:cubicBezTo>
                <a:cubicBezTo>
                  <a:pt x="11951" y="49"/>
                  <a:pt x="11790" y="31"/>
                  <a:pt x="11630" y="12"/>
                </a:cubicBezTo>
                <a:cubicBezTo>
                  <a:pt x="11570" y="3"/>
                  <a:pt x="11506" y="0"/>
                  <a:pt x="11442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23" name="Google Shape;1805;p44"/>
          <p:cNvGrpSpPr/>
          <p:nvPr/>
        </p:nvGrpSpPr>
        <p:grpSpPr>
          <a:xfrm>
            <a:off x="6723926" y="2607566"/>
            <a:ext cx="1488192" cy="267431"/>
            <a:chOff x="0" y="84710"/>
            <a:chExt cx="1488191" cy="267429"/>
          </a:xfrm>
        </p:grpSpPr>
        <p:sp>
          <p:nvSpPr>
            <p:cNvPr id="921" name="شكل"/>
            <p:cNvSpPr/>
            <p:nvPr/>
          </p:nvSpPr>
          <p:spPr>
            <a:xfrm>
              <a:off x="946" y="84710"/>
              <a:ext cx="1486299" cy="267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1921" y="0"/>
                  </a:moveTo>
                  <a:cubicBezTo>
                    <a:pt x="11822" y="0"/>
                    <a:pt x="11723" y="31"/>
                    <a:pt x="11623" y="85"/>
                  </a:cubicBezTo>
                  <a:cubicBezTo>
                    <a:pt x="11562" y="118"/>
                    <a:pt x="11502" y="131"/>
                    <a:pt x="11441" y="131"/>
                  </a:cubicBezTo>
                  <a:cubicBezTo>
                    <a:pt x="11314" y="131"/>
                    <a:pt x="11187" y="81"/>
                    <a:pt x="11058" y="81"/>
                  </a:cubicBezTo>
                  <a:cubicBezTo>
                    <a:pt x="11006" y="81"/>
                    <a:pt x="10955" y="90"/>
                    <a:pt x="10902" y="112"/>
                  </a:cubicBezTo>
                  <a:cubicBezTo>
                    <a:pt x="10791" y="160"/>
                    <a:pt x="10676" y="184"/>
                    <a:pt x="10561" y="184"/>
                  </a:cubicBezTo>
                  <a:cubicBezTo>
                    <a:pt x="10419" y="184"/>
                    <a:pt x="10276" y="147"/>
                    <a:pt x="10134" y="59"/>
                  </a:cubicBezTo>
                  <a:cubicBezTo>
                    <a:pt x="10110" y="44"/>
                    <a:pt x="10086" y="37"/>
                    <a:pt x="10062" y="37"/>
                  </a:cubicBezTo>
                  <a:cubicBezTo>
                    <a:pt x="9953" y="37"/>
                    <a:pt x="9845" y="177"/>
                    <a:pt x="9730" y="177"/>
                  </a:cubicBezTo>
                  <a:cubicBezTo>
                    <a:pt x="9711" y="177"/>
                    <a:pt x="9691" y="173"/>
                    <a:pt x="9671" y="164"/>
                  </a:cubicBezTo>
                  <a:cubicBezTo>
                    <a:pt x="9475" y="63"/>
                    <a:pt x="9278" y="9"/>
                    <a:pt x="9079" y="9"/>
                  </a:cubicBezTo>
                  <a:cubicBezTo>
                    <a:pt x="8922" y="9"/>
                    <a:pt x="8763" y="44"/>
                    <a:pt x="8603" y="112"/>
                  </a:cubicBezTo>
                  <a:cubicBezTo>
                    <a:pt x="8531" y="153"/>
                    <a:pt x="8455" y="350"/>
                    <a:pt x="8370" y="350"/>
                  </a:cubicBezTo>
                  <a:cubicBezTo>
                    <a:pt x="8345" y="350"/>
                    <a:pt x="8320" y="335"/>
                    <a:pt x="8294" y="295"/>
                  </a:cubicBezTo>
                  <a:cubicBezTo>
                    <a:pt x="8245" y="221"/>
                    <a:pt x="6134" y="70"/>
                    <a:pt x="4873" y="70"/>
                  </a:cubicBezTo>
                  <a:cubicBezTo>
                    <a:pt x="4349" y="70"/>
                    <a:pt x="3971" y="96"/>
                    <a:pt x="3949" y="164"/>
                  </a:cubicBezTo>
                  <a:cubicBezTo>
                    <a:pt x="3872" y="392"/>
                    <a:pt x="3793" y="451"/>
                    <a:pt x="3714" y="451"/>
                  </a:cubicBezTo>
                  <a:cubicBezTo>
                    <a:pt x="3631" y="451"/>
                    <a:pt x="3549" y="387"/>
                    <a:pt x="3467" y="387"/>
                  </a:cubicBezTo>
                  <a:cubicBezTo>
                    <a:pt x="3448" y="387"/>
                    <a:pt x="3430" y="390"/>
                    <a:pt x="3411" y="398"/>
                  </a:cubicBezTo>
                  <a:cubicBezTo>
                    <a:pt x="3374" y="420"/>
                    <a:pt x="3340" y="602"/>
                    <a:pt x="3300" y="602"/>
                  </a:cubicBezTo>
                  <a:cubicBezTo>
                    <a:pt x="3289" y="602"/>
                    <a:pt x="3278" y="589"/>
                    <a:pt x="3266" y="556"/>
                  </a:cubicBezTo>
                  <a:cubicBezTo>
                    <a:pt x="3211" y="416"/>
                    <a:pt x="3153" y="370"/>
                    <a:pt x="3097" y="370"/>
                  </a:cubicBezTo>
                  <a:cubicBezTo>
                    <a:pt x="3014" y="370"/>
                    <a:pt x="2933" y="468"/>
                    <a:pt x="2859" y="530"/>
                  </a:cubicBezTo>
                  <a:cubicBezTo>
                    <a:pt x="2730" y="621"/>
                    <a:pt x="2580" y="937"/>
                    <a:pt x="2469" y="937"/>
                  </a:cubicBezTo>
                  <a:cubicBezTo>
                    <a:pt x="2455" y="937"/>
                    <a:pt x="2441" y="932"/>
                    <a:pt x="2428" y="919"/>
                  </a:cubicBezTo>
                  <a:cubicBezTo>
                    <a:pt x="2403" y="893"/>
                    <a:pt x="2379" y="880"/>
                    <a:pt x="2355" y="880"/>
                  </a:cubicBezTo>
                  <a:cubicBezTo>
                    <a:pt x="2214" y="880"/>
                    <a:pt x="2085" y="1291"/>
                    <a:pt x="1946" y="1291"/>
                  </a:cubicBezTo>
                  <a:cubicBezTo>
                    <a:pt x="1908" y="1291"/>
                    <a:pt x="1869" y="1260"/>
                    <a:pt x="1829" y="1179"/>
                  </a:cubicBezTo>
                  <a:cubicBezTo>
                    <a:pt x="1820" y="1162"/>
                    <a:pt x="1809" y="1153"/>
                    <a:pt x="1798" y="1153"/>
                  </a:cubicBezTo>
                  <a:cubicBezTo>
                    <a:pt x="1728" y="1153"/>
                    <a:pt x="1612" y="1444"/>
                    <a:pt x="1524" y="1466"/>
                  </a:cubicBezTo>
                  <a:cubicBezTo>
                    <a:pt x="1450" y="1486"/>
                    <a:pt x="1398" y="1976"/>
                    <a:pt x="1329" y="1976"/>
                  </a:cubicBezTo>
                  <a:cubicBezTo>
                    <a:pt x="1305" y="1976"/>
                    <a:pt x="1281" y="1921"/>
                    <a:pt x="1253" y="1779"/>
                  </a:cubicBezTo>
                  <a:cubicBezTo>
                    <a:pt x="1253" y="1779"/>
                    <a:pt x="1243" y="1805"/>
                    <a:pt x="1243" y="1832"/>
                  </a:cubicBezTo>
                  <a:cubicBezTo>
                    <a:pt x="1150" y="2847"/>
                    <a:pt x="935" y="2718"/>
                    <a:pt x="785" y="3186"/>
                  </a:cubicBezTo>
                  <a:cubicBezTo>
                    <a:pt x="597" y="3786"/>
                    <a:pt x="489" y="4698"/>
                    <a:pt x="401" y="5506"/>
                  </a:cubicBezTo>
                  <a:cubicBezTo>
                    <a:pt x="218" y="7147"/>
                    <a:pt x="190" y="9153"/>
                    <a:pt x="134" y="11081"/>
                  </a:cubicBezTo>
                  <a:cubicBezTo>
                    <a:pt x="106" y="12018"/>
                    <a:pt x="106" y="12983"/>
                    <a:pt x="87" y="13922"/>
                  </a:cubicBezTo>
                  <a:cubicBezTo>
                    <a:pt x="40" y="16057"/>
                    <a:pt x="31" y="18219"/>
                    <a:pt x="12" y="20720"/>
                  </a:cubicBezTo>
                  <a:cubicBezTo>
                    <a:pt x="-23" y="21259"/>
                    <a:pt x="16" y="21600"/>
                    <a:pt x="134" y="21600"/>
                  </a:cubicBezTo>
                  <a:cubicBezTo>
                    <a:pt x="158" y="21600"/>
                    <a:pt x="186" y="21587"/>
                    <a:pt x="218" y="21554"/>
                  </a:cubicBezTo>
                  <a:cubicBezTo>
                    <a:pt x="225" y="21547"/>
                    <a:pt x="233" y="21543"/>
                    <a:pt x="240" y="21543"/>
                  </a:cubicBezTo>
                  <a:cubicBezTo>
                    <a:pt x="260" y="21543"/>
                    <a:pt x="281" y="21565"/>
                    <a:pt x="300" y="21565"/>
                  </a:cubicBezTo>
                  <a:cubicBezTo>
                    <a:pt x="325" y="21565"/>
                    <a:pt x="348" y="21534"/>
                    <a:pt x="368" y="21399"/>
                  </a:cubicBezTo>
                  <a:cubicBezTo>
                    <a:pt x="377" y="21372"/>
                    <a:pt x="391" y="21372"/>
                    <a:pt x="401" y="21372"/>
                  </a:cubicBezTo>
                  <a:cubicBezTo>
                    <a:pt x="478" y="21307"/>
                    <a:pt x="556" y="21296"/>
                    <a:pt x="634" y="21296"/>
                  </a:cubicBezTo>
                  <a:cubicBezTo>
                    <a:pt x="674" y="21296"/>
                    <a:pt x="714" y="21298"/>
                    <a:pt x="755" y="21298"/>
                  </a:cubicBezTo>
                  <a:cubicBezTo>
                    <a:pt x="825" y="21298"/>
                    <a:pt x="896" y="21289"/>
                    <a:pt x="967" y="21241"/>
                  </a:cubicBezTo>
                  <a:cubicBezTo>
                    <a:pt x="994" y="21221"/>
                    <a:pt x="1022" y="21213"/>
                    <a:pt x="1050" y="21213"/>
                  </a:cubicBezTo>
                  <a:cubicBezTo>
                    <a:pt x="1189" y="21213"/>
                    <a:pt x="1334" y="21425"/>
                    <a:pt x="1476" y="21425"/>
                  </a:cubicBezTo>
                  <a:cubicBezTo>
                    <a:pt x="1483" y="21425"/>
                    <a:pt x="1489" y="21425"/>
                    <a:pt x="1496" y="21425"/>
                  </a:cubicBezTo>
                  <a:cubicBezTo>
                    <a:pt x="1647" y="21425"/>
                    <a:pt x="1802" y="21346"/>
                    <a:pt x="1954" y="21346"/>
                  </a:cubicBezTo>
                  <a:cubicBezTo>
                    <a:pt x="2000" y="21346"/>
                    <a:pt x="2045" y="21353"/>
                    <a:pt x="2091" y="21372"/>
                  </a:cubicBezTo>
                  <a:cubicBezTo>
                    <a:pt x="2122" y="21388"/>
                    <a:pt x="2155" y="21396"/>
                    <a:pt x="2188" y="21396"/>
                  </a:cubicBezTo>
                  <a:cubicBezTo>
                    <a:pt x="2269" y="21396"/>
                    <a:pt x="2356" y="21344"/>
                    <a:pt x="2442" y="21215"/>
                  </a:cubicBezTo>
                  <a:cubicBezTo>
                    <a:pt x="2615" y="20954"/>
                    <a:pt x="2812" y="21112"/>
                    <a:pt x="2999" y="20981"/>
                  </a:cubicBezTo>
                  <a:cubicBezTo>
                    <a:pt x="3063" y="20944"/>
                    <a:pt x="3146" y="20924"/>
                    <a:pt x="3235" y="20924"/>
                  </a:cubicBezTo>
                  <a:cubicBezTo>
                    <a:pt x="3399" y="20924"/>
                    <a:pt x="3583" y="20994"/>
                    <a:pt x="3701" y="21162"/>
                  </a:cubicBezTo>
                  <a:cubicBezTo>
                    <a:pt x="3704" y="21171"/>
                    <a:pt x="3707" y="21173"/>
                    <a:pt x="3710" y="21173"/>
                  </a:cubicBezTo>
                  <a:cubicBezTo>
                    <a:pt x="3716" y="21173"/>
                    <a:pt x="3723" y="21156"/>
                    <a:pt x="3730" y="21138"/>
                  </a:cubicBezTo>
                  <a:cubicBezTo>
                    <a:pt x="3800" y="20852"/>
                    <a:pt x="3870" y="20825"/>
                    <a:pt x="3964" y="20825"/>
                  </a:cubicBezTo>
                  <a:cubicBezTo>
                    <a:pt x="4089" y="20825"/>
                    <a:pt x="5656" y="20758"/>
                    <a:pt x="6905" y="20758"/>
                  </a:cubicBezTo>
                  <a:cubicBezTo>
                    <a:pt x="7708" y="20758"/>
                    <a:pt x="8380" y="20786"/>
                    <a:pt x="8454" y="20876"/>
                  </a:cubicBezTo>
                  <a:cubicBezTo>
                    <a:pt x="8455" y="20884"/>
                    <a:pt x="8457" y="20887"/>
                    <a:pt x="8459" y="20887"/>
                  </a:cubicBezTo>
                  <a:cubicBezTo>
                    <a:pt x="8465" y="20887"/>
                    <a:pt x="8474" y="20863"/>
                    <a:pt x="8477" y="20825"/>
                  </a:cubicBezTo>
                  <a:cubicBezTo>
                    <a:pt x="8501" y="20414"/>
                    <a:pt x="8545" y="20320"/>
                    <a:pt x="8596" y="20320"/>
                  </a:cubicBezTo>
                  <a:cubicBezTo>
                    <a:pt x="8638" y="20320"/>
                    <a:pt x="8684" y="20386"/>
                    <a:pt x="8726" y="20386"/>
                  </a:cubicBezTo>
                  <a:cubicBezTo>
                    <a:pt x="8732" y="20386"/>
                    <a:pt x="8738" y="20386"/>
                    <a:pt x="8744" y="20381"/>
                  </a:cubicBezTo>
                  <a:cubicBezTo>
                    <a:pt x="8835" y="20318"/>
                    <a:pt x="8932" y="20245"/>
                    <a:pt x="9027" y="20245"/>
                  </a:cubicBezTo>
                  <a:cubicBezTo>
                    <a:pt x="9087" y="20245"/>
                    <a:pt x="9146" y="20274"/>
                    <a:pt x="9203" y="20355"/>
                  </a:cubicBezTo>
                  <a:cubicBezTo>
                    <a:pt x="9216" y="20372"/>
                    <a:pt x="9228" y="20379"/>
                    <a:pt x="9240" y="20379"/>
                  </a:cubicBezTo>
                  <a:cubicBezTo>
                    <a:pt x="9316" y="20379"/>
                    <a:pt x="9358" y="20066"/>
                    <a:pt x="9428" y="20066"/>
                  </a:cubicBezTo>
                  <a:cubicBezTo>
                    <a:pt x="9432" y="20066"/>
                    <a:pt x="9437" y="20066"/>
                    <a:pt x="9441" y="20068"/>
                  </a:cubicBezTo>
                  <a:cubicBezTo>
                    <a:pt x="9517" y="20127"/>
                    <a:pt x="9592" y="20156"/>
                    <a:pt x="9667" y="20156"/>
                  </a:cubicBezTo>
                  <a:cubicBezTo>
                    <a:pt x="9760" y="20156"/>
                    <a:pt x="9852" y="20114"/>
                    <a:pt x="9947" y="20042"/>
                  </a:cubicBezTo>
                  <a:cubicBezTo>
                    <a:pt x="9990" y="20005"/>
                    <a:pt x="10034" y="19992"/>
                    <a:pt x="10080" y="19992"/>
                  </a:cubicBezTo>
                  <a:cubicBezTo>
                    <a:pt x="10188" y="19992"/>
                    <a:pt x="10303" y="20068"/>
                    <a:pt x="10415" y="20068"/>
                  </a:cubicBezTo>
                  <a:cubicBezTo>
                    <a:pt x="10520" y="20068"/>
                    <a:pt x="10636" y="20158"/>
                    <a:pt x="10740" y="20158"/>
                  </a:cubicBezTo>
                  <a:cubicBezTo>
                    <a:pt x="10785" y="20158"/>
                    <a:pt x="10827" y="20143"/>
                    <a:pt x="10865" y="20094"/>
                  </a:cubicBezTo>
                  <a:cubicBezTo>
                    <a:pt x="10899" y="20053"/>
                    <a:pt x="10934" y="20038"/>
                    <a:pt x="10968" y="20038"/>
                  </a:cubicBezTo>
                  <a:cubicBezTo>
                    <a:pt x="11072" y="20038"/>
                    <a:pt x="11174" y="20184"/>
                    <a:pt x="11276" y="20184"/>
                  </a:cubicBezTo>
                  <a:cubicBezTo>
                    <a:pt x="11326" y="20184"/>
                    <a:pt x="11376" y="20149"/>
                    <a:pt x="11426" y="20042"/>
                  </a:cubicBezTo>
                  <a:cubicBezTo>
                    <a:pt x="11465" y="19959"/>
                    <a:pt x="11504" y="19935"/>
                    <a:pt x="11543" y="19935"/>
                  </a:cubicBezTo>
                  <a:cubicBezTo>
                    <a:pt x="11597" y="19935"/>
                    <a:pt x="11653" y="19981"/>
                    <a:pt x="11710" y="19981"/>
                  </a:cubicBezTo>
                  <a:cubicBezTo>
                    <a:pt x="11728" y="19981"/>
                    <a:pt x="11746" y="19976"/>
                    <a:pt x="11764" y="19965"/>
                  </a:cubicBezTo>
                  <a:cubicBezTo>
                    <a:pt x="11827" y="19930"/>
                    <a:pt x="11891" y="19917"/>
                    <a:pt x="11955" y="19917"/>
                  </a:cubicBezTo>
                  <a:cubicBezTo>
                    <a:pt x="12119" y="19917"/>
                    <a:pt x="12283" y="20000"/>
                    <a:pt x="12448" y="20000"/>
                  </a:cubicBezTo>
                  <a:cubicBezTo>
                    <a:pt x="12504" y="20000"/>
                    <a:pt x="12560" y="19989"/>
                    <a:pt x="12616" y="19965"/>
                  </a:cubicBezTo>
                  <a:cubicBezTo>
                    <a:pt x="12666" y="19937"/>
                    <a:pt x="12717" y="19928"/>
                    <a:pt x="12768" y="19928"/>
                  </a:cubicBezTo>
                  <a:cubicBezTo>
                    <a:pt x="12851" y="19928"/>
                    <a:pt x="12934" y="19950"/>
                    <a:pt x="13018" y="19950"/>
                  </a:cubicBezTo>
                  <a:cubicBezTo>
                    <a:pt x="13069" y="19950"/>
                    <a:pt x="13121" y="19941"/>
                    <a:pt x="13173" y="19913"/>
                  </a:cubicBezTo>
                  <a:cubicBezTo>
                    <a:pt x="13365" y="19834"/>
                    <a:pt x="13557" y="19782"/>
                    <a:pt x="13749" y="19679"/>
                  </a:cubicBezTo>
                  <a:cubicBezTo>
                    <a:pt x="13769" y="19663"/>
                    <a:pt x="13871" y="19659"/>
                    <a:pt x="14033" y="19659"/>
                  </a:cubicBezTo>
                  <a:cubicBezTo>
                    <a:pt x="14710" y="19659"/>
                    <a:pt x="16436" y="19755"/>
                    <a:pt x="17635" y="19755"/>
                  </a:cubicBezTo>
                  <a:cubicBezTo>
                    <a:pt x="18317" y="19755"/>
                    <a:pt x="18829" y="19725"/>
                    <a:pt x="18880" y="19626"/>
                  </a:cubicBezTo>
                  <a:cubicBezTo>
                    <a:pt x="18956" y="19491"/>
                    <a:pt x="19043" y="19453"/>
                    <a:pt x="19130" y="19453"/>
                  </a:cubicBezTo>
                  <a:cubicBezTo>
                    <a:pt x="19210" y="19453"/>
                    <a:pt x="19292" y="19484"/>
                    <a:pt x="19367" y="19495"/>
                  </a:cubicBezTo>
                  <a:cubicBezTo>
                    <a:pt x="19381" y="19497"/>
                    <a:pt x="19395" y="19499"/>
                    <a:pt x="19408" y="19499"/>
                  </a:cubicBezTo>
                  <a:cubicBezTo>
                    <a:pt x="19560" y="19499"/>
                    <a:pt x="19715" y="19399"/>
                    <a:pt x="19870" y="19399"/>
                  </a:cubicBezTo>
                  <a:cubicBezTo>
                    <a:pt x="19907" y="19399"/>
                    <a:pt x="19944" y="19403"/>
                    <a:pt x="19980" y="19418"/>
                  </a:cubicBezTo>
                  <a:cubicBezTo>
                    <a:pt x="20056" y="19440"/>
                    <a:pt x="20132" y="19447"/>
                    <a:pt x="20208" y="19447"/>
                  </a:cubicBezTo>
                  <a:cubicBezTo>
                    <a:pt x="20369" y="19447"/>
                    <a:pt x="20532" y="19414"/>
                    <a:pt x="20693" y="19414"/>
                  </a:cubicBezTo>
                  <a:cubicBezTo>
                    <a:pt x="20724" y="19414"/>
                    <a:pt x="20755" y="19414"/>
                    <a:pt x="20786" y="19418"/>
                  </a:cubicBezTo>
                  <a:cubicBezTo>
                    <a:pt x="20818" y="19418"/>
                    <a:pt x="20869" y="19219"/>
                    <a:pt x="20907" y="19219"/>
                  </a:cubicBezTo>
                  <a:cubicBezTo>
                    <a:pt x="20937" y="19219"/>
                    <a:pt x="20959" y="19337"/>
                    <a:pt x="20959" y="19758"/>
                  </a:cubicBezTo>
                  <a:cubicBezTo>
                    <a:pt x="20959" y="19758"/>
                    <a:pt x="20978" y="19779"/>
                    <a:pt x="20993" y="19779"/>
                  </a:cubicBezTo>
                  <a:cubicBezTo>
                    <a:pt x="21001" y="19779"/>
                    <a:pt x="21008" y="19773"/>
                    <a:pt x="21011" y="19758"/>
                  </a:cubicBezTo>
                  <a:cubicBezTo>
                    <a:pt x="21102" y="19315"/>
                    <a:pt x="21207" y="19245"/>
                    <a:pt x="21314" y="19245"/>
                  </a:cubicBezTo>
                  <a:cubicBezTo>
                    <a:pt x="21365" y="19245"/>
                    <a:pt x="21418" y="19261"/>
                    <a:pt x="21469" y="19261"/>
                  </a:cubicBezTo>
                  <a:cubicBezTo>
                    <a:pt x="21521" y="19261"/>
                    <a:pt x="21577" y="19027"/>
                    <a:pt x="21572" y="18766"/>
                  </a:cubicBezTo>
                  <a:cubicBezTo>
                    <a:pt x="21554" y="17777"/>
                    <a:pt x="21572" y="16786"/>
                    <a:pt x="21554" y="15823"/>
                  </a:cubicBezTo>
                  <a:cubicBezTo>
                    <a:pt x="21525" y="14519"/>
                    <a:pt x="21540" y="13217"/>
                    <a:pt x="21507" y="11915"/>
                  </a:cubicBezTo>
                  <a:cubicBezTo>
                    <a:pt x="21483" y="10821"/>
                    <a:pt x="21488" y="9727"/>
                    <a:pt x="21446" y="8683"/>
                  </a:cubicBezTo>
                  <a:cubicBezTo>
                    <a:pt x="21409" y="7799"/>
                    <a:pt x="21390" y="6886"/>
                    <a:pt x="21334" y="6053"/>
                  </a:cubicBezTo>
                  <a:cubicBezTo>
                    <a:pt x="21221" y="4385"/>
                    <a:pt x="21043" y="3004"/>
                    <a:pt x="20748" y="2144"/>
                  </a:cubicBezTo>
                  <a:cubicBezTo>
                    <a:pt x="20570" y="1624"/>
                    <a:pt x="20383" y="1571"/>
                    <a:pt x="20201" y="1416"/>
                  </a:cubicBezTo>
                  <a:cubicBezTo>
                    <a:pt x="20031" y="1271"/>
                    <a:pt x="19864" y="1046"/>
                    <a:pt x="19696" y="1046"/>
                  </a:cubicBezTo>
                  <a:cubicBezTo>
                    <a:pt x="19651" y="1046"/>
                    <a:pt x="19605" y="1063"/>
                    <a:pt x="19559" y="1103"/>
                  </a:cubicBezTo>
                  <a:cubicBezTo>
                    <a:pt x="19542" y="1112"/>
                    <a:pt x="19525" y="1116"/>
                    <a:pt x="19507" y="1116"/>
                  </a:cubicBezTo>
                  <a:cubicBezTo>
                    <a:pt x="19428" y="1116"/>
                    <a:pt x="19343" y="1026"/>
                    <a:pt x="19278" y="919"/>
                  </a:cubicBezTo>
                  <a:cubicBezTo>
                    <a:pt x="19044" y="556"/>
                    <a:pt x="14123" y="737"/>
                    <a:pt x="13889" y="606"/>
                  </a:cubicBezTo>
                  <a:cubicBezTo>
                    <a:pt x="13797" y="571"/>
                    <a:pt x="13700" y="475"/>
                    <a:pt x="13600" y="475"/>
                  </a:cubicBezTo>
                  <a:cubicBezTo>
                    <a:pt x="13554" y="475"/>
                    <a:pt x="13506" y="497"/>
                    <a:pt x="13459" y="556"/>
                  </a:cubicBezTo>
                  <a:cubicBezTo>
                    <a:pt x="13426" y="595"/>
                    <a:pt x="13385" y="613"/>
                    <a:pt x="13343" y="613"/>
                  </a:cubicBezTo>
                  <a:cubicBezTo>
                    <a:pt x="13301" y="613"/>
                    <a:pt x="13257" y="595"/>
                    <a:pt x="13220" y="556"/>
                  </a:cubicBezTo>
                  <a:cubicBezTo>
                    <a:pt x="13009" y="346"/>
                    <a:pt x="12794" y="372"/>
                    <a:pt x="12583" y="295"/>
                  </a:cubicBezTo>
                  <a:cubicBezTo>
                    <a:pt x="12581" y="293"/>
                    <a:pt x="12579" y="293"/>
                    <a:pt x="12577" y="293"/>
                  </a:cubicBezTo>
                  <a:cubicBezTo>
                    <a:pt x="12551" y="293"/>
                    <a:pt x="12525" y="416"/>
                    <a:pt x="12489" y="416"/>
                  </a:cubicBezTo>
                  <a:cubicBezTo>
                    <a:pt x="12482" y="416"/>
                    <a:pt x="12474" y="411"/>
                    <a:pt x="12466" y="398"/>
                  </a:cubicBezTo>
                  <a:cubicBezTo>
                    <a:pt x="12286" y="112"/>
                    <a:pt x="12105" y="0"/>
                    <a:pt x="11921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22" name="الالتزام بارتداء الكمامة"/>
            <p:cNvSpPr/>
            <p:nvPr/>
          </p:nvSpPr>
          <p:spPr>
            <a:xfrm>
              <a:off x="0" y="218424"/>
              <a:ext cx="14881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الالتزام بارتداء الكمامة</a:t>
              </a:r>
            </a:p>
          </p:txBody>
        </p:sp>
      </p:grpSp>
      <p:grpSp>
        <p:nvGrpSpPr>
          <p:cNvPr id="926" name="Google Shape;1806;p44"/>
          <p:cNvGrpSpPr/>
          <p:nvPr/>
        </p:nvGrpSpPr>
        <p:grpSpPr>
          <a:xfrm>
            <a:off x="4734872" y="2610081"/>
            <a:ext cx="1618272" cy="1533003"/>
            <a:chOff x="0" y="0"/>
            <a:chExt cx="1618271" cy="1533001"/>
          </a:xfrm>
        </p:grpSpPr>
        <p:sp>
          <p:nvSpPr>
            <p:cNvPr id="924" name="شكل"/>
            <p:cNvSpPr/>
            <p:nvPr/>
          </p:nvSpPr>
          <p:spPr>
            <a:xfrm>
              <a:off x="0" y="0"/>
              <a:ext cx="1618272" cy="153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2114" y="355"/>
                  </a:moveTo>
                  <a:cubicBezTo>
                    <a:pt x="12185" y="355"/>
                    <a:pt x="12257" y="364"/>
                    <a:pt x="12322" y="368"/>
                  </a:cubicBezTo>
                  <a:cubicBezTo>
                    <a:pt x="12412" y="375"/>
                    <a:pt x="12505" y="378"/>
                    <a:pt x="12597" y="378"/>
                  </a:cubicBezTo>
                  <a:cubicBezTo>
                    <a:pt x="12688" y="378"/>
                    <a:pt x="12780" y="375"/>
                    <a:pt x="12868" y="373"/>
                  </a:cubicBezTo>
                  <a:cubicBezTo>
                    <a:pt x="12965" y="373"/>
                    <a:pt x="14934" y="414"/>
                    <a:pt x="16139" y="414"/>
                  </a:cubicBezTo>
                  <a:cubicBezTo>
                    <a:pt x="16641" y="414"/>
                    <a:pt x="17010" y="407"/>
                    <a:pt x="17056" y="387"/>
                  </a:cubicBezTo>
                  <a:cubicBezTo>
                    <a:pt x="17094" y="371"/>
                    <a:pt x="17139" y="364"/>
                    <a:pt x="17188" y="364"/>
                  </a:cubicBezTo>
                  <a:cubicBezTo>
                    <a:pt x="17270" y="364"/>
                    <a:pt x="17361" y="386"/>
                    <a:pt x="17434" y="432"/>
                  </a:cubicBezTo>
                  <a:cubicBezTo>
                    <a:pt x="17450" y="444"/>
                    <a:pt x="17465" y="448"/>
                    <a:pt x="17479" y="448"/>
                  </a:cubicBezTo>
                  <a:cubicBezTo>
                    <a:pt x="17512" y="448"/>
                    <a:pt x="17540" y="427"/>
                    <a:pt x="17573" y="427"/>
                  </a:cubicBezTo>
                  <a:cubicBezTo>
                    <a:pt x="17576" y="427"/>
                    <a:pt x="17578" y="428"/>
                    <a:pt x="17580" y="428"/>
                  </a:cubicBezTo>
                  <a:cubicBezTo>
                    <a:pt x="17924" y="473"/>
                    <a:pt x="18268" y="518"/>
                    <a:pt x="18608" y="582"/>
                  </a:cubicBezTo>
                  <a:cubicBezTo>
                    <a:pt x="18801" y="618"/>
                    <a:pt x="18990" y="655"/>
                    <a:pt x="19184" y="691"/>
                  </a:cubicBezTo>
                  <a:cubicBezTo>
                    <a:pt x="19360" y="723"/>
                    <a:pt x="19558" y="741"/>
                    <a:pt x="19704" y="878"/>
                  </a:cubicBezTo>
                  <a:cubicBezTo>
                    <a:pt x="19768" y="941"/>
                    <a:pt x="19876" y="928"/>
                    <a:pt x="19953" y="991"/>
                  </a:cubicBezTo>
                  <a:cubicBezTo>
                    <a:pt x="20104" y="1118"/>
                    <a:pt x="20186" y="1282"/>
                    <a:pt x="20285" y="1436"/>
                  </a:cubicBezTo>
                  <a:cubicBezTo>
                    <a:pt x="20340" y="1527"/>
                    <a:pt x="20344" y="1650"/>
                    <a:pt x="20456" y="1714"/>
                  </a:cubicBezTo>
                  <a:cubicBezTo>
                    <a:pt x="20482" y="1727"/>
                    <a:pt x="20469" y="1777"/>
                    <a:pt x="20469" y="1814"/>
                  </a:cubicBezTo>
                  <a:cubicBezTo>
                    <a:pt x="20478" y="1909"/>
                    <a:pt x="20482" y="2005"/>
                    <a:pt x="20529" y="2104"/>
                  </a:cubicBezTo>
                  <a:cubicBezTo>
                    <a:pt x="20581" y="2205"/>
                    <a:pt x="20529" y="2327"/>
                    <a:pt x="20560" y="2445"/>
                  </a:cubicBezTo>
                  <a:cubicBezTo>
                    <a:pt x="20590" y="2577"/>
                    <a:pt x="20611" y="2714"/>
                    <a:pt x="20628" y="2855"/>
                  </a:cubicBezTo>
                  <a:cubicBezTo>
                    <a:pt x="20650" y="3059"/>
                    <a:pt x="20663" y="3268"/>
                    <a:pt x="20684" y="3473"/>
                  </a:cubicBezTo>
                  <a:cubicBezTo>
                    <a:pt x="20697" y="3618"/>
                    <a:pt x="20710" y="3768"/>
                    <a:pt x="20723" y="3914"/>
                  </a:cubicBezTo>
                  <a:cubicBezTo>
                    <a:pt x="20732" y="4054"/>
                    <a:pt x="20732" y="4195"/>
                    <a:pt x="20740" y="4336"/>
                  </a:cubicBezTo>
                  <a:cubicBezTo>
                    <a:pt x="20743" y="4396"/>
                    <a:pt x="20687" y="4422"/>
                    <a:pt x="20630" y="4422"/>
                  </a:cubicBezTo>
                  <a:cubicBezTo>
                    <a:pt x="20618" y="4422"/>
                    <a:pt x="20606" y="4420"/>
                    <a:pt x="20594" y="4418"/>
                  </a:cubicBezTo>
                  <a:cubicBezTo>
                    <a:pt x="20529" y="4405"/>
                    <a:pt x="20464" y="4400"/>
                    <a:pt x="20400" y="4400"/>
                  </a:cubicBezTo>
                  <a:cubicBezTo>
                    <a:pt x="20249" y="4400"/>
                    <a:pt x="20099" y="4425"/>
                    <a:pt x="19948" y="4425"/>
                  </a:cubicBezTo>
                  <a:cubicBezTo>
                    <a:pt x="19920" y="4425"/>
                    <a:pt x="19891" y="4425"/>
                    <a:pt x="19863" y="4423"/>
                  </a:cubicBezTo>
                  <a:cubicBezTo>
                    <a:pt x="19844" y="4423"/>
                    <a:pt x="19820" y="4419"/>
                    <a:pt x="19797" y="4419"/>
                  </a:cubicBezTo>
                  <a:cubicBezTo>
                    <a:pt x="19759" y="4419"/>
                    <a:pt x="19723" y="4430"/>
                    <a:pt x="19713" y="4486"/>
                  </a:cubicBezTo>
                  <a:cubicBezTo>
                    <a:pt x="19708" y="4495"/>
                    <a:pt x="19691" y="4504"/>
                    <a:pt x="19687" y="4504"/>
                  </a:cubicBezTo>
                  <a:cubicBezTo>
                    <a:pt x="19630" y="4483"/>
                    <a:pt x="19573" y="4475"/>
                    <a:pt x="19518" y="4475"/>
                  </a:cubicBezTo>
                  <a:cubicBezTo>
                    <a:pt x="19351" y="4475"/>
                    <a:pt x="19189" y="4549"/>
                    <a:pt x="19025" y="4559"/>
                  </a:cubicBezTo>
                  <a:cubicBezTo>
                    <a:pt x="18677" y="4573"/>
                    <a:pt x="18324" y="4559"/>
                    <a:pt x="17971" y="4595"/>
                  </a:cubicBezTo>
                  <a:cubicBezTo>
                    <a:pt x="17857" y="4609"/>
                    <a:pt x="17742" y="4613"/>
                    <a:pt x="17626" y="4613"/>
                  </a:cubicBezTo>
                  <a:cubicBezTo>
                    <a:pt x="17453" y="4613"/>
                    <a:pt x="17280" y="4604"/>
                    <a:pt x="17107" y="4604"/>
                  </a:cubicBezTo>
                  <a:cubicBezTo>
                    <a:pt x="17086" y="4604"/>
                    <a:pt x="17064" y="4604"/>
                    <a:pt x="17043" y="4604"/>
                  </a:cubicBezTo>
                  <a:cubicBezTo>
                    <a:pt x="16935" y="4604"/>
                    <a:pt x="13061" y="4609"/>
                    <a:pt x="12954" y="4609"/>
                  </a:cubicBezTo>
                  <a:cubicBezTo>
                    <a:pt x="12762" y="4609"/>
                    <a:pt x="12572" y="4607"/>
                    <a:pt x="12381" y="4607"/>
                  </a:cubicBezTo>
                  <a:cubicBezTo>
                    <a:pt x="12286" y="4607"/>
                    <a:pt x="12190" y="4608"/>
                    <a:pt x="12094" y="4609"/>
                  </a:cubicBezTo>
                  <a:cubicBezTo>
                    <a:pt x="12013" y="4610"/>
                    <a:pt x="11933" y="4611"/>
                    <a:pt x="11852" y="4611"/>
                  </a:cubicBezTo>
                  <a:cubicBezTo>
                    <a:pt x="11772" y="4611"/>
                    <a:pt x="11691" y="4610"/>
                    <a:pt x="11611" y="4610"/>
                  </a:cubicBezTo>
                  <a:cubicBezTo>
                    <a:pt x="11450" y="4610"/>
                    <a:pt x="11290" y="4611"/>
                    <a:pt x="11131" y="4618"/>
                  </a:cubicBezTo>
                  <a:cubicBezTo>
                    <a:pt x="10992" y="4624"/>
                    <a:pt x="10853" y="4626"/>
                    <a:pt x="10714" y="4626"/>
                  </a:cubicBezTo>
                  <a:cubicBezTo>
                    <a:pt x="10546" y="4626"/>
                    <a:pt x="10379" y="4624"/>
                    <a:pt x="10212" y="4624"/>
                  </a:cubicBezTo>
                  <a:cubicBezTo>
                    <a:pt x="10022" y="4624"/>
                    <a:pt x="9833" y="4627"/>
                    <a:pt x="9644" y="4641"/>
                  </a:cubicBezTo>
                  <a:cubicBezTo>
                    <a:pt x="9411" y="4654"/>
                    <a:pt x="9175" y="4668"/>
                    <a:pt x="8947" y="4691"/>
                  </a:cubicBezTo>
                  <a:cubicBezTo>
                    <a:pt x="8661" y="4719"/>
                    <a:pt x="5498" y="4733"/>
                    <a:pt x="4496" y="4733"/>
                  </a:cubicBezTo>
                  <a:cubicBezTo>
                    <a:pt x="4353" y="4733"/>
                    <a:pt x="4254" y="4732"/>
                    <a:pt x="4213" y="4732"/>
                  </a:cubicBezTo>
                  <a:cubicBezTo>
                    <a:pt x="3883" y="4725"/>
                    <a:pt x="3555" y="4701"/>
                    <a:pt x="3228" y="4701"/>
                  </a:cubicBezTo>
                  <a:cubicBezTo>
                    <a:pt x="3129" y="4701"/>
                    <a:pt x="3031" y="4704"/>
                    <a:pt x="2932" y="4709"/>
                  </a:cubicBezTo>
                  <a:cubicBezTo>
                    <a:pt x="2695" y="4720"/>
                    <a:pt x="2461" y="4728"/>
                    <a:pt x="2227" y="4728"/>
                  </a:cubicBezTo>
                  <a:cubicBezTo>
                    <a:pt x="2177" y="4728"/>
                    <a:pt x="2127" y="4728"/>
                    <a:pt x="2077" y="4727"/>
                  </a:cubicBezTo>
                  <a:cubicBezTo>
                    <a:pt x="1892" y="4723"/>
                    <a:pt x="1704" y="4693"/>
                    <a:pt x="1522" y="4693"/>
                  </a:cubicBezTo>
                  <a:cubicBezTo>
                    <a:pt x="1492" y="4693"/>
                    <a:pt x="1461" y="4693"/>
                    <a:pt x="1432" y="4695"/>
                  </a:cubicBezTo>
                  <a:cubicBezTo>
                    <a:pt x="1402" y="4697"/>
                    <a:pt x="1373" y="4698"/>
                    <a:pt x="1343" y="4698"/>
                  </a:cubicBezTo>
                  <a:cubicBezTo>
                    <a:pt x="1226" y="4698"/>
                    <a:pt x="1109" y="4685"/>
                    <a:pt x="992" y="4685"/>
                  </a:cubicBezTo>
                  <a:cubicBezTo>
                    <a:pt x="878" y="4685"/>
                    <a:pt x="764" y="4698"/>
                    <a:pt x="654" y="4745"/>
                  </a:cubicBezTo>
                  <a:cubicBezTo>
                    <a:pt x="643" y="4750"/>
                    <a:pt x="628" y="4753"/>
                    <a:pt x="615" y="4753"/>
                  </a:cubicBezTo>
                  <a:cubicBezTo>
                    <a:pt x="589" y="4753"/>
                    <a:pt x="565" y="4743"/>
                    <a:pt x="568" y="4714"/>
                  </a:cubicBezTo>
                  <a:cubicBezTo>
                    <a:pt x="580" y="4645"/>
                    <a:pt x="533" y="4568"/>
                    <a:pt x="542" y="4536"/>
                  </a:cubicBezTo>
                  <a:cubicBezTo>
                    <a:pt x="615" y="4345"/>
                    <a:pt x="598" y="4150"/>
                    <a:pt x="619" y="3959"/>
                  </a:cubicBezTo>
                  <a:cubicBezTo>
                    <a:pt x="636" y="3850"/>
                    <a:pt x="757" y="3750"/>
                    <a:pt x="671" y="3641"/>
                  </a:cubicBezTo>
                  <a:cubicBezTo>
                    <a:pt x="619" y="3568"/>
                    <a:pt x="671" y="3482"/>
                    <a:pt x="662" y="3463"/>
                  </a:cubicBezTo>
                  <a:cubicBezTo>
                    <a:pt x="580" y="3346"/>
                    <a:pt x="791" y="3241"/>
                    <a:pt x="666" y="3127"/>
                  </a:cubicBezTo>
                  <a:cubicBezTo>
                    <a:pt x="611" y="3082"/>
                    <a:pt x="722" y="3082"/>
                    <a:pt x="714" y="3009"/>
                  </a:cubicBezTo>
                  <a:cubicBezTo>
                    <a:pt x="697" y="2868"/>
                    <a:pt x="718" y="2718"/>
                    <a:pt x="740" y="2573"/>
                  </a:cubicBezTo>
                  <a:cubicBezTo>
                    <a:pt x="765" y="2382"/>
                    <a:pt x="765" y="2187"/>
                    <a:pt x="808" y="1996"/>
                  </a:cubicBezTo>
                  <a:cubicBezTo>
                    <a:pt x="830" y="1887"/>
                    <a:pt x="933" y="1814"/>
                    <a:pt x="933" y="1696"/>
                  </a:cubicBezTo>
                  <a:cubicBezTo>
                    <a:pt x="933" y="1550"/>
                    <a:pt x="1032" y="1432"/>
                    <a:pt x="1079" y="1305"/>
                  </a:cubicBezTo>
                  <a:cubicBezTo>
                    <a:pt x="1178" y="1050"/>
                    <a:pt x="1432" y="1005"/>
                    <a:pt x="1617" y="868"/>
                  </a:cubicBezTo>
                  <a:cubicBezTo>
                    <a:pt x="1733" y="782"/>
                    <a:pt x="1917" y="778"/>
                    <a:pt x="2046" y="687"/>
                  </a:cubicBezTo>
                  <a:cubicBezTo>
                    <a:pt x="2051" y="683"/>
                    <a:pt x="2057" y="682"/>
                    <a:pt x="2065" y="682"/>
                  </a:cubicBezTo>
                  <a:cubicBezTo>
                    <a:pt x="2085" y="682"/>
                    <a:pt x="2114" y="692"/>
                    <a:pt x="2132" y="696"/>
                  </a:cubicBezTo>
                  <a:cubicBezTo>
                    <a:pt x="2223" y="687"/>
                    <a:pt x="2309" y="705"/>
                    <a:pt x="2373" y="609"/>
                  </a:cubicBezTo>
                  <a:cubicBezTo>
                    <a:pt x="2403" y="570"/>
                    <a:pt x="2481" y="556"/>
                    <a:pt x="2560" y="556"/>
                  </a:cubicBezTo>
                  <a:cubicBezTo>
                    <a:pt x="2583" y="556"/>
                    <a:pt x="2605" y="557"/>
                    <a:pt x="2627" y="559"/>
                  </a:cubicBezTo>
                  <a:cubicBezTo>
                    <a:pt x="2653" y="562"/>
                    <a:pt x="2679" y="563"/>
                    <a:pt x="2705" y="563"/>
                  </a:cubicBezTo>
                  <a:cubicBezTo>
                    <a:pt x="2855" y="563"/>
                    <a:pt x="3005" y="523"/>
                    <a:pt x="3156" y="496"/>
                  </a:cubicBezTo>
                  <a:cubicBezTo>
                    <a:pt x="3220" y="486"/>
                    <a:pt x="3286" y="483"/>
                    <a:pt x="3354" y="483"/>
                  </a:cubicBezTo>
                  <a:cubicBezTo>
                    <a:pt x="3434" y="483"/>
                    <a:pt x="3516" y="487"/>
                    <a:pt x="3599" y="487"/>
                  </a:cubicBezTo>
                  <a:cubicBezTo>
                    <a:pt x="3627" y="487"/>
                    <a:pt x="3655" y="489"/>
                    <a:pt x="3683" y="489"/>
                  </a:cubicBezTo>
                  <a:cubicBezTo>
                    <a:pt x="3731" y="489"/>
                    <a:pt x="3777" y="482"/>
                    <a:pt x="3818" y="441"/>
                  </a:cubicBezTo>
                  <a:cubicBezTo>
                    <a:pt x="3831" y="428"/>
                    <a:pt x="3844" y="422"/>
                    <a:pt x="3858" y="422"/>
                  </a:cubicBezTo>
                  <a:cubicBezTo>
                    <a:pt x="3876" y="422"/>
                    <a:pt x="3895" y="431"/>
                    <a:pt x="3917" y="441"/>
                  </a:cubicBezTo>
                  <a:cubicBezTo>
                    <a:pt x="3963" y="469"/>
                    <a:pt x="4009" y="478"/>
                    <a:pt x="4054" y="478"/>
                  </a:cubicBezTo>
                  <a:cubicBezTo>
                    <a:pt x="4115" y="478"/>
                    <a:pt x="4177" y="461"/>
                    <a:pt x="4243" y="446"/>
                  </a:cubicBezTo>
                  <a:cubicBezTo>
                    <a:pt x="4307" y="431"/>
                    <a:pt x="5946" y="376"/>
                    <a:pt x="7127" y="376"/>
                  </a:cubicBezTo>
                  <a:cubicBezTo>
                    <a:pt x="7774" y="376"/>
                    <a:pt x="8283" y="393"/>
                    <a:pt x="8319" y="441"/>
                  </a:cubicBezTo>
                  <a:cubicBezTo>
                    <a:pt x="8358" y="414"/>
                    <a:pt x="8398" y="408"/>
                    <a:pt x="8438" y="408"/>
                  </a:cubicBezTo>
                  <a:cubicBezTo>
                    <a:pt x="8467" y="408"/>
                    <a:pt x="8496" y="411"/>
                    <a:pt x="8525" y="411"/>
                  </a:cubicBezTo>
                  <a:cubicBezTo>
                    <a:pt x="8537" y="411"/>
                    <a:pt x="8548" y="411"/>
                    <a:pt x="8560" y="409"/>
                  </a:cubicBezTo>
                  <a:cubicBezTo>
                    <a:pt x="8585" y="404"/>
                    <a:pt x="8606" y="394"/>
                    <a:pt x="8628" y="394"/>
                  </a:cubicBezTo>
                  <a:cubicBezTo>
                    <a:pt x="8643" y="394"/>
                    <a:pt x="8658" y="399"/>
                    <a:pt x="8676" y="414"/>
                  </a:cubicBezTo>
                  <a:cubicBezTo>
                    <a:pt x="8696" y="429"/>
                    <a:pt x="8720" y="436"/>
                    <a:pt x="8743" y="436"/>
                  </a:cubicBezTo>
                  <a:cubicBezTo>
                    <a:pt x="8774" y="436"/>
                    <a:pt x="8805" y="423"/>
                    <a:pt x="8822" y="405"/>
                  </a:cubicBezTo>
                  <a:cubicBezTo>
                    <a:pt x="8840" y="389"/>
                    <a:pt x="8854" y="384"/>
                    <a:pt x="8867" y="384"/>
                  </a:cubicBezTo>
                  <a:cubicBezTo>
                    <a:pt x="8890" y="384"/>
                    <a:pt x="8907" y="400"/>
                    <a:pt x="8925" y="400"/>
                  </a:cubicBezTo>
                  <a:cubicBezTo>
                    <a:pt x="8927" y="400"/>
                    <a:pt x="8928" y="400"/>
                    <a:pt x="8930" y="400"/>
                  </a:cubicBezTo>
                  <a:cubicBezTo>
                    <a:pt x="8981" y="400"/>
                    <a:pt x="9041" y="447"/>
                    <a:pt x="9093" y="447"/>
                  </a:cubicBezTo>
                  <a:cubicBezTo>
                    <a:pt x="9124" y="447"/>
                    <a:pt x="9152" y="430"/>
                    <a:pt x="9175" y="378"/>
                  </a:cubicBezTo>
                  <a:cubicBezTo>
                    <a:pt x="9185" y="387"/>
                    <a:pt x="9197" y="391"/>
                    <a:pt x="9209" y="391"/>
                  </a:cubicBezTo>
                  <a:cubicBezTo>
                    <a:pt x="9236" y="391"/>
                    <a:pt x="9267" y="374"/>
                    <a:pt x="9297" y="374"/>
                  </a:cubicBezTo>
                  <a:cubicBezTo>
                    <a:pt x="9320" y="374"/>
                    <a:pt x="9341" y="384"/>
                    <a:pt x="9360" y="423"/>
                  </a:cubicBezTo>
                  <a:cubicBezTo>
                    <a:pt x="9366" y="436"/>
                    <a:pt x="9369" y="442"/>
                    <a:pt x="9373" y="442"/>
                  </a:cubicBezTo>
                  <a:cubicBezTo>
                    <a:pt x="9384" y="442"/>
                    <a:pt x="9386" y="379"/>
                    <a:pt x="9419" y="379"/>
                  </a:cubicBezTo>
                  <a:cubicBezTo>
                    <a:pt x="9425" y="379"/>
                    <a:pt x="9433" y="381"/>
                    <a:pt x="9441" y="387"/>
                  </a:cubicBezTo>
                  <a:cubicBezTo>
                    <a:pt x="9463" y="399"/>
                    <a:pt x="9487" y="403"/>
                    <a:pt x="9511" y="403"/>
                  </a:cubicBezTo>
                  <a:cubicBezTo>
                    <a:pt x="9571" y="403"/>
                    <a:pt x="9635" y="377"/>
                    <a:pt x="9691" y="377"/>
                  </a:cubicBezTo>
                  <a:cubicBezTo>
                    <a:pt x="9697" y="377"/>
                    <a:pt x="9702" y="377"/>
                    <a:pt x="9708" y="378"/>
                  </a:cubicBezTo>
                  <a:cubicBezTo>
                    <a:pt x="9722" y="379"/>
                    <a:pt x="9736" y="380"/>
                    <a:pt x="9750" y="380"/>
                  </a:cubicBezTo>
                  <a:cubicBezTo>
                    <a:pt x="9805" y="380"/>
                    <a:pt x="9861" y="371"/>
                    <a:pt x="9916" y="371"/>
                  </a:cubicBezTo>
                  <a:cubicBezTo>
                    <a:pt x="9967" y="371"/>
                    <a:pt x="10017" y="379"/>
                    <a:pt x="10065" y="409"/>
                  </a:cubicBezTo>
                  <a:cubicBezTo>
                    <a:pt x="10076" y="418"/>
                    <a:pt x="10087" y="421"/>
                    <a:pt x="10097" y="421"/>
                  </a:cubicBezTo>
                  <a:cubicBezTo>
                    <a:pt x="10132" y="421"/>
                    <a:pt x="10160" y="381"/>
                    <a:pt x="10198" y="381"/>
                  </a:cubicBezTo>
                  <a:cubicBezTo>
                    <a:pt x="10202" y="381"/>
                    <a:pt x="10207" y="381"/>
                    <a:pt x="10211" y="382"/>
                  </a:cubicBezTo>
                  <a:cubicBezTo>
                    <a:pt x="10272" y="394"/>
                    <a:pt x="10333" y="397"/>
                    <a:pt x="10394" y="397"/>
                  </a:cubicBezTo>
                  <a:cubicBezTo>
                    <a:pt x="10432" y="397"/>
                    <a:pt x="10470" y="395"/>
                    <a:pt x="10508" y="395"/>
                  </a:cubicBezTo>
                  <a:cubicBezTo>
                    <a:pt x="10546" y="395"/>
                    <a:pt x="10583" y="397"/>
                    <a:pt x="10619" y="400"/>
                  </a:cubicBezTo>
                  <a:cubicBezTo>
                    <a:pt x="10636" y="402"/>
                    <a:pt x="10652" y="403"/>
                    <a:pt x="10669" y="403"/>
                  </a:cubicBezTo>
                  <a:cubicBezTo>
                    <a:pt x="10761" y="403"/>
                    <a:pt x="10852" y="381"/>
                    <a:pt x="10929" y="381"/>
                  </a:cubicBezTo>
                  <a:cubicBezTo>
                    <a:pt x="10950" y="381"/>
                    <a:pt x="10970" y="382"/>
                    <a:pt x="10989" y="387"/>
                  </a:cubicBezTo>
                  <a:cubicBezTo>
                    <a:pt x="11020" y="395"/>
                    <a:pt x="11049" y="399"/>
                    <a:pt x="11078" y="399"/>
                  </a:cubicBezTo>
                  <a:cubicBezTo>
                    <a:pt x="11165" y="399"/>
                    <a:pt x="11244" y="370"/>
                    <a:pt x="11315" y="370"/>
                  </a:cubicBezTo>
                  <a:cubicBezTo>
                    <a:pt x="11335" y="370"/>
                    <a:pt x="11353" y="372"/>
                    <a:pt x="11372" y="378"/>
                  </a:cubicBezTo>
                  <a:cubicBezTo>
                    <a:pt x="11403" y="387"/>
                    <a:pt x="11434" y="391"/>
                    <a:pt x="11466" y="391"/>
                  </a:cubicBezTo>
                  <a:cubicBezTo>
                    <a:pt x="11551" y="391"/>
                    <a:pt x="11636" y="364"/>
                    <a:pt x="11718" y="364"/>
                  </a:cubicBezTo>
                  <a:cubicBezTo>
                    <a:pt x="11772" y="364"/>
                    <a:pt x="11825" y="376"/>
                    <a:pt x="11875" y="414"/>
                  </a:cubicBezTo>
                  <a:cubicBezTo>
                    <a:pt x="11949" y="368"/>
                    <a:pt x="12032" y="355"/>
                    <a:pt x="12114" y="355"/>
                  </a:cubicBezTo>
                  <a:close/>
                  <a:moveTo>
                    <a:pt x="20572" y="4723"/>
                  </a:moveTo>
                  <a:cubicBezTo>
                    <a:pt x="20611" y="4723"/>
                    <a:pt x="20655" y="4799"/>
                    <a:pt x="20711" y="4799"/>
                  </a:cubicBezTo>
                  <a:cubicBezTo>
                    <a:pt x="20718" y="4799"/>
                    <a:pt x="20725" y="4798"/>
                    <a:pt x="20732" y="4795"/>
                  </a:cubicBezTo>
                  <a:cubicBezTo>
                    <a:pt x="20732" y="4795"/>
                    <a:pt x="20733" y="4795"/>
                    <a:pt x="20733" y="4795"/>
                  </a:cubicBezTo>
                  <a:cubicBezTo>
                    <a:pt x="20760" y="4795"/>
                    <a:pt x="20843" y="5019"/>
                    <a:pt x="20817" y="5041"/>
                  </a:cubicBezTo>
                  <a:cubicBezTo>
                    <a:pt x="20762" y="5091"/>
                    <a:pt x="20800" y="5141"/>
                    <a:pt x="20813" y="5182"/>
                  </a:cubicBezTo>
                  <a:cubicBezTo>
                    <a:pt x="20835" y="5282"/>
                    <a:pt x="20779" y="5395"/>
                    <a:pt x="20882" y="5477"/>
                  </a:cubicBezTo>
                  <a:cubicBezTo>
                    <a:pt x="20890" y="5482"/>
                    <a:pt x="20890" y="5504"/>
                    <a:pt x="20882" y="5518"/>
                  </a:cubicBezTo>
                  <a:cubicBezTo>
                    <a:pt x="20826" y="5632"/>
                    <a:pt x="20860" y="5750"/>
                    <a:pt x="20869" y="5868"/>
                  </a:cubicBezTo>
                  <a:cubicBezTo>
                    <a:pt x="20882" y="6023"/>
                    <a:pt x="20912" y="6181"/>
                    <a:pt x="20886" y="6341"/>
                  </a:cubicBezTo>
                  <a:cubicBezTo>
                    <a:pt x="20873" y="6431"/>
                    <a:pt x="20951" y="6481"/>
                    <a:pt x="21015" y="6531"/>
                  </a:cubicBezTo>
                  <a:cubicBezTo>
                    <a:pt x="21005" y="6548"/>
                    <a:pt x="20990" y="6553"/>
                    <a:pt x="20975" y="6553"/>
                  </a:cubicBezTo>
                  <a:cubicBezTo>
                    <a:pt x="20955" y="6553"/>
                    <a:pt x="20935" y="6545"/>
                    <a:pt x="20926" y="6545"/>
                  </a:cubicBezTo>
                  <a:cubicBezTo>
                    <a:pt x="20919" y="6545"/>
                    <a:pt x="20918" y="6549"/>
                    <a:pt x="20925" y="6563"/>
                  </a:cubicBezTo>
                  <a:cubicBezTo>
                    <a:pt x="20977" y="6654"/>
                    <a:pt x="20899" y="6754"/>
                    <a:pt x="20955" y="6809"/>
                  </a:cubicBezTo>
                  <a:cubicBezTo>
                    <a:pt x="21131" y="6999"/>
                    <a:pt x="20942" y="7209"/>
                    <a:pt x="20998" y="7409"/>
                  </a:cubicBezTo>
                  <a:cubicBezTo>
                    <a:pt x="21050" y="7604"/>
                    <a:pt x="21045" y="7818"/>
                    <a:pt x="21028" y="8022"/>
                  </a:cubicBezTo>
                  <a:cubicBezTo>
                    <a:pt x="21015" y="8204"/>
                    <a:pt x="21015" y="8390"/>
                    <a:pt x="21058" y="8550"/>
                  </a:cubicBezTo>
                  <a:cubicBezTo>
                    <a:pt x="21118" y="8758"/>
                    <a:pt x="20977" y="8968"/>
                    <a:pt x="21118" y="9159"/>
                  </a:cubicBezTo>
                  <a:cubicBezTo>
                    <a:pt x="20977" y="9272"/>
                    <a:pt x="21058" y="9418"/>
                    <a:pt x="21075" y="9549"/>
                  </a:cubicBezTo>
                  <a:cubicBezTo>
                    <a:pt x="21106" y="9763"/>
                    <a:pt x="21037" y="9986"/>
                    <a:pt x="21140" y="10190"/>
                  </a:cubicBezTo>
                  <a:cubicBezTo>
                    <a:pt x="21028" y="10272"/>
                    <a:pt x="21093" y="10381"/>
                    <a:pt x="21088" y="10481"/>
                  </a:cubicBezTo>
                  <a:cubicBezTo>
                    <a:pt x="21080" y="10768"/>
                    <a:pt x="21067" y="11054"/>
                    <a:pt x="21088" y="11340"/>
                  </a:cubicBezTo>
                  <a:cubicBezTo>
                    <a:pt x="21097" y="11476"/>
                    <a:pt x="21075" y="11613"/>
                    <a:pt x="21088" y="11749"/>
                  </a:cubicBezTo>
                  <a:cubicBezTo>
                    <a:pt x="21101" y="11872"/>
                    <a:pt x="21162" y="12022"/>
                    <a:pt x="21123" y="12117"/>
                  </a:cubicBezTo>
                  <a:cubicBezTo>
                    <a:pt x="21050" y="12281"/>
                    <a:pt x="21110" y="12431"/>
                    <a:pt x="21106" y="12585"/>
                  </a:cubicBezTo>
                  <a:cubicBezTo>
                    <a:pt x="21101" y="12895"/>
                    <a:pt x="21101" y="13203"/>
                    <a:pt x="21101" y="13513"/>
                  </a:cubicBezTo>
                  <a:cubicBezTo>
                    <a:pt x="21101" y="13753"/>
                    <a:pt x="21127" y="13999"/>
                    <a:pt x="21097" y="14231"/>
                  </a:cubicBezTo>
                  <a:cubicBezTo>
                    <a:pt x="21063" y="14462"/>
                    <a:pt x="21084" y="14685"/>
                    <a:pt x="21084" y="14912"/>
                  </a:cubicBezTo>
                  <a:cubicBezTo>
                    <a:pt x="21080" y="15131"/>
                    <a:pt x="21058" y="15344"/>
                    <a:pt x="21067" y="15563"/>
                  </a:cubicBezTo>
                  <a:cubicBezTo>
                    <a:pt x="21071" y="15758"/>
                    <a:pt x="21110" y="15958"/>
                    <a:pt x="21045" y="16149"/>
                  </a:cubicBezTo>
                  <a:cubicBezTo>
                    <a:pt x="20938" y="16476"/>
                    <a:pt x="21058" y="16794"/>
                    <a:pt x="21058" y="17112"/>
                  </a:cubicBezTo>
                  <a:cubicBezTo>
                    <a:pt x="21058" y="17476"/>
                    <a:pt x="21063" y="17840"/>
                    <a:pt x="21015" y="18203"/>
                  </a:cubicBezTo>
                  <a:cubicBezTo>
                    <a:pt x="20981" y="18471"/>
                    <a:pt x="20955" y="18744"/>
                    <a:pt x="20925" y="19008"/>
                  </a:cubicBezTo>
                  <a:cubicBezTo>
                    <a:pt x="20869" y="19430"/>
                    <a:pt x="20779" y="19857"/>
                    <a:pt x="20525" y="20230"/>
                  </a:cubicBezTo>
                  <a:cubicBezTo>
                    <a:pt x="20383" y="20430"/>
                    <a:pt x="20207" y="20603"/>
                    <a:pt x="20014" y="20744"/>
                  </a:cubicBezTo>
                  <a:cubicBezTo>
                    <a:pt x="19923" y="20808"/>
                    <a:pt x="19773" y="20835"/>
                    <a:pt x="19648" y="20871"/>
                  </a:cubicBezTo>
                  <a:cubicBezTo>
                    <a:pt x="19394" y="20953"/>
                    <a:pt x="19132" y="20916"/>
                    <a:pt x="18870" y="20935"/>
                  </a:cubicBezTo>
                  <a:cubicBezTo>
                    <a:pt x="18500" y="20966"/>
                    <a:pt x="18122" y="20948"/>
                    <a:pt x="17748" y="20989"/>
                  </a:cubicBezTo>
                  <a:cubicBezTo>
                    <a:pt x="17563" y="21012"/>
                    <a:pt x="17378" y="21053"/>
                    <a:pt x="17193" y="21071"/>
                  </a:cubicBezTo>
                  <a:cubicBezTo>
                    <a:pt x="16892" y="21098"/>
                    <a:pt x="12829" y="21098"/>
                    <a:pt x="12528" y="21126"/>
                  </a:cubicBezTo>
                  <a:cubicBezTo>
                    <a:pt x="12429" y="21132"/>
                    <a:pt x="12323" y="21142"/>
                    <a:pt x="12224" y="21142"/>
                  </a:cubicBezTo>
                  <a:cubicBezTo>
                    <a:pt x="12194" y="21142"/>
                    <a:pt x="12165" y="21141"/>
                    <a:pt x="12137" y="21139"/>
                  </a:cubicBezTo>
                  <a:cubicBezTo>
                    <a:pt x="12121" y="21138"/>
                    <a:pt x="12106" y="21138"/>
                    <a:pt x="12090" y="21138"/>
                  </a:cubicBezTo>
                  <a:cubicBezTo>
                    <a:pt x="11978" y="21138"/>
                    <a:pt x="11868" y="21157"/>
                    <a:pt x="11760" y="21157"/>
                  </a:cubicBezTo>
                  <a:cubicBezTo>
                    <a:pt x="11722" y="21157"/>
                    <a:pt x="11685" y="21155"/>
                    <a:pt x="11647" y="21148"/>
                  </a:cubicBezTo>
                  <a:cubicBezTo>
                    <a:pt x="11599" y="21141"/>
                    <a:pt x="11550" y="21138"/>
                    <a:pt x="11502" y="21138"/>
                  </a:cubicBezTo>
                  <a:cubicBezTo>
                    <a:pt x="11375" y="21138"/>
                    <a:pt x="11250" y="21159"/>
                    <a:pt x="11131" y="21176"/>
                  </a:cubicBezTo>
                  <a:cubicBezTo>
                    <a:pt x="10830" y="21221"/>
                    <a:pt x="10533" y="21216"/>
                    <a:pt x="10233" y="21253"/>
                  </a:cubicBezTo>
                  <a:cubicBezTo>
                    <a:pt x="10127" y="21264"/>
                    <a:pt x="10022" y="21268"/>
                    <a:pt x="9916" y="21268"/>
                  </a:cubicBezTo>
                  <a:cubicBezTo>
                    <a:pt x="9747" y="21268"/>
                    <a:pt x="9577" y="21259"/>
                    <a:pt x="9407" y="21259"/>
                  </a:cubicBezTo>
                  <a:cubicBezTo>
                    <a:pt x="9357" y="21259"/>
                    <a:pt x="9307" y="21260"/>
                    <a:pt x="9256" y="21262"/>
                  </a:cubicBezTo>
                  <a:cubicBezTo>
                    <a:pt x="9237" y="21263"/>
                    <a:pt x="9218" y="21263"/>
                    <a:pt x="9198" y="21263"/>
                  </a:cubicBezTo>
                  <a:cubicBezTo>
                    <a:pt x="9039" y="21263"/>
                    <a:pt x="8872" y="21233"/>
                    <a:pt x="8710" y="21221"/>
                  </a:cubicBezTo>
                  <a:cubicBezTo>
                    <a:pt x="8483" y="21203"/>
                    <a:pt x="4493" y="21157"/>
                    <a:pt x="4256" y="21157"/>
                  </a:cubicBezTo>
                  <a:cubicBezTo>
                    <a:pt x="4119" y="21153"/>
                    <a:pt x="3972" y="21112"/>
                    <a:pt x="3827" y="21094"/>
                  </a:cubicBezTo>
                  <a:cubicBezTo>
                    <a:pt x="3405" y="21030"/>
                    <a:pt x="2979" y="21016"/>
                    <a:pt x="2554" y="21012"/>
                  </a:cubicBezTo>
                  <a:cubicBezTo>
                    <a:pt x="2292" y="21007"/>
                    <a:pt x="2051" y="20953"/>
                    <a:pt x="1845" y="20803"/>
                  </a:cubicBezTo>
                  <a:cubicBezTo>
                    <a:pt x="1716" y="20708"/>
                    <a:pt x="1561" y="20648"/>
                    <a:pt x="1423" y="20575"/>
                  </a:cubicBezTo>
                  <a:cubicBezTo>
                    <a:pt x="1286" y="20498"/>
                    <a:pt x="1225" y="20380"/>
                    <a:pt x="1135" y="20285"/>
                  </a:cubicBezTo>
                  <a:cubicBezTo>
                    <a:pt x="1083" y="20230"/>
                    <a:pt x="1114" y="20112"/>
                    <a:pt x="997" y="20089"/>
                  </a:cubicBezTo>
                  <a:cubicBezTo>
                    <a:pt x="1066" y="19948"/>
                    <a:pt x="903" y="19835"/>
                    <a:pt x="941" y="19712"/>
                  </a:cubicBezTo>
                  <a:cubicBezTo>
                    <a:pt x="967" y="19635"/>
                    <a:pt x="898" y="19630"/>
                    <a:pt x="894" y="19607"/>
                  </a:cubicBezTo>
                  <a:cubicBezTo>
                    <a:pt x="890" y="19439"/>
                    <a:pt x="843" y="19289"/>
                    <a:pt x="778" y="19130"/>
                  </a:cubicBezTo>
                  <a:cubicBezTo>
                    <a:pt x="735" y="19026"/>
                    <a:pt x="740" y="18867"/>
                    <a:pt x="731" y="18735"/>
                  </a:cubicBezTo>
                  <a:cubicBezTo>
                    <a:pt x="722" y="18644"/>
                    <a:pt x="722" y="18553"/>
                    <a:pt x="628" y="18494"/>
                  </a:cubicBezTo>
                  <a:cubicBezTo>
                    <a:pt x="619" y="18485"/>
                    <a:pt x="611" y="18439"/>
                    <a:pt x="619" y="18439"/>
                  </a:cubicBezTo>
                  <a:cubicBezTo>
                    <a:pt x="727" y="18371"/>
                    <a:pt x="572" y="18244"/>
                    <a:pt x="684" y="18185"/>
                  </a:cubicBezTo>
                  <a:cubicBezTo>
                    <a:pt x="580" y="18017"/>
                    <a:pt x="666" y="17821"/>
                    <a:pt x="580" y="17644"/>
                  </a:cubicBezTo>
                  <a:cubicBezTo>
                    <a:pt x="525" y="17535"/>
                    <a:pt x="628" y="17399"/>
                    <a:pt x="576" y="17267"/>
                  </a:cubicBezTo>
                  <a:cubicBezTo>
                    <a:pt x="550" y="17194"/>
                    <a:pt x="559" y="17112"/>
                    <a:pt x="550" y="17035"/>
                  </a:cubicBezTo>
                  <a:cubicBezTo>
                    <a:pt x="550" y="17021"/>
                    <a:pt x="550" y="17003"/>
                    <a:pt x="555" y="16989"/>
                  </a:cubicBezTo>
                  <a:cubicBezTo>
                    <a:pt x="632" y="16771"/>
                    <a:pt x="537" y="16549"/>
                    <a:pt x="576" y="16331"/>
                  </a:cubicBezTo>
                  <a:cubicBezTo>
                    <a:pt x="628" y="16026"/>
                    <a:pt x="512" y="15730"/>
                    <a:pt x="585" y="15422"/>
                  </a:cubicBezTo>
                  <a:cubicBezTo>
                    <a:pt x="615" y="15303"/>
                    <a:pt x="611" y="15149"/>
                    <a:pt x="537" y="15022"/>
                  </a:cubicBezTo>
                  <a:cubicBezTo>
                    <a:pt x="520" y="14990"/>
                    <a:pt x="546" y="14981"/>
                    <a:pt x="568" y="14962"/>
                  </a:cubicBezTo>
                  <a:cubicBezTo>
                    <a:pt x="589" y="14944"/>
                    <a:pt x="619" y="14912"/>
                    <a:pt x="593" y="14885"/>
                  </a:cubicBezTo>
                  <a:cubicBezTo>
                    <a:pt x="447" y="14704"/>
                    <a:pt x="632" y="14512"/>
                    <a:pt x="576" y="14326"/>
                  </a:cubicBezTo>
                  <a:cubicBezTo>
                    <a:pt x="550" y="14235"/>
                    <a:pt x="580" y="14131"/>
                    <a:pt x="529" y="14044"/>
                  </a:cubicBezTo>
                  <a:cubicBezTo>
                    <a:pt x="525" y="14035"/>
                    <a:pt x="516" y="14017"/>
                    <a:pt x="516" y="14017"/>
                  </a:cubicBezTo>
                  <a:cubicBezTo>
                    <a:pt x="658" y="13858"/>
                    <a:pt x="499" y="13672"/>
                    <a:pt x="576" y="13499"/>
                  </a:cubicBezTo>
                  <a:cubicBezTo>
                    <a:pt x="598" y="13449"/>
                    <a:pt x="589" y="13326"/>
                    <a:pt x="550" y="13235"/>
                  </a:cubicBezTo>
                  <a:cubicBezTo>
                    <a:pt x="529" y="13185"/>
                    <a:pt x="537" y="13104"/>
                    <a:pt x="546" y="13054"/>
                  </a:cubicBezTo>
                  <a:cubicBezTo>
                    <a:pt x="585" y="12904"/>
                    <a:pt x="537" y="12763"/>
                    <a:pt x="507" y="12622"/>
                  </a:cubicBezTo>
                  <a:cubicBezTo>
                    <a:pt x="503" y="12590"/>
                    <a:pt x="503" y="12563"/>
                    <a:pt x="542" y="12549"/>
                  </a:cubicBezTo>
                  <a:cubicBezTo>
                    <a:pt x="559" y="12545"/>
                    <a:pt x="580" y="12508"/>
                    <a:pt x="580" y="12508"/>
                  </a:cubicBezTo>
                  <a:cubicBezTo>
                    <a:pt x="421" y="12349"/>
                    <a:pt x="632" y="12154"/>
                    <a:pt x="525" y="11990"/>
                  </a:cubicBezTo>
                  <a:cubicBezTo>
                    <a:pt x="490" y="11936"/>
                    <a:pt x="494" y="11849"/>
                    <a:pt x="507" y="11786"/>
                  </a:cubicBezTo>
                  <a:cubicBezTo>
                    <a:pt x="537" y="11636"/>
                    <a:pt x="537" y="11504"/>
                    <a:pt x="490" y="11349"/>
                  </a:cubicBezTo>
                  <a:cubicBezTo>
                    <a:pt x="460" y="11245"/>
                    <a:pt x="529" y="11108"/>
                    <a:pt x="434" y="10995"/>
                  </a:cubicBezTo>
                  <a:cubicBezTo>
                    <a:pt x="387" y="10940"/>
                    <a:pt x="490" y="10904"/>
                    <a:pt x="486" y="10818"/>
                  </a:cubicBezTo>
                  <a:cubicBezTo>
                    <a:pt x="477" y="10649"/>
                    <a:pt x="413" y="10468"/>
                    <a:pt x="490" y="10295"/>
                  </a:cubicBezTo>
                  <a:cubicBezTo>
                    <a:pt x="344" y="10240"/>
                    <a:pt x="568" y="10077"/>
                    <a:pt x="408" y="10022"/>
                  </a:cubicBezTo>
                  <a:cubicBezTo>
                    <a:pt x="404" y="10022"/>
                    <a:pt x="443" y="9940"/>
                    <a:pt x="443" y="9899"/>
                  </a:cubicBezTo>
                  <a:cubicBezTo>
                    <a:pt x="438" y="9790"/>
                    <a:pt x="443" y="9681"/>
                    <a:pt x="408" y="9581"/>
                  </a:cubicBezTo>
                  <a:cubicBezTo>
                    <a:pt x="340" y="9386"/>
                    <a:pt x="443" y="9204"/>
                    <a:pt x="421" y="9013"/>
                  </a:cubicBezTo>
                  <a:cubicBezTo>
                    <a:pt x="413" y="8931"/>
                    <a:pt x="370" y="8854"/>
                    <a:pt x="456" y="8781"/>
                  </a:cubicBezTo>
                  <a:cubicBezTo>
                    <a:pt x="352" y="8713"/>
                    <a:pt x="434" y="8618"/>
                    <a:pt x="417" y="8536"/>
                  </a:cubicBezTo>
                  <a:cubicBezTo>
                    <a:pt x="400" y="8472"/>
                    <a:pt x="357" y="8404"/>
                    <a:pt x="443" y="8345"/>
                  </a:cubicBezTo>
                  <a:cubicBezTo>
                    <a:pt x="451" y="8336"/>
                    <a:pt x="426" y="8222"/>
                    <a:pt x="421" y="8159"/>
                  </a:cubicBezTo>
                  <a:cubicBezTo>
                    <a:pt x="400" y="7972"/>
                    <a:pt x="555" y="7781"/>
                    <a:pt x="421" y="7590"/>
                  </a:cubicBezTo>
                  <a:cubicBezTo>
                    <a:pt x="413" y="7581"/>
                    <a:pt x="408" y="7486"/>
                    <a:pt x="400" y="7432"/>
                  </a:cubicBezTo>
                  <a:cubicBezTo>
                    <a:pt x="395" y="7400"/>
                    <a:pt x="383" y="7368"/>
                    <a:pt x="438" y="7368"/>
                  </a:cubicBezTo>
                  <a:cubicBezTo>
                    <a:pt x="441" y="7368"/>
                    <a:pt x="442" y="7368"/>
                    <a:pt x="445" y="7368"/>
                  </a:cubicBezTo>
                  <a:cubicBezTo>
                    <a:pt x="472" y="7368"/>
                    <a:pt x="494" y="7339"/>
                    <a:pt x="486" y="7322"/>
                  </a:cubicBezTo>
                  <a:cubicBezTo>
                    <a:pt x="421" y="7154"/>
                    <a:pt x="464" y="6991"/>
                    <a:pt x="503" y="6827"/>
                  </a:cubicBezTo>
                  <a:cubicBezTo>
                    <a:pt x="512" y="6795"/>
                    <a:pt x="477" y="6750"/>
                    <a:pt x="481" y="6745"/>
                  </a:cubicBezTo>
                  <a:cubicBezTo>
                    <a:pt x="521" y="6712"/>
                    <a:pt x="367" y="6616"/>
                    <a:pt x="489" y="6616"/>
                  </a:cubicBezTo>
                  <a:cubicBezTo>
                    <a:pt x="499" y="6616"/>
                    <a:pt x="511" y="6617"/>
                    <a:pt x="525" y="6618"/>
                  </a:cubicBezTo>
                  <a:cubicBezTo>
                    <a:pt x="525" y="6577"/>
                    <a:pt x="533" y="6536"/>
                    <a:pt x="529" y="6495"/>
                  </a:cubicBezTo>
                  <a:cubicBezTo>
                    <a:pt x="507" y="6250"/>
                    <a:pt x="481" y="6009"/>
                    <a:pt x="546" y="5763"/>
                  </a:cubicBezTo>
                  <a:cubicBezTo>
                    <a:pt x="580" y="5636"/>
                    <a:pt x="507" y="5486"/>
                    <a:pt x="533" y="5359"/>
                  </a:cubicBezTo>
                  <a:cubicBezTo>
                    <a:pt x="550" y="5277"/>
                    <a:pt x="512" y="5218"/>
                    <a:pt x="512" y="5155"/>
                  </a:cubicBezTo>
                  <a:cubicBezTo>
                    <a:pt x="515" y="5075"/>
                    <a:pt x="575" y="5034"/>
                    <a:pt x="636" y="5034"/>
                  </a:cubicBezTo>
                  <a:cubicBezTo>
                    <a:pt x="645" y="5034"/>
                    <a:pt x="654" y="5035"/>
                    <a:pt x="662" y="5036"/>
                  </a:cubicBezTo>
                  <a:cubicBezTo>
                    <a:pt x="687" y="5040"/>
                    <a:pt x="710" y="5042"/>
                    <a:pt x="733" y="5042"/>
                  </a:cubicBezTo>
                  <a:cubicBezTo>
                    <a:pt x="811" y="5042"/>
                    <a:pt x="881" y="5022"/>
                    <a:pt x="954" y="5005"/>
                  </a:cubicBezTo>
                  <a:cubicBezTo>
                    <a:pt x="969" y="5001"/>
                    <a:pt x="984" y="5000"/>
                    <a:pt x="998" y="5000"/>
                  </a:cubicBezTo>
                  <a:cubicBezTo>
                    <a:pt x="1067" y="5000"/>
                    <a:pt x="1132" y="5028"/>
                    <a:pt x="1205" y="5028"/>
                  </a:cubicBezTo>
                  <a:cubicBezTo>
                    <a:pt x="1213" y="5028"/>
                    <a:pt x="1221" y="5028"/>
                    <a:pt x="1230" y="5027"/>
                  </a:cubicBezTo>
                  <a:cubicBezTo>
                    <a:pt x="1288" y="5020"/>
                    <a:pt x="1346" y="5017"/>
                    <a:pt x="1404" y="5017"/>
                  </a:cubicBezTo>
                  <a:cubicBezTo>
                    <a:pt x="1561" y="5017"/>
                    <a:pt x="1718" y="5039"/>
                    <a:pt x="1874" y="5059"/>
                  </a:cubicBezTo>
                  <a:cubicBezTo>
                    <a:pt x="2022" y="5079"/>
                    <a:pt x="2169" y="5087"/>
                    <a:pt x="2318" y="5087"/>
                  </a:cubicBezTo>
                  <a:cubicBezTo>
                    <a:pt x="2446" y="5087"/>
                    <a:pt x="2575" y="5080"/>
                    <a:pt x="2704" y="5068"/>
                  </a:cubicBezTo>
                  <a:cubicBezTo>
                    <a:pt x="2812" y="5055"/>
                    <a:pt x="2919" y="5086"/>
                    <a:pt x="3014" y="5009"/>
                  </a:cubicBezTo>
                  <a:cubicBezTo>
                    <a:pt x="3052" y="5050"/>
                    <a:pt x="3095" y="5062"/>
                    <a:pt x="3139" y="5062"/>
                  </a:cubicBezTo>
                  <a:cubicBezTo>
                    <a:pt x="3203" y="5062"/>
                    <a:pt x="3269" y="5037"/>
                    <a:pt x="3330" y="5037"/>
                  </a:cubicBezTo>
                  <a:cubicBezTo>
                    <a:pt x="3348" y="5037"/>
                    <a:pt x="3366" y="5039"/>
                    <a:pt x="3384" y="5045"/>
                  </a:cubicBezTo>
                  <a:cubicBezTo>
                    <a:pt x="3447" y="5071"/>
                    <a:pt x="3509" y="5077"/>
                    <a:pt x="3571" y="5077"/>
                  </a:cubicBezTo>
                  <a:cubicBezTo>
                    <a:pt x="3641" y="5077"/>
                    <a:pt x="3710" y="5069"/>
                    <a:pt x="3779" y="5069"/>
                  </a:cubicBezTo>
                  <a:cubicBezTo>
                    <a:pt x="3803" y="5069"/>
                    <a:pt x="3828" y="5070"/>
                    <a:pt x="3852" y="5072"/>
                  </a:cubicBezTo>
                  <a:cubicBezTo>
                    <a:pt x="3919" y="5082"/>
                    <a:pt x="3987" y="5084"/>
                    <a:pt x="4054" y="5084"/>
                  </a:cubicBezTo>
                  <a:cubicBezTo>
                    <a:pt x="4093" y="5084"/>
                    <a:pt x="4131" y="5083"/>
                    <a:pt x="4170" y="5083"/>
                  </a:cubicBezTo>
                  <a:cubicBezTo>
                    <a:pt x="4228" y="5083"/>
                    <a:pt x="4286" y="5084"/>
                    <a:pt x="4342" y="5091"/>
                  </a:cubicBezTo>
                  <a:cubicBezTo>
                    <a:pt x="4369" y="5095"/>
                    <a:pt x="4549" y="5096"/>
                    <a:pt x="4820" y="5096"/>
                  </a:cubicBezTo>
                  <a:cubicBezTo>
                    <a:pt x="5810" y="5096"/>
                    <a:pt x="8014" y="5077"/>
                    <a:pt x="8417" y="5077"/>
                  </a:cubicBezTo>
                  <a:cubicBezTo>
                    <a:pt x="8450" y="5077"/>
                    <a:pt x="8471" y="5077"/>
                    <a:pt x="8478" y="5077"/>
                  </a:cubicBezTo>
                  <a:cubicBezTo>
                    <a:pt x="8835" y="5077"/>
                    <a:pt x="9192" y="5045"/>
                    <a:pt x="9549" y="5022"/>
                  </a:cubicBezTo>
                  <a:cubicBezTo>
                    <a:pt x="9725" y="5009"/>
                    <a:pt x="9906" y="4986"/>
                    <a:pt x="10082" y="4972"/>
                  </a:cubicBezTo>
                  <a:cubicBezTo>
                    <a:pt x="10087" y="4972"/>
                    <a:pt x="10092" y="4972"/>
                    <a:pt x="10097" y="4972"/>
                  </a:cubicBezTo>
                  <a:cubicBezTo>
                    <a:pt x="10151" y="4972"/>
                    <a:pt x="10203" y="4991"/>
                    <a:pt x="10263" y="4991"/>
                  </a:cubicBezTo>
                  <a:cubicBezTo>
                    <a:pt x="10269" y="4991"/>
                    <a:pt x="10274" y="4991"/>
                    <a:pt x="10280" y="4991"/>
                  </a:cubicBezTo>
                  <a:cubicBezTo>
                    <a:pt x="10409" y="4982"/>
                    <a:pt x="10542" y="4955"/>
                    <a:pt x="10671" y="4955"/>
                  </a:cubicBezTo>
                  <a:cubicBezTo>
                    <a:pt x="10757" y="4955"/>
                    <a:pt x="10834" y="4986"/>
                    <a:pt x="10933" y="4986"/>
                  </a:cubicBezTo>
                  <a:cubicBezTo>
                    <a:pt x="10955" y="4985"/>
                    <a:pt x="10977" y="4985"/>
                    <a:pt x="10999" y="4985"/>
                  </a:cubicBezTo>
                  <a:cubicBezTo>
                    <a:pt x="11085" y="4985"/>
                    <a:pt x="11173" y="4992"/>
                    <a:pt x="11261" y="4992"/>
                  </a:cubicBezTo>
                  <a:cubicBezTo>
                    <a:pt x="11336" y="4992"/>
                    <a:pt x="11410" y="4987"/>
                    <a:pt x="11484" y="4968"/>
                  </a:cubicBezTo>
                  <a:cubicBezTo>
                    <a:pt x="11493" y="4966"/>
                    <a:pt x="11501" y="4965"/>
                    <a:pt x="11510" y="4965"/>
                  </a:cubicBezTo>
                  <a:cubicBezTo>
                    <a:pt x="11556" y="4965"/>
                    <a:pt x="11590" y="4993"/>
                    <a:pt x="11634" y="5005"/>
                  </a:cubicBezTo>
                  <a:cubicBezTo>
                    <a:pt x="11642" y="5006"/>
                    <a:pt x="11647" y="5007"/>
                    <a:pt x="11651" y="5007"/>
                  </a:cubicBezTo>
                  <a:cubicBezTo>
                    <a:pt x="11661" y="5007"/>
                    <a:pt x="11664" y="4999"/>
                    <a:pt x="11673" y="4963"/>
                  </a:cubicBezTo>
                  <a:cubicBezTo>
                    <a:pt x="11678" y="4945"/>
                    <a:pt x="11689" y="4938"/>
                    <a:pt x="11700" y="4938"/>
                  </a:cubicBezTo>
                  <a:cubicBezTo>
                    <a:pt x="11707" y="4938"/>
                    <a:pt x="11715" y="4942"/>
                    <a:pt x="11720" y="4945"/>
                  </a:cubicBezTo>
                  <a:cubicBezTo>
                    <a:pt x="11769" y="4971"/>
                    <a:pt x="11818" y="4979"/>
                    <a:pt x="11867" y="4979"/>
                  </a:cubicBezTo>
                  <a:cubicBezTo>
                    <a:pt x="11937" y="4979"/>
                    <a:pt x="12006" y="4963"/>
                    <a:pt x="12074" y="4963"/>
                  </a:cubicBezTo>
                  <a:cubicBezTo>
                    <a:pt x="12094" y="4963"/>
                    <a:pt x="12114" y="4965"/>
                    <a:pt x="12133" y="4968"/>
                  </a:cubicBezTo>
                  <a:cubicBezTo>
                    <a:pt x="12174" y="4972"/>
                    <a:pt x="12212" y="4974"/>
                    <a:pt x="12250" y="4974"/>
                  </a:cubicBezTo>
                  <a:cubicBezTo>
                    <a:pt x="12288" y="4974"/>
                    <a:pt x="12324" y="4972"/>
                    <a:pt x="12360" y="4972"/>
                  </a:cubicBezTo>
                  <a:cubicBezTo>
                    <a:pt x="12367" y="4973"/>
                    <a:pt x="12372" y="4973"/>
                    <a:pt x="12378" y="4973"/>
                  </a:cubicBezTo>
                  <a:cubicBezTo>
                    <a:pt x="12469" y="4973"/>
                    <a:pt x="12563" y="4948"/>
                    <a:pt x="12641" y="4948"/>
                  </a:cubicBezTo>
                  <a:cubicBezTo>
                    <a:pt x="12662" y="4948"/>
                    <a:pt x="12682" y="4950"/>
                    <a:pt x="12700" y="4955"/>
                  </a:cubicBezTo>
                  <a:cubicBezTo>
                    <a:pt x="12739" y="4964"/>
                    <a:pt x="12962" y="4967"/>
                    <a:pt x="13289" y="4967"/>
                  </a:cubicBezTo>
                  <a:cubicBezTo>
                    <a:pt x="14104" y="4967"/>
                    <a:pt x="15556" y="4947"/>
                    <a:pt x="16366" y="4947"/>
                  </a:cubicBezTo>
                  <a:cubicBezTo>
                    <a:pt x="16691" y="4947"/>
                    <a:pt x="16913" y="4950"/>
                    <a:pt x="16948" y="4959"/>
                  </a:cubicBezTo>
                  <a:cubicBezTo>
                    <a:pt x="16971" y="4964"/>
                    <a:pt x="16991" y="4967"/>
                    <a:pt x="17009" y="4967"/>
                  </a:cubicBezTo>
                  <a:cubicBezTo>
                    <a:pt x="17040" y="4967"/>
                    <a:pt x="17068" y="4959"/>
                    <a:pt x="17103" y="4936"/>
                  </a:cubicBezTo>
                  <a:cubicBezTo>
                    <a:pt x="17122" y="4926"/>
                    <a:pt x="17140" y="4921"/>
                    <a:pt x="17159" y="4921"/>
                  </a:cubicBezTo>
                  <a:cubicBezTo>
                    <a:pt x="17225" y="4921"/>
                    <a:pt x="17292" y="4972"/>
                    <a:pt x="17365" y="4972"/>
                  </a:cubicBezTo>
                  <a:cubicBezTo>
                    <a:pt x="17376" y="4972"/>
                    <a:pt x="17388" y="4971"/>
                    <a:pt x="17400" y="4968"/>
                  </a:cubicBezTo>
                  <a:cubicBezTo>
                    <a:pt x="17425" y="4960"/>
                    <a:pt x="17451" y="4958"/>
                    <a:pt x="17478" y="4958"/>
                  </a:cubicBezTo>
                  <a:cubicBezTo>
                    <a:pt x="17542" y="4958"/>
                    <a:pt x="17608" y="4974"/>
                    <a:pt x="17674" y="4974"/>
                  </a:cubicBezTo>
                  <a:cubicBezTo>
                    <a:pt x="17706" y="4974"/>
                    <a:pt x="17738" y="4971"/>
                    <a:pt x="17769" y="4959"/>
                  </a:cubicBezTo>
                  <a:cubicBezTo>
                    <a:pt x="17817" y="4940"/>
                    <a:pt x="17866" y="4935"/>
                    <a:pt x="17916" y="4935"/>
                  </a:cubicBezTo>
                  <a:cubicBezTo>
                    <a:pt x="17994" y="4935"/>
                    <a:pt x="18075" y="4949"/>
                    <a:pt x="18155" y="4949"/>
                  </a:cubicBezTo>
                  <a:cubicBezTo>
                    <a:pt x="18187" y="4949"/>
                    <a:pt x="18219" y="4947"/>
                    <a:pt x="18251" y="4941"/>
                  </a:cubicBezTo>
                  <a:cubicBezTo>
                    <a:pt x="18338" y="4924"/>
                    <a:pt x="18427" y="4922"/>
                    <a:pt x="18517" y="4922"/>
                  </a:cubicBezTo>
                  <a:cubicBezTo>
                    <a:pt x="18553" y="4922"/>
                    <a:pt x="18589" y="4922"/>
                    <a:pt x="18625" y="4922"/>
                  </a:cubicBezTo>
                  <a:cubicBezTo>
                    <a:pt x="18751" y="4922"/>
                    <a:pt x="18876" y="4918"/>
                    <a:pt x="18999" y="4877"/>
                  </a:cubicBezTo>
                  <a:cubicBezTo>
                    <a:pt x="19012" y="4877"/>
                    <a:pt x="19025" y="4868"/>
                    <a:pt x="19029" y="4868"/>
                  </a:cubicBezTo>
                  <a:cubicBezTo>
                    <a:pt x="19082" y="4898"/>
                    <a:pt x="19135" y="4909"/>
                    <a:pt x="19187" y="4909"/>
                  </a:cubicBezTo>
                  <a:cubicBezTo>
                    <a:pt x="19271" y="4909"/>
                    <a:pt x="19352" y="4881"/>
                    <a:pt x="19429" y="4859"/>
                  </a:cubicBezTo>
                  <a:cubicBezTo>
                    <a:pt x="19475" y="4844"/>
                    <a:pt x="19522" y="4840"/>
                    <a:pt x="19569" y="4840"/>
                  </a:cubicBezTo>
                  <a:cubicBezTo>
                    <a:pt x="19616" y="4840"/>
                    <a:pt x="19662" y="4843"/>
                    <a:pt x="19707" y="4843"/>
                  </a:cubicBezTo>
                  <a:cubicBezTo>
                    <a:pt x="19766" y="4843"/>
                    <a:pt x="19821" y="4837"/>
                    <a:pt x="19872" y="4809"/>
                  </a:cubicBezTo>
                  <a:cubicBezTo>
                    <a:pt x="19925" y="4781"/>
                    <a:pt x="19980" y="4775"/>
                    <a:pt x="20036" y="4775"/>
                  </a:cubicBezTo>
                  <a:cubicBezTo>
                    <a:pt x="20076" y="4775"/>
                    <a:pt x="20115" y="4778"/>
                    <a:pt x="20154" y="4778"/>
                  </a:cubicBezTo>
                  <a:cubicBezTo>
                    <a:pt x="20211" y="4778"/>
                    <a:pt x="20267" y="4772"/>
                    <a:pt x="20319" y="4741"/>
                  </a:cubicBezTo>
                  <a:cubicBezTo>
                    <a:pt x="20327" y="4737"/>
                    <a:pt x="20339" y="4734"/>
                    <a:pt x="20352" y="4734"/>
                  </a:cubicBezTo>
                  <a:cubicBezTo>
                    <a:pt x="20380" y="4734"/>
                    <a:pt x="20415" y="4743"/>
                    <a:pt x="20435" y="4759"/>
                  </a:cubicBezTo>
                  <a:cubicBezTo>
                    <a:pt x="20461" y="4775"/>
                    <a:pt x="20476" y="4789"/>
                    <a:pt x="20491" y="4789"/>
                  </a:cubicBezTo>
                  <a:cubicBezTo>
                    <a:pt x="20506" y="4789"/>
                    <a:pt x="20519" y="4776"/>
                    <a:pt x="20542" y="4741"/>
                  </a:cubicBezTo>
                  <a:cubicBezTo>
                    <a:pt x="20552" y="4728"/>
                    <a:pt x="20562" y="4723"/>
                    <a:pt x="20572" y="4723"/>
                  </a:cubicBezTo>
                  <a:close/>
                  <a:moveTo>
                    <a:pt x="12455" y="0"/>
                  </a:moveTo>
                  <a:cubicBezTo>
                    <a:pt x="12370" y="0"/>
                    <a:pt x="12285" y="2"/>
                    <a:pt x="12202" y="5"/>
                  </a:cubicBezTo>
                  <a:cubicBezTo>
                    <a:pt x="12069" y="12"/>
                    <a:pt x="11928" y="62"/>
                    <a:pt x="11800" y="62"/>
                  </a:cubicBezTo>
                  <a:cubicBezTo>
                    <a:pt x="11766" y="62"/>
                    <a:pt x="11734" y="59"/>
                    <a:pt x="11703" y="50"/>
                  </a:cubicBezTo>
                  <a:cubicBezTo>
                    <a:pt x="11643" y="34"/>
                    <a:pt x="11584" y="29"/>
                    <a:pt x="11526" y="29"/>
                  </a:cubicBezTo>
                  <a:cubicBezTo>
                    <a:pt x="11436" y="29"/>
                    <a:pt x="11348" y="40"/>
                    <a:pt x="11259" y="40"/>
                  </a:cubicBezTo>
                  <a:cubicBezTo>
                    <a:pt x="11232" y="40"/>
                    <a:pt x="11205" y="39"/>
                    <a:pt x="11178" y="37"/>
                  </a:cubicBezTo>
                  <a:cubicBezTo>
                    <a:pt x="11130" y="31"/>
                    <a:pt x="11080" y="29"/>
                    <a:pt x="11031" y="29"/>
                  </a:cubicBezTo>
                  <a:cubicBezTo>
                    <a:pt x="10849" y="29"/>
                    <a:pt x="10664" y="60"/>
                    <a:pt x="10482" y="60"/>
                  </a:cubicBezTo>
                  <a:cubicBezTo>
                    <a:pt x="10473" y="60"/>
                    <a:pt x="10465" y="60"/>
                    <a:pt x="10456" y="60"/>
                  </a:cubicBezTo>
                  <a:cubicBezTo>
                    <a:pt x="10285" y="60"/>
                    <a:pt x="10112" y="24"/>
                    <a:pt x="9938" y="24"/>
                  </a:cubicBezTo>
                  <a:cubicBezTo>
                    <a:pt x="9907" y="24"/>
                    <a:pt x="9876" y="25"/>
                    <a:pt x="9845" y="27"/>
                  </a:cubicBezTo>
                  <a:cubicBezTo>
                    <a:pt x="9784" y="34"/>
                    <a:pt x="9723" y="43"/>
                    <a:pt x="9660" y="43"/>
                  </a:cubicBezTo>
                  <a:cubicBezTo>
                    <a:pt x="9625" y="43"/>
                    <a:pt x="9590" y="40"/>
                    <a:pt x="9553" y="32"/>
                  </a:cubicBezTo>
                  <a:cubicBezTo>
                    <a:pt x="9475" y="15"/>
                    <a:pt x="9379" y="2"/>
                    <a:pt x="9296" y="2"/>
                  </a:cubicBezTo>
                  <a:cubicBezTo>
                    <a:pt x="9246" y="2"/>
                    <a:pt x="9200" y="6"/>
                    <a:pt x="9166" y="19"/>
                  </a:cubicBezTo>
                  <a:cubicBezTo>
                    <a:pt x="9094" y="42"/>
                    <a:pt x="9024" y="49"/>
                    <a:pt x="8956" y="49"/>
                  </a:cubicBezTo>
                  <a:cubicBezTo>
                    <a:pt x="8839" y="49"/>
                    <a:pt x="8726" y="28"/>
                    <a:pt x="8612" y="28"/>
                  </a:cubicBezTo>
                  <a:cubicBezTo>
                    <a:pt x="8584" y="28"/>
                    <a:pt x="8557" y="29"/>
                    <a:pt x="8530" y="32"/>
                  </a:cubicBezTo>
                  <a:cubicBezTo>
                    <a:pt x="8504" y="35"/>
                    <a:pt x="8338" y="36"/>
                    <a:pt x="8086" y="36"/>
                  </a:cubicBezTo>
                  <a:cubicBezTo>
                    <a:pt x="7451" y="36"/>
                    <a:pt x="6273" y="30"/>
                    <a:pt x="5411" y="30"/>
                  </a:cubicBezTo>
                  <a:cubicBezTo>
                    <a:pt x="4836" y="30"/>
                    <a:pt x="4401" y="32"/>
                    <a:pt x="4364" y="41"/>
                  </a:cubicBezTo>
                  <a:cubicBezTo>
                    <a:pt x="4284" y="60"/>
                    <a:pt x="4205" y="65"/>
                    <a:pt x="4126" y="65"/>
                  </a:cubicBezTo>
                  <a:cubicBezTo>
                    <a:pt x="4020" y="65"/>
                    <a:pt x="3914" y="55"/>
                    <a:pt x="3809" y="55"/>
                  </a:cubicBezTo>
                  <a:cubicBezTo>
                    <a:pt x="3740" y="55"/>
                    <a:pt x="3671" y="59"/>
                    <a:pt x="3603" y="73"/>
                  </a:cubicBezTo>
                  <a:cubicBezTo>
                    <a:pt x="3547" y="84"/>
                    <a:pt x="3492" y="84"/>
                    <a:pt x="3437" y="84"/>
                  </a:cubicBezTo>
                  <a:cubicBezTo>
                    <a:pt x="3382" y="84"/>
                    <a:pt x="3328" y="84"/>
                    <a:pt x="3272" y="96"/>
                  </a:cubicBezTo>
                  <a:cubicBezTo>
                    <a:pt x="3095" y="127"/>
                    <a:pt x="2932" y="191"/>
                    <a:pt x="2756" y="205"/>
                  </a:cubicBezTo>
                  <a:cubicBezTo>
                    <a:pt x="2459" y="232"/>
                    <a:pt x="2154" y="218"/>
                    <a:pt x="1887" y="391"/>
                  </a:cubicBezTo>
                  <a:cubicBezTo>
                    <a:pt x="1874" y="400"/>
                    <a:pt x="1857" y="403"/>
                    <a:pt x="1839" y="403"/>
                  </a:cubicBezTo>
                  <a:cubicBezTo>
                    <a:pt x="1829" y="403"/>
                    <a:pt x="1820" y="402"/>
                    <a:pt x="1810" y="400"/>
                  </a:cubicBezTo>
                  <a:cubicBezTo>
                    <a:pt x="1791" y="398"/>
                    <a:pt x="1773" y="397"/>
                    <a:pt x="1755" y="397"/>
                  </a:cubicBezTo>
                  <a:cubicBezTo>
                    <a:pt x="1579" y="397"/>
                    <a:pt x="1438" y="510"/>
                    <a:pt x="1286" y="559"/>
                  </a:cubicBezTo>
                  <a:cubicBezTo>
                    <a:pt x="1114" y="618"/>
                    <a:pt x="954" y="755"/>
                    <a:pt x="838" y="896"/>
                  </a:cubicBezTo>
                  <a:cubicBezTo>
                    <a:pt x="671" y="1100"/>
                    <a:pt x="559" y="1341"/>
                    <a:pt x="456" y="1586"/>
                  </a:cubicBezTo>
                  <a:cubicBezTo>
                    <a:pt x="309" y="1959"/>
                    <a:pt x="271" y="2341"/>
                    <a:pt x="258" y="2727"/>
                  </a:cubicBezTo>
                  <a:cubicBezTo>
                    <a:pt x="253" y="2814"/>
                    <a:pt x="253" y="2900"/>
                    <a:pt x="241" y="2982"/>
                  </a:cubicBezTo>
                  <a:cubicBezTo>
                    <a:pt x="219" y="3168"/>
                    <a:pt x="206" y="3355"/>
                    <a:pt x="228" y="3546"/>
                  </a:cubicBezTo>
                  <a:cubicBezTo>
                    <a:pt x="241" y="3682"/>
                    <a:pt x="271" y="3832"/>
                    <a:pt x="232" y="3959"/>
                  </a:cubicBezTo>
                  <a:cubicBezTo>
                    <a:pt x="133" y="4273"/>
                    <a:pt x="176" y="4591"/>
                    <a:pt x="172" y="4905"/>
                  </a:cubicBezTo>
                  <a:cubicBezTo>
                    <a:pt x="168" y="5068"/>
                    <a:pt x="181" y="5250"/>
                    <a:pt x="163" y="5404"/>
                  </a:cubicBezTo>
                  <a:cubicBezTo>
                    <a:pt x="129" y="5654"/>
                    <a:pt x="142" y="5904"/>
                    <a:pt x="116" y="6150"/>
                  </a:cubicBezTo>
                  <a:cubicBezTo>
                    <a:pt x="103" y="6291"/>
                    <a:pt x="34" y="6436"/>
                    <a:pt x="69" y="6563"/>
                  </a:cubicBezTo>
                  <a:cubicBezTo>
                    <a:pt x="95" y="6681"/>
                    <a:pt x="99" y="6795"/>
                    <a:pt x="77" y="6895"/>
                  </a:cubicBezTo>
                  <a:cubicBezTo>
                    <a:pt x="26" y="7118"/>
                    <a:pt x="47" y="7345"/>
                    <a:pt x="52" y="7559"/>
                  </a:cubicBezTo>
                  <a:cubicBezTo>
                    <a:pt x="56" y="7859"/>
                    <a:pt x="34" y="8159"/>
                    <a:pt x="30" y="8458"/>
                  </a:cubicBezTo>
                  <a:cubicBezTo>
                    <a:pt x="30" y="8749"/>
                    <a:pt x="0" y="9049"/>
                    <a:pt x="0" y="9336"/>
                  </a:cubicBezTo>
                  <a:cubicBezTo>
                    <a:pt x="0" y="9667"/>
                    <a:pt x="4" y="10004"/>
                    <a:pt x="39" y="10336"/>
                  </a:cubicBezTo>
                  <a:cubicBezTo>
                    <a:pt x="82" y="10740"/>
                    <a:pt x="69" y="11140"/>
                    <a:pt x="103" y="11545"/>
                  </a:cubicBezTo>
                  <a:cubicBezTo>
                    <a:pt x="120" y="11726"/>
                    <a:pt x="86" y="11908"/>
                    <a:pt x="112" y="12099"/>
                  </a:cubicBezTo>
                  <a:cubicBezTo>
                    <a:pt x="129" y="12213"/>
                    <a:pt x="163" y="12344"/>
                    <a:pt x="138" y="12463"/>
                  </a:cubicBezTo>
                  <a:cubicBezTo>
                    <a:pt x="86" y="12690"/>
                    <a:pt x="155" y="12908"/>
                    <a:pt x="142" y="13131"/>
                  </a:cubicBezTo>
                  <a:cubicBezTo>
                    <a:pt x="129" y="13367"/>
                    <a:pt x="185" y="13603"/>
                    <a:pt x="172" y="13835"/>
                  </a:cubicBezTo>
                  <a:cubicBezTo>
                    <a:pt x="163" y="14004"/>
                    <a:pt x="159" y="14172"/>
                    <a:pt x="155" y="14331"/>
                  </a:cubicBezTo>
                  <a:cubicBezTo>
                    <a:pt x="151" y="14512"/>
                    <a:pt x="189" y="14704"/>
                    <a:pt x="185" y="14890"/>
                  </a:cubicBezTo>
                  <a:cubicBezTo>
                    <a:pt x="176" y="15162"/>
                    <a:pt x="155" y="15435"/>
                    <a:pt x="194" y="15708"/>
                  </a:cubicBezTo>
                  <a:cubicBezTo>
                    <a:pt x="198" y="15744"/>
                    <a:pt x="189" y="15780"/>
                    <a:pt x="189" y="15817"/>
                  </a:cubicBezTo>
                  <a:cubicBezTo>
                    <a:pt x="176" y="15990"/>
                    <a:pt x="189" y="16167"/>
                    <a:pt x="185" y="16340"/>
                  </a:cubicBezTo>
                  <a:cubicBezTo>
                    <a:pt x="181" y="16535"/>
                    <a:pt x="219" y="16731"/>
                    <a:pt x="198" y="16926"/>
                  </a:cubicBezTo>
                  <a:cubicBezTo>
                    <a:pt x="189" y="16994"/>
                    <a:pt x="125" y="17039"/>
                    <a:pt x="155" y="17126"/>
                  </a:cubicBezTo>
                  <a:cubicBezTo>
                    <a:pt x="198" y="17258"/>
                    <a:pt x="206" y="17403"/>
                    <a:pt x="219" y="17549"/>
                  </a:cubicBezTo>
                  <a:cubicBezTo>
                    <a:pt x="237" y="17721"/>
                    <a:pt x="202" y="17899"/>
                    <a:pt x="219" y="18062"/>
                  </a:cubicBezTo>
                  <a:cubicBezTo>
                    <a:pt x="245" y="18276"/>
                    <a:pt x="284" y="18498"/>
                    <a:pt x="292" y="18703"/>
                  </a:cubicBezTo>
                  <a:cubicBezTo>
                    <a:pt x="305" y="18926"/>
                    <a:pt x="413" y="19108"/>
                    <a:pt x="421" y="19326"/>
                  </a:cubicBezTo>
                  <a:cubicBezTo>
                    <a:pt x="430" y="19499"/>
                    <a:pt x="494" y="19676"/>
                    <a:pt x="546" y="19848"/>
                  </a:cubicBezTo>
                  <a:cubicBezTo>
                    <a:pt x="611" y="20057"/>
                    <a:pt x="662" y="20276"/>
                    <a:pt x="783" y="20467"/>
                  </a:cubicBezTo>
                  <a:cubicBezTo>
                    <a:pt x="843" y="20571"/>
                    <a:pt x="941" y="20644"/>
                    <a:pt x="1036" y="20730"/>
                  </a:cubicBezTo>
                  <a:cubicBezTo>
                    <a:pt x="1131" y="20816"/>
                    <a:pt x="1247" y="20894"/>
                    <a:pt x="1350" y="20930"/>
                  </a:cubicBezTo>
                  <a:cubicBezTo>
                    <a:pt x="1569" y="21007"/>
                    <a:pt x="1767" y="21130"/>
                    <a:pt x="1956" y="21239"/>
                  </a:cubicBezTo>
                  <a:cubicBezTo>
                    <a:pt x="2093" y="21317"/>
                    <a:pt x="2229" y="21328"/>
                    <a:pt x="2365" y="21328"/>
                  </a:cubicBezTo>
                  <a:cubicBezTo>
                    <a:pt x="2422" y="21328"/>
                    <a:pt x="2479" y="21326"/>
                    <a:pt x="2535" y="21326"/>
                  </a:cubicBezTo>
                  <a:cubicBezTo>
                    <a:pt x="2573" y="21326"/>
                    <a:pt x="2611" y="21327"/>
                    <a:pt x="2648" y="21330"/>
                  </a:cubicBezTo>
                  <a:cubicBezTo>
                    <a:pt x="2730" y="21338"/>
                    <a:pt x="2817" y="21361"/>
                    <a:pt x="2902" y="21361"/>
                  </a:cubicBezTo>
                  <a:cubicBezTo>
                    <a:pt x="2966" y="21361"/>
                    <a:pt x="3028" y="21348"/>
                    <a:pt x="3087" y="21307"/>
                  </a:cubicBezTo>
                  <a:cubicBezTo>
                    <a:pt x="3332" y="21426"/>
                    <a:pt x="3603" y="21385"/>
                    <a:pt x="3857" y="21416"/>
                  </a:cubicBezTo>
                  <a:cubicBezTo>
                    <a:pt x="4136" y="21457"/>
                    <a:pt x="8186" y="21489"/>
                    <a:pt x="8465" y="21521"/>
                  </a:cubicBezTo>
                  <a:cubicBezTo>
                    <a:pt x="8719" y="21548"/>
                    <a:pt x="8973" y="21553"/>
                    <a:pt x="9222" y="21594"/>
                  </a:cubicBezTo>
                  <a:cubicBezTo>
                    <a:pt x="9256" y="21598"/>
                    <a:pt x="9292" y="21600"/>
                    <a:pt x="9328" y="21600"/>
                  </a:cubicBezTo>
                  <a:cubicBezTo>
                    <a:pt x="9471" y="21600"/>
                    <a:pt x="9623" y="21571"/>
                    <a:pt x="9764" y="21571"/>
                  </a:cubicBezTo>
                  <a:cubicBezTo>
                    <a:pt x="9775" y="21571"/>
                    <a:pt x="9786" y="21571"/>
                    <a:pt x="9797" y="21571"/>
                  </a:cubicBezTo>
                  <a:cubicBezTo>
                    <a:pt x="9947" y="21571"/>
                    <a:pt x="10095" y="21586"/>
                    <a:pt x="10242" y="21586"/>
                  </a:cubicBezTo>
                  <a:cubicBezTo>
                    <a:pt x="10351" y="21586"/>
                    <a:pt x="10459" y="21578"/>
                    <a:pt x="10568" y="21548"/>
                  </a:cubicBezTo>
                  <a:cubicBezTo>
                    <a:pt x="10619" y="21534"/>
                    <a:pt x="10671" y="21529"/>
                    <a:pt x="10723" y="21529"/>
                  </a:cubicBezTo>
                  <a:cubicBezTo>
                    <a:pt x="10800" y="21529"/>
                    <a:pt x="10877" y="21539"/>
                    <a:pt x="10955" y="21539"/>
                  </a:cubicBezTo>
                  <a:cubicBezTo>
                    <a:pt x="11062" y="21539"/>
                    <a:pt x="11170" y="21477"/>
                    <a:pt x="11266" y="21477"/>
                  </a:cubicBezTo>
                  <a:cubicBezTo>
                    <a:pt x="11289" y="21477"/>
                    <a:pt x="11312" y="21481"/>
                    <a:pt x="11333" y="21489"/>
                  </a:cubicBezTo>
                  <a:cubicBezTo>
                    <a:pt x="11348" y="21496"/>
                    <a:pt x="11363" y="21498"/>
                    <a:pt x="11377" y="21498"/>
                  </a:cubicBezTo>
                  <a:cubicBezTo>
                    <a:pt x="11439" y="21498"/>
                    <a:pt x="11497" y="21449"/>
                    <a:pt x="11550" y="21449"/>
                  </a:cubicBezTo>
                  <a:cubicBezTo>
                    <a:pt x="11578" y="21449"/>
                    <a:pt x="11604" y="21463"/>
                    <a:pt x="11630" y="21503"/>
                  </a:cubicBezTo>
                  <a:cubicBezTo>
                    <a:pt x="11668" y="21454"/>
                    <a:pt x="11709" y="21439"/>
                    <a:pt x="11753" y="21439"/>
                  </a:cubicBezTo>
                  <a:cubicBezTo>
                    <a:pt x="11822" y="21439"/>
                    <a:pt x="11895" y="21476"/>
                    <a:pt x="11962" y="21476"/>
                  </a:cubicBezTo>
                  <a:cubicBezTo>
                    <a:pt x="11965" y="21476"/>
                    <a:pt x="11967" y="21476"/>
                    <a:pt x="11969" y="21476"/>
                  </a:cubicBezTo>
                  <a:cubicBezTo>
                    <a:pt x="12245" y="21453"/>
                    <a:pt x="12528" y="21471"/>
                    <a:pt x="12808" y="21443"/>
                  </a:cubicBezTo>
                  <a:cubicBezTo>
                    <a:pt x="12851" y="21439"/>
                    <a:pt x="12894" y="21439"/>
                    <a:pt x="12941" y="21435"/>
                  </a:cubicBezTo>
                  <a:cubicBezTo>
                    <a:pt x="13109" y="21426"/>
                    <a:pt x="17038" y="21426"/>
                    <a:pt x="17206" y="21407"/>
                  </a:cubicBezTo>
                  <a:cubicBezTo>
                    <a:pt x="17412" y="21385"/>
                    <a:pt x="17619" y="21362"/>
                    <a:pt x="17821" y="21326"/>
                  </a:cubicBezTo>
                  <a:cubicBezTo>
                    <a:pt x="17900" y="21311"/>
                    <a:pt x="17979" y="21308"/>
                    <a:pt x="18057" y="21308"/>
                  </a:cubicBezTo>
                  <a:cubicBezTo>
                    <a:pt x="18157" y="21308"/>
                    <a:pt x="18258" y="21314"/>
                    <a:pt x="18358" y="21314"/>
                  </a:cubicBezTo>
                  <a:cubicBezTo>
                    <a:pt x="18410" y="21314"/>
                    <a:pt x="18461" y="21313"/>
                    <a:pt x="18513" y="21307"/>
                  </a:cubicBezTo>
                  <a:cubicBezTo>
                    <a:pt x="18621" y="21294"/>
                    <a:pt x="18732" y="21266"/>
                    <a:pt x="18844" y="21262"/>
                  </a:cubicBezTo>
                  <a:cubicBezTo>
                    <a:pt x="18847" y="21262"/>
                    <a:pt x="18851" y="21262"/>
                    <a:pt x="18854" y="21262"/>
                  </a:cubicBezTo>
                  <a:cubicBezTo>
                    <a:pt x="18916" y="21262"/>
                    <a:pt x="18976" y="21292"/>
                    <a:pt x="19035" y="21292"/>
                  </a:cubicBezTo>
                  <a:cubicBezTo>
                    <a:pt x="19055" y="21292"/>
                    <a:pt x="19074" y="21289"/>
                    <a:pt x="19094" y="21280"/>
                  </a:cubicBezTo>
                  <a:cubicBezTo>
                    <a:pt x="19197" y="21230"/>
                    <a:pt x="19317" y="21244"/>
                    <a:pt x="19420" y="21239"/>
                  </a:cubicBezTo>
                  <a:cubicBezTo>
                    <a:pt x="19751" y="21221"/>
                    <a:pt x="20035" y="21103"/>
                    <a:pt x="20310" y="20944"/>
                  </a:cubicBezTo>
                  <a:cubicBezTo>
                    <a:pt x="20486" y="20839"/>
                    <a:pt x="20624" y="20689"/>
                    <a:pt x="20745" y="20539"/>
                  </a:cubicBezTo>
                  <a:cubicBezTo>
                    <a:pt x="20822" y="20435"/>
                    <a:pt x="20938" y="20357"/>
                    <a:pt x="20977" y="20239"/>
                  </a:cubicBezTo>
                  <a:cubicBezTo>
                    <a:pt x="21015" y="20117"/>
                    <a:pt x="21088" y="20012"/>
                    <a:pt x="21127" y="19889"/>
                  </a:cubicBezTo>
                  <a:cubicBezTo>
                    <a:pt x="21187" y="19712"/>
                    <a:pt x="21222" y="19530"/>
                    <a:pt x="21226" y="19339"/>
                  </a:cubicBezTo>
                  <a:cubicBezTo>
                    <a:pt x="21230" y="19273"/>
                    <a:pt x="21174" y="19153"/>
                    <a:pt x="21318" y="19153"/>
                  </a:cubicBezTo>
                  <a:cubicBezTo>
                    <a:pt x="21323" y="19153"/>
                    <a:pt x="21328" y="19153"/>
                    <a:pt x="21334" y="19153"/>
                  </a:cubicBezTo>
                  <a:cubicBezTo>
                    <a:pt x="21355" y="19099"/>
                    <a:pt x="21205" y="19076"/>
                    <a:pt x="21295" y="19035"/>
                  </a:cubicBezTo>
                  <a:cubicBezTo>
                    <a:pt x="21381" y="18998"/>
                    <a:pt x="21347" y="18926"/>
                    <a:pt x="21334" y="18917"/>
                  </a:cubicBezTo>
                  <a:cubicBezTo>
                    <a:pt x="21265" y="18858"/>
                    <a:pt x="21295" y="18821"/>
                    <a:pt x="21350" y="18785"/>
                  </a:cubicBezTo>
                  <a:cubicBezTo>
                    <a:pt x="21393" y="18758"/>
                    <a:pt x="21355" y="18717"/>
                    <a:pt x="21368" y="18694"/>
                  </a:cubicBezTo>
                  <a:cubicBezTo>
                    <a:pt x="21393" y="18630"/>
                    <a:pt x="21321" y="18558"/>
                    <a:pt x="21363" y="18517"/>
                  </a:cubicBezTo>
                  <a:cubicBezTo>
                    <a:pt x="21475" y="18412"/>
                    <a:pt x="21419" y="18276"/>
                    <a:pt x="21424" y="18171"/>
                  </a:cubicBezTo>
                  <a:cubicBezTo>
                    <a:pt x="21437" y="17980"/>
                    <a:pt x="21432" y="17785"/>
                    <a:pt x="21415" y="17594"/>
                  </a:cubicBezTo>
                  <a:cubicBezTo>
                    <a:pt x="21406" y="17512"/>
                    <a:pt x="21428" y="17444"/>
                    <a:pt x="21492" y="17389"/>
                  </a:cubicBezTo>
                  <a:cubicBezTo>
                    <a:pt x="21359" y="17330"/>
                    <a:pt x="21544" y="17189"/>
                    <a:pt x="21419" y="17130"/>
                  </a:cubicBezTo>
                  <a:cubicBezTo>
                    <a:pt x="21445" y="16903"/>
                    <a:pt x="21385" y="16676"/>
                    <a:pt x="21432" y="16444"/>
                  </a:cubicBezTo>
                  <a:cubicBezTo>
                    <a:pt x="21462" y="16303"/>
                    <a:pt x="21419" y="16149"/>
                    <a:pt x="21441" y="16003"/>
                  </a:cubicBezTo>
                  <a:cubicBezTo>
                    <a:pt x="21462" y="15849"/>
                    <a:pt x="21411" y="15690"/>
                    <a:pt x="21445" y="15549"/>
                  </a:cubicBezTo>
                  <a:cubicBezTo>
                    <a:pt x="21475" y="15444"/>
                    <a:pt x="21432" y="15331"/>
                    <a:pt x="21501" y="15222"/>
                  </a:cubicBezTo>
                  <a:cubicBezTo>
                    <a:pt x="21514" y="15203"/>
                    <a:pt x="21561" y="15108"/>
                    <a:pt x="21531" y="15053"/>
                  </a:cubicBezTo>
                  <a:cubicBezTo>
                    <a:pt x="21411" y="14849"/>
                    <a:pt x="21587" y="14635"/>
                    <a:pt x="21505" y="14435"/>
                  </a:cubicBezTo>
                  <a:cubicBezTo>
                    <a:pt x="21462" y="14335"/>
                    <a:pt x="21514" y="14240"/>
                    <a:pt x="21540" y="14176"/>
                  </a:cubicBezTo>
                  <a:cubicBezTo>
                    <a:pt x="21587" y="14049"/>
                    <a:pt x="21411" y="13949"/>
                    <a:pt x="21540" y="13813"/>
                  </a:cubicBezTo>
                  <a:cubicBezTo>
                    <a:pt x="21578" y="13772"/>
                    <a:pt x="21557" y="13599"/>
                    <a:pt x="21548" y="13485"/>
                  </a:cubicBezTo>
                  <a:cubicBezTo>
                    <a:pt x="21544" y="13345"/>
                    <a:pt x="21600" y="13185"/>
                    <a:pt x="21544" y="13067"/>
                  </a:cubicBezTo>
                  <a:cubicBezTo>
                    <a:pt x="21488" y="12940"/>
                    <a:pt x="21531" y="12822"/>
                    <a:pt x="21540" y="12722"/>
                  </a:cubicBezTo>
                  <a:cubicBezTo>
                    <a:pt x="21561" y="12554"/>
                    <a:pt x="21505" y="12390"/>
                    <a:pt x="21531" y="12222"/>
                  </a:cubicBezTo>
                  <a:cubicBezTo>
                    <a:pt x="21553" y="12072"/>
                    <a:pt x="21497" y="11908"/>
                    <a:pt x="21523" y="11758"/>
                  </a:cubicBezTo>
                  <a:cubicBezTo>
                    <a:pt x="21531" y="11676"/>
                    <a:pt x="21467" y="11626"/>
                    <a:pt x="21484" y="11572"/>
                  </a:cubicBezTo>
                  <a:cubicBezTo>
                    <a:pt x="21540" y="11417"/>
                    <a:pt x="21574" y="11258"/>
                    <a:pt x="21531" y="11108"/>
                  </a:cubicBezTo>
                  <a:cubicBezTo>
                    <a:pt x="21505" y="11013"/>
                    <a:pt x="21497" y="10913"/>
                    <a:pt x="21510" y="10840"/>
                  </a:cubicBezTo>
                  <a:cubicBezTo>
                    <a:pt x="21540" y="10577"/>
                    <a:pt x="21518" y="10322"/>
                    <a:pt x="21497" y="10058"/>
                  </a:cubicBezTo>
                  <a:cubicBezTo>
                    <a:pt x="21484" y="9913"/>
                    <a:pt x="21488" y="9740"/>
                    <a:pt x="21510" y="9595"/>
                  </a:cubicBezTo>
                  <a:cubicBezTo>
                    <a:pt x="21544" y="9359"/>
                    <a:pt x="21488" y="9131"/>
                    <a:pt x="21501" y="8899"/>
                  </a:cubicBezTo>
                  <a:cubicBezTo>
                    <a:pt x="21514" y="8699"/>
                    <a:pt x="21458" y="8468"/>
                    <a:pt x="21475" y="8268"/>
                  </a:cubicBezTo>
                  <a:cubicBezTo>
                    <a:pt x="21497" y="7963"/>
                    <a:pt x="21411" y="7672"/>
                    <a:pt x="21449" y="7368"/>
                  </a:cubicBezTo>
                  <a:cubicBezTo>
                    <a:pt x="21480" y="7132"/>
                    <a:pt x="21402" y="6882"/>
                    <a:pt x="21406" y="6631"/>
                  </a:cubicBezTo>
                  <a:cubicBezTo>
                    <a:pt x="21406" y="6414"/>
                    <a:pt x="21329" y="6200"/>
                    <a:pt x="21308" y="5977"/>
                  </a:cubicBezTo>
                  <a:cubicBezTo>
                    <a:pt x="21303" y="5913"/>
                    <a:pt x="21359" y="5882"/>
                    <a:pt x="21334" y="5818"/>
                  </a:cubicBezTo>
                  <a:cubicBezTo>
                    <a:pt x="21230" y="5532"/>
                    <a:pt x="21265" y="5232"/>
                    <a:pt x="21252" y="4941"/>
                  </a:cubicBezTo>
                  <a:cubicBezTo>
                    <a:pt x="21243" y="4691"/>
                    <a:pt x="21174" y="4450"/>
                    <a:pt x="21200" y="4195"/>
                  </a:cubicBezTo>
                  <a:cubicBezTo>
                    <a:pt x="21209" y="4064"/>
                    <a:pt x="21174" y="3914"/>
                    <a:pt x="21166" y="3773"/>
                  </a:cubicBezTo>
                  <a:cubicBezTo>
                    <a:pt x="21149" y="3541"/>
                    <a:pt x="21149" y="3300"/>
                    <a:pt x="21114" y="3073"/>
                  </a:cubicBezTo>
                  <a:cubicBezTo>
                    <a:pt x="21084" y="2909"/>
                    <a:pt x="21032" y="2745"/>
                    <a:pt x="21015" y="2577"/>
                  </a:cubicBezTo>
                  <a:cubicBezTo>
                    <a:pt x="20964" y="2132"/>
                    <a:pt x="20899" y="1696"/>
                    <a:pt x="20663" y="1286"/>
                  </a:cubicBezTo>
                  <a:cubicBezTo>
                    <a:pt x="20529" y="1055"/>
                    <a:pt x="20379" y="859"/>
                    <a:pt x="20155" y="700"/>
                  </a:cubicBezTo>
                  <a:cubicBezTo>
                    <a:pt x="19915" y="523"/>
                    <a:pt x="19640" y="405"/>
                    <a:pt x="19351" y="359"/>
                  </a:cubicBezTo>
                  <a:cubicBezTo>
                    <a:pt x="19248" y="342"/>
                    <a:pt x="19164" y="282"/>
                    <a:pt x="19069" y="282"/>
                  </a:cubicBezTo>
                  <a:cubicBezTo>
                    <a:pt x="19066" y="282"/>
                    <a:pt x="19063" y="282"/>
                    <a:pt x="19059" y="282"/>
                  </a:cubicBezTo>
                  <a:cubicBezTo>
                    <a:pt x="19036" y="284"/>
                    <a:pt x="19014" y="285"/>
                    <a:pt x="18991" y="285"/>
                  </a:cubicBezTo>
                  <a:cubicBezTo>
                    <a:pt x="18730" y="285"/>
                    <a:pt x="18491" y="172"/>
                    <a:pt x="18229" y="160"/>
                  </a:cubicBezTo>
                  <a:cubicBezTo>
                    <a:pt x="18225" y="159"/>
                    <a:pt x="18221" y="159"/>
                    <a:pt x="18216" y="159"/>
                  </a:cubicBezTo>
                  <a:cubicBezTo>
                    <a:pt x="18178" y="159"/>
                    <a:pt x="18135" y="169"/>
                    <a:pt x="18094" y="169"/>
                  </a:cubicBezTo>
                  <a:cubicBezTo>
                    <a:pt x="18064" y="169"/>
                    <a:pt x="18036" y="164"/>
                    <a:pt x="18010" y="146"/>
                  </a:cubicBezTo>
                  <a:cubicBezTo>
                    <a:pt x="17847" y="37"/>
                    <a:pt x="17653" y="64"/>
                    <a:pt x="17477" y="46"/>
                  </a:cubicBezTo>
                  <a:cubicBezTo>
                    <a:pt x="17215" y="23"/>
                    <a:pt x="13186" y="27"/>
                    <a:pt x="12919" y="14"/>
                  </a:cubicBezTo>
                  <a:cubicBezTo>
                    <a:pt x="12767" y="5"/>
                    <a:pt x="12611" y="0"/>
                    <a:pt x="12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25" name="IMG_5149.png" descr="IMG_514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5134" y="377077"/>
              <a:ext cx="1098758" cy="1098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9" name="Google Shape;1807;p44"/>
          <p:cNvGrpSpPr/>
          <p:nvPr/>
        </p:nvGrpSpPr>
        <p:grpSpPr>
          <a:xfrm>
            <a:off x="4720424" y="2637130"/>
            <a:ext cx="1649769" cy="312134"/>
            <a:chOff x="0" y="36958"/>
            <a:chExt cx="1649768" cy="312132"/>
          </a:xfrm>
        </p:grpSpPr>
        <p:sp>
          <p:nvSpPr>
            <p:cNvPr id="927" name="شكل"/>
            <p:cNvSpPr/>
            <p:nvPr/>
          </p:nvSpPr>
          <p:spPr>
            <a:xfrm>
              <a:off x="67116" y="36958"/>
              <a:ext cx="1515537" cy="3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2369" y="0"/>
                  </a:moveTo>
                  <a:cubicBezTo>
                    <a:pt x="12281" y="0"/>
                    <a:pt x="12193" y="60"/>
                    <a:pt x="12114" y="287"/>
                  </a:cubicBezTo>
                  <a:cubicBezTo>
                    <a:pt x="12060" y="99"/>
                    <a:pt x="12004" y="43"/>
                    <a:pt x="11947" y="43"/>
                  </a:cubicBezTo>
                  <a:cubicBezTo>
                    <a:pt x="11859" y="43"/>
                    <a:pt x="11767" y="174"/>
                    <a:pt x="11676" y="174"/>
                  </a:cubicBezTo>
                  <a:cubicBezTo>
                    <a:pt x="11643" y="174"/>
                    <a:pt x="11609" y="157"/>
                    <a:pt x="11576" y="109"/>
                  </a:cubicBezTo>
                  <a:cubicBezTo>
                    <a:pt x="11556" y="82"/>
                    <a:pt x="11536" y="71"/>
                    <a:pt x="11515" y="71"/>
                  </a:cubicBezTo>
                  <a:cubicBezTo>
                    <a:pt x="11439" y="71"/>
                    <a:pt x="11354" y="212"/>
                    <a:pt x="11262" y="212"/>
                  </a:cubicBezTo>
                  <a:cubicBezTo>
                    <a:pt x="11231" y="212"/>
                    <a:pt x="11200" y="195"/>
                    <a:pt x="11167" y="154"/>
                  </a:cubicBezTo>
                  <a:cubicBezTo>
                    <a:pt x="11147" y="133"/>
                    <a:pt x="11125" y="124"/>
                    <a:pt x="11102" y="124"/>
                  </a:cubicBezTo>
                  <a:cubicBezTo>
                    <a:pt x="11020" y="124"/>
                    <a:pt x="10923" y="232"/>
                    <a:pt x="10825" y="232"/>
                  </a:cubicBezTo>
                  <a:cubicBezTo>
                    <a:pt x="10807" y="232"/>
                    <a:pt x="10789" y="229"/>
                    <a:pt x="10772" y="221"/>
                  </a:cubicBezTo>
                  <a:cubicBezTo>
                    <a:pt x="10733" y="202"/>
                    <a:pt x="10693" y="197"/>
                    <a:pt x="10652" y="197"/>
                  </a:cubicBezTo>
                  <a:cubicBezTo>
                    <a:pt x="10612" y="197"/>
                    <a:pt x="10571" y="202"/>
                    <a:pt x="10531" y="202"/>
                  </a:cubicBezTo>
                  <a:cubicBezTo>
                    <a:pt x="10466" y="202"/>
                    <a:pt x="10400" y="189"/>
                    <a:pt x="10335" y="131"/>
                  </a:cubicBezTo>
                  <a:cubicBezTo>
                    <a:pt x="10331" y="126"/>
                    <a:pt x="10326" y="124"/>
                    <a:pt x="10322" y="124"/>
                  </a:cubicBezTo>
                  <a:cubicBezTo>
                    <a:pt x="10281" y="124"/>
                    <a:pt x="10251" y="322"/>
                    <a:pt x="10213" y="322"/>
                  </a:cubicBezTo>
                  <a:cubicBezTo>
                    <a:pt x="10202" y="322"/>
                    <a:pt x="10191" y="306"/>
                    <a:pt x="10179" y="264"/>
                  </a:cubicBezTo>
                  <a:cubicBezTo>
                    <a:pt x="10128" y="114"/>
                    <a:pt x="10075" y="75"/>
                    <a:pt x="10020" y="75"/>
                  </a:cubicBezTo>
                  <a:cubicBezTo>
                    <a:pt x="9961" y="75"/>
                    <a:pt x="9901" y="120"/>
                    <a:pt x="9843" y="120"/>
                  </a:cubicBezTo>
                  <a:cubicBezTo>
                    <a:pt x="9828" y="120"/>
                    <a:pt x="9813" y="116"/>
                    <a:pt x="9798" y="109"/>
                  </a:cubicBezTo>
                  <a:cubicBezTo>
                    <a:pt x="9792" y="105"/>
                    <a:pt x="9786" y="105"/>
                    <a:pt x="9780" y="105"/>
                  </a:cubicBezTo>
                  <a:cubicBezTo>
                    <a:pt x="9720" y="105"/>
                    <a:pt x="9651" y="234"/>
                    <a:pt x="9587" y="234"/>
                  </a:cubicBezTo>
                  <a:cubicBezTo>
                    <a:pt x="9561" y="234"/>
                    <a:pt x="9536" y="214"/>
                    <a:pt x="9513" y="154"/>
                  </a:cubicBezTo>
                  <a:cubicBezTo>
                    <a:pt x="9504" y="127"/>
                    <a:pt x="9496" y="118"/>
                    <a:pt x="9489" y="118"/>
                  </a:cubicBezTo>
                  <a:cubicBezTo>
                    <a:pt x="9453" y="118"/>
                    <a:pt x="9452" y="424"/>
                    <a:pt x="9440" y="424"/>
                  </a:cubicBezTo>
                  <a:cubicBezTo>
                    <a:pt x="9436" y="424"/>
                    <a:pt x="9432" y="397"/>
                    <a:pt x="9426" y="332"/>
                  </a:cubicBezTo>
                  <a:cubicBezTo>
                    <a:pt x="9406" y="142"/>
                    <a:pt x="9383" y="90"/>
                    <a:pt x="9358" y="90"/>
                  </a:cubicBezTo>
                  <a:cubicBezTo>
                    <a:pt x="9327" y="90"/>
                    <a:pt x="9294" y="174"/>
                    <a:pt x="9264" y="174"/>
                  </a:cubicBezTo>
                  <a:cubicBezTo>
                    <a:pt x="9251" y="174"/>
                    <a:pt x="9239" y="157"/>
                    <a:pt x="9228" y="109"/>
                  </a:cubicBezTo>
                  <a:cubicBezTo>
                    <a:pt x="9204" y="367"/>
                    <a:pt x="9174" y="448"/>
                    <a:pt x="9140" y="448"/>
                  </a:cubicBezTo>
                  <a:cubicBezTo>
                    <a:pt x="9084" y="448"/>
                    <a:pt x="9021" y="221"/>
                    <a:pt x="8966" y="221"/>
                  </a:cubicBezTo>
                  <a:cubicBezTo>
                    <a:pt x="8964" y="221"/>
                    <a:pt x="8963" y="221"/>
                    <a:pt x="8961" y="221"/>
                  </a:cubicBezTo>
                  <a:cubicBezTo>
                    <a:pt x="8942" y="221"/>
                    <a:pt x="8924" y="142"/>
                    <a:pt x="8899" y="142"/>
                  </a:cubicBezTo>
                  <a:cubicBezTo>
                    <a:pt x="8885" y="142"/>
                    <a:pt x="8870" y="167"/>
                    <a:pt x="8851" y="244"/>
                  </a:cubicBezTo>
                  <a:cubicBezTo>
                    <a:pt x="8832" y="334"/>
                    <a:pt x="8800" y="394"/>
                    <a:pt x="8766" y="394"/>
                  </a:cubicBezTo>
                  <a:cubicBezTo>
                    <a:pt x="8741" y="394"/>
                    <a:pt x="8716" y="362"/>
                    <a:pt x="8695" y="287"/>
                  </a:cubicBezTo>
                  <a:cubicBezTo>
                    <a:pt x="8676" y="214"/>
                    <a:pt x="8660" y="189"/>
                    <a:pt x="8643" y="189"/>
                  </a:cubicBezTo>
                  <a:cubicBezTo>
                    <a:pt x="8620" y="189"/>
                    <a:pt x="8598" y="238"/>
                    <a:pt x="8571" y="264"/>
                  </a:cubicBezTo>
                  <a:cubicBezTo>
                    <a:pt x="8558" y="272"/>
                    <a:pt x="8546" y="274"/>
                    <a:pt x="8533" y="274"/>
                  </a:cubicBezTo>
                  <a:cubicBezTo>
                    <a:pt x="8502" y="274"/>
                    <a:pt x="8471" y="259"/>
                    <a:pt x="8440" y="259"/>
                  </a:cubicBezTo>
                  <a:cubicBezTo>
                    <a:pt x="8398" y="259"/>
                    <a:pt x="8355" y="287"/>
                    <a:pt x="8314" y="422"/>
                  </a:cubicBezTo>
                  <a:cubicBezTo>
                    <a:pt x="8274" y="184"/>
                    <a:pt x="7731" y="103"/>
                    <a:pt x="7039" y="103"/>
                  </a:cubicBezTo>
                  <a:cubicBezTo>
                    <a:pt x="5777" y="103"/>
                    <a:pt x="4026" y="371"/>
                    <a:pt x="3957" y="444"/>
                  </a:cubicBezTo>
                  <a:cubicBezTo>
                    <a:pt x="3887" y="519"/>
                    <a:pt x="3821" y="604"/>
                    <a:pt x="3756" y="604"/>
                  </a:cubicBezTo>
                  <a:cubicBezTo>
                    <a:pt x="3707" y="604"/>
                    <a:pt x="3658" y="557"/>
                    <a:pt x="3609" y="422"/>
                  </a:cubicBezTo>
                  <a:cubicBezTo>
                    <a:pt x="3585" y="371"/>
                    <a:pt x="3565" y="328"/>
                    <a:pt x="3546" y="328"/>
                  </a:cubicBezTo>
                  <a:cubicBezTo>
                    <a:pt x="3531" y="328"/>
                    <a:pt x="3517" y="354"/>
                    <a:pt x="3503" y="422"/>
                  </a:cubicBezTo>
                  <a:cubicBezTo>
                    <a:pt x="3459" y="621"/>
                    <a:pt x="3409" y="656"/>
                    <a:pt x="3358" y="656"/>
                  </a:cubicBezTo>
                  <a:cubicBezTo>
                    <a:pt x="3328" y="656"/>
                    <a:pt x="3298" y="645"/>
                    <a:pt x="3269" y="645"/>
                  </a:cubicBezTo>
                  <a:cubicBezTo>
                    <a:pt x="3181" y="645"/>
                    <a:pt x="3093" y="624"/>
                    <a:pt x="3006" y="624"/>
                  </a:cubicBezTo>
                  <a:cubicBezTo>
                    <a:pt x="2935" y="624"/>
                    <a:pt x="2864" y="639"/>
                    <a:pt x="2795" y="690"/>
                  </a:cubicBezTo>
                  <a:cubicBezTo>
                    <a:pt x="2634" y="823"/>
                    <a:pt x="2474" y="1022"/>
                    <a:pt x="2313" y="1022"/>
                  </a:cubicBezTo>
                  <a:cubicBezTo>
                    <a:pt x="2285" y="1022"/>
                    <a:pt x="2257" y="1014"/>
                    <a:pt x="2230" y="1001"/>
                  </a:cubicBezTo>
                  <a:cubicBezTo>
                    <a:pt x="2207" y="992"/>
                    <a:pt x="2183" y="986"/>
                    <a:pt x="2159" y="986"/>
                  </a:cubicBezTo>
                  <a:cubicBezTo>
                    <a:pt x="2074" y="986"/>
                    <a:pt x="1991" y="1056"/>
                    <a:pt x="1959" y="1247"/>
                  </a:cubicBezTo>
                  <a:cubicBezTo>
                    <a:pt x="1890" y="1715"/>
                    <a:pt x="1798" y="1627"/>
                    <a:pt x="1701" y="1672"/>
                  </a:cubicBezTo>
                  <a:cubicBezTo>
                    <a:pt x="1681" y="1655"/>
                    <a:pt x="1651" y="1603"/>
                    <a:pt x="1629" y="1603"/>
                  </a:cubicBezTo>
                  <a:cubicBezTo>
                    <a:pt x="1621" y="1603"/>
                    <a:pt x="1614" y="1609"/>
                    <a:pt x="1609" y="1627"/>
                  </a:cubicBezTo>
                  <a:cubicBezTo>
                    <a:pt x="1472" y="2074"/>
                    <a:pt x="1274" y="2096"/>
                    <a:pt x="1150" y="2520"/>
                  </a:cubicBezTo>
                  <a:cubicBezTo>
                    <a:pt x="953" y="3189"/>
                    <a:pt x="681" y="3412"/>
                    <a:pt x="576" y="4663"/>
                  </a:cubicBezTo>
                  <a:cubicBezTo>
                    <a:pt x="525" y="5287"/>
                    <a:pt x="420" y="5868"/>
                    <a:pt x="420" y="6583"/>
                  </a:cubicBezTo>
                  <a:cubicBezTo>
                    <a:pt x="420" y="7162"/>
                    <a:pt x="309" y="7520"/>
                    <a:pt x="286" y="8056"/>
                  </a:cubicBezTo>
                  <a:cubicBezTo>
                    <a:pt x="240" y="8994"/>
                    <a:pt x="240" y="9954"/>
                    <a:pt x="213" y="10891"/>
                  </a:cubicBezTo>
                  <a:cubicBezTo>
                    <a:pt x="190" y="11605"/>
                    <a:pt x="167" y="12342"/>
                    <a:pt x="185" y="13034"/>
                  </a:cubicBezTo>
                  <a:cubicBezTo>
                    <a:pt x="194" y="13390"/>
                    <a:pt x="75" y="13390"/>
                    <a:pt x="134" y="13613"/>
                  </a:cubicBezTo>
                  <a:cubicBezTo>
                    <a:pt x="268" y="14172"/>
                    <a:pt x="43" y="14686"/>
                    <a:pt x="130" y="15265"/>
                  </a:cubicBezTo>
                  <a:cubicBezTo>
                    <a:pt x="139" y="15355"/>
                    <a:pt x="84" y="15779"/>
                    <a:pt x="139" y="16137"/>
                  </a:cubicBezTo>
                  <a:cubicBezTo>
                    <a:pt x="231" y="16673"/>
                    <a:pt x="102" y="17162"/>
                    <a:pt x="84" y="17698"/>
                  </a:cubicBezTo>
                  <a:cubicBezTo>
                    <a:pt x="61" y="18636"/>
                    <a:pt x="80" y="19596"/>
                    <a:pt x="1" y="20533"/>
                  </a:cubicBezTo>
                  <a:cubicBezTo>
                    <a:pt x="-8" y="20691"/>
                    <a:pt x="43" y="21069"/>
                    <a:pt x="29" y="21405"/>
                  </a:cubicBezTo>
                  <a:cubicBezTo>
                    <a:pt x="26" y="21549"/>
                    <a:pt x="52" y="21600"/>
                    <a:pt x="79" y="21600"/>
                  </a:cubicBezTo>
                  <a:cubicBezTo>
                    <a:pt x="94" y="21600"/>
                    <a:pt x="109" y="21585"/>
                    <a:pt x="121" y="21561"/>
                  </a:cubicBezTo>
                  <a:cubicBezTo>
                    <a:pt x="239" y="21326"/>
                    <a:pt x="361" y="21266"/>
                    <a:pt x="483" y="21266"/>
                  </a:cubicBezTo>
                  <a:cubicBezTo>
                    <a:pt x="607" y="21266"/>
                    <a:pt x="733" y="21330"/>
                    <a:pt x="857" y="21330"/>
                  </a:cubicBezTo>
                  <a:cubicBezTo>
                    <a:pt x="889" y="21330"/>
                    <a:pt x="921" y="21324"/>
                    <a:pt x="953" y="21315"/>
                  </a:cubicBezTo>
                  <a:cubicBezTo>
                    <a:pt x="984" y="21306"/>
                    <a:pt x="1017" y="21302"/>
                    <a:pt x="1049" y="21302"/>
                  </a:cubicBezTo>
                  <a:cubicBezTo>
                    <a:pt x="1244" y="21302"/>
                    <a:pt x="1445" y="21452"/>
                    <a:pt x="1642" y="21471"/>
                  </a:cubicBezTo>
                  <a:cubicBezTo>
                    <a:pt x="1695" y="21474"/>
                    <a:pt x="1749" y="21476"/>
                    <a:pt x="1803" y="21476"/>
                  </a:cubicBezTo>
                  <a:cubicBezTo>
                    <a:pt x="2052" y="21476"/>
                    <a:pt x="2303" y="21437"/>
                    <a:pt x="2556" y="21383"/>
                  </a:cubicBezTo>
                  <a:cubicBezTo>
                    <a:pt x="2661" y="21356"/>
                    <a:pt x="2767" y="21345"/>
                    <a:pt x="2872" y="21345"/>
                  </a:cubicBezTo>
                  <a:cubicBezTo>
                    <a:pt x="3222" y="21345"/>
                    <a:pt x="3572" y="21459"/>
                    <a:pt x="3925" y="21493"/>
                  </a:cubicBezTo>
                  <a:cubicBezTo>
                    <a:pt x="3969" y="21497"/>
                    <a:pt x="4074" y="21499"/>
                    <a:pt x="4228" y="21499"/>
                  </a:cubicBezTo>
                  <a:cubicBezTo>
                    <a:pt x="5299" y="21499"/>
                    <a:pt x="8679" y="21429"/>
                    <a:pt x="8985" y="21293"/>
                  </a:cubicBezTo>
                  <a:cubicBezTo>
                    <a:pt x="9228" y="21182"/>
                    <a:pt x="9481" y="21114"/>
                    <a:pt x="9729" y="21047"/>
                  </a:cubicBezTo>
                  <a:cubicBezTo>
                    <a:pt x="9931" y="20979"/>
                    <a:pt x="10133" y="20963"/>
                    <a:pt x="10336" y="20963"/>
                  </a:cubicBezTo>
                  <a:cubicBezTo>
                    <a:pt x="10515" y="20963"/>
                    <a:pt x="10694" y="20976"/>
                    <a:pt x="10873" y="20976"/>
                  </a:cubicBezTo>
                  <a:cubicBezTo>
                    <a:pt x="11021" y="20976"/>
                    <a:pt x="11170" y="20966"/>
                    <a:pt x="11319" y="20936"/>
                  </a:cubicBezTo>
                  <a:cubicBezTo>
                    <a:pt x="11489" y="20903"/>
                    <a:pt x="11660" y="20897"/>
                    <a:pt x="11831" y="20897"/>
                  </a:cubicBezTo>
                  <a:cubicBezTo>
                    <a:pt x="11918" y="20897"/>
                    <a:pt x="12004" y="20899"/>
                    <a:pt x="12090" y="20899"/>
                  </a:cubicBezTo>
                  <a:cubicBezTo>
                    <a:pt x="12176" y="20899"/>
                    <a:pt x="12262" y="20897"/>
                    <a:pt x="12348" y="20891"/>
                  </a:cubicBezTo>
                  <a:cubicBezTo>
                    <a:pt x="12451" y="20884"/>
                    <a:pt x="12553" y="20882"/>
                    <a:pt x="12655" y="20882"/>
                  </a:cubicBezTo>
                  <a:cubicBezTo>
                    <a:pt x="12858" y="20882"/>
                    <a:pt x="13062" y="20891"/>
                    <a:pt x="13267" y="20891"/>
                  </a:cubicBezTo>
                  <a:cubicBezTo>
                    <a:pt x="13382" y="20891"/>
                    <a:pt x="17522" y="20869"/>
                    <a:pt x="17637" y="20869"/>
                  </a:cubicBezTo>
                  <a:cubicBezTo>
                    <a:pt x="17660" y="20867"/>
                    <a:pt x="17683" y="20867"/>
                    <a:pt x="17706" y="20867"/>
                  </a:cubicBezTo>
                  <a:cubicBezTo>
                    <a:pt x="17890" y="20867"/>
                    <a:pt x="18076" y="20910"/>
                    <a:pt x="18260" y="20910"/>
                  </a:cubicBezTo>
                  <a:cubicBezTo>
                    <a:pt x="18384" y="20910"/>
                    <a:pt x="18507" y="20891"/>
                    <a:pt x="18629" y="20824"/>
                  </a:cubicBezTo>
                  <a:cubicBezTo>
                    <a:pt x="19006" y="20646"/>
                    <a:pt x="19383" y="20713"/>
                    <a:pt x="19755" y="20646"/>
                  </a:cubicBezTo>
                  <a:cubicBezTo>
                    <a:pt x="19931" y="20595"/>
                    <a:pt x="20104" y="20231"/>
                    <a:pt x="20282" y="20231"/>
                  </a:cubicBezTo>
                  <a:cubicBezTo>
                    <a:pt x="20342" y="20231"/>
                    <a:pt x="20402" y="20271"/>
                    <a:pt x="20463" y="20378"/>
                  </a:cubicBezTo>
                  <a:cubicBezTo>
                    <a:pt x="20467" y="20378"/>
                    <a:pt x="20486" y="20333"/>
                    <a:pt x="20490" y="20288"/>
                  </a:cubicBezTo>
                  <a:cubicBezTo>
                    <a:pt x="20502" y="20010"/>
                    <a:pt x="20540" y="19958"/>
                    <a:pt x="20581" y="19958"/>
                  </a:cubicBezTo>
                  <a:cubicBezTo>
                    <a:pt x="20605" y="19958"/>
                    <a:pt x="20630" y="19976"/>
                    <a:pt x="20651" y="19976"/>
                  </a:cubicBezTo>
                  <a:cubicBezTo>
                    <a:pt x="20681" y="19986"/>
                    <a:pt x="20712" y="19990"/>
                    <a:pt x="20742" y="19990"/>
                  </a:cubicBezTo>
                  <a:cubicBezTo>
                    <a:pt x="20904" y="19990"/>
                    <a:pt x="21064" y="19866"/>
                    <a:pt x="21225" y="19866"/>
                  </a:cubicBezTo>
                  <a:cubicBezTo>
                    <a:pt x="21294" y="19866"/>
                    <a:pt x="21363" y="19888"/>
                    <a:pt x="21432" y="19954"/>
                  </a:cubicBezTo>
                  <a:cubicBezTo>
                    <a:pt x="21445" y="19965"/>
                    <a:pt x="21458" y="19973"/>
                    <a:pt x="21471" y="19973"/>
                  </a:cubicBezTo>
                  <a:cubicBezTo>
                    <a:pt x="21531" y="19973"/>
                    <a:pt x="21592" y="19843"/>
                    <a:pt x="21589" y="19551"/>
                  </a:cubicBezTo>
                  <a:cubicBezTo>
                    <a:pt x="21579" y="18859"/>
                    <a:pt x="21579" y="18167"/>
                    <a:pt x="21570" y="17475"/>
                  </a:cubicBezTo>
                  <a:cubicBezTo>
                    <a:pt x="21556" y="16761"/>
                    <a:pt x="21543" y="16024"/>
                    <a:pt x="21529" y="15310"/>
                  </a:cubicBezTo>
                  <a:cubicBezTo>
                    <a:pt x="21506" y="14305"/>
                    <a:pt x="21492" y="13279"/>
                    <a:pt x="21469" y="12275"/>
                  </a:cubicBezTo>
                  <a:cubicBezTo>
                    <a:pt x="21451" y="11583"/>
                    <a:pt x="21428" y="10913"/>
                    <a:pt x="21396" y="10265"/>
                  </a:cubicBezTo>
                  <a:cubicBezTo>
                    <a:pt x="21363" y="9685"/>
                    <a:pt x="21418" y="9082"/>
                    <a:pt x="21363" y="8591"/>
                  </a:cubicBezTo>
                  <a:cubicBezTo>
                    <a:pt x="21313" y="8101"/>
                    <a:pt x="21308" y="7632"/>
                    <a:pt x="21299" y="7162"/>
                  </a:cubicBezTo>
                  <a:cubicBezTo>
                    <a:pt x="21299" y="6984"/>
                    <a:pt x="21313" y="6738"/>
                    <a:pt x="21285" y="6673"/>
                  </a:cubicBezTo>
                  <a:cubicBezTo>
                    <a:pt x="21166" y="6359"/>
                    <a:pt x="21161" y="5756"/>
                    <a:pt x="21101" y="5310"/>
                  </a:cubicBezTo>
                  <a:cubicBezTo>
                    <a:pt x="20996" y="4550"/>
                    <a:pt x="20909" y="3748"/>
                    <a:pt x="20748" y="3122"/>
                  </a:cubicBezTo>
                  <a:cubicBezTo>
                    <a:pt x="20665" y="2810"/>
                    <a:pt x="20550" y="2876"/>
                    <a:pt x="20481" y="2565"/>
                  </a:cubicBezTo>
                  <a:cubicBezTo>
                    <a:pt x="20325" y="1895"/>
                    <a:pt x="20114" y="1805"/>
                    <a:pt x="19925" y="1650"/>
                  </a:cubicBezTo>
                  <a:cubicBezTo>
                    <a:pt x="19718" y="1470"/>
                    <a:pt x="19516" y="1292"/>
                    <a:pt x="19309" y="1114"/>
                  </a:cubicBezTo>
                  <a:cubicBezTo>
                    <a:pt x="18946" y="801"/>
                    <a:pt x="18579" y="577"/>
                    <a:pt x="18211" y="354"/>
                  </a:cubicBezTo>
                  <a:cubicBezTo>
                    <a:pt x="18209" y="354"/>
                    <a:pt x="18206" y="352"/>
                    <a:pt x="18204" y="352"/>
                  </a:cubicBezTo>
                  <a:cubicBezTo>
                    <a:pt x="18168" y="352"/>
                    <a:pt x="18138" y="456"/>
                    <a:pt x="18104" y="456"/>
                  </a:cubicBezTo>
                  <a:cubicBezTo>
                    <a:pt x="18089" y="456"/>
                    <a:pt x="18072" y="437"/>
                    <a:pt x="18055" y="377"/>
                  </a:cubicBezTo>
                  <a:cubicBezTo>
                    <a:pt x="17977" y="152"/>
                    <a:pt x="17880" y="41"/>
                    <a:pt x="17792" y="41"/>
                  </a:cubicBezTo>
                  <a:cubicBezTo>
                    <a:pt x="17740" y="41"/>
                    <a:pt x="17691" y="79"/>
                    <a:pt x="17651" y="154"/>
                  </a:cubicBezTo>
                  <a:cubicBezTo>
                    <a:pt x="17602" y="251"/>
                    <a:pt x="17207" y="287"/>
                    <a:pt x="16671" y="287"/>
                  </a:cubicBezTo>
                  <a:cubicBezTo>
                    <a:pt x="15384" y="287"/>
                    <a:pt x="13279" y="86"/>
                    <a:pt x="13175" y="86"/>
                  </a:cubicBezTo>
                  <a:cubicBezTo>
                    <a:pt x="13081" y="97"/>
                    <a:pt x="12983" y="109"/>
                    <a:pt x="12885" y="109"/>
                  </a:cubicBezTo>
                  <a:cubicBezTo>
                    <a:pt x="12787" y="109"/>
                    <a:pt x="12688" y="97"/>
                    <a:pt x="12591" y="64"/>
                  </a:cubicBezTo>
                  <a:cubicBezTo>
                    <a:pt x="12522" y="43"/>
                    <a:pt x="12446" y="0"/>
                    <a:pt x="123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28" name="المحافظة على المسافة الآمنة"/>
            <p:cNvSpPr/>
            <p:nvPr/>
          </p:nvSpPr>
          <p:spPr>
            <a:xfrm>
              <a:off x="0" y="193024"/>
              <a:ext cx="16497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/>
              <a:r>
                <a:t>المحافظة على المسافة الآمنة</a:t>
              </a:r>
            </a:p>
          </p:txBody>
        </p:sp>
      </p:grpSp>
      <p:pic>
        <p:nvPicPr>
          <p:cNvPr id="930" name="IMG_5216.png" descr="IMG_5216.png"/>
          <p:cNvPicPr>
            <a:picLocks noChangeAspect="1"/>
          </p:cNvPicPr>
          <p:nvPr/>
        </p:nvPicPr>
        <p:blipFill>
          <a:blip r:embed="rId7">
            <a:extLst/>
          </a:blip>
          <a:srcRect l="11764" t="7282" r="11764" b="11017"/>
          <a:stretch>
            <a:fillRect/>
          </a:stretch>
        </p:blipFill>
        <p:spPr>
          <a:xfrm>
            <a:off x="6964201" y="2912131"/>
            <a:ext cx="1088644" cy="1163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4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934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931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>
                    <a:latin typeface="+mn-lt"/>
                    <a:ea typeface="+mn-ea"/>
                    <a:cs typeface="+mn-cs"/>
                    <a:sym typeface="Helvetica"/>
                  </a:rPr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935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900">
                  <a:solidFill>
                    <a:schemeClr val="accent5">
                      <a:lumOff val="44000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اليوم:</a:t>
              </a:r>
            </a:p>
          </p:txBody>
        </p:sp>
        <p:grpSp>
          <p:nvGrpSpPr>
            <p:cNvPr id="943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grpSp>
            <p:nvGrpSpPr>
              <p:cNvPr id="941" name="تجميع"/>
              <p:cNvGrpSpPr/>
              <p:nvPr/>
            </p:nvGrpSpPr>
            <p:grpSpPr>
              <a:xfrm>
                <a:off x="0" y="0"/>
                <a:ext cx="3693872" cy="429508"/>
                <a:chOff x="0" y="0"/>
                <a:chExt cx="3693871" cy="429507"/>
              </a:xfrm>
            </p:grpSpPr>
            <p:sp>
              <p:nvSpPr>
                <p:cNvPr id="938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9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0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942" name="المسلمات والبراهين الحرة"/>
              <p:cNvSpPr txBox="1"/>
              <p:nvPr/>
            </p:nvSpPr>
            <p:spPr>
              <a:xfrm>
                <a:off x="373761" y="27502"/>
                <a:ext cx="2662824" cy="3745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المسلمات والبراهين الحرة</a:t>
                </a:r>
              </a:p>
            </p:txBody>
          </p:sp>
        </p:grpSp>
      </p:grpSp>
      <p:grpSp>
        <p:nvGrpSpPr>
          <p:cNvPr id="947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4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46" name="sweet_twitter.png" descr="sweet_twitt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48" name="IMG_4445.png" descr="IMG_4445.png"/>
          <p:cNvPicPr>
            <a:picLocks noChangeAspect="1"/>
          </p:cNvPicPr>
          <p:nvPr/>
        </p:nvPicPr>
        <p:blipFill>
          <a:blip r:embed="rId9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4" grpId="1"/>
      <p:bldP build="whole" bldLvl="1" animBg="1" rev="0" advAuto="0" spid="90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93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3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6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sp>
        <p:nvSpPr>
          <p:cNvPr id="1937" name="صفحة 48"/>
          <p:cNvSpPr txBox="1"/>
          <p:nvPr/>
        </p:nvSpPr>
        <p:spPr>
          <a:xfrm rot="18900000">
            <a:off x="452666" y="1264734"/>
            <a:ext cx="1034797" cy="28448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48</a:t>
            </a:r>
          </a:p>
        </p:txBody>
      </p:sp>
      <p:grpSp>
        <p:nvGrpSpPr>
          <p:cNvPr id="1940" name="تجميع"/>
          <p:cNvGrpSpPr/>
          <p:nvPr/>
        </p:nvGrpSpPr>
        <p:grpSpPr>
          <a:xfrm>
            <a:off x="6443276" y="921442"/>
            <a:ext cx="1673794" cy="1349448"/>
            <a:chOff x="0" y="0"/>
            <a:chExt cx="1673792" cy="1349446"/>
          </a:xfrm>
        </p:grpSpPr>
        <p:sp>
          <p:nvSpPr>
            <p:cNvPr id="1938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39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grpSp>
        <p:nvGrpSpPr>
          <p:cNvPr id="1970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952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944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941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2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3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945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6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7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951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948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9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0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953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969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956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954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5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57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960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958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9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961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962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963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64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965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6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7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8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971" name="IMG_5451.png" descr="IMG_5451.png"/>
          <p:cNvPicPr>
            <a:picLocks noChangeAspect="1"/>
          </p:cNvPicPr>
          <p:nvPr/>
        </p:nvPicPr>
        <p:blipFill>
          <a:blip r:embed="rId5">
            <a:extLst/>
          </a:blip>
          <a:srcRect l="57613" t="56148" r="10158" b="38440"/>
          <a:stretch>
            <a:fillRect/>
          </a:stretch>
        </p:blipFill>
        <p:spPr>
          <a:xfrm>
            <a:off x="4299470" y="1975348"/>
            <a:ext cx="3024610" cy="380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IMG_5451.png" descr="IMG_5451.png"/>
          <p:cNvPicPr>
            <a:picLocks noChangeAspect="1"/>
          </p:cNvPicPr>
          <p:nvPr/>
        </p:nvPicPr>
        <p:blipFill>
          <a:blip r:embed="rId5">
            <a:extLst/>
          </a:blip>
          <a:srcRect l="8868" t="49304" r="10158" b="44715"/>
          <a:stretch>
            <a:fillRect/>
          </a:stretch>
        </p:blipFill>
        <p:spPr>
          <a:xfrm>
            <a:off x="1172247" y="1473883"/>
            <a:ext cx="6063024" cy="33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3" name="IMG_5451.png" descr="IMG_5451.png"/>
          <p:cNvPicPr>
            <a:picLocks noChangeAspect="1"/>
          </p:cNvPicPr>
          <p:nvPr/>
        </p:nvPicPr>
        <p:blipFill>
          <a:blip r:embed="rId5">
            <a:extLst/>
          </a:blip>
          <a:srcRect l="59182" t="62765" r="11176" b="32520"/>
          <a:stretch>
            <a:fillRect/>
          </a:stretch>
        </p:blipFill>
        <p:spPr>
          <a:xfrm>
            <a:off x="4295700" y="3338981"/>
            <a:ext cx="3032172" cy="36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4" name="IMG_4638.gif" descr="IMG_4638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2390" y="3804838"/>
            <a:ext cx="1595917" cy="95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5" name="IMG_2169.jpeg" descr="IMG_2169.jpeg"/>
          <p:cNvPicPr>
            <a:picLocks noChangeAspect="1"/>
          </p:cNvPicPr>
          <p:nvPr/>
        </p:nvPicPr>
        <p:blipFill>
          <a:blip r:embed="rId7">
            <a:extLst/>
          </a:blip>
          <a:srcRect l="24788" t="11116" r="2508" b="59756"/>
          <a:stretch>
            <a:fillRect/>
          </a:stretch>
        </p:blipFill>
        <p:spPr>
          <a:xfrm>
            <a:off x="2120639" y="2376064"/>
            <a:ext cx="5162751" cy="86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IMG_2169.jpeg" descr="IMG_2169.jpeg"/>
          <p:cNvPicPr>
            <a:picLocks noChangeAspect="1"/>
          </p:cNvPicPr>
          <p:nvPr/>
        </p:nvPicPr>
        <p:blipFill>
          <a:blip r:embed="rId7">
            <a:extLst/>
          </a:blip>
          <a:srcRect l="25013" t="8255" r="2508" b="66373"/>
          <a:stretch>
            <a:fillRect/>
          </a:stretch>
        </p:blipFill>
        <p:spPr>
          <a:xfrm>
            <a:off x="2128775" y="3909142"/>
            <a:ext cx="5146743" cy="757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0" name="تجميع"/>
          <p:cNvGrpSpPr/>
          <p:nvPr/>
        </p:nvGrpSpPr>
        <p:grpSpPr>
          <a:xfrm>
            <a:off x="5370082" y="4605197"/>
            <a:ext cx="1933072" cy="500761"/>
            <a:chOff x="0" y="0"/>
            <a:chExt cx="1933071" cy="500760"/>
          </a:xfrm>
        </p:grpSpPr>
        <p:sp>
          <p:nvSpPr>
            <p:cNvPr id="197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79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1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993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985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982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83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84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986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7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8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992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98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9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9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994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010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997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995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9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98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001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999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00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002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003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004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05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006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07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08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09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012" name="مستطيل"/>
          <p:cNvSpPr/>
          <p:nvPr/>
        </p:nvSpPr>
        <p:spPr>
          <a:xfrm>
            <a:off x="442807" y="1501989"/>
            <a:ext cx="6579401" cy="2139522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13" name="هو دليل منطقي يستخدم لإثبات صحة عبارة أو تخمين وكل عبارة تكتب فيه تكون مبررة بعبارة سبق إثباتها أو قبول صحتها."/>
          <p:cNvSpPr txBox="1"/>
          <p:nvPr/>
        </p:nvSpPr>
        <p:spPr>
          <a:xfrm>
            <a:off x="694374" y="2187520"/>
            <a:ext cx="6076267" cy="97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هو دليل منطقي يستخدم لإثبات صحة عبارة أو تخمين وكل عبارة تكتب فيه تكون مبررة بعبارة سبق إثباتها أو قبول صحتها.</a:t>
            </a:r>
          </a:p>
        </p:txBody>
      </p:sp>
      <p:grpSp>
        <p:nvGrpSpPr>
          <p:cNvPr id="2016" name="تجميع"/>
          <p:cNvGrpSpPr/>
          <p:nvPr/>
        </p:nvGrpSpPr>
        <p:grpSpPr>
          <a:xfrm>
            <a:off x="5437314" y="1076824"/>
            <a:ext cx="1798608" cy="956537"/>
            <a:chOff x="0" y="0"/>
            <a:chExt cx="1798607" cy="956535"/>
          </a:xfrm>
        </p:grpSpPr>
        <p:sp>
          <p:nvSpPr>
            <p:cNvPr id="2014" name="Google Shape;3410;p64"/>
            <p:cNvSpPr/>
            <p:nvPr/>
          </p:nvSpPr>
          <p:spPr>
            <a:xfrm flipH="1">
              <a:off x="0" y="0"/>
              <a:ext cx="1793092" cy="956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البرهان"/>
            <p:cNvSpPr txBox="1"/>
            <p:nvPr/>
          </p:nvSpPr>
          <p:spPr>
            <a:xfrm>
              <a:off x="261051" y="327325"/>
              <a:ext cx="1537557" cy="301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3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البرهان</a:t>
              </a:r>
            </a:p>
          </p:txBody>
        </p:sp>
      </p:grpSp>
      <p:pic>
        <p:nvPicPr>
          <p:cNvPr id="2017" name="IMG_0717.jpeg" descr="IMG_071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199" y="3787602"/>
            <a:ext cx="1352446" cy="1226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6" grpId="1"/>
      <p:bldP build="whole" bldLvl="1" animBg="1" rev="0" advAuto="0" spid="2012" grpId="2"/>
      <p:bldP build="whole" bldLvl="1" animBg="1" rev="0" advAuto="0" spid="2013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1" name="تجميع"/>
          <p:cNvGrpSpPr/>
          <p:nvPr/>
        </p:nvGrpSpPr>
        <p:grpSpPr>
          <a:xfrm>
            <a:off x="5370082" y="4605197"/>
            <a:ext cx="1933072" cy="500761"/>
            <a:chOff x="0" y="0"/>
            <a:chExt cx="1933071" cy="500760"/>
          </a:xfrm>
        </p:grpSpPr>
        <p:sp>
          <p:nvSpPr>
            <p:cNvPr id="201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2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2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034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026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023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24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25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027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28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29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033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030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1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2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035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051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038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036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03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039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042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040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41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043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044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045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46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047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48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49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50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053" name="مستطيل"/>
          <p:cNvSpPr/>
          <p:nvPr/>
        </p:nvSpPr>
        <p:spPr>
          <a:xfrm>
            <a:off x="433160" y="1878409"/>
            <a:ext cx="6579401" cy="869536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056" name="تجميع"/>
          <p:cNvGrpSpPr/>
          <p:nvPr/>
        </p:nvGrpSpPr>
        <p:grpSpPr>
          <a:xfrm>
            <a:off x="5953183" y="1713515"/>
            <a:ext cx="1250723" cy="665160"/>
            <a:chOff x="0" y="0"/>
            <a:chExt cx="1250721" cy="665158"/>
          </a:xfrm>
        </p:grpSpPr>
        <p:sp>
          <p:nvSpPr>
            <p:cNvPr id="2054" name="Google Shape;3410;p64"/>
            <p:cNvSpPr/>
            <p:nvPr/>
          </p:nvSpPr>
          <p:spPr>
            <a:xfrm flipH="1">
              <a:off x="-1" y="0"/>
              <a:ext cx="1246888" cy="66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النظرية"/>
            <p:cNvSpPr txBox="1"/>
            <p:nvPr/>
          </p:nvSpPr>
          <p:spPr>
            <a:xfrm>
              <a:off x="181531" y="227616"/>
              <a:ext cx="1069191" cy="209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النظرية</a:t>
              </a:r>
            </a:p>
          </p:txBody>
        </p:sp>
      </p:grpSp>
      <p:sp>
        <p:nvSpPr>
          <p:cNvPr id="2057" name="عبارة أو ( تخمين )تم إثبات صحتها"/>
          <p:cNvSpPr txBox="1"/>
          <p:nvPr/>
        </p:nvSpPr>
        <p:spPr>
          <a:xfrm>
            <a:off x="1505457" y="2166872"/>
            <a:ext cx="4059231" cy="292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عبارة أو ( تخمين )تم إثبات صحتها</a:t>
            </a:r>
          </a:p>
        </p:txBody>
      </p:sp>
      <p:pic>
        <p:nvPicPr>
          <p:cNvPr id="2058" name="IMG_5461.png" descr="IMG_5461.png"/>
          <p:cNvPicPr>
            <a:picLocks noChangeAspect="1"/>
          </p:cNvPicPr>
          <p:nvPr/>
        </p:nvPicPr>
        <p:blipFill>
          <a:blip r:embed="rId5">
            <a:extLst/>
          </a:blip>
          <a:srcRect l="30252" t="34131" r="24964" b="15594"/>
          <a:stretch>
            <a:fillRect/>
          </a:stretch>
        </p:blipFill>
        <p:spPr>
          <a:xfrm>
            <a:off x="143567" y="2968378"/>
            <a:ext cx="2318358" cy="1951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7" grpId="3"/>
      <p:bldP build="whole" bldLvl="1" animBg="1" rev="0" advAuto="0" spid="2056" grpId="1"/>
      <p:bldP build="whole" bldLvl="1" animBg="1" rev="0" advAuto="0" spid="205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04529" y="-73393"/>
            <a:ext cx="1235208" cy="1235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0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072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064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061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2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3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065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6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7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071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068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9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0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073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089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076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074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07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077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080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078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9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081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082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083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84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085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6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7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8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95" name="تجميع"/>
          <p:cNvGrpSpPr/>
          <p:nvPr/>
        </p:nvGrpSpPr>
        <p:grpSpPr>
          <a:xfrm>
            <a:off x="2662325" y="1151604"/>
            <a:ext cx="4627952" cy="726012"/>
            <a:chOff x="0" y="0"/>
            <a:chExt cx="4627951" cy="726010"/>
          </a:xfrm>
        </p:grpSpPr>
        <p:sp>
          <p:nvSpPr>
            <p:cNvPr id="2091" name="مستطيل"/>
            <p:cNvSpPr/>
            <p:nvPr/>
          </p:nvSpPr>
          <p:spPr>
            <a:xfrm>
              <a:off x="0" y="174163"/>
              <a:ext cx="4475894" cy="551848"/>
            </a:xfrm>
            <a:prstGeom prst="rect">
              <a:avLst/>
            </a:prstGeom>
            <a:solidFill>
              <a:schemeClr val="accent5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sz="3600"/>
              </a:pPr>
            </a:p>
          </p:txBody>
        </p:sp>
        <p:grpSp>
          <p:nvGrpSpPr>
            <p:cNvPr id="2094" name="تجميع"/>
            <p:cNvGrpSpPr/>
            <p:nvPr/>
          </p:nvGrpSpPr>
          <p:grpSpPr>
            <a:xfrm>
              <a:off x="4138506" y="0"/>
              <a:ext cx="489446" cy="579706"/>
              <a:chOff x="0" y="0"/>
              <a:chExt cx="489445" cy="579705"/>
            </a:xfrm>
          </p:grpSpPr>
          <p:sp>
            <p:nvSpPr>
              <p:cNvPr id="2092" name="Google Shape;3410;p64"/>
              <p:cNvSpPr/>
              <p:nvPr/>
            </p:nvSpPr>
            <p:spPr>
              <a:xfrm flipH="1">
                <a:off x="0" y="0"/>
                <a:ext cx="489446" cy="53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r" defTabSz="2438400" rtl="0">
                  <a:defRPr sz="3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3" name="1"/>
              <p:cNvSpPr txBox="1"/>
              <p:nvPr/>
            </p:nvSpPr>
            <p:spPr>
              <a:xfrm>
                <a:off x="75603" y="145090"/>
                <a:ext cx="399381" cy="434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2438400">
                  <a:defRPr sz="20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</p:grpSp>
      <p:sp>
        <p:nvSpPr>
          <p:cNvPr id="2096" name="خطوات كتابة برهان"/>
          <p:cNvSpPr txBox="1"/>
          <p:nvPr/>
        </p:nvSpPr>
        <p:spPr>
          <a:xfrm>
            <a:off x="3030556" y="765314"/>
            <a:ext cx="2406559" cy="301588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خطوات كتابة برهان</a:t>
            </a:r>
          </a:p>
        </p:txBody>
      </p:sp>
      <p:sp>
        <p:nvSpPr>
          <p:cNvPr id="2097" name="Google Shape;1768;p43"/>
          <p:cNvSpPr txBox="1"/>
          <p:nvPr/>
        </p:nvSpPr>
        <p:spPr>
          <a:xfrm>
            <a:off x="3005736" y="1388984"/>
            <a:ext cx="3941130" cy="37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اكتب المعطيات وارسم شكلاً يوضحها أن أمكن</a:t>
            </a:r>
          </a:p>
        </p:txBody>
      </p:sp>
      <p:grpSp>
        <p:nvGrpSpPr>
          <p:cNvPr id="2102" name="تجميع"/>
          <p:cNvGrpSpPr/>
          <p:nvPr/>
        </p:nvGrpSpPr>
        <p:grpSpPr>
          <a:xfrm>
            <a:off x="2584448" y="1932850"/>
            <a:ext cx="4627952" cy="726012"/>
            <a:chOff x="0" y="0"/>
            <a:chExt cx="4627951" cy="726010"/>
          </a:xfrm>
        </p:grpSpPr>
        <p:sp>
          <p:nvSpPr>
            <p:cNvPr id="2098" name="مستطيل"/>
            <p:cNvSpPr/>
            <p:nvPr/>
          </p:nvSpPr>
          <p:spPr>
            <a:xfrm>
              <a:off x="0" y="174163"/>
              <a:ext cx="4475894" cy="551848"/>
            </a:xfrm>
            <a:prstGeom prst="rect">
              <a:avLst/>
            </a:prstGeom>
            <a:solidFill>
              <a:schemeClr val="accent5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sz="3600"/>
              </a:pPr>
            </a:p>
          </p:txBody>
        </p:sp>
        <p:grpSp>
          <p:nvGrpSpPr>
            <p:cNvPr id="2101" name="تجميع"/>
            <p:cNvGrpSpPr/>
            <p:nvPr/>
          </p:nvGrpSpPr>
          <p:grpSpPr>
            <a:xfrm>
              <a:off x="4138506" y="0"/>
              <a:ext cx="489446" cy="579706"/>
              <a:chOff x="0" y="0"/>
              <a:chExt cx="489445" cy="579705"/>
            </a:xfrm>
          </p:grpSpPr>
          <p:sp>
            <p:nvSpPr>
              <p:cNvPr id="2099" name="Google Shape;3410;p64"/>
              <p:cNvSpPr/>
              <p:nvPr/>
            </p:nvSpPr>
            <p:spPr>
              <a:xfrm flipH="1">
                <a:off x="0" y="0"/>
                <a:ext cx="489446" cy="53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r" defTabSz="2438400" rtl="0">
                  <a:defRPr sz="3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0" name="2"/>
              <p:cNvSpPr txBox="1"/>
              <p:nvPr/>
            </p:nvSpPr>
            <p:spPr>
              <a:xfrm>
                <a:off x="75603" y="145090"/>
                <a:ext cx="399381" cy="434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2438400">
                  <a:defRPr sz="20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</p:grpSp>
      <p:sp>
        <p:nvSpPr>
          <p:cNvPr id="2103" name="Google Shape;1768;p43"/>
          <p:cNvSpPr txBox="1"/>
          <p:nvPr/>
        </p:nvSpPr>
        <p:spPr>
          <a:xfrm>
            <a:off x="3788100" y="2187471"/>
            <a:ext cx="2988325" cy="37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اكتب العبارة أو تخمين المطلوب إثباته</a:t>
            </a:r>
          </a:p>
        </p:txBody>
      </p:sp>
      <p:grpSp>
        <p:nvGrpSpPr>
          <p:cNvPr id="2108" name="تجميع"/>
          <p:cNvGrpSpPr/>
          <p:nvPr/>
        </p:nvGrpSpPr>
        <p:grpSpPr>
          <a:xfrm>
            <a:off x="2596067" y="2712912"/>
            <a:ext cx="4627953" cy="726011"/>
            <a:chOff x="0" y="0"/>
            <a:chExt cx="4627951" cy="726010"/>
          </a:xfrm>
        </p:grpSpPr>
        <p:sp>
          <p:nvSpPr>
            <p:cNvPr id="2104" name="مستطيل"/>
            <p:cNvSpPr/>
            <p:nvPr/>
          </p:nvSpPr>
          <p:spPr>
            <a:xfrm>
              <a:off x="0" y="174163"/>
              <a:ext cx="4475894" cy="551848"/>
            </a:xfrm>
            <a:prstGeom prst="rect">
              <a:avLst/>
            </a:prstGeom>
            <a:solidFill>
              <a:schemeClr val="accent5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sz="3600"/>
              </a:pPr>
            </a:p>
          </p:txBody>
        </p:sp>
        <p:grpSp>
          <p:nvGrpSpPr>
            <p:cNvPr id="2107" name="تجميع"/>
            <p:cNvGrpSpPr/>
            <p:nvPr/>
          </p:nvGrpSpPr>
          <p:grpSpPr>
            <a:xfrm>
              <a:off x="4138506" y="0"/>
              <a:ext cx="489446" cy="579706"/>
              <a:chOff x="0" y="0"/>
              <a:chExt cx="489445" cy="579705"/>
            </a:xfrm>
          </p:grpSpPr>
          <p:sp>
            <p:nvSpPr>
              <p:cNvPr id="2105" name="Google Shape;3410;p64"/>
              <p:cNvSpPr/>
              <p:nvPr/>
            </p:nvSpPr>
            <p:spPr>
              <a:xfrm flipH="1">
                <a:off x="0" y="0"/>
                <a:ext cx="489446" cy="53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r" defTabSz="2438400" rtl="0">
                  <a:defRPr sz="3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6" name="3"/>
              <p:cNvSpPr txBox="1"/>
              <p:nvPr/>
            </p:nvSpPr>
            <p:spPr>
              <a:xfrm>
                <a:off x="75603" y="145090"/>
                <a:ext cx="399381" cy="434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2438400">
                  <a:defRPr sz="20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</p:grpSp>
      <p:sp>
        <p:nvSpPr>
          <p:cNvPr id="2109" name="Google Shape;1768;p43"/>
          <p:cNvSpPr txBox="1"/>
          <p:nvPr/>
        </p:nvSpPr>
        <p:spPr>
          <a:xfrm>
            <a:off x="2572828" y="2822096"/>
            <a:ext cx="4266638" cy="6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استعمل التبرير الاستنتاجي لتكوين سلسلة منطقية من العبارات التي تربط المعطيات بالمطلوب</a:t>
            </a:r>
          </a:p>
        </p:txBody>
      </p:sp>
      <p:grpSp>
        <p:nvGrpSpPr>
          <p:cNvPr id="2114" name="تجميع"/>
          <p:cNvGrpSpPr/>
          <p:nvPr/>
        </p:nvGrpSpPr>
        <p:grpSpPr>
          <a:xfrm>
            <a:off x="2603794" y="3488262"/>
            <a:ext cx="4627953" cy="726012"/>
            <a:chOff x="0" y="0"/>
            <a:chExt cx="4627951" cy="726010"/>
          </a:xfrm>
        </p:grpSpPr>
        <p:sp>
          <p:nvSpPr>
            <p:cNvPr id="2110" name="مستطيل"/>
            <p:cNvSpPr/>
            <p:nvPr/>
          </p:nvSpPr>
          <p:spPr>
            <a:xfrm>
              <a:off x="0" y="174163"/>
              <a:ext cx="4475894" cy="551848"/>
            </a:xfrm>
            <a:prstGeom prst="rect">
              <a:avLst/>
            </a:prstGeom>
            <a:solidFill>
              <a:schemeClr val="accent5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sz="3600"/>
              </a:pPr>
            </a:p>
          </p:txBody>
        </p:sp>
        <p:grpSp>
          <p:nvGrpSpPr>
            <p:cNvPr id="2113" name="تجميع"/>
            <p:cNvGrpSpPr/>
            <p:nvPr/>
          </p:nvGrpSpPr>
          <p:grpSpPr>
            <a:xfrm>
              <a:off x="4138506" y="0"/>
              <a:ext cx="489446" cy="579706"/>
              <a:chOff x="0" y="0"/>
              <a:chExt cx="489445" cy="579705"/>
            </a:xfrm>
          </p:grpSpPr>
          <p:sp>
            <p:nvSpPr>
              <p:cNvPr id="2111" name="Google Shape;3410;p64"/>
              <p:cNvSpPr/>
              <p:nvPr/>
            </p:nvSpPr>
            <p:spPr>
              <a:xfrm flipH="1">
                <a:off x="0" y="0"/>
                <a:ext cx="489446" cy="53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r" defTabSz="2438400" rtl="0">
                  <a:defRPr sz="3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2" name="4"/>
              <p:cNvSpPr txBox="1"/>
              <p:nvPr/>
            </p:nvSpPr>
            <p:spPr>
              <a:xfrm>
                <a:off x="75603" y="145090"/>
                <a:ext cx="399381" cy="434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2438400">
                  <a:defRPr sz="20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</p:grpSp>
      <p:sp>
        <p:nvSpPr>
          <p:cNvPr id="2115" name="Google Shape;1768;p43"/>
          <p:cNvSpPr txBox="1"/>
          <p:nvPr/>
        </p:nvSpPr>
        <p:spPr>
          <a:xfrm>
            <a:off x="2588340" y="3620018"/>
            <a:ext cx="4266637" cy="6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برر كل عبارة مستعملًا تعريفات أو خصائص جبرية أو مسلمات أو نظريات  </a:t>
            </a:r>
          </a:p>
        </p:txBody>
      </p:sp>
      <p:grpSp>
        <p:nvGrpSpPr>
          <p:cNvPr id="2120" name="تجميع"/>
          <p:cNvGrpSpPr/>
          <p:nvPr/>
        </p:nvGrpSpPr>
        <p:grpSpPr>
          <a:xfrm>
            <a:off x="2592175" y="4268323"/>
            <a:ext cx="4627953" cy="726012"/>
            <a:chOff x="0" y="0"/>
            <a:chExt cx="4627951" cy="726010"/>
          </a:xfrm>
        </p:grpSpPr>
        <p:sp>
          <p:nvSpPr>
            <p:cNvPr id="2116" name="مستطيل"/>
            <p:cNvSpPr/>
            <p:nvPr/>
          </p:nvSpPr>
          <p:spPr>
            <a:xfrm>
              <a:off x="0" y="174163"/>
              <a:ext cx="4475894" cy="551848"/>
            </a:xfrm>
            <a:prstGeom prst="rect">
              <a:avLst/>
            </a:prstGeom>
            <a:solidFill>
              <a:schemeClr val="accent5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438400" rtl="0">
                <a:defRPr sz="3600"/>
              </a:pPr>
            </a:p>
          </p:txBody>
        </p:sp>
        <p:grpSp>
          <p:nvGrpSpPr>
            <p:cNvPr id="2119" name="تجميع"/>
            <p:cNvGrpSpPr/>
            <p:nvPr/>
          </p:nvGrpSpPr>
          <p:grpSpPr>
            <a:xfrm>
              <a:off x="4138506" y="0"/>
              <a:ext cx="489446" cy="579706"/>
              <a:chOff x="0" y="0"/>
              <a:chExt cx="489445" cy="579705"/>
            </a:xfrm>
          </p:grpSpPr>
          <p:sp>
            <p:nvSpPr>
              <p:cNvPr id="2117" name="Google Shape;3410;p64"/>
              <p:cNvSpPr/>
              <p:nvPr/>
            </p:nvSpPr>
            <p:spPr>
              <a:xfrm flipH="1">
                <a:off x="0" y="0"/>
                <a:ext cx="489446" cy="532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612" y="0"/>
                    </a:lnTo>
                    <a:close/>
                  </a:path>
                </a:pathLst>
              </a:custGeom>
              <a:solidFill>
                <a:srgbClr val="A3D7D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r" defTabSz="2438400" rtl="0">
                  <a:defRPr sz="3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8" name="5"/>
              <p:cNvSpPr txBox="1"/>
              <p:nvPr/>
            </p:nvSpPr>
            <p:spPr>
              <a:xfrm>
                <a:off x="75603" y="145090"/>
                <a:ext cx="399381" cy="434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2438400">
                  <a:defRPr sz="2000">
                    <a:solidFill>
                      <a:srgbClr val="000000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</p:grpSp>
      <p:sp>
        <p:nvSpPr>
          <p:cNvPr id="2121" name="Google Shape;1768;p43"/>
          <p:cNvSpPr txBox="1"/>
          <p:nvPr/>
        </p:nvSpPr>
        <p:spPr>
          <a:xfrm>
            <a:off x="2576720" y="4400080"/>
            <a:ext cx="4266638" cy="38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اكتب العبارة أو التخمين الذي قمت بإثباته</a:t>
            </a:r>
          </a:p>
        </p:txBody>
      </p:sp>
      <p:pic>
        <p:nvPicPr>
          <p:cNvPr id="2122" name="IMG_2088.jpeg" descr="IMG_2088.jpeg"/>
          <p:cNvPicPr>
            <a:picLocks noChangeAspect="1"/>
          </p:cNvPicPr>
          <p:nvPr/>
        </p:nvPicPr>
        <p:blipFill>
          <a:blip r:embed="rId4">
            <a:extLst/>
          </a:blip>
          <a:srcRect l="0" t="0" r="54621" b="11437"/>
          <a:stretch>
            <a:fillRect/>
          </a:stretch>
        </p:blipFill>
        <p:spPr>
          <a:xfrm>
            <a:off x="215603" y="870031"/>
            <a:ext cx="2074720" cy="4049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1" name="الرسم"/>
          <p:cNvGrpSpPr/>
          <p:nvPr/>
        </p:nvGrpSpPr>
        <p:grpSpPr>
          <a:xfrm>
            <a:off x="791939" y="4476255"/>
            <a:ext cx="1595750" cy="357434"/>
            <a:chOff x="0" y="0"/>
            <a:chExt cx="1595749" cy="357433"/>
          </a:xfrm>
        </p:grpSpPr>
        <p:sp>
          <p:nvSpPr>
            <p:cNvPr id="2123" name="خط"/>
            <p:cNvSpPr/>
            <p:nvPr/>
          </p:nvSpPr>
          <p:spPr>
            <a:xfrm>
              <a:off x="851722" y="30805"/>
              <a:ext cx="744028" cy="32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70" fill="norm" stroke="1" extrusionOk="0">
                  <a:moveTo>
                    <a:pt x="18590" y="19499"/>
                  </a:moveTo>
                  <a:cubicBezTo>
                    <a:pt x="17875" y="19412"/>
                    <a:pt x="17160" y="19326"/>
                    <a:pt x="16294" y="19239"/>
                  </a:cubicBezTo>
                  <a:cubicBezTo>
                    <a:pt x="15429" y="19152"/>
                    <a:pt x="14413" y="19065"/>
                    <a:pt x="13284" y="18935"/>
                  </a:cubicBezTo>
                  <a:cubicBezTo>
                    <a:pt x="12155" y="18805"/>
                    <a:pt x="10913" y="18632"/>
                    <a:pt x="10198" y="18545"/>
                  </a:cubicBezTo>
                  <a:cubicBezTo>
                    <a:pt x="9483" y="18458"/>
                    <a:pt x="9295" y="18458"/>
                    <a:pt x="9107" y="18415"/>
                  </a:cubicBezTo>
                  <a:cubicBezTo>
                    <a:pt x="8918" y="18371"/>
                    <a:pt x="8730" y="18285"/>
                    <a:pt x="8824" y="18198"/>
                  </a:cubicBezTo>
                  <a:cubicBezTo>
                    <a:pt x="8918" y="18111"/>
                    <a:pt x="9295" y="18024"/>
                    <a:pt x="10254" y="17981"/>
                  </a:cubicBezTo>
                  <a:cubicBezTo>
                    <a:pt x="11214" y="17938"/>
                    <a:pt x="12757" y="17938"/>
                    <a:pt x="14187" y="18024"/>
                  </a:cubicBezTo>
                  <a:cubicBezTo>
                    <a:pt x="15617" y="18111"/>
                    <a:pt x="16934" y="18285"/>
                    <a:pt x="17066" y="18415"/>
                  </a:cubicBezTo>
                  <a:cubicBezTo>
                    <a:pt x="17197" y="18545"/>
                    <a:pt x="16144" y="18632"/>
                    <a:pt x="14921" y="18718"/>
                  </a:cubicBezTo>
                  <a:cubicBezTo>
                    <a:pt x="13698" y="18805"/>
                    <a:pt x="12305" y="18892"/>
                    <a:pt x="10856" y="18935"/>
                  </a:cubicBezTo>
                  <a:cubicBezTo>
                    <a:pt x="9408" y="18979"/>
                    <a:pt x="7902" y="18979"/>
                    <a:pt x="6980" y="18979"/>
                  </a:cubicBezTo>
                  <a:cubicBezTo>
                    <a:pt x="6059" y="18979"/>
                    <a:pt x="5720" y="18979"/>
                    <a:pt x="5438" y="18979"/>
                  </a:cubicBezTo>
                  <a:cubicBezTo>
                    <a:pt x="5155" y="18979"/>
                    <a:pt x="4930" y="18979"/>
                    <a:pt x="4911" y="19022"/>
                  </a:cubicBezTo>
                  <a:cubicBezTo>
                    <a:pt x="4892" y="19065"/>
                    <a:pt x="5080" y="19152"/>
                    <a:pt x="5795" y="19326"/>
                  </a:cubicBezTo>
                  <a:cubicBezTo>
                    <a:pt x="6510" y="19499"/>
                    <a:pt x="7752" y="19759"/>
                    <a:pt x="9088" y="19976"/>
                  </a:cubicBezTo>
                  <a:cubicBezTo>
                    <a:pt x="10424" y="20193"/>
                    <a:pt x="11854" y="20367"/>
                    <a:pt x="13302" y="20540"/>
                  </a:cubicBezTo>
                  <a:cubicBezTo>
                    <a:pt x="14751" y="20714"/>
                    <a:pt x="16219" y="20887"/>
                    <a:pt x="17084" y="21017"/>
                  </a:cubicBezTo>
                  <a:cubicBezTo>
                    <a:pt x="17950" y="21147"/>
                    <a:pt x="18213" y="21234"/>
                    <a:pt x="18533" y="21321"/>
                  </a:cubicBezTo>
                  <a:cubicBezTo>
                    <a:pt x="18853" y="21408"/>
                    <a:pt x="19229" y="21494"/>
                    <a:pt x="19323" y="21538"/>
                  </a:cubicBezTo>
                  <a:cubicBezTo>
                    <a:pt x="19417" y="21581"/>
                    <a:pt x="19229" y="21581"/>
                    <a:pt x="18477" y="21538"/>
                  </a:cubicBezTo>
                  <a:cubicBezTo>
                    <a:pt x="17724" y="21494"/>
                    <a:pt x="16407" y="21408"/>
                    <a:pt x="15090" y="21277"/>
                  </a:cubicBezTo>
                  <a:cubicBezTo>
                    <a:pt x="13773" y="21147"/>
                    <a:pt x="12456" y="20974"/>
                    <a:pt x="11026" y="20714"/>
                  </a:cubicBezTo>
                  <a:cubicBezTo>
                    <a:pt x="9596" y="20453"/>
                    <a:pt x="8053" y="20106"/>
                    <a:pt x="7169" y="19933"/>
                  </a:cubicBezTo>
                  <a:cubicBezTo>
                    <a:pt x="6284" y="19759"/>
                    <a:pt x="6059" y="19759"/>
                    <a:pt x="6077" y="19803"/>
                  </a:cubicBezTo>
                  <a:cubicBezTo>
                    <a:pt x="6096" y="19846"/>
                    <a:pt x="6360" y="19933"/>
                    <a:pt x="7206" y="20150"/>
                  </a:cubicBezTo>
                  <a:cubicBezTo>
                    <a:pt x="8053" y="20367"/>
                    <a:pt x="9483" y="20714"/>
                    <a:pt x="10951" y="20930"/>
                  </a:cubicBezTo>
                  <a:cubicBezTo>
                    <a:pt x="12418" y="21147"/>
                    <a:pt x="13923" y="21234"/>
                    <a:pt x="15316" y="21321"/>
                  </a:cubicBezTo>
                  <a:cubicBezTo>
                    <a:pt x="16708" y="21408"/>
                    <a:pt x="17987" y="21494"/>
                    <a:pt x="18721" y="21538"/>
                  </a:cubicBezTo>
                  <a:cubicBezTo>
                    <a:pt x="19455" y="21581"/>
                    <a:pt x="19643" y="21581"/>
                    <a:pt x="19606" y="21538"/>
                  </a:cubicBezTo>
                  <a:cubicBezTo>
                    <a:pt x="19568" y="21494"/>
                    <a:pt x="19305" y="21408"/>
                    <a:pt x="18495" y="21147"/>
                  </a:cubicBezTo>
                  <a:cubicBezTo>
                    <a:pt x="17686" y="20887"/>
                    <a:pt x="16332" y="20453"/>
                    <a:pt x="14996" y="20063"/>
                  </a:cubicBezTo>
                  <a:cubicBezTo>
                    <a:pt x="13660" y="19673"/>
                    <a:pt x="12343" y="19326"/>
                    <a:pt x="11007" y="18848"/>
                  </a:cubicBezTo>
                  <a:cubicBezTo>
                    <a:pt x="9671" y="18371"/>
                    <a:pt x="8316" y="17764"/>
                    <a:pt x="7526" y="17417"/>
                  </a:cubicBezTo>
                  <a:cubicBezTo>
                    <a:pt x="6736" y="17070"/>
                    <a:pt x="6510" y="16983"/>
                    <a:pt x="6247" y="16853"/>
                  </a:cubicBezTo>
                  <a:cubicBezTo>
                    <a:pt x="5983" y="16723"/>
                    <a:pt x="5682" y="16550"/>
                    <a:pt x="5663" y="16506"/>
                  </a:cubicBezTo>
                  <a:cubicBezTo>
                    <a:pt x="5645" y="16463"/>
                    <a:pt x="5908" y="16550"/>
                    <a:pt x="6774" y="16767"/>
                  </a:cubicBezTo>
                  <a:cubicBezTo>
                    <a:pt x="7639" y="16983"/>
                    <a:pt x="9107" y="17330"/>
                    <a:pt x="10631" y="17634"/>
                  </a:cubicBezTo>
                  <a:cubicBezTo>
                    <a:pt x="12155" y="17938"/>
                    <a:pt x="13735" y="18198"/>
                    <a:pt x="15297" y="18501"/>
                  </a:cubicBezTo>
                  <a:cubicBezTo>
                    <a:pt x="16859" y="18805"/>
                    <a:pt x="18401" y="19152"/>
                    <a:pt x="19286" y="19326"/>
                  </a:cubicBezTo>
                  <a:cubicBezTo>
                    <a:pt x="20170" y="19499"/>
                    <a:pt x="20396" y="19499"/>
                    <a:pt x="20659" y="19499"/>
                  </a:cubicBezTo>
                  <a:cubicBezTo>
                    <a:pt x="20923" y="19499"/>
                    <a:pt x="21224" y="19499"/>
                    <a:pt x="21243" y="19369"/>
                  </a:cubicBezTo>
                  <a:cubicBezTo>
                    <a:pt x="21261" y="19239"/>
                    <a:pt x="20998" y="18979"/>
                    <a:pt x="20170" y="18632"/>
                  </a:cubicBezTo>
                  <a:cubicBezTo>
                    <a:pt x="19342" y="18285"/>
                    <a:pt x="17950" y="17851"/>
                    <a:pt x="16614" y="17374"/>
                  </a:cubicBezTo>
                  <a:cubicBezTo>
                    <a:pt x="15278" y="16897"/>
                    <a:pt x="13999" y="16376"/>
                    <a:pt x="13020" y="15986"/>
                  </a:cubicBezTo>
                  <a:cubicBezTo>
                    <a:pt x="12042" y="15595"/>
                    <a:pt x="11364" y="15335"/>
                    <a:pt x="10800" y="15118"/>
                  </a:cubicBezTo>
                  <a:cubicBezTo>
                    <a:pt x="10236" y="14901"/>
                    <a:pt x="9784" y="14728"/>
                    <a:pt x="9728" y="14771"/>
                  </a:cubicBezTo>
                  <a:cubicBezTo>
                    <a:pt x="9671" y="14815"/>
                    <a:pt x="10010" y="15075"/>
                    <a:pt x="10894" y="15465"/>
                  </a:cubicBezTo>
                  <a:cubicBezTo>
                    <a:pt x="11778" y="15856"/>
                    <a:pt x="13208" y="16376"/>
                    <a:pt x="14620" y="16810"/>
                  </a:cubicBezTo>
                  <a:cubicBezTo>
                    <a:pt x="16031" y="17244"/>
                    <a:pt x="17423" y="17591"/>
                    <a:pt x="18213" y="17764"/>
                  </a:cubicBezTo>
                  <a:cubicBezTo>
                    <a:pt x="19003" y="17938"/>
                    <a:pt x="19192" y="17938"/>
                    <a:pt x="19399" y="17894"/>
                  </a:cubicBezTo>
                  <a:cubicBezTo>
                    <a:pt x="19606" y="17851"/>
                    <a:pt x="19831" y="17764"/>
                    <a:pt x="19775" y="17591"/>
                  </a:cubicBezTo>
                  <a:cubicBezTo>
                    <a:pt x="19718" y="17417"/>
                    <a:pt x="19380" y="17157"/>
                    <a:pt x="18627" y="16810"/>
                  </a:cubicBezTo>
                  <a:cubicBezTo>
                    <a:pt x="17875" y="16463"/>
                    <a:pt x="16708" y="16029"/>
                    <a:pt x="15297" y="15595"/>
                  </a:cubicBezTo>
                  <a:cubicBezTo>
                    <a:pt x="13886" y="15162"/>
                    <a:pt x="12230" y="14728"/>
                    <a:pt x="11157" y="14424"/>
                  </a:cubicBezTo>
                  <a:cubicBezTo>
                    <a:pt x="10085" y="14121"/>
                    <a:pt x="9596" y="13947"/>
                    <a:pt x="9182" y="13861"/>
                  </a:cubicBezTo>
                  <a:cubicBezTo>
                    <a:pt x="8768" y="13774"/>
                    <a:pt x="8429" y="13774"/>
                    <a:pt x="8486" y="13904"/>
                  </a:cubicBezTo>
                  <a:cubicBezTo>
                    <a:pt x="8542" y="14034"/>
                    <a:pt x="8994" y="14294"/>
                    <a:pt x="9840" y="14685"/>
                  </a:cubicBezTo>
                  <a:cubicBezTo>
                    <a:pt x="10687" y="15075"/>
                    <a:pt x="11929" y="15595"/>
                    <a:pt x="13359" y="16073"/>
                  </a:cubicBezTo>
                  <a:cubicBezTo>
                    <a:pt x="14789" y="16550"/>
                    <a:pt x="16407" y="16983"/>
                    <a:pt x="17442" y="17244"/>
                  </a:cubicBezTo>
                  <a:cubicBezTo>
                    <a:pt x="18477" y="17504"/>
                    <a:pt x="18928" y="17591"/>
                    <a:pt x="19323" y="17634"/>
                  </a:cubicBezTo>
                  <a:cubicBezTo>
                    <a:pt x="19718" y="17677"/>
                    <a:pt x="20057" y="17677"/>
                    <a:pt x="20114" y="17677"/>
                  </a:cubicBezTo>
                  <a:cubicBezTo>
                    <a:pt x="20170" y="17677"/>
                    <a:pt x="19944" y="17677"/>
                    <a:pt x="19041" y="17461"/>
                  </a:cubicBezTo>
                  <a:cubicBezTo>
                    <a:pt x="18138" y="17244"/>
                    <a:pt x="16557" y="16810"/>
                    <a:pt x="15090" y="16420"/>
                  </a:cubicBezTo>
                  <a:cubicBezTo>
                    <a:pt x="13622" y="16029"/>
                    <a:pt x="12268" y="15682"/>
                    <a:pt x="11214" y="15422"/>
                  </a:cubicBezTo>
                  <a:cubicBezTo>
                    <a:pt x="10160" y="15162"/>
                    <a:pt x="9408" y="14988"/>
                    <a:pt x="8918" y="14901"/>
                  </a:cubicBezTo>
                  <a:cubicBezTo>
                    <a:pt x="8429" y="14815"/>
                    <a:pt x="8203" y="14815"/>
                    <a:pt x="8222" y="14945"/>
                  </a:cubicBezTo>
                  <a:cubicBezTo>
                    <a:pt x="8241" y="15075"/>
                    <a:pt x="8505" y="15335"/>
                    <a:pt x="9314" y="15769"/>
                  </a:cubicBezTo>
                  <a:cubicBezTo>
                    <a:pt x="10123" y="16203"/>
                    <a:pt x="11477" y="16810"/>
                    <a:pt x="12851" y="17200"/>
                  </a:cubicBezTo>
                  <a:cubicBezTo>
                    <a:pt x="14224" y="17591"/>
                    <a:pt x="15617" y="17764"/>
                    <a:pt x="16896" y="17938"/>
                  </a:cubicBezTo>
                  <a:cubicBezTo>
                    <a:pt x="18176" y="18111"/>
                    <a:pt x="19342" y="18285"/>
                    <a:pt x="20057" y="18328"/>
                  </a:cubicBezTo>
                  <a:cubicBezTo>
                    <a:pt x="20772" y="18371"/>
                    <a:pt x="21036" y="18285"/>
                    <a:pt x="20960" y="18198"/>
                  </a:cubicBezTo>
                  <a:cubicBezTo>
                    <a:pt x="20885" y="18111"/>
                    <a:pt x="20471" y="18024"/>
                    <a:pt x="19493" y="17851"/>
                  </a:cubicBezTo>
                  <a:cubicBezTo>
                    <a:pt x="18514" y="17677"/>
                    <a:pt x="16971" y="17417"/>
                    <a:pt x="15410" y="17070"/>
                  </a:cubicBezTo>
                  <a:cubicBezTo>
                    <a:pt x="13848" y="16723"/>
                    <a:pt x="12268" y="16289"/>
                    <a:pt x="11045" y="15942"/>
                  </a:cubicBezTo>
                  <a:cubicBezTo>
                    <a:pt x="9822" y="15595"/>
                    <a:pt x="8956" y="15335"/>
                    <a:pt x="8316" y="15205"/>
                  </a:cubicBezTo>
                  <a:cubicBezTo>
                    <a:pt x="7677" y="15075"/>
                    <a:pt x="7263" y="15075"/>
                    <a:pt x="7187" y="15162"/>
                  </a:cubicBezTo>
                  <a:cubicBezTo>
                    <a:pt x="7112" y="15248"/>
                    <a:pt x="7376" y="15422"/>
                    <a:pt x="8241" y="15726"/>
                  </a:cubicBezTo>
                  <a:cubicBezTo>
                    <a:pt x="9107" y="16029"/>
                    <a:pt x="10574" y="16463"/>
                    <a:pt x="12061" y="16810"/>
                  </a:cubicBezTo>
                  <a:cubicBezTo>
                    <a:pt x="13547" y="17157"/>
                    <a:pt x="15052" y="17417"/>
                    <a:pt x="15899" y="17547"/>
                  </a:cubicBezTo>
                  <a:cubicBezTo>
                    <a:pt x="16746" y="17677"/>
                    <a:pt x="16934" y="17677"/>
                    <a:pt x="17141" y="17721"/>
                  </a:cubicBezTo>
                  <a:cubicBezTo>
                    <a:pt x="17348" y="17764"/>
                    <a:pt x="17574" y="17851"/>
                    <a:pt x="17291" y="17808"/>
                  </a:cubicBezTo>
                  <a:cubicBezTo>
                    <a:pt x="17009" y="17764"/>
                    <a:pt x="16219" y="17591"/>
                    <a:pt x="15146" y="17287"/>
                  </a:cubicBezTo>
                  <a:cubicBezTo>
                    <a:pt x="14074" y="16983"/>
                    <a:pt x="12719" y="16550"/>
                    <a:pt x="11364" y="16073"/>
                  </a:cubicBezTo>
                  <a:cubicBezTo>
                    <a:pt x="10010" y="15595"/>
                    <a:pt x="8655" y="15075"/>
                    <a:pt x="8787" y="15075"/>
                  </a:cubicBezTo>
                  <a:cubicBezTo>
                    <a:pt x="8918" y="15075"/>
                    <a:pt x="10537" y="15595"/>
                    <a:pt x="12079" y="16029"/>
                  </a:cubicBezTo>
                  <a:cubicBezTo>
                    <a:pt x="13622" y="16463"/>
                    <a:pt x="15090" y="16810"/>
                    <a:pt x="16407" y="17070"/>
                  </a:cubicBezTo>
                  <a:cubicBezTo>
                    <a:pt x="17724" y="17330"/>
                    <a:pt x="18891" y="17504"/>
                    <a:pt x="19587" y="17591"/>
                  </a:cubicBezTo>
                  <a:cubicBezTo>
                    <a:pt x="20283" y="17677"/>
                    <a:pt x="20509" y="17677"/>
                    <a:pt x="20509" y="17634"/>
                  </a:cubicBezTo>
                  <a:cubicBezTo>
                    <a:pt x="20509" y="17591"/>
                    <a:pt x="20283" y="17504"/>
                    <a:pt x="19493" y="17157"/>
                  </a:cubicBezTo>
                  <a:cubicBezTo>
                    <a:pt x="18702" y="16810"/>
                    <a:pt x="17348" y="16203"/>
                    <a:pt x="16012" y="15682"/>
                  </a:cubicBezTo>
                  <a:cubicBezTo>
                    <a:pt x="14676" y="15162"/>
                    <a:pt x="13359" y="14728"/>
                    <a:pt x="12268" y="14338"/>
                  </a:cubicBezTo>
                  <a:cubicBezTo>
                    <a:pt x="11176" y="13947"/>
                    <a:pt x="10311" y="13600"/>
                    <a:pt x="9765" y="13383"/>
                  </a:cubicBezTo>
                  <a:cubicBezTo>
                    <a:pt x="9220" y="13167"/>
                    <a:pt x="8994" y="13080"/>
                    <a:pt x="8975" y="13123"/>
                  </a:cubicBezTo>
                  <a:cubicBezTo>
                    <a:pt x="8956" y="13167"/>
                    <a:pt x="9144" y="13340"/>
                    <a:pt x="9897" y="13687"/>
                  </a:cubicBezTo>
                  <a:cubicBezTo>
                    <a:pt x="10649" y="14034"/>
                    <a:pt x="11967" y="14554"/>
                    <a:pt x="13190" y="14945"/>
                  </a:cubicBezTo>
                  <a:cubicBezTo>
                    <a:pt x="14413" y="15335"/>
                    <a:pt x="15541" y="15595"/>
                    <a:pt x="16294" y="15726"/>
                  </a:cubicBezTo>
                  <a:cubicBezTo>
                    <a:pt x="17047" y="15856"/>
                    <a:pt x="17423" y="15856"/>
                    <a:pt x="17705" y="15812"/>
                  </a:cubicBezTo>
                  <a:cubicBezTo>
                    <a:pt x="17987" y="15769"/>
                    <a:pt x="18176" y="15682"/>
                    <a:pt x="18194" y="15509"/>
                  </a:cubicBezTo>
                  <a:cubicBezTo>
                    <a:pt x="18213" y="15335"/>
                    <a:pt x="18063" y="15075"/>
                    <a:pt x="17442" y="14728"/>
                  </a:cubicBezTo>
                  <a:cubicBezTo>
                    <a:pt x="16821" y="14381"/>
                    <a:pt x="15730" y="13947"/>
                    <a:pt x="14582" y="13644"/>
                  </a:cubicBezTo>
                  <a:cubicBezTo>
                    <a:pt x="13434" y="13340"/>
                    <a:pt x="12230" y="13167"/>
                    <a:pt x="11515" y="13080"/>
                  </a:cubicBezTo>
                  <a:cubicBezTo>
                    <a:pt x="10800" y="12993"/>
                    <a:pt x="10574" y="12993"/>
                    <a:pt x="10612" y="13036"/>
                  </a:cubicBezTo>
                  <a:cubicBezTo>
                    <a:pt x="10649" y="13080"/>
                    <a:pt x="10951" y="13167"/>
                    <a:pt x="11741" y="13340"/>
                  </a:cubicBezTo>
                  <a:cubicBezTo>
                    <a:pt x="12531" y="13514"/>
                    <a:pt x="13810" y="13774"/>
                    <a:pt x="14958" y="13947"/>
                  </a:cubicBezTo>
                  <a:cubicBezTo>
                    <a:pt x="16106" y="14121"/>
                    <a:pt x="17122" y="14207"/>
                    <a:pt x="17799" y="14251"/>
                  </a:cubicBezTo>
                  <a:cubicBezTo>
                    <a:pt x="18477" y="14294"/>
                    <a:pt x="18815" y="14294"/>
                    <a:pt x="18891" y="14294"/>
                  </a:cubicBezTo>
                  <a:cubicBezTo>
                    <a:pt x="18966" y="14294"/>
                    <a:pt x="18778" y="14294"/>
                    <a:pt x="18025" y="14121"/>
                  </a:cubicBezTo>
                  <a:cubicBezTo>
                    <a:pt x="17272" y="13947"/>
                    <a:pt x="15955" y="13600"/>
                    <a:pt x="14525" y="13210"/>
                  </a:cubicBezTo>
                  <a:cubicBezTo>
                    <a:pt x="13095" y="12820"/>
                    <a:pt x="11553" y="12386"/>
                    <a:pt x="10687" y="12169"/>
                  </a:cubicBezTo>
                  <a:cubicBezTo>
                    <a:pt x="9822" y="11952"/>
                    <a:pt x="9633" y="11952"/>
                    <a:pt x="10141" y="12169"/>
                  </a:cubicBezTo>
                  <a:cubicBezTo>
                    <a:pt x="10649" y="12386"/>
                    <a:pt x="11854" y="12820"/>
                    <a:pt x="13227" y="13253"/>
                  </a:cubicBezTo>
                  <a:cubicBezTo>
                    <a:pt x="14601" y="13687"/>
                    <a:pt x="16144" y="14121"/>
                    <a:pt x="17009" y="14381"/>
                  </a:cubicBezTo>
                  <a:cubicBezTo>
                    <a:pt x="17875" y="14641"/>
                    <a:pt x="18063" y="14728"/>
                    <a:pt x="18307" y="14771"/>
                  </a:cubicBezTo>
                  <a:cubicBezTo>
                    <a:pt x="18552" y="14815"/>
                    <a:pt x="18853" y="14815"/>
                    <a:pt x="18853" y="14685"/>
                  </a:cubicBezTo>
                  <a:cubicBezTo>
                    <a:pt x="18853" y="14554"/>
                    <a:pt x="18552" y="14294"/>
                    <a:pt x="17649" y="13904"/>
                  </a:cubicBezTo>
                  <a:cubicBezTo>
                    <a:pt x="16746" y="13514"/>
                    <a:pt x="15240" y="12993"/>
                    <a:pt x="13698" y="12516"/>
                  </a:cubicBezTo>
                  <a:cubicBezTo>
                    <a:pt x="12155" y="12039"/>
                    <a:pt x="10574" y="11605"/>
                    <a:pt x="9652" y="11345"/>
                  </a:cubicBezTo>
                  <a:cubicBezTo>
                    <a:pt x="8730" y="11085"/>
                    <a:pt x="8467" y="10998"/>
                    <a:pt x="8185" y="10954"/>
                  </a:cubicBezTo>
                  <a:cubicBezTo>
                    <a:pt x="7902" y="10911"/>
                    <a:pt x="7601" y="10911"/>
                    <a:pt x="7564" y="10954"/>
                  </a:cubicBezTo>
                  <a:cubicBezTo>
                    <a:pt x="7526" y="10998"/>
                    <a:pt x="7752" y="11085"/>
                    <a:pt x="8617" y="11388"/>
                  </a:cubicBezTo>
                  <a:cubicBezTo>
                    <a:pt x="9483" y="11692"/>
                    <a:pt x="10988" y="12212"/>
                    <a:pt x="12475" y="12603"/>
                  </a:cubicBezTo>
                  <a:cubicBezTo>
                    <a:pt x="13961" y="12993"/>
                    <a:pt x="15429" y="13253"/>
                    <a:pt x="16407" y="13427"/>
                  </a:cubicBezTo>
                  <a:cubicBezTo>
                    <a:pt x="17385" y="13600"/>
                    <a:pt x="17875" y="13687"/>
                    <a:pt x="18232" y="13730"/>
                  </a:cubicBezTo>
                  <a:cubicBezTo>
                    <a:pt x="18590" y="13774"/>
                    <a:pt x="18815" y="13774"/>
                    <a:pt x="18834" y="13687"/>
                  </a:cubicBezTo>
                  <a:cubicBezTo>
                    <a:pt x="18853" y="13600"/>
                    <a:pt x="18665" y="13427"/>
                    <a:pt x="17931" y="13123"/>
                  </a:cubicBezTo>
                  <a:cubicBezTo>
                    <a:pt x="17197" y="12820"/>
                    <a:pt x="15918" y="12386"/>
                    <a:pt x="14601" y="11952"/>
                  </a:cubicBezTo>
                  <a:cubicBezTo>
                    <a:pt x="13284" y="11518"/>
                    <a:pt x="11929" y="11085"/>
                    <a:pt x="10969" y="10781"/>
                  </a:cubicBezTo>
                  <a:cubicBezTo>
                    <a:pt x="10010" y="10477"/>
                    <a:pt x="9445" y="10304"/>
                    <a:pt x="8975" y="10174"/>
                  </a:cubicBezTo>
                  <a:cubicBezTo>
                    <a:pt x="8505" y="10044"/>
                    <a:pt x="8128" y="9957"/>
                    <a:pt x="8053" y="10000"/>
                  </a:cubicBezTo>
                  <a:cubicBezTo>
                    <a:pt x="7978" y="10044"/>
                    <a:pt x="8203" y="10217"/>
                    <a:pt x="8994" y="10608"/>
                  </a:cubicBezTo>
                  <a:cubicBezTo>
                    <a:pt x="9784" y="10998"/>
                    <a:pt x="11139" y="11605"/>
                    <a:pt x="12512" y="12082"/>
                  </a:cubicBezTo>
                  <a:cubicBezTo>
                    <a:pt x="13886" y="12559"/>
                    <a:pt x="15278" y="12906"/>
                    <a:pt x="16501" y="13210"/>
                  </a:cubicBezTo>
                  <a:cubicBezTo>
                    <a:pt x="17724" y="13514"/>
                    <a:pt x="18778" y="13774"/>
                    <a:pt x="19399" y="13904"/>
                  </a:cubicBezTo>
                  <a:cubicBezTo>
                    <a:pt x="20020" y="14034"/>
                    <a:pt x="20208" y="14034"/>
                    <a:pt x="20132" y="13904"/>
                  </a:cubicBezTo>
                  <a:cubicBezTo>
                    <a:pt x="20057" y="13774"/>
                    <a:pt x="19718" y="13514"/>
                    <a:pt x="18928" y="13210"/>
                  </a:cubicBezTo>
                  <a:cubicBezTo>
                    <a:pt x="18138" y="12906"/>
                    <a:pt x="16896" y="12559"/>
                    <a:pt x="15541" y="12126"/>
                  </a:cubicBezTo>
                  <a:cubicBezTo>
                    <a:pt x="14187" y="11692"/>
                    <a:pt x="12719" y="11171"/>
                    <a:pt x="11703" y="10868"/>
                  </a:cubicBezTo>
                  <a:cubicBezTo>
                    <a:pt x="10687" y="10564"/>
                    <a:pt x="10123" y="10477"/>
                    <a:pt x="9953" y="10521"/>
                  </a:cubicBezTo>
                  <a:cubicBezTo>
                    <a:pt x="9784" y="10564"/>
                    <a:pt x="10010" y="10738"/>
                    <a:pt x="10687" y="10998"/>
                  </a:cubicBezTo>
                  <a:cubicBezTo>
                    <a:pt x="11364" y="11258"/>
                    <a:pt x="12493" y="11605"/>
                    <a:pt x="13754" y="11822"/>
                  </a:cubicBezTo>
                  <a:cubicBezTo>
                    <a:pt x="15015" y="12039"/>
                    <a:pt x="16407" y="12126"/>
                    <a:pt x="17254" y="12169"/>
                  </a:cubicBezTo>
                  <a:cubicBezTo>
                    <a:pt x="18100" y="12212"/>
                    <a:pt x="18401" y="12212"/>
                    <a:pt x="18646" y="12169"/>
                  </a:cubicBezTo>
                  <a:cubicBezTo>
                    <a:pt x="18891" y="12126"/>
                    <a:pt x="19079" y="12039"/>
                    <a:pt x="19098" y="11865"/>
                  </a:cubicBezTo>
                  <a:cubicBezTo>
                    <a:pt x="19116" y="11692"/>
                    <a:pt x="18966" y="11432"/>
                    <a:pt x="18232" y="11041"/>
                  </a:cubicBezTo>
                  <a:cubicBezTo>
                    <a:pt x="17498" y="10651"/>
                    <a:pt x="16181" y="10130"/>
                    <a:pt x="14883" y="9740"/>
                  </a:cubicBezTo>
                  <a:cubicBezTo>
                    <a:pt x="13585" y="9350"/>
                    <a:pt x="12305" y="9089"/>
                    <a:pt x="11571" y="8916"/>
                  </a:cubicBezTo>
                  <a:cubicBezTo>
                    <a:pt x="10838" y="8742"/>
                    <a:pt x="10649" y="8656"/>
                    <a:pt x="10405" y="8612"/>
                  </a:cubicBezTo>
                  <a:cubicBezTo>
                    <a:pt x="10160" y="8569"/>
                    <a:pt x="9859" y="8569"/>
                    <a:pt x="9859" y="8699"/>
                  </a:cubicBezTo>
                  <a:cubicBezTo>
                    <a:pt x="9859" y="8829"/>
                    <a:pt x="10160" y="9089"/>
                    <a:pt x="11026" y="9480"/>
                  </a:cubicBezTo>
                  <a:cubicBezTo>
                    <a:pt x="11891" y="9870"/>
                    <a:pt x="13321" y="10391"/>
                    <a:pt x="14714" y="10781"/>
                  </a:cubicBezTo>
                  <a:cubicBezTo>
                    <a:pt x="16106" y="11171"/>
                    <a:pt x="17461" y="11432"/>
                    <a:pt x="18232" y="11605"/>
                  </a:cubicBezTo>
                  <a:cubicBezTo>
                    <a:pt x="19003" y="11779"/>
                    <a:pt x="19192" y="11865"/>
                    <a:pt x="19417" y="11909"/>
                  </a:cubicBezTo>
                  <a:cubicBezTo>
                    <a:pt x="19643" y="11952"/>
                    <a:pt x="19907" y="11952"/>
                    <a:pt x="19925" y="11909"/>
                  </a:cubicBezTo>
                  <a:cubicBezTo>
                    <a:pt x="19944" y="11865"/>
                    <a:pt x="19718" y="11779"/>
                    <a:pt x="18928" y="11432"/>
                  </a:cubicBezTo>
                  <a:cubicBezTo>
                    <a:pt x="18138" y="11085"/>
                    <a:pt x="16783" y="10477"/>
                    <a:pt x="15391" y="9957"/>
                  </a:cubicBezTo>
                  <a:cubicBezTo>
                    <a:pt x="13999" y="9436"/>
                    <a:pt x="12569" y="9003"/>
                    <a:pt x="11609" y="8699"/>
                  </a:cubicBezTo>
                  <a:cubicBezTo>
                    <a:pt x="10649" y="8395"/>
                    <a:pt x="10160" y="8222"/>
                    <a:pt x="10047" y="8222"/>
                  </a:cubicBezTo>
                  <a:cubicBezTo>
                    <a:pt x="9934" y="8222"/>
                    <a:pt x="10198" y="8395"/>
                    <a:pt x="11007" y="8612"/>
                  </a:cubicBezTo>
                  <a:cubicBezTo>
                    <a:pt x="11816" y="8829"/>
                    <a:pt x="13171" y="9089"/>
                    <a:pt x="14544" y="9306"/>
                  </a:cubicBezTo>
                  <a:cubicBezTo>
                    <a:pt x="15918" y="9523"/>
                    <a:pt x="17310" y="9697"/>
                    <a:pt x="18119" y="9783"/>
                  </a:cubicBezTo>
                  <a:cubicBezTo>
                    <a:pt x="18928" y="9870"/>
                    <a:pt x="19154" y="9870"/>
                    <a:pt x="19493" y="9827"/>
                  </a:cubicBezTo>
                  <a:cubicBezTo>
                    <a:pt x="19831" y="9783"/>
                    <a:pt x="20283" y="9697"/>
                    <a:pt x="20415" y="9523"/>
                  </a:cubicBezTo>
                  <a:cubicBezTo>
                    <a:pt x="20546" y="9350"/>
                    <a:pt x="20358" y="9089"/>
                    <a:pt x="19606" y="8656"/>
                  </a:cubicBezTo>
                  <a:cubicBezTo>
                    <a:pt x="18853" y="8222"/>
                    <a:pt x="17536" y="7615"/>
                    <a:pt x="16256" y="7051"/>
                  </a:cubicBezTo>
                  <a:cubicBezTo>
                    <a:pt x="14977" y="6487"/>
                    <a:pt x="13735" y="5967"/>
                    <a:pt x="12983" y="5620"/>
                  </a:cubicBezTo>
                  <a:cubicBezTo>
                    <a:pt x="12230" y="5273"/>
                    <a:pt x="11967" y="5099"/>
                    <a:pt x="12456" y="5186"/>
                  </a:cubicBezTo>
                  <a:cubicBezTo>
                    <a:pt x="12945" y="5273"/>
                    <a:pt x="14187" y="5620"/>
                    <a:pt x="15485" y="5836"/>
                  </a:cubicBezTo>
                  <a:cubicBezTo>
                    <a:pt x="16783" y="6053"/>
                    <a:pt x="18138" y="6140"/>
                    <a:pt x="18947" y="6183"/>
                  </a:cubicBezTo>
                  <a:cubicBezTo>
                    <a:pt x="19756" y="6227"/>
                    <a:pt x="20020" y="6227"/>
                    <a:pt x="20095" y="6010"/>
                  </a:cubicBezTo>
                  <a:cubicBezTo>
                    <a:pt x="20170" y="5793"/>
                    <a:pt x="20057" y="5359"/>
                    <a:pt x="19474" y="4969"/>
                  </a:cubicBezTo>
                  <a:cubicBezTo>
                    <a:pt x="18891" y="4579"/>
                    <a:pt x="17837" y="4232"/>
                    <a:pt x="16520" y="3841"/>
                  </a:cubicBezTo>
                  <a:cubicBezTo>
                    <a:pt x="15203" y="3451"/>
                    <a:pt x="13622" y="3017"/>
                    <a:pt x="12738" y="2757"/>
                  </a:cubicBezTo>
                  <a:cubicBezTo>
                    <a:pt x="11854" y="2497"/>
                    <a:pt x="11666" y="2410"/>
                    <a:pt x="11402" y="2367"/>
                  </a:cubicBezTo>
                  <a:cubicBezTo>
                    <a:pt x="11139" y="2323"/>
                    <a:pt x="10800" y="2323"/>
                    <a:pt x="10744" y="2367"/>
                  </a:cubicBezTo>
                  <a:cubicBezTo>
                    <a:pt x="10687" y="2410"/>
                    <a:pt x="10913" y="2497"/>
                    <a:pt x="11741" y="2757"/>
                  </a:cubicBezTo>
                  <a:cubicBezTo>
                    <a:pt x="12569" y="3017"/>
                    <a:pt x="13999" y="3451"/>
                    <a:pt x="15316" y="3754"/>
                  </a:cubicBezTo>
                  <a:cubicBezTo>
                    <a:pt x="16633" y="4058"/>
                    <a:pt x="17837" y="4232"/>
                    <a:pt x="18590" y="4362"/>
                  </a:cubicBezTo>
                  <a:cubicBezTo>
                    <a:pt x="19342" y="4492"/>
                    <a:pt x="19643" y="4579"/>
                    <a:pt x="19662" y="4622"/>
                  </a:cubicBezTo>
                  <a:cubicBezTo>
                    <a:pt x="19681" y="4665"/>
                    <a:pt x="19417" y="4665"/>
                    <a:pt x="18665" y="4492"/>
                  </a:cubicBezTo>
                  <a:cubicBezTo>
                    <a:pt x="17912" y="4318"/>
                    <a:pt x="16670" y="3971"/>
                    <a:pt x="15259" y="3581"/>
                  </a:cubicBezTo>
                  <a:cubicBezTo>
                    <a:pt x="13848" y="3191"/>
                    <a:pt x="12268" y="2757"/>
                    <a:pt x="11120" y="2410"/>
                  </a:cubicBezTo>
                  <a:cubicBezTo>
                    <a:pt x="9972" y="2063"/>
                    <a:pt x="9257" y="1803"/>
                    <a:pt x="8749" y="1673"/>
                  </a:cubicBezTo>
                  <a:cubicBezTo>
                    <a:pt x="8241" y="1542"/>
                    <a:pt x="7940" y="1542"/>
                    <a:pt x="7884" y="1542"/>
                  </a:cubicBezTo>
                  <a:cubicBezTo>
                    <a:pt x="7827" y="1542"/>
                    <a:pt x="8015" y="1542"/>
                    <a:pt x="8862" y="1803"/>
                  </a:cubicBezTo>
                  <a:cubicBezTo>
                    <a:pt x="9709" y="2063"/>
                    <a:pt x="11214" y="2583"/>
                    <a:pt x="12644" y="2974"/>
                  </a:cubicBezTo>
                  <a:cubicBezTo>
                    <a:pt x="14074" y="3364"/>
                    <a:pt x="15429" y="3624"/>
                    <a:pt x="16652" y="3841"/>
                  </a:cubicBezTo>
                  <a:cubicBezTo>
                    <a:pt x="17875" y="4058"/>
                    <a:pt x="18966" y="4232"/>
                    <a:pt x="19681" y="4318"/>
                  </a:cubicBezTo>
                  <a:cubicBezTo>
                    <a:pt x="20396" y="4405"/>
                    <a:pt x="20734" y="4405"/>
                    <a:pt x="20716" y="4275"/>
                  </a:cubicBezTo>
                  <a:cubicBezTo>
                    <a:pt x="20697" y="4145"/>
                    <a:pt x="20321" y="3885"/>
                    <a:pt x="19455" y="3451"/>
                  </a:cubicBezTo>
                  <a:cubicBezTo>
                    <a:pt x="18590" y="3017"/>
                    <a:pt x="17235" y="2410"/>
                    <a:pt x="15993" y="1889"/>
                  </a:cubicBezTo>
                  <a:cubicBezTo>
                    <a:pt x="14751" y="1369"/>
                    <a:pt x="13622" y="935"/>
                    <a:pt x="12889" y="718"/>
                  </a:cubicBezTo>
                  <a:cubicBezTo>
                    <a:pt x="12155" y="501"/>
                    <a:pt x="11816" y="501"/>
                    <a:pt x="11760" y="545"/>
                  </a:cubicBezTo>
                  <a:cubicBezTo>
                    <a:pt x="11703" y="588"/>
                    <a:pt x="11929" y="675"/>
                    <a:pt x="12700" y="935"/>
                  </a:cubicBezTo>
                  <a:cubicBezTo>
                    <a:pt x="13472" y="1195"/>
                    <a:pt x="14789" y="1629"/>
                    <a:pt x="16125" y="1976"/>
                  </a:cubicBezTo>
                  <a:cubicBezTo>
                    <a:pt x="17461" y="2323"/>
                    <a:pt x="18815" y="2583"/>
                    <a:pt x="19624" y="2757"/>
                  </a:cubicBezTo>
                  <a:cubicBezTo>
                    <a:pt x="20433" y="2930"/>
                    <a:pt x="20697" y="3017"/>
                    <a:pt x="20734" y="3017"/>
                  </a:cubicBezTo>
                  <a:cubicBezTo>
                    <a:pt x="20772" y="3017"/>
                    <a:pt x="20584" y="2930"/>
                    <a:pt x="19850" y="2757"/>
                  </a:cubicBezTo>
                  <a:cubicBezTo>
                    <a:pt x="19116" y="2583"/>
                    <a:pt x="17837" y="2323"/>
                    <a:pt x="16501" y="2020"/>
                  </a:cubicBezTo>
                  <a:cubicBezTo>
                    <a:pt x="15165" y="1716"/>
                    <a:pt x="13773" y="1369"/>
                    <a:pt x="12456" y="1065"/>
                  </a:cubicBezTo>
                  <a:cubicBezTo>
                    <a:pt x="11139" y="762"/>
                    <a:pt x="9897" y="501"/>
                    <a:pt x="9088" y="371"/>
                  </a:cubicBezTo>
                  <a:cubicBezTo>
                    <a:pt x="8279" y="241"/>
                    <a:pt x="7902" y="241"/>
                    <a:pt x="7808" y="328"/>
                  </a:cubicBezTo>
                  <a:cubicBezTo>
                    <a:pt x="7714" y="415"/>
                    <a:pt x="7902" y="588"/>
                    <a:pt x="8636" y="935"/>
                  </a:cubicBezTo>
                  <a:cubicBezTo>
                    <a:pt x="9370" y="1282"/>
                    <a:pt x="10649" y="1803"/>
                    <a:pt x="12023" y="2193"/>
                  </a:cubicBezTo>
                  <a:cubicBezTo>
                    <a:pt x="13397" y="2583"/>
                    <a:pt x="14864" y="2844"/>
                    <a:pt x="16294" y="3061"/>
                  </a:cubicBezTo>
                  <a:cubicBezTo>
                    <a:pt x="17724" y="3277"/>
                    <a:pt x="19116" y="3451"/>
                    <a:pt x="19907" y="3581"/>
                  </a:cubicBezTo>
                  <a:cubicBezTo>
                    <a:pt x="20697" y="3711"/>
                    <a:pt x="20885" y="3798"/>
                    <a:pt x="21111" y="3841"/>
                  </a:cubicBezTo>
                  <a:cubicBezTo>
                    <a:pt x="21337" y="3885"/>
                    <a:pt x="21600" y="3885"/>
                    <a:pt x="21581" y="3754"/>
                  </a:cubicBezTo>
                  <a:cubicBezTo>
                    <a:pt x="21562" y="3624"/>
                    <a:pt x="21261" y="3364"/>
                    <a:pt x="20452" y="3061"/>
                  </a:cubicBezTo>
                  <a:cubicBezTo>
                    <a:pt x="19643" y="2757"/>
                    <a:pt x="18326" y="2410"/>
                    <a:pt x="16971" y="2063"/>
                  </a:cubicBezTo>
                  <a:cubicBezTo>
                    <a:pt x="15617" y="1716"/>
                    <a:pt x="14224" y="1369"/>
                    <a:pt x="13077" y="1109"/>
                  </a:cubicBezTo>
                  <a:cubicBezTo>
                    <a:pt x="11929" y="848"/>
                    <a:pt x="11026" y="675"/>
                    <a:pt x="10443" y="588"/>
                  </a:cubicBezTo>
                  <a:cubicBezTo>
                    <a:pt x="9859" y="501"/>
                    <a:pt x="9596" y="501"/>
                    <a:pt x="9521" y="675"/>
                  </a:cubicBezTo>
                  <a:cubicBezTo>
                    <a:pt x="9445" y="848"/>
                    <a:pt x="9558" y="1195"/>
                    <a:pt x="10273" y="1716"/>
                  </a:cubicBezTo>
                  <a:cubicBezTo>
                    <a:pt x="10988" y="2236"/>
                    <a:pt x="12305" y="2930"/>
                    <a:pt x="13698" y="3494"/>
                  </a:cubicBezTo>
                  <a:cubicBezTo>
                    <a:pt x="15090" y="4058"/>
                    <a:pt x="16557" y="4492"/>
                    <a:pt x="17743" y="4752"/>
                  </a:cubicBezTo>
                  <a:cubicBezTo>
                    <a:pt x="18928" y="5012"/>
                    <a:pt x="19831" y="5099"/>
                    <a:pt x="20415" y="5142"/>
                  </a:cubicBezTo>
                  <a:cubicBezTo>
                    <a:pt x="20998" y="5186"/>
                    <a:pt x="21261" y="5186"/>
                    <a:pt x="21280" y="5142"/>
                  </a:cubicBezTo>
                  <a:cubicBezTo>
                    <a:pt x="21299" y="5099"/>
                    <a:pt x="21073" y="5012"/>
                    <a:pt x="20226" y="4839"/>
                  </a:cubicBezTo>
                  <a:cubicBezTo>
                    <a:pt x="19380" y="4665"/>
                    <a:pt x="17912" y="4405"/>
                    <a:pt x="16426" y="4232"/>
                  </a:cubicBezTo>
                  <a:cubicBezTo>
                    <a:pt x="14939" y="4058"/>
                    <a:pt x="13434" y="3971"/>
                    <a:pt x="12155" y="3928"/>
                  </a:cubicBezTo>
                  <a:cubicBezTo>
                    <a:pt x="10875" y="3885"/>
                    <a:pt x="9822" y="3885"/>
                    <a:pt x="9125" y="4015"/>
                  </a:cubicBezTo>
                  <a:cubicBezTo>
                    <a:pt x="8429" y="4145"/>
                    <a:pt x="8091" y="4405"/>
                    <a:pt x="7959" y="4752"/>
                  </a:cubicBezTo>
                  <a:cubicBezTo>
                    <a:pt x="7827" y="5099"/>
                    <a:pt x="7902" y="5533"/>
                    <a:pt x="8467" y="6010"/>
                  </a:cubicBezTo>
                  <a:cubicBezTo>
                    <a:pt x="9031" y="6487"/>
                    <a:pt x="10085" y="7007"/>
                    <a:pt x="11364" y="7441"/>
                  </a:cubicBezTo>
                  <a:cubicBezTo>
                    <a:pt x="12644" y="7875"/>
                    <a:pt x="14149" y="8222"/>
                    <a:pt x="15523" y="8482"/>
                  </a:cubicBezTo>
                  <a:cubicBezTo>
                    <a:pt x="16896" y="8742"/>
                    <a:pt x="18138" y="8916"/>
                    <a:pt x="18477" y="8959"/>
                  </a:cubicBezTo>
                  <a:cubicBezTo>
                    <a:pt x="18815" y="9003"/>
                    <a:pt x="18251" y="8916"/>
                    <a:pt x="17235" y="8829"/>
                  </a:cubicBezTo>
                  <a:cubicBezTo>
                    <a:pt x="16219" y="8742"/>
                    <a:pt x="14751" y="8656"/>
                    <a:pt x="13378" y="8526"/>
                  </a:cubicBezTo>
                  <a:cubicBezTo>
                    <a:pt x="12004" y="8395"/>
                    <a:pt x="10725" y="8222"/>
                    <a:pt x="9351" y="8048"/>
                  </a:cubicBezTo>
                  <a:cubicBezTo>
                    <a:pt x="7978" y="7875"/>
                    <a:pt x="6510" y="7701"/>
                    <a:pt x="5663" y="7615"/>
                  </a:cubicBezTo>
                  <a:cubicBezTo>
                    <a:pt x="4817" y="7528"/>
                    <a:pt x="4591" y="7528"/>
                    <a:pt x="4290" y="7615"/>
                  </a:cubicBezTo>
                  <a:cubicBezTo>
                    <a:pt x="3989" y="7701"/>
                    <a:pt x="3613" y="7875"/>
                    <a:pt x="3518" y="8135"/>
                  </a:cubicBezTo>
                  <a:cubicBezTo>
                    <a:pt x="3424" y="8395"/>
                    <a:pt x="3613" y="8742"/>
                    <a:pt x="4346" y="9176"/>
                  </a:cubicBezTo>
                  <a:cubicBezTo>
                    <a:pt x="5080" y="9610"/>
                    <a:pt x="6360" y="10130"/>
                    <a:pt x="7658" y="10477"/>
                  </a:cubicBezTo>
                  <a:cubicBezTo>
                    <a:pt x="8956" y="10824"/>
                    <a:pt x="10273" y="10998"/>
                    <a:pt x="11741" y="11171"/>
                  </a:cubicBezTo>
                  <a:cubicBezTo>
                    <a:pt x="13208" y="11345"/>
                    <a:pt x="14826" y="11518"/>
                    <a:pt x="15730" y="11605"/>
                  </a:cubicBezTo>
                  <a:cubicBezTo>
                    <a:pt x="16633" y="11692"/>
                    <a:pt x="16821" y="11692"/>
                    <a:pt x="17028" y="11692"/>
                  </a:cubicBezTo>
                  <a:cubicBezTo>
                    <a:pt x="17235" y="11692"/>
                    <a:pt x="17461" y="11692"/>
                    <a:pt x="17479" y="11648"/>
                  </a:cubicBezTo>
                  <a:cubicBezTo>
                    <a:pt x="17498" y="11605"/>
                    <a:pt x="17310" y="11518"/>
                    <a:pt x="16482" y="11388"/>
                  </a:cubicBezTo>
                  <a:cubicBezTo>
                    <a:pt x="15654" y="11258"/>
                    <a:pt x="14187" y="11085"/>
                    <a:pt x="12682" y="10954"/>
                  </a:cubicBezTo>
                  <a:cubicBezTo>
                    <a:pt x="11176" y="10824"/>
                    <a:pt x="9633" y="10738"/>
                    <a:pt x="8241" y="10738"/>
                  </a:cubicBezTo>
                  <a:cubicBezTo>
                    <a:pt x="6849" y="10738"/>
                    <a:pt x="5607" y="10824"/>
                    <a:pt x="4911" y="10998"/>
                  </a:cubicBezTo>
                  <a:cubicBezTo>
                    <a:pt x="4215" y="11171"/>
                    <a:pt x="4064" y="11432"/>
                    <a:pt x="4083" y="11735"/>
                  </a:cubicBezTo>
                  <a:cubicBezTo>
                    <a:pt x="4102" y="12039"/>
                    <a:pt x="4290" y="12386"/>
                    <a:pt x="5043" y="12820"/>
                  </a:cubicBezTo>
                  <a:cubicBezTo>
                    <a:pt x="5795" y="13253"/>
                    <a:pt x="7112" y="13774"/>
                    <a:pt x="8542" y="14121"/>
                  </a:cubicBezTo>
                  <a:cubicBezTo>
                    <a:pt x="9972" y="14468"/>
                    <a:pt x="11515" y="14641"/>
                    <a:pt x="12380" y="14728"/>
                  </a:cubicBezTo>
                  <a:cubicBezTo>
                    <a:pt x="13246" y="14815"/>
                    <a:pt x="13434" y="14815"/>
                    <a:pt x="13660" y="14728"/>
                  </a:cubicBezTo>
                  <a:cubicBezTo>
                    <a:pt x="13886" y="14641"/>
                    <a:pt x="14149" y="14468"/>
                    <a:pt x="14168" y="14251"/>
                  </a:cubicBezTo>
                  <a:cubicBezTo>
                    <a:pt x="14187" y="14034"/>
                    <a:pt x="13961" y="13774"/>
                    <a:pt x="13133" y="13427"/>
                  </a:cubicBezTo>
                  <a:cubicBezTo>
                    <a:pt x="12305" y="13080"/>
                    <a:pt x="10875" y="12646"/>
                    <a:pt x="9389" y="12299"/>
                  </a:cubicBezTo>
                  <a:cubicBezTo>
                    <a:pt x="7902" y="11952"/>
                    <a:pt x="6360" y="11692"/>
                    <a:pt x="5494" y="11562"/>
                  </a:cubicBezTo>
                  <a:cubicBezTo>
                    <a:pt x="4629" y="11432"/>
                    <a:pt x="4440" y="11432"/>
                    <a:pt x="4215" y="11432"/>
                  </a:cubicBezTo>
                  <a:cubicBezTo>
                    <a:pt x="3989" y="11432"/>
                    <a:pt x="3725" y="11432"/>
                    <a:pt x="3688" y="11518"/>
                  </a:cubicBezTo>
                  <a:cubicBezTo>
                    <a:pt x="3650" y="11605"/>
                    <a:pt x="3838" y="11779"/>
                    <a:pt x="4497" y="12126"/>
                  </a:cubicBezTo>
                  <a:cubicBezTo>
                    <a:pt x="5155" y="12473"/>
                    <a:pt x="6284" y="12993"/>
                    <a:pt x="7526" y="13383"/>
                  </a:cubicBezTo>
                  <a:cubicBezTo>
                    <a:pt x="8768" y="13774"/>
                    <a:pt x="10123" y="14034"/>
                    <a:pt x="10969" y="14164"/>
                  </a:cubicBezTo>
                  <a:cubicBezTo>
                    <a:pt x="11816" y="14294"/>
                    <a:pt x="12155" y="14294"/>
                    <a:pt x="12174" y="14251"/>
                  </a:cubicBezTo>
                  <a:cubicBezTo>
                    <a:pt x="12192" y="14207"/>
                    <a:pt x="11891" y="14121"/>
                    <a:pt x="11139" y="13991"/>
                  </a:cubicBezTo>
                  <a:cubicBezTo>
                    <a:pt x="10386" y="13861"/>
                    <a:pt x="9182" y="13687"/>
                    <a:pt x="7884" y="13470"/>
                  </a:cubicBezTo>
                  <a:cubicBezTo>
                    <a:pt x="6585" y="13253"/>
                    <a:pt x="5193" y="12993"/>
                    <a:pt x="4403" y="12863"/>
                  </a:cubicBezTo>
                  <a:cubicBezTo>
                    <a:pt x="3613" y="12733"/>
                    <a:pt x="3424" y="12733"/>
                    <a:pt x="3217" y="12733"/>
                  </a:cubicBezTo>
                  <a:cubicBezTo>
                    <a:pt x="3010" y="12733"/>
                    <a:pt x="2785" y="12733"/>
                    <a:pt x="2785" y="12820"/>
                  </a:cubicBezTo>
                  <a:cubicBezTo>
                    <a:pt x="2785" y="12906"/>
                    <a:pt x="3010" y="13080"/>
                    <a:pt x="3857" y="13297"/>
                  </a:cubicBezTo>
                  <a:cubicBezTo>
                    <a:pt x="4704" y="13514"/>
                    <a:pt x="6171" y="13774"/>
                    <a:pt x="7206" y="13947"/>
                  </a:cubicBezTo>
                  <a:cubicBezTo>
                    <a:pt x="8241" y="14121"/>
                    <a:pt x="8843" y="14207"/>
                    <a:pt x="9314" y="14251"/>
                  </a:cubicBezTo>
                  <a:cubicBezTo>
                    <a:pt x="9784" y="14294"/>
                    <a:pt x="10123" y="14294"/>
                    <a:pt x="10198" y="14208"/>
                  </a:cubicBezTo>
                  <a:cubicBezTo>
                    <a:pt x="10273" y="14121"/>
                    <a:pt x="10085" y="13947"/>
                    <a:pt x="9370" y="13774"/>
                  </a:cubicBezTo>
                  <a:cubicBezTo>
                    <a:pt x="8655" y="13600"/>
                    <a:pt x="7413" y="13427"/>
                    <a:pt x="6134" y="13210"/>
                  </a:cubicBezTo>
                  <a:cubicBezTo>
                    <a:pt x="4854" y="12993"/>
                    <a:pt x="3537" y="12733"/>
                    <a:pt x="2785" y="12603"/>
                  </a:cubicBezTo>
                  <a:cubicBezTo>
                    <a:pt x="2032" y="12473"/>
                    <a:pt x="1844" y="12473"/>
                    <a:pt x="1882" y="12516"/>
                  </a:cubicBezTo>
                  <a:cubicBezTo>
                    <a:pt x="1919" y="12559"/>
                    <a:pt x="2183" y="12646"/>
                    <a:pt x="2973" y="12820"/>
                  </a:cubicBezTo>
                  <a:cubicBezTo>
                    <a:pt x="3763" y="12993"/>
                    <a:pt x="5080" y="13253"/>
                    <a:pt x="6454" y="13340"/>
                  </a:cubicBezTo>
                  <a:cubicBezTo>
                    <a:pt x="7827" y="13427"/>
                    <a:pt x="9257" y="13340"/>
                    <a:pt x="10198" y="13167"/>
                  </a:cubicBezTo>
                  <a:cubicBezTo>
                    <a:pt x="11139" y="12993"/>
                    <a:pt x="11590" y="12733"/>
                    <a:pt x="11872" y="12429"/>
                  </a:cubicBezTo>
                  <a:cubicBezTo>
                    <a:pt x="12155" y="12126"/>
                    <a:pt x="12268" y="11779"/>
                    <a:pt x="12211" y="11518"/>
                  </a:cubicBezTo>
                  <a:cubicBezTo>
                    <a:pt x="12155" y="11258"/>
                    <a:pt x="11929" y="11085"/>
                    <a:pt x="11101" y="10911"/>
                  </a:cubicBezTo>
                  <a:cubicBezTo>
                    <a:pt x="10273" y="10738"/>
                    <a:pt x="8843" y="10564"/>
                    <a:pt x="7714" y="10434"/>
                  </a:cubicBezTo>
                  <a:cubicBezTo>
                    <a:pt x="6585" y="10304"/>
                    <a:pt x="5757" y="10217"/>
                    <a:pt x="6002" y="10304"/>
                  </a:cubicBezTo>
                  <a:cubicBezTo>
                    <a:pt x="6247" y="10391"/>
                    <a:pt x="7564" y="10651"/>
                    <a:pt x="9031" y="10781"/>
                  </a:cubicBezTo>
                  <a:cubicBezTo>
                    <a:pt x="10499" y="10911"/>
                    <a:pt x="12117" y="10911"/>
                    <a:pt x="13603" y="10738"/>
                  </a:cubicBezTo>
                  <a:cubicBezTo>
                    <a:pt x="15090" y="10564"/>
                    <a:pt x="16445" y="10217"/>
                    <a:pt x="17216" y="9957"/>
                  </a:cubicBezTo>
                  <a:cubicBezTo>
                    <a:pt x="17987" y="9697"/>
                    <a:pt x="18176" y="9523"/>
                    <a:pt x="18157" y="9306"/>
                  </a:cubicBezTo>
                  <a:cubicBezTo>
                    <a:pt x="18138" y="9089"/>
                    <a:pt x="17912" y="8829"/>
                    <a:pt x="17103" y="8526"/>
                  </a:cubicBezTo>
                  <a:cubicBezTo>
                    <a:pt x="16294" y="8222"/>
                    <a:pt x="14902" y="7875"/>
                    <a:pt x="13509" y="7571"/>
                  </a:cubicBezTo>
                  <a:cubicBezTo>
                    <a:pt x="12117" y="7268"/>
                    <a:pt x="10725" y="7007"/>
                    <a:pt x="9709" y="6834"/>
                  </a:cubicBezTo>
                  <a:cubicBezTo>
                    <a:pt x="8693" y="6661"/>
                    <a:pt x="8053" y="6574"/>
                    <a:pt x="7620" y="6530"/>
                  </a:cubicBezTo>
                  <a:cubicBezTo>
                    <a:pt x="7187" y="6487"/>
                    <a:pt x="6962" y="6487"/>
                    <a:pt x="6980" y="6574"/>
                  </a:cubicBezTo>
                  <a:cubicBezTo>
                    <a:pt x="6999" y="6661"/>
                    <a:pt x="7263" y="6834"/>
                    <a:pt x="8034" y="7094"/>
                  </a:cubicBezTo>
                  <a:cubicBezTo>
                    <a:pt x="8806" y="7354"/>
                    <a:pt x="10085" y="7701"/>
                    <a:pt x="11364" y="7918"/>
                  </a:cubicBezTo>
                  <a:cubicBezTo>
                    <a:pt x="12644" y="8135"/>
                    <a:pt x="13923" y="8222"/>
                    <a:pt x="15372" y="8265"/>
                  </a:cubicBezTo>
                  <a:cubicBezTo>
                    <a:pt x="16821" y="8309"/>
                    <a:pt x="18439" y="8309"/>
                    <a:pt x="19342" y="8309"/>
                  </a:cubicBezTo>
                  <a:cubicBezTo>
                    <a:pt x="20245" y="8309"/>
                    <a:pt x="20433" y="8309"/>
                    <a:pt x="20640" y="8309"/>
                  </a:cubicBezTo>
                  <a:cubicBezTo>
                    <a:pt x="20847" y="8309"/>
                    <a:pt x="21073" y="8309"/>
                    <a:pt x="21036" y="8265"/>
                  </a:cubicBezTo>
                  <a:cubicBezTo>
                    <a:pt x="20998" y="8222"/>
                    <a:pt x="20697" y="8135"/>
                    <a:pt x="19869" y="7962"/>
                  </a:cubicBezTo>
                  <a:cubicBezTo>
                    <a:pt x="19041" y="7788"/>
                    <a:pt x="17686" y="7528"/>
                    <a:pt x="16256" y="7224"/>
                  </a:cubicBezTo>
                  <a:cubicBezTo>
                    <a:pt x="14826" y="6921"/>
                    <a:pt x="13321" y="6574"/>
                    <a:pt x="11910" y="6227"/>
                  </a:cubicBezTo>
                  <a:cubicBezTo>
                    <a:pt x="10499" y="5880"/>
                    <a:pt x="9182" y="5533"/>
                    <a:pt x="8373" y="5359"/>
                  </a:cubicBezTo>
                  <a:cubicBezTo>
                    <a:pt x="7564" y="5186"/>
                    <a:pt x="7263" y="5186"/>
                    <a:pt x="7225" y="5229"/>
                  </a:cubicBezTo>
                  <a:cubicBezTo>
                    <a:pt x="7187" y="5273"/>
                    <a:pt x="7413" y="5359"/>
                    <a:pt x="8279" y="5489"/>
                  </a:cubicBezTo>
                  <a:cubicBezTo>
                    <a:pt x="9144" y="5620"/>
                    <a:pt x="10649" y="5793"/>
                    <a:pt x="12230" y="5880"/>
                  </a:cubicBezTo>
                  <a:cubicBezTo>
                    <a:pt x="13810" y="5967"/>
                    <a:pt x="15466" y="5967"/>
                    <a:pt x="16746" y="6010"/>
                  </a:cubicBezTo>
                  <a:cubicBezTo>
                    <a:pt x="18025" y="6053"/>
                    <a:pt x="18928" y="6140"/>
                    <a:pt x="19474" y="6183"/>
                  </a:cubicBezTo>
                  <a:cubicBezTo>
                    <a:pt x="20020" y="6227"/>
                    <a:pt x="20208" y="6227"/>
                    <a:pt x="20114" y="6140"/>
                  </a:cubicBezTo>
                  <a:cubicBezTo>
                    <a:pt x="20020" y="6053"/>
                    <a:pt x="19643" y="5880"/>
                    <a:pt x="18684" y="5576"/>
                  </a:cubicBezTo>
                  <a:cubicBezTo>
                    <a:pt x="17724" y="5273"/>
                    <a:pt x="16181" y="4839"/>
                    <a:pt x="14620" y="4492"/>
                  </a:cubicBezTo>
                  <a:cubicBezTo>
                    <a:pt x="13058" y="4145"/>
                    <a:pt x="11477" y="3885"/>
                    <a:pt x="10029" y="3668"/>
                  </a:cubicBezTo>
                  <a:cubicBezTo>
                    <a:pt x="8580" y="3451"/>
                    <a:pt x="7263" y="3277"/>
                    <a:pt x="6510" y="3234"/>
                  </a:cubicBezTo>
                  <a:cubicBezTo>
                    <a:pt x="5757" y="3191"/>
                    <a:pt x="5569" y="3277"/>
                    <a:pt x="5569" y="3408"/>
                  </a:cubicBezTo>
                  <a:cubicBezTo>
                    <a:pt x="5569" y="3538"/>
                    <a:pt x="5757" y="3711"/>
                    <a:pt x="6435" y="3971"/>
                  </a:cubicBezTo>
                  <a:cubicBezTo>
                    <a:pt x="7112" y="4232"/>
                    <a:pt x="8279" y="4579"/>
                    <a:pt x="9577" y="4839"/>
                  </a:cubicBezTo>
                  <a:cubicBezTo>
                    <a:pt x="10875" y="5099"/>
                    <a:pt x="12305" y="5273"/>
                    <a:pt x="13754" y="5359"/>
                  </a:cubicBezTo>
                  <a:cubicBezTo>
                    <a:pt x="15203" y="5446"/>
                    <a:pt x="16670" y="5446"/>
                    <a:pt x="17705" y="5446"/>
                  </a:cubicBezTo>
                  <a:cubicBezTo>
                    <a:pt x="18740" y="5446"/>
                    <a:pt x="19342" y="5446"/>
                    <a:pt x="19813" y="5359"/>
                  </a:cubicBezTo>
                  <a:cubicBezTo>
                    <a:pt x="20283" y="5273"/>
                    <a:pt x="20622" y="5099"/>
                    <a:pt x="20640" y="4882"/>
                  </a:cubicBezTo>
                  <a:cubicBezTo>
                    <a:pt x="20659" y="4665"/>
                    <a:pt x="20358" y="4405"/>
                    <a:pt x="19549" y="4015"/>
                  </a:cubicBezTo>
                  <a:cubicBezTo>
                    <a:pt x="18740" y="3624"/>
                    <a:pt x="17423" y="3104"/>
                    <a:pt x="15974" y="2627"/>
                  </a:cubicBezTo>
                  <a:cubicBezTo>
                    <a:pt x="14525" y="2150"/>
                    <a:pt x="12945" y="1716"/>
                    <a:pt x="11515" y="1369"/>
                  </a:cubicBezTo>
                  <a:cubicBezTo>
                    <a:pt x="10085" y="1022"/>
                    <a:pt x="8806" y="762"/>
                    <a:pt x="8034" y="718"/>
                  </a:cubicBezTo>
                  <a:cubicBezTo>
                    <a:pt x="7263" y="675"/>
                    <a:pt x="6999" y="848"/>
                    <a:pt x="6962" y="1065"/>
                  </a:cubicBezTo>
                  <a:cubicBezTo>
                    <a:pt x="6924" y="1282"/>
                    <a:pt x="7112" y="1542"/>
                    <a:pt x="7790" y="1889"/>
                  </a:cubicBezTo>
                  <a:cubicBezTo>
                    <a:pt x="8467" y="2236"/>
                    <a:pt x="9633" y="2670"/>
                    <a:pt x="10875" y="2930"/>
                  </a:cubicBezTo>
                  <a:cubicBezTo>
                    <a:pt x="12117" y="3191"/>
                    <a:pt x="13434" y="3277"/>
                    <a:pt x="14789" y="3364"/>
                  </a:cubicBezTo>
                  <a:cubicBezTo>
                    <a:pt x="16144" y="3451"/>
                    <a:pt x="17536" y="3538"/>
                    <a:pt x="18439" y="3581"/>
                  </a:cubicBezTo>
                  <a:cubicBezTo>
                    <a:pt x="19342" y="3624"/>
                    <a:pt x="19756" y="3624"/>
                    <a:pt x="20095" y="3581"/>
                  </a:cubicBezTo>
                  <a:cubicBezTo>
                    <a:pt x="20433" y="3538"/>
                    <a:pt x="20697" y="3451"/>
                    <a:pt x="20772" y="3234"/>
                  </a:cubicBezTo>
                  <a:cubicBezTo>
                    <a:pt x="20847" y="3017"/>
                    <a:pt x="20734" y="2670"/>
                    <a:pt x="20189" y="2280"/>
                  </a:cubicBezTo>
                  <a:cubicBezTo>
                    <a:pt x="19643" y="1889"/>
                    <a:pt x="18665" y="1456"/>
                    <a:pt x="17385" y="1065"/>
                  </a:cubicBezTo>
                  <a:cubicBezTo>
                    <a:pt x="16106" y="675"/>
                    <a:pt x="14525" y="328"/>
                    <a:pt x="13095" y="154"/>
                  </a:cubicBezTo>
                  <a:cubicBezTo>
                    <a:pt x="11666" y="-19"/>
                    <a:pt x="10386" y="-19"/>
                    <a:pt x="9615" y="24"/>
                  </a:cubicBezTo>
                  <a:cubicBezTo>
                    <a:pt x="8843" y="68"/>
                    <a:pt x="8580" y="154"/>
                    <a:pt x="8561" y="285"/>
                  </a:cubicBezTo>
                  <a:cubicBezTo>
                    <a:pt x="8542" y="415"/>
                    <a:pt x="8768" y="588"/>
                    <a:pt x="9596" y="892"/>
                  </a:cubicBezTo>
                  <a:cubicBezTo>
                    <a:pt x="10424" y="1195"/>
                    <a:pt x="11854" y="1629"/>
                    <a:pt x="13227" y="1933"/>
                  </a:cubicBezTo>
                  <a:cubicBezTo>
                    <a:pt x="14601" y="2236"/>
                    <a:pt x="15918" y="2410"/>
                    <a:pt x="17178" y="2627"/>
                  </a:cubicBezTo>
                  <a:cubicBezTo>
                    <a:pt x="18439" y="2844"/>
                    <a:pt x="19643" y="3104"/>
                    <a:pt x="20358" y="3277"/>
                  </a:cubicBezTo>
                  <a:cubicBezTo>
                    <a:pt x="21073" y="3451"/>
                    <a:pt x="21299" y="3538"/>
                    <a:pt x="21318" y="3581"/>
                  </a:cubicBezTo>
                  <a:cubicBezTo>
                    <a:pt x="21337" y="3624"/>
                    <a:pt x="21148" y="3624"/>
                    <a:pt x="20433" y="3451"/>
                  </a:cubicBezTo>
                  <a:cubicBezTo>
                    <a:pt x="19718" y="3277"/>
                    <a:pt x="18477" y="2930"/>
                    <a:pt x="17160" y="2540"/>
                  </a:cubicBezTo>
                  <a:cubicBezTo>
                    <a:pt x="15843" y="2150"/>
                    <a:pt x="14450" y="1716"/>
                    <a:pt x="13171" y="1326"/>
                  </a:cubicBezTo>
                  <a:cubicBezTo>
                    <a:pt x="11891" y="935"/>
                    <a:pt x="10725" y="588"/>
                    <a:pt x="10047" y="415"/>
                  </a:cubicBezTo>
                  <a:cubicBezTo>
                    <a:pt x="9370" y="241"/>
                    <a:pt x="9182" y="241"/>
                    <a:pt x="9220" y="371"/>
                  </a:cubicBezTo>
                  <a:cubicBezTo>
                    <a:pt x="9257" y="501"/>
                    <a:pt x="9521" y="762"/>
                    <a:pt x="10330" y="1195"/>
                  </a:cubicBezTo>
                  <a:cubicBezTo>
                    <a:pt x="11139" y="1629"/>
                    <a:pt x="12493" y="2236"/>
                    <a:pt x="13829" y="2714"/>
                  </a:cubicBezTo>
                  <a:cubicBezTo>
                    <a:pt x="15165" y="3191"/>
                    <a:pt x="16482" y="3538"/>
                    <a:pt x="17385" y="3798"/>
                  </a:cubicBezTo>
                  <a:cubicBezTo>
                    <a:pt x="18289" y="4058"/>
                    <a:pt x="18778" y="4232"/>
                    <a:pt x="19192" y="4405"/>
                  </a:cubicBezTo>
                  <a:cubicBezTo>
                    <a:pt x="19606" y="4579"/>
                    <a:pt x="19944" y="4752"/>
                    <a:pt x="20001" y="4839"/>
                  </a:cubicBezTo>
                  <a:cubicBezTo>
                    <a:pt x="20057" y="4926"/>
                    <a:pt x="19831" y="4926"/>
                    <a:pt x="18909" y="4926"/>
                  </a:cubicBezTo>
                  <a:cubicBezTo>
                    <a:pt x="17987" y="4926"/>
                    <a:pt x="16369" y="4926"/>
                    <a:pt x="14864" y="4882"/>
                  </a:cubicBezTo>
                  <a:cubicBezTo>
                    <a:pt x="13359" y="4839"/>
                    <a:pt x="11967" y="4752"/>
                    <a:pt x="10932" y="4665"/>
                  </a:cubicBezTo>
                  <a:cubicBezTo>
                    <a:pt x="9897" y="4579"/>
                    <a:pt x="9220" y="4492"/>
                    <a:pt x="8693" y="4448"/>
                  </a:cubicBezTo>
                  <a:cubicBezTo>
                    <a:pt x="8166" y="4405"/>
                    <a:pt x="7790" y="4405"/>
                    <a:pt x="7639" y="4622"/>
                  </a:cubicBezTo>
                  <a:cubicBezTo>
                    <a:pt x="7489" y="4839"/>
                    <a:pt x="7564" y="5273"/>
                    <a:pt x="8053" y="5793"/>
                  </a:cubicBezTo>
                  <a:cubicBezTo>
                    <a:pt x="8542" y="6314"/>
                    <a:pt x="9445" y="6921"/>
                    <a:pt x="10631" y="7398"/>
                  </a:cubicBezTo>
                  <a:cubicBezTo>
                    <a:pt x="11816" y="7875"/>
                    <a:pt x="13284" y="8222"/>
                    <a:pt x="14224" y="8439"/>
                  </a:cubicBezTo>
                  <a:cubicBezTo>
                    <a:pt x="15165" y="8656"/>
                    <a:pt x="15579" y="8742"/>
                    <a:pt x="15937" y="8829"/>
                  </a:cubicBezTo>
                  <a:cubicBezTo>
                    <a:pt x="16294" y="8916"/>
                    <a:pt x="16595" y="9003"/>
                    <a:pt x="16652" y="9046"/>
                  </a:cubicBezTo>
                  <a:cubicBezTo>
                    <a:pt x="16708" y="9089"/>
                    <a:pt x="16520" y="9089"/>
                    <a:pt x="15786" y="9133"/>
                  </a:cubicBezTo>
                  <a:cubicBezTo>
                    <a:pt x="15052" y="9176"/>
                    <a:pt x="13773" y="9263"/>
                    <a:pt x="12399" y="9393"/>
                  </a:cubicBezTo>
                  <a:cubicBezTo>
                    <a:pt x="11026" y="9523"/>
                    <a:pt x="9558" y="9697"/>
                    <a:pt x="8109" y="9870"/>
                  </a:cubicBezTo>
                  <a:cubicBezTo>
                    <a:pt x="6661" y="10044"/>
                    <a:pt x="5231" y="10217"/>
                    <a:pt x="4196" y="10434"/>
                  </a:cubicBezTo>
                  <a:cubicBezTo>
                    <a:pt x="3161" y="10651"/>
                    <a:pt x="2521" y="10911"/>
                    <a:pt x="2089" y="11171"/>
                  </a:cubicBezTo>
                  <a:cubicBezTo>
                    <a:pt x="1656" y="11432"/>
                    <a:pt x="1430" y="11692"/>
                    <a:pt x="1430" y="11909"/>
                  </a:cubicBezTo>
                  <a:cubicBezTo>
                    <a:pt x="1430" y="12126"/>
                    <a:pt x="1656" y="12299"/>
                    <a:pt x="2371" y="12473"/>
                  </a:cubicBezTo>
                  <a:cubicBezTo>
                    <a:pt x="3086" y="12646"/>
                    <a:pt x="4290" y="12820"/>
                    <a:pt x="5588" y="12863"/>
                  </a:cubicBezTo>
                  <a:cubicBezTo>
                    <a:pt x="6886" y="12906"/>
                    <a:pt x="8279" y="12820"/>
                    <a:pt x="9728" y="12689"/>
                  </a:cubicBezTo>
                  <a:cubicBezTo>
                    <a:pt x="11176" y="12559"/>
                    <a:pt x="12682" y="12386"/>
                    <a:pt x="13716" y="12256"/>
                  </a:cubicBezTo>
                  <a:cubicBezTo>
                    <a:pt x="14751" y="12126"/>
                    <a:pt x="15316" y="12039"/>
                    <a:pt x="15748" y="11909"/>
                  </a:cubicBezTo>
                  <a:cubicBezTo>
                    <a:pt x="16181" y="11779"/>
                    <a:pt x="16482" y="11605"/>
                    <a:pt x="16426" y="11432"/>
                  </a:cubicBezTo>
                  <a:cubicBezTo>
                    <a:pt x="16369" y="11258"/>
                    <a:pt x="15955" y="11085"/>
                    <a:pt x="15033" y="10954"/>
                  </a:cubicBezTo>
                  <a:cubicBezTo>
                    <a:pt x="14112" y="10824"/>
                    <a:pt x="12682" y="10738"/>
                    <a:pt x="11346" y="10651"/>
                  </a:cubicBezTo>
                  <a:cubicBezTo>
                    <a:pt x="10010" y="10564"/>
                    <a:pt x="8768" y="10477"/>
                    <a:pt x="7507" y="10391"/>
                  </a:cubicBezTo>
                  <a:cubicBezTo>
                    <a:pt x="6247" y="10304"/>
                    <a:pt x="4967" y="10217"/>
                    <a:pt x="3763" y="10130"/>
                  </a:cubicBezTo>
                  <a:cubicBezTo>
                    <a:pt x="2559" y="10044"/>
                    <a:pt x="1430" y="9957"/>
                    <a:pt x="790" y="10087"/>
                  </a:cubicBezTo>
                  <a:cubicBezTo>
                    <a:pt x="151" y="10217"/>
                    <a:pt x="0" y="10564"/>
                    <a:pt x="0" y="10868"/>
                  </a:cubicBezTo>
                  <a:cubicBezTo>
                    <a:pt x="0" y="11171"/>
                    <a:pt x="151" y="11432"/>
                    <a:pt x="941" y="11648"/>
                  </a:cubicBezTo>
                  <a:cubicBezTo>
                    <a:pt x="1731" y="11865"/>
                    <a:pt x="3161" y="12039"/>
                    <a:pt x="4666" y="12126"/>
                  </a:cubicBezTo>
                  <a:cubicBezTo>
                    <a:pt x="6171" y="12212"/>
                    <a:pt x="7752" y="12212"/>
                    <a:pt x="9088" y="12169"/>
                  </a:cubicBezTo>
                  <a:cubicBezTo>
                    <a:pt x="10424" y="12126"/>
                    <a:pt x="11515" y="12039"/>
                    <a:pt x="12174" y="11995"/>
                  </a:cubicBezTo>
                  <a:cubicBezTo>
                    <a:pt x="12832" y="11952"/>
                    <a:pt x="13058" y="11952"/>
                    <a:pt x="13058" y="11909"/>
                  </a:cubicBezTo>
                  <a:cubicBezTo>
                    <a:pt x="13058" y="11865"/>
                    <a:pt x="12832" y="11779"/>
                    <a:pt x="12004" y="11648"/>
                  </a:cubicBezTo>
                  <a:cubicBezTo>
                    <a:pt x="11176" y="11518"/>
                    <a:pt x="9746" y="11345"/>
                    <a:pt x="8241" y="11258"/>
                  </a:cubicBezTo>
                  <a:cubicBezTo>
                    <a:pt x="6736" y="11171"/>
                    <a:pt x="5155" y="11171"/>
                    <a:pt x="3989" y="11171"/>
                  </a:cubicBezTo>
                  <a:cubicBezTo>
                    <a:pt x="2822" y="11171"/>
                    <a:pt x="2070" y="11171"/>
                    <a:pt x="1580" y="11171"/>
                  </a:cubicBezTo>
                  <a:cubicBezTo>
                    <a:pt x="1091" y="11171"/>
                    <a:pt x="866" y="11171"/>
                    <a:pt x="828" y="11345"/>
                  </a:cubicBezTo>
                  <a:cubicBezTo>
                    <a:pt x="790" y="11518"/>
                    <a:pt x="941" y="11865"/>
                    <a:pt x="1693" y="12169"/>
                  </a:cubicBezTo>
                  <a:cubicBezTo>
                    <a:pt x="2446" y="12473"/>
                    <a:pt x="3801" y="12733"/>
                    <a:pt x="5043" y="12863"/>
                  </a:cubicBezTo>
                  <a:cubicBezTo>
                    <a:pt x="6284" y="12993"/>
                    <a:pt x="7413" y="12993"/>
                    <a:pt x="8147" y="12993"/>
                  </a:cubicBezTo>
                  <a:cubicBezTo>
                    <a:pt x="8881" y="12993"/>
                    <a:pt x="9220" y="12993"/>
                    <a:pt x="9276" y="12950"/>
                  </a:cubicBezTo>
                  <a:cubicBezTo>
                    <a:pt x="9332" y="12906"/>
                    <a:pt x="9107" y="12820"/>
                    <a:pt x="8316" y="12689"/>
                  </a:cubicBezTo>
                  <a:cubicBezTo>
                    <a:pt x="7526" y="12559"/>
                    <a:pt x="6171" y="12386"/>
                    <a:pt x="4836" y="12299"/>
                  </a:cubicBezTo>
                  <a:cubicBezTo>
                    <a:pt x="3500" y="12212"/>
                    <a:pt x="2183" y="12212"/>
                    <a:pt x="1374" y="12256"/>
                  </a:cubicBezTo>
                  <a:cubicBezTo>
                    <a:pt x="564" y="12299"/>
                    <a:pt x="263" y="12386"/>
                    <a:pt x="226" y="12559"/>
                  </a:cubicBezTo>
                  <a:cubicBezTo>
                    <a:pt x="188" y="12733"/>
                    <a:pt x="414" y="12993"/>
                    <a:pt x="1129" y="13167"/>
                  </a:cubicBezTo>
                  <a:cubicBezTo>
                    <a:pt x="1844" y="13340"/>
                    <a:pt x="3048" y="13427"/>
                    <a:pt x="3801" y="13470"/>
                  </a:cubicBezTo>
                  <a:cubicBezTo>
                    <a:pt x="4553" y="13514"/>
                    <a:pt x="4854" y="13514"/>
                    <a:pt x="5174" y="13470"/>
                  </a:cubicBezTo>
                  <a:cubicBezTo>
                    <a:pt x="5494" y="13427"/>
                    <a:pt x="5833" y="13340"/>
                    <a:pt x="5889" y="13210"/>
                  </a:cubicBezTo>
                  <a:cubicBezTo>
                    <a:pt x="5946" y="13080"/>
                    <a:pt x="5720" y="12906"/>
                    <a:pt x="5080" y="12733"/>
                  </a:cubicBezTo>
                  <a:cubicBezTo>
                    <a:pt x="4440" y="12559"/>
                    <a:pt x="3387" y="12386"/>
                    <a:pt x="2728" y="12299"/>
                  </a:cubicBezTo>
                  <a:cubicBezTo>
                    <a:pt x="2070" y="12212"/>
                    <a:pt x="1806" y="12212"/>
                    <a:pt x="1580" y="12256"/>
                  </a:cubicBezTo>
                  <a:cubicBezTo>
                    <a:pt x="1355" y="12299"/>
                    <a:pt x="1167" y="12386"/>
                    <a:pt x="1167" y="12689"/>
                  </a:cubicBezTo>
                  <a:cubicBezTo>
                    <a:pt x="1167" y="12993"/>
                    <a:pt x="1355" y="13514"/>
                    <a:pt x="1580" y="13947"/>
                  </a:cubicBezTo>
                  <a:cubicBezTo>
                    <a:pt x="1806" y="14381"/>
                    <a:pt x="2070" y="14728"/>
                    <a:pt x="2333" y="15075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4" name="خط"/>
            <p:cNvSpPr/>
            <p:nvPr/>
          </p:nvSpPr>
          <p:spPr>
            <a:xfrm>
              <a:off x="943830" y="330189"/>
              <a:ext cx="42811" cy="2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5" name="خط"/>
            <p:cNvSpPr/>
            <p:nvPr/>
          </p:nvSpPr>
          <p:spPr>
            <a:xfrm>
              <a:off x="732372" y="34408"/>
              <a:ext cx="446320" cy="22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5089" y="12505"/>
                  </a:moveTo>
                  <a:cubicBezTo>
                    <a:pt x="15777" y="12253"/>
                    <a:pt x="16466" y="12000"/>
                    <a:pt x="16998" y="11874"/>
                  </a:cubicBezTo>
                  <a:cubicBezTo>
                    <a:pt x="17530" y="11747"/>
                    <a:pt x="17906" y="11747"/>
                    <a:pt x="17875" y="11811"/>
                  </a:cubicBezTo>
                  <a:cubicBezTo>
                    <a:pt x="17843" y="11874"/>
                    <a:pt x="17405" y="12000"/>
                    <a:pt x="16529" y="12189"/>
                  </a:cubicBezTo>
                  <a:cubicBezTo>
                    <a:pt x="15652" y="12379"/>
                    <a:pt x="14337" y="12632"/>
                    <a:pt x="13492" y="12821"/>
                  </a:cubicBezTo>
                  <a:cubicBezTo>
                    <a:pt x="12647" y="13011"/>
                    <a:pt x="12271" y="13137"/>
                    <a:pt x="12240" y="13074"/>
                  </a:cubicBezTo>
                  <a:cubicBezTo>
                    <a:pt x="12209" y="13011"/>
                    <a:pt x="12522" y="12758"/>
                    <a:pt x="13586" y="12442"/>
                  </a:cubicBezTo>
                  <a:cubicBezTo>
                    <a:pt x="14650" y="12126"/>
                    <a:pt x="16466" y="11747"/>
                    <a:pt x="17530" y="11558"/>
                  </a:cubicBezTo>
                  <a:cubicBezTo>
                    <a:pt x="18595" y="11368"/>
                    <a:pt x="18908" y="11368"/>
                    <a:pt x="18908" y="11368"/>
                  </a:cubicBezTo>
                  <a:cubicBezTo>
                    <a:pt x="18908" y="11368"/>
                    <a:pt x="18595" y="11368"/>
                    <a:pt x="17937" y="11432"/>
                  </a:cubicBezTo>
                  <a:cubicBezTo>
                    <a:pt x="17280" y="11495"/>
                    <a:pt x="16278" y="11621"/>
                    <a:pt x="15527" y="11747"/>
                  </a:cubicBezTo>
                  <a:cubicBezTo>
                    <a:pt x="14776" y="11874"/>
                    <a:pt x="14275" y="12000"/>
                    <a:pt x="14243" y="12063"/>
                  </a:cubicBezTo>
                  <a:cubicBezTo>
                    <a:pt x="14212" y="12126"/>
                    <a:pt x="14650" y="12126"/>
                    <a:pt x="15652" y="11874"/>
                  </a:cubicBezTo>
                  <a:cubicBezTo>
                    <a:pt x="16654" y="11621"/>
                    <a:pt x="18219" y="11116"/>
                    <a:pt x="19190" y="10737"/>
                  </a:cubicBezTo>
                  <a:cubicBezTo>
                    <a:pt x="20160" y="10358"/>
                    <a:pt x="20536" y="10105"/>
                    <a:pt x="20536" y="9979"/>
                  </a:cubicBezTo>
                  <a:cubicBezTo>
                    <a:pt x="20536" y="9853"/>
                    <a:pt x="20160" y="9853"/>
                    <a:pt x="19722" y="9789"/>
                  </a:cubicBezTo>
                  <a:cubicBezTo>
                    <a:pt x="19283" y="9726"/>
                    <a:pt x="18783" y="9600"/>
                    <a:pt x="18814" y="9474"/>
                  </a:cubicBezTo>
                  <a:cubicBezTo>
                    <a:pt x="18845" y="9347"/>
                    <a:pt x="19409" y="9221"/>
                    <a:pt x="19941" y="9032"/>
                  </a:cubicBezTo>
                  <a:cubicBezTo>
                    <a:pt x="20473" y="8842"/>
                    <a:pt x="20974" y="8589"/>
                    <a:pt x="21005" y="8463"/>
                  </a:cubicBezTo>
                  <a:cubicBezTo>
                    <a:pt x="21037" y="8337"/>
                    <a:pt x="20598" y="8337"/>
                    <a:pt x="19816" y="8337"/>
                  </a:cubicBezTo>
                  <a:cubicBezTo>
                    <a:pt x="19033" y="8337"/>
                    <a:pt x="17906" y="8337"/>
                    <a:pt x="17092" y="8337"/>
                  </a:cubicBezTo>
                  <a:cubicBezTo>
                    <a:pt x="16278" y="8337"/>
                    <a:pt x="15777" y="8337"/>
                    <a:pt x="15777" y="8274"/>
                  </a:cubicBezTo>
                  <a:cubicBezTo>
                    <a:pt x="15777" y="8211"/>
                    <a:pt x="16278" y="8084"/>
                    <a:pt x="17217" y="7768"/>
                  </a:cubicBezTo>
                  <a:cubicBezTo>
                    <a:pt x="18157" y="7453"/>
                    <a:pt x="19534" y="6947"/>
                    <a:pt x="20379" y="6632"/>
                  </a:cubicBezTo>
                  <a:cubicBezTo>
                    <a:pt x="21224" y="6316"/>
                    <a:pt x="21537" y="6189"/>
                    <a:pt x="21537" y="6000"/>
                  </a:cubicBezTo>
                  <a:cubicBezTo>
                    <a:pt x="21537" y="5811"/>
                    <a:pt x="21224" y="5558"/>
                    <a:pt x="20880" y="5432"/>
                  </a:cubicBezTo>
                  <a:cubicBezTo>
                    <a:pt x="20536" y="5305"/>
                    <a:pt x="20160" y="5305"/>
                    <a:pt x="19722" y="5179"/>
                  </a:cubicBezTo>
                  <a:cubicBezTo>
                    <a:pt x="19283" y="5053"/>
                    <a:pt x="18783" y="4800"/>
                    <a:pt x="18689" y="4547"/>
                  </a:cubicBezTo>
                  <a:cubicBezTo>
                    <a:pt x="18595" y="4295"/>
                    <a:pt x="18908" y="4042"/>
                    <a:pt x="18877" y="3853"/>
                  </a:cubicBezTo>
                  <a:cubicBezTo>
                    <a:pt x="18845" y="3663"/>
                    <a:pt x="18470" y="3537"/>
                    <a:pt x="18125" y="3474"/>
                  </a:cubicBezTo>
                  <a:cubicBezTo>
                    <a:pt x="17781" y="3411"/>
                    <a:pt x="17468" y="3411"/>
                    <a:pt x="17468" y="3284"/>
                  </a:cubicBezTo>
                  <a:cubicBezTo>
                    <a:pt x="17468" y="3158"/>
                    <a:pt x="17781" y="2905"/>
                    <a:pt x="18125" y="2653"/>
                  </a:cubicBezTo>
                  <a:cubicBezTo>
                    <a:pt x="18470" y="2400"/>
                    <a:pt x="18845" y="2147"/>
                    <a:pt x="18877" y="2021"/>
                  </a:cubicBezTo>
                  <a:cubicBezTo>
                    <a:pt x="18908" y="1895"/>
                    <a:pt x="18595" y="1895"/>
                    <a:pt x="18282" y="1895"/>
                  </a:cubicBezTo>
                  <a:cubicBezTo>
                    <a:pt x="17969" y="1895"/>
                    <a:pt x="17656" y="1895"/>
                    <a:pt x="17343" y="1832"/>
                  </a:cubicBezTo>
                  <a:cubicBezTo>
                    <a:pt x="17030" y="1768"/>
                    <a:pt x="16717" y="1642"/>
                    <a:pt x="16685" y="1389"/>
                  </a:cubicBezTo>
                  <a:cubicBezTo>
                    <a:pt x="16654" y="1137"/>
                    <a:pt x="16904" y="758"/>
                    <a:pt x="16873" y="568"/>
                  </a:cubicBezTo>
                  <a:cubicBezTo>
                    <a:pt x="16842" y="379"/>
                    <a:pt x="16529" y="379"/>
                    <a:pt x="16529" y="316"/>
                  </a:cubicBezTo>
                  <a:cubicBezTo>
                    <a:pt x="16529" y="253"/>
                    <a:pt x="16842" y="126"/>
                    <a:pt x="17593" y="253"/>
                  </a:cubicBezTo>
                  <a:cubicBezTo>
                    <a:pt x="18344" y="379"/>
                    <a:pt x="19534" y="758"/>
                    <a:pt x="20285" y="1074"/>
                  </a:cubicBezTo>
                  <a:cubicBezTo>
                    <a:pt x="21037" y="1389"/>
                    <a:pt x="21350" y="1642"/>
                    <a:pt x="21475" y="2084"/>
                  </a:cubicBezTo>
                  <a:cubicBezTo>
                    <a:pt x="21600" y="2526"/>
                    <a:pt x="21537" y="3158"/>
                    <a:pt x="21350" y="3537"/>
                  </a:cubicBezTo>
                  <a:cubicBezTo>
                    <a:pt x="21162" y="3916"/>
                    <a:pt x="20849" y="4042"/>
                    <a:pt x="20536" y="4168"/>
                  </a:cubicBezTo>
                  <a:cubicBezTo>
                    <a:pt x="20223" y="4295"/>
                    <a:pt x="19910" y="4421"/>
                    <a:pt x="19565" y="4611"/>
                  </a:cubicBezTo>
                  <a:cubicBezTo>
                    <a:pt x="19221" y="4800"/>
                    <a:pt x="18845" y="5053"/>
                    <a:pt x="18814" y="5242"/>
                  </a:cubicBezTo>
                  <a:cubicBezTo>
                    <a:pt x="18783" y="5432"/>
                    <a:pt x="19096" y="5558"/>
                    <a:pt x="19440" y="5621"/>
                  </a:cubicBezTo>
                  <a:cubicBezTo>
                    <a:pt x="19784" y="5684"/>
                    <a:pt x="20160" y="5684"/>
                    <a:pt x="20504" y="5747"/>
                  </a:cubicBezTo>
                  <a:cubicBezTo>
                    <a:pt x="20849" y="5811"/>
                    <a:pt x="21162" y="5937"/>
                    <a:pt x="21224" y="6316"/>
                  </a:cubicBezTo>
                  <a:cubicBezTo>
                    <a:pt x="21287" y="6695"/>
                    <a:pt x="21099" y="7326"/>
                    <a:pt x="20661" y="7832"/>
                  </a:cubicBezTo>
                  <a:cubicBezTo>
                    <a:pt x="20223" y="8337"/>
                    <a:pt x="19534" y="8716"/>
                    <a:pt x="19033" y="9032"/>
                  </a:cubicBezTo>
                  <a:cubicBezTo>
                    <a:pt x="18532" y="9347"/>
                    <a:pt x="18219" y="9600"/>
                    <a:pt x="18219" y="9789"/>
                  </a:cubicBezTo>
                  <a:cubicBezTo>
                    <a:pt x="18219" y="9979"/>
                    <a:pt x="18532" y="10105"/>
                    <a:pt x="18845" y="10168"/>
                  </a:cubicBezTo>
                  <a:cubicBezTo>
                    <a:pt x="19158" y="10232"/>
                    <a:pt x="19471" y="10232"/>
                    <a:pt x="19816" y="10295"/>
                  </a:cubicBezTo>
                  <a:cubicBezTo>
                    <a:pt x="20160" y="10358"/>
                    <a:pt x="20536" y="10484"/>
                    <a:pt x="20598" y="10737"/>
                  </a:cubicBezTo>
                  <a:cubicBezTo>
                    <a:pt x="20661" y="10989"/>
                    <a:pt x="20410" y="11368"/>
                    <a:pt x="19534" y="11811"/>
                  </a:cubicBezTo>
                  <a:cubicBezTo>
                    <a:pt x="18657" y="12253"/>
                    <a:pt x="17155" y="12758"/>
                    <a:pt x="16216" y="13011"/>
                  </a:cubicBezTo>
                  <a:cubicBezTo>
                    <a:pt x="15277" y="13263"/>
                    <a:pt x="14901" y="13263"/>
                    <a:pt x="14870" y="13200"/>
                  </a:cubicBezTo>
                  <a:cubicBezTo>
                    <a:pt x="14838" y="13137"/>
                    <a:pt x="15151" y="13011"/>
                    <a:pt x="15652" y="12821"/>
                  </a:cubicBezTo>
                  <a:cubicBezTo>
                    <a:pt x="16153" y="12632"/>
                    <a:pt x="16842" y="12379"/>
                    <a:pt x="17405" y="12189"/>
                  </a:cubicBezTo>
                  <a:cubicBezTo>
                    <a:pt x="17969" y="12000"/>
                    <a:pt x="18407" y="11874"/>
                    <a:pt x="18407" y="11811"/>
                  </a:cubicBezTo>
                  <a:cubicBezTo>
                    <a:pt x="18407" y="11747"/>
                    <a:pt x="17969" y="11747"/>
                    <a:pt x="17437" y="11747"/>
                  </a:cubicBezTo>
                  <a:cubicBezTo>
                    <a:pt x="16904" y="11747"/>
                    <a:pt x="16278" y="11747"/>
                    <a:pt x="15809" y="11747"/>
                  </a:cubicBezTo>
                  <a:cubicBezTo>
                    <a:pt x="15339" y="11747"/>
                    <a:pt x="15026" y="11747"/>
                    <a:pt x="15026" y="11621"/>
                  </a:cubicBezTo>
                  <a:cubicBezTo>
                    <a:pt x="15026" y="11495"/>
                    <a:pt x="15339" y="11242"/>
                    <a:pt x="15683" y="10989"/>
                  </a:cubicBezTo>
                  <a:cubicBezTo>
                    <a:pt x="16028" y="10737"/>
                    <a:pt x="16403" y="10484"/>
                    <a:pt x="16748" y="10232"/>
                  </a:cubicBezTo>
                  <a:cubicBezTo>
                    <a:pt x="17092" y="9979"/>
                    <a:pt x="17405" y="9726"/>
                    <a:pt x="17405" y="9600"/>
                  </a:cubicBezTo>
                  <a:cubicBezTo>
                    <a:pt x="17405" y="9474"/>
                    <a:pt x="17092" y="9474"/>
                    <a:pt x="16717" y="9537"/>
                  </a:cubicBezTo>
                  <a:cubicBezTo>
                    <a:pt x="16341" y="9600"/>
                    <a:pt x="15903" y="9726"/>
                    <a:pt x="15496" y="9916"/>
                  </a:cubicBezTo>
                  <a:cubicBezTo>
                    <a:pt x="15089" y="10105"/>
                    <a:pt x="14713" y="10358"/>
                    <a:pt x="14713" y="10358"/>
                  </a:cubicBezTo>
                  <a:cubicBezTo>
                    <a:pt x="14713" y="10358"/>
                    <a:pt x="15089" y="10105"/>
                    <a:pt x="15433" y="9916"/>
                  </a:cubicBezTo>
                  <a:cubicBezTo>
                    <a:pt x="15777" y="9726"/>
                    <a:pt x="16090" y="9600"/>
                    <a:pt x="16090" y="9537"/>
                  </a:cubicBezTo>
                  <a:cubicBezTo>
                    <a:pt x="16090" y="9474"/>
                    <a:pt x="15777" y="9474"/>
                    <a:pt x="15496" y="9284"/>
                  </a:cubicBezTo>
                  <a:cubicBezTo>
                    <a:pt x="15214" y="9095"/>
                    <a:pt x="14963" y="8716"/>
                    <a:pt x="14995" y="8400"/>
                  </a:cubicBezTo>
                  <a:cubicBezTo>
                    <a:pt x="15026" y="8084"/>
                    <a:pt x="15339" y="7832"/>
                    <a:pt x="15277" y="7705"/>
                  </a:cubicBezTo>
                  <a:cubicBezTo>
                    <a:pt x="15214" y="7579"/>
                    <a:pt x="14776" y="7579"/>
                    <a:pt x="14713" y="7579"/>
                  </a:cubicBezTo>
                  <a:cubicBezTo>
                    <a:pt x="14650" y="7579"/>
                    <a:pt x="14963" y="7579"/>
                    <a:pt x="15277" y="7453"/>
                  </a:cubicBezTo>
                  <a:cubicBezTo>
                    <a:pt x="15590" y="7326"/>
                    <a:pt x="15903" y="7074"/>
                    <a:pt x="15934" y="6758"/>
                  </a:cubicBezTo>
                  <a:cubicBezTo>
                    <a:pt x="15965" y="6442"/>
                    <a:pt x="15715" y="6063"/>
                    <a:pt x="15715" y="5684"/>
                  </a:cubicBezTo>
                  <a:cubicBezTo>
                    <a:pt x="15715" y="5305"/>
                    <a:pt x="15965" y="4926"/>
                    <a:pt x="16247" y="4547"/>
                  </a:cubicBezTo>
                  <a:cubicBezTo>
                    <a:pt x="16529" y="4168"/>
                    <a:pt x="16842" y="3789"/>
                    <a:pt x="17123" y="3411"/>
                  </a:cubicBezTo>
                  <a:cubicBezTo>
                    <a:pt x="17405" y="3032"/>
                    <a:pt x="17656" y="2653"/>
                    <a:pt x="17624" y="2337"/>
                  </a:cubicBezTo>
                  <a:cubicBezTo>
                    <a:pt x="17593" y="2021"/>
                    <a:pt x="17280" y="1768"/>
                    <a:pt x="16967" y="1579"/>
                  </a:cubicBezTo>
                  <a:cubicBezTo>
                    <a:pt x="16654" y="1389"/>
                    <a:pt x="16341" y="1263"/>
                    <a:pt x="16310" y="1011"/>
                  </a:cubicBezTo>
                  <a:cubicBezTo>
                    <a:pt x="16278" y="758"/>
                    <a:pt x="16529" y="379"/>
                    <a:pt x="16497" y="189"/>
                  </a:cubicBezTo>
                  <a:cubicBezTo>
                    <a:pt x="16466" y="0"/>
                    <a:pt x="16153" y="0"/>
                    <a:pt x="15840" y="0"/>
                  </a:cubicBezTo>
                  <a:cubicBezTo>
                    <a:pt x="15527" y="0"/>
                    <a:pt x="15214" y="0"/>
                    <a:pt x="14901" y="0"/>
                  </a:cubicBezTo>
                  <a:cubicBezTo>
                    <a:pt x="14588" y="0"/>
                    <a:pt x="14275" y="0"/>
                    <a:pt x="14275" y="63"/>
                  </a:cubicBezTo>
                  <a:cubicBezTo>
                    <a:pt x="14275" y="126"/>
                    <a:pt x="14588" y="253"/>
                    <a:pt x="14588" y="505"/>
                  </a:cubicBezTo>
                  <a:cubicBezTo>
                    <a:pt x="14588" y="758"/>
                    <a:pt x="14275" y="1137"/>
                    <a:pt x="14275" y="1326"/>
                  </a:cubicBezTo>
                  <a:cubicBezTo>
                    <a:pt x="14275" y="1516"/>
                    <a:pt x="14588" y="1516"/>
                    <a:pt x="14901" y="1579"/>
                  </a:cubicBezTo>
                  <a:cubicBezTo>
                    <a:pt x="15214" y="1642"/>
                    <a:pt x="15527" y="1768"/>
                    <a:pt x="15527" y="1958"/>
                  </a:cubicBezTo>
                  <a:cubicBezTo>
                    <a:pt x="15527" y="2147"/>
                    <a:pt x="15214" y="2400"/>
                    <a:pt x="15214" y="2463"/>
                  </a:cubicBezTo>
                  <a:cubicBezTo>
                    <a:pt x="15214" y="2526"/>
                    <a:pt x="15527" y="2400"/>
                    <a:pt x="15840" y="2337"/>
                  </a:cubicBezTo>
                  <a:cubicBezTo>
                    <a:pt x="16153" y="2274"/>
                    <a:pt x="16466" y="2274"/>
                    <a:pt x="16873" y="2211"/>
                  </a:cubicBezTo>
                  <a:cubicBezTo>
                    <a:pt x="17280" y="2147"/>
                    <a:pt x="17781" y="2021"/>
                    <a:pt x="17718" y="1958"/>
                  </a:cubicBezTo>
                  <a:cubicBezTo>
                    <a:pt x="17656" y="1895"/>
                    <a:pt x="17030" y="1895"/>
                    <a:pt x="16560" y="1958"/>
                  </a:cubicBezTo>
                  <a:cubicBezTo>
                    <a:pt x="16090" y="2021"/>
                    <a:pt x="15777" y="2147"/>
                    <a:pt x="15464" y="2211"/>
                  </a:cubicBezTo>
                  <a:cubicBezTo>
                    <a:pt x="15151" y="2274"/>
                    <a:pt x="14838" y="2274"/>
                    <a:pt x="14838" y="2337"/>
                  </a:cubicBezTo>
                  <a:cubicBezTo>
                    <a:pt x="14838" y="2400"/>
                    <a:pt x="15151" y="2526"/>
                    <a:pt x="15715" y="2716"/>
                  </a:cubicBezTo>
                  <a:cubicBezTo>
                    <a:pt x="16278" y="2905"/>
                    <a:pt x="17092" y="3158"/>
                    <a:pt x="17656" y="3474"/>
                  </a:cubicBezTo>
                  <a:cubicBezTo>
                    <a:pt x="18219" y="3789"/>
                    <a:pt x="18532" y="4168"/>
                    <a:pt x="18532" y="4484"/>
                  </a:cubicBezTo>
                  <a:cubicBezTo>
                    <a:pt x="18532" y="4800"/>
                    <a:pt x="18219" y="5053"/>
                    <a:pt x="17750" y="5305"/>
                  </a:cubicBezTo>
                  <a:cubicBezTo>
                    <a:pt x="17280" y="5558"/>
                    <a:pt x="16654" y="5811"/>
                    <a:pt x="16184" y="5937"/>
                  </a:cubicBezTo>
                  <a:cubicBezTo>
                    <a:pt x="15715" y="6063"/>
                    <a:pt x="15402" y="6063"/>
                    <a:pt x="15402" y="6063"/>
                  </a:cubicBezTo>
                  <a:cubicBezTo>
                    <a:pt x="15402" y="6063"/>
                    <a:pt x="15715" y="6063"/>
                    <a:pt x="16216" y="6000"/>
                  </a:cubicBezTo>
                  <a:cubicBezTo>
                    <a:pt x="16717" y="5937"/>
                    <a:pt x="17405" y="5811"/>
                    <a:pt x="17969" y="5747"/>
                  </a:cubicBezTo>
                  <a:cubicBezTo>
                    <a:pt x="18532" y="5684"/>
                    <a:pt x="18970" y="5684"/>
                    <a:pt x="19064" y="5874"/>
                  </a:cubicBezTo>
                  <a:cubicBezTo>
                    <a:pt x="19158" y="6063"/>
                    <a:pt x="18908" y="6442"/>
                    <a:pt x="18063" y="7326"/>
                  </a:cubicBezTo>
                  <a:cubicBezTo>
                    <a:pt x="17217" y="8211"/>
                    <a:pt x="15777" y="9600"/>
                    <a:pt x="14963" y="10547"/>
                  </a:cubicBezTo>
                  <a:cubicBezTo>
                    <a:pt x="14150" y="11495"/>
                    <a:pt x="13962" y="12000"/>
                    <a:pt x="14024" y="12379"/>
                  </a:cubicBezTo>
                  <a:cubicBezTo>
                    <a:pt x="14087" y="12758"/>
                    <a:pt x="14400" y="13011"/>
                    <a:pt x="14901" y="13263"/>
                  </a:cubicBezTo>
                  <a:cubicBezTo>
                    <a:pt x="15402" y="13516"/>
                    <a:pt x="16090" y="13768"/>
                    <a:pt x="16591" y="13958"/>
                  </a:cubicBezTo>
                  <a:cubicBezTo>
                    <a:pt x="17092" y="14147"/>
                    <a:pt x="17405" y="14274"/>
                    <a:pt x="17593" y="14716"/>
                  </a:cubicBezTo>
                  <a:cubicBezTo>
                    <a:pt x="17781" y="15158"/>
                    <a:pt x="17843" y="15916"/>
                    <a:pt x="17687" y="16484"/>
                  </a:cubicBezTo>
                  <a:cubicBezTo>
                    <a:pt x="17530" y="17053"/>
                    <a:pt x="17155" y="17432"/>
                    <a:pt x="15965" y="18063"/>
                  </a:cubicBezTo>
                  <a:cubicBezTo>
                    <a:pt x="14776" y="18695"/>
                    <a:pt x="12772" y="19579"/>
                    <a:pt x="11176" y="20021"/>
                  </a:cubicBezTo>
                  <a:cubicBezTo>
                    <a:pt x="9579" y="20463"/>
                    <a:pt x="8390" y="20463"/>
                    <a:pt x="7576" y="20526"/>
                  </a:cubicBezTo>
                  <a:cubicBezTo>
                    <a:pt x="6762" y="20589"/>
                    <a:pt x="6323" y="20716"/>
                    <a:pt x="6261" y="20842"/>
                  </a:cubicBezTo>
                  <a:cubicBezTo>
                    <a:pt x="6198" y="20968"/>
                    <a:pt x="6511" y="21095"/>
                    <a:pt x="7325" y="21095"/>
                  </a:cubicBezTo>
                  <a:cubicBezTo>
                    <a:pt x="8139" y="21095"/>
                    <a:pt x="9454" y="20968"/>
                    <a:pt x="8953" y="20968"/>
                  </a:cubicBezTo>
                  <a:cubicBezTo>
                    <a:pt x="8452" y="20968"/>
                    <a:pt x="6136" y="21095"/>
                    <a:pt x="4664" y="21158"/>
                  </a:cubicBezTo>
                  <a:cubicBezTo>
                    <a:pt x="3193" y="21221"/>
                    <a:pt x="2567" y="21221"/>
                    <a:pt x="2473" y="21158"/>
                  </a:cubicBezTo>
                  <a:cubicBezTo>
                    <a:pt x="2379" y="21095"/>
                    <a:pt x="2817" y="20968"/>
                    <a:pt x="3381" y="20779"/>
                  </a:cubicBezTo>
                  <a:cubicBezTo>
                    <a:pt x="3944" y="20589"/>
                    <a:pt x="4633" y="20337"/>
                    <a:pt x="5134" y="20147"/>
                  </a:cubicBezTo>
                  <a:cubicBezTo>
                    <a:pt x="5635" y="19958"/>
                    <a:pt x="5948" y="19832"/>
                    <a:pt x="5917" y="19705"/>
                  </a:cubicBezTo>
                  <a:cubicBezTo>
                    <a:pt x="5885" y="19579"/>
                    <a:pt x="5510" y="19453"/>
                    <a:pt x="4790" y="19389"/>
                  </a:cubicBezTo>
                  <a:cubicBezTo>
                    <a:pt x="4070" y="19326"/>
                    <a:pt x="3005" y="19326"/>
                    <a:pt x="2254" y="19263"/>
                  </a:cubicBezTo>
                  <a:cubicBezTo>
                    <a:pt x="1503" y="19200"/>
                    <a:pt x="1064" y="19074"/>
                    <a:pt x="1002" y="18884"/>
                  </a:cubicBezTo>
                  <a:cubicBezTo>
                    <a:pt x="939" y="18695"/>
                    <a:pt x="1252" y="18442"/>
                    <a:pt x="1910" y="18189"/>
                  </a:cubicBezTo>
                  <a:cubicBezTo>
                    <a:pt x="2567" y="17937"/>
                    <a:pt x="3569" y="17684"/>
                    <a:pt x="4289" y="17558"/>
                  </a:cubicBezTo>
                  <a:cubicBezTo>
                    <a:pt x="5009" y="17432"/>
                    <a:pt x="5447" y="17432"/>
                    <a:pt x="5478" y="17495"/>
                  </a:cubicBezTo>
                  <a:cubicBezTo>
                    <a:pt x="5510" y="17558"/>
                    <a:pt x="5134" y="17684"/>
                    <a:pt x="4257" y="17937"/>
                  </a:cubicBezTo>
                  <a:cubicBezTo>
                    <a:pt x="3381" y="18189"/>
                    <a:pt x="2003" y="18568"/>
                    <a:pt x="1158" y="18758"/>
                  </a:cubicBezTo>
                  <a:cubicBezTo>
                    <a:pt x="313" y="18947"/>
                    <a:pt x="0" y="18947"/>
                    <a:pt x="0" y="18821"/>
                  </a:cubicBezTo>
                  <a:cubicBezTo>
                    <a:pt x="0" y="18695"/>
                    <a:pt x="313" y="18442"/>
                    <a:pt x="1033" y="18253"/>
                  </a:cubicBezTo>
                  <a:cubicBezTo>
                    <a:pt x="1753" y="18063"/>
                    <a:pt x="2880" y="17937"/>
                    <a:pt x="3600" y="17937"/>
                  </a:cubicBezTo>
                  <a:cubicBezTo>
                    <a:pt x="4320" y="17937"/>
                    <a:pt x="4633" y="18063"/>
                    <a:pt x="4508" y="18253"/>
                  </a:cubicBezTo>
                  <a:cubicBezTo>
                    <a:pt x="4383" y="18442"/>
                    <a:pt x="3819" y="18695"/>
                    <a:pt x="3381" y="18821"/>
                  </a:cubicBezTo>
                  <a:cubicBezTo>
                    <a:pt x="2943" y="18947"/>
                    <a:pt x="2630" y="18947"/>
                    <a:pt x="2630" y="18947"/>
                  </a:cubicBezTo>
                  <a:cubicBezTo>
                    <a:pt x="2630" y="18947"/>
                    <a:pt x="2943" y="18947"/>
                    <a:pt x="3256" y="18947"/>
                  </a:cubicBezTo>
                  <a:cubicBezTo>
                    <a:pt x="3569" y="18947"/>
                    <a:pt x="3882" y="18947"/>
                    <a:pt x="4320" y="18947"/>
                  </a:cubicBezTo>
                  <a:cubicBezTo>
                    <a:pt x="4758" y="18947"/>
                    <a:pt x="5322" y="18947"/>
                    <a:pt x="5384" y="19137"/>
                  </a:cubicBezTo>
                  <a:cubicBezTo>
                    <a:pt x="5447" y="19326"/>
                    <a:pt x="5009" y="19705"/>
                    <a:pt x="4320" y="20147"/>
                  </a:cubicBezTo>
                  <a:cubicBezTo>
                    <a:pt x="3631" y="20589"/>
                    <a:pt x="2692" y="21095"/>
                    <a:pt x="1753" y="2160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6" name="خط"/>
            <p:cNvSpPr/>
            <p:nvPr/>
          </p:nvSpPr>
          <p:spPr>
            <a:xfrm>
              <a:off x="419174" y="0"/>
              <a:ext cx="770536" cy="33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49" fill="norm" stroke="1" extrusionOk="0">
                  <a:moveTo>
                    <a:pt x="17593" y="4534"/>
                  </a:moveTo>
                  <a:cubicBezTo>
                    <a:pt x="17774" y="4534"/>
                    <a:pt x="17955" y="4534"/>
                    <a:pt x="17955" y="4534"/>
                  </a:cubicBezTo>
                  <a:cubicBezTo>
                    <a:pt x="17955" y="4534"/>
                    <a:pt x="17774" y="4534"/>
                    <a:pt x="17502" y="4576"/>
                  </a:cubicBezTo>
                  <a:cubicBezTo>
                    <a:pt x="17230" y="4619"/>
                    <a:pt x="16868" y="4704"/>
                    <a:pt x="16596" y="4746"/>
                  </a:cubicBezTo>
                  <a:cubicBezTo>
                    <a:pt x="16324" y="4788"/>
                    <a:pt x="16143" y="4788"/>
                    <a:pt x="16143" y="4788"/>
                  </a:cubicBezTo>
                  <a:cubicBezTo>
                    <a:pt x="16143" y="4788"/>
                    <a:pt x="16324" y="4788"/>
                    <a:pt x="16505" y="4788"/>
                  </a:cubicBezTo>
                  <a:cubicBezTo>
                    <a:pt x="16687" y="4788"/>
                    <a:pt x="16868" y="4788"/>
                    <a:pt x="16868" y="4831"/>
                  </a:cubicBezTo>
                  <a:cubicBezTo>
                    <a:pt x="16868" y="4873"/>
                    <a:pt x="16687" y="4958"/>
                    <a:pt x="16505" y="5000"/>
                  </a:cubicBezTo>
                  <a:cubicBezTo>
                    <a:pt x="16324" y="5042"/>
                    <a:pt x="16143" y="5042"/>
                    <a:pt x="16143" y="4958"/>
                  </a:cubicBezTo>
                  <a:cubicBezTo>
                    <a:pt x="16143" y="4873"/>
                    <a:pt x="16324" y="4704"/>
                    <a:pt x="16270" y="4619"/>
                  </a:cubicBezTo>
                  <a:cubicBezTo>
                    <a:pt x="16215" y="4534"/>
                    <a:pt x="15926" y="4534"/>
                    <a:pt x="15835" y="4365"/>
                  </a:cubicBezTo>
                  <a:cubicBezTo>
                    <a:pt x="15744" y="4195"/>
                    <a:pt x="15853" y="3856"/>
                    <a:pt x="15998" y="3645"/>
                  </a:cubicBezTo>
                  <a:cubicBezTo>
                    <a:pt x="16143" y="3433"/>
                    <a:pt x="16324" y="3348"/>
                    <a:pt x="16324" y="3348"/>
                  </a:cubicBezTo>
                  <a:cubicBezTo>
                    <a:pt x="16324" y="3348"/>
                    <a:pt x="16143" y="3433"/>
                    <a:pt x="15962" y="3475"/>
                  </a:cubicBezTo>
                  <a:cubicBezTo>
                    <a:pt x="15781" y="3518"/>
                    <a:pt x="15599" y="3518"/>
                    <a:pt x="15418" y="3518"/>
                  </a:cubicBezTo>
                  <a:cubicBezTo>
                    <a:pt x="15237" y="3518"/>
                    <a:pt x="15056" y="3518"/>
                    <a:pt x="15056" y="3475"/>
                  </a:cubicBezTo>
                  <a:cubicBezTo>
                    <a:pt x="15056" y="3433"/>
                    <a:pt x="15237" y="3348"/>
                    <a:pt x="15491" y="3306"/>
                  </a:cubicBezTo>
                  <a:cubicBezTo>
                    <a:pt x="15744" y="3264"/>
                    <a:pt x="16071" y="3264"/>
                    <a:pt x="16161" y="3391"/>
                  </a:cubicBezTo>
                  <a:cubicBezTo>
                    <a:pt x="16252" y="3518"/>
                    <a:pt x="16107" y="3772"/>
                    <a:pt x="15853" y="3899"/>
                  </a:cubicBezTo>
                  <a:cubicBezTo>
                    <a:pt x="15599" y="4026"/>
                    <a:pt x="15237" y="4026"/>
                    <a:pt x="14965" y="3984"/>
                  </a:cubicBezTo>
                  <a:cubicBezTo>
                    <a:pt x="14693" y="3941"/>
                    <a:pt x="14512" y="3856"/>
                    <a:pt x="14512" y="3772"/>
                  </a:cubicBezTo>
                  <a:cubicBezTo>
                    <a:pt x="14512" y="3687"/>
                    <a:pt x="14693" y="3602"/>
                    <a:pt x="14875" y="3560"/>
                  </a:cubicBezTo>
                  <a:cubicBezTo>
                    <a:pt x="15056" y="3518"/>
                    <a:pt x="15237" y="3518"/>
                    <a:pt x="15418" y="3518"/>
                  </a:cubicBezTo>
                  <a:cubicBezTo>
                    <a:pt x="15599" y="3518"/>
                    <a:pt x="15781" y="3518"/>
                    <a:pt x="15889" y="3814"/>
                  </a:cubicBezTo>
                  <a:cubicBezTo>
                    <a:pt x="15998" y="4111"/>
                    <a:pt x="16034" y="4704"/>
                    <a:pt x="16125" y="5127"/>
                  </a:cubicBezTo>
                  <a:cubicBezTo>
                    <a:pt x="16215" y="5551"/>
                    <a:pt x="16360" y="5805"/>
                    <a:pt x="16469" y="6144"/>
                  </a:cubicBezTo>
                  <a:cubicBezTo>
                    <a:pt x="16578" y="6482"/>
                    <a:pt x="16650" y="6906"/>
                    <a:pt x="16632" y="7287"/>
                  </a:cubicBezTo>
                  <a:cubicBezTo>
                    <a:pt x="16614" y="7668"/>
                    <a:pt x="16505" y="8007"/>
                    <a:pt x="16542" y="8219"/>
                  </a:cubicBezTo>
                  <a:cubicBezTo>
                    <a:pt x="16578" y="8431"/>
                    <a:pt x="16759" y="8515"/>
                    <a:pt x="16922" y="8431"/>
                  </a:cubicBezTo>
                  <a:cubicBezTo>
                    <a:pt x="17085" y="8346"/>
                    <a:pt x="17230" y="8092"/>
                    <a:pt x="17230" y="7838"/>
                  </a:cubicBezTo>
                  <a:cubicBezTo>
                    <a:pt x="17230" y="7584"/>
                    <a:pt x="17085" y="7329"/>
                    <a:pt x="17067" y="7033"/>
                  </a:cubicBezTo>
                  <a:cubicBezTo>
                    <a:pt x="17049" y="6736"/>
                    <a:pt x="17158" y="6398"/>
                    <a:pt x="17158" y="6059"/>
                  </a:cubicBezTo>
                  <a:cubicBezTo>
                    <a:pt x="17158" y="5720"/>
                    <a:pt x="17049" y="5381"/>
                    <a:pt x="16904" y="5127"/>
                  </a:cubicBezTo>
                  <a:cubicBezTo>
                    <a:pt x="16759" y="4873"/>
                    <a:pt x="16578" y="4704"/>
                    <a:pt x="16342" y="4492"/>
                  </a:cubicBezTo>
                  <a:cubicBezTo>
                    <a:pt x="16107" y="4280"/>
                    <a:pt x="15817" y="4026"/>
                    <a:pt x="15762" y="3856"/>
                  </a:cubicBezTo>
                  <a:cubicBezTo>
                    <a:pt x="15708" y="3687"/>
                    <a:pt x="15889" y="3602"/>
                    <a:pt x="16252" y="3560"/>
                  </a:cubicBezTo>
                  <a:cubicBezTo>
                    <a:pt x="16614" y="3518"/>
                    <a:pt x="17158" y="3518"/>
                    <a:pt x="17520" y="3518"/>
                  </a:cubicBezTo>
                  <a:cubicBezTo>
                    <a:pt x="17883" y="3518"/>
                    <a:pt x="18064" y="3518"/>
                    <a:pt x="18046" y="3687"/>
                  </a:cubicBezTo>
                  <a:cubicBezTo>
                    <a:pt x="18028" y="3856"/>
                    <a:pt x="17810" y="4195"/>
                    <a:pt x="17375" y="4492"/>
                  </a:cubicBezTo>
                  <a:cubicBezTo>
                    <a:pt x="16940" y="4788"/>
                    <a:pt x="16288" y="5042"/>
                    <a:pt x="15871" y="5169"/>
                  </a:cubicBezTo>
                  <a:cubicBezTo>
                    <a:pt x="15454" y="5296"/>
                    <a:pt x="15273" y="5296"/>
                    <a:pt x="15273" y="5169"/>
                  </a:cubicBezTo>
                  <a:cubicBezTo>
                    <a:pt x="15273" y="5042"/>
                    <a:pt x="15454" y="4788"/>
                    <a:pt x="15889" y="4449"/>
                  </a:cubicBezTo>
                  <a:cubicBezTo>
                    <a:pt x="16324" y="4111"/>
                    <a:pt x="17013" y="3687"/>
                    <a:pt x="17538" y="3391"/>
                  </a:cubicBezTo>
                  <a:cubicBezTo>
                    <a:pt x="18064" y="3094"/>
                    <a:pt x="18426" y="2925"/>
                    <a:pt x="18444" y="2925"/>
                  </a:cubicBezTo>
                  <a:cubicBezTo>
                    <a:pt x="18462" y="2925"/>
                    <a:pt x="18136" y="3094"/>
                    <a:pt x="17683" y="3264"/>
                  </a:cubicBezTo>
                  <a:cubicBezTo>
                    <a:pt x="17230" y="3433"/>
                    <a:pt x="16650" y="3602"/>
                    <a:pt x="16270" y="3687"/>
                  </a:cubicBezTo>
                  <a:cubicBezTo>
                    <a:pt x="15889" y="3772"/>
                    <a:pt x="15708" y="3772"/>
                    <a:pt x="15672" y="3602"/>
                  </a:cubicBezTo>
                  <a:cubicBezTo>
                    <a:pt x="15636" y="3433"/>
                    <a:pt x="15744" y="3094"/>
                    <a:pt x="16071" y="2713"/>
                  </a:cubicBezTo>
                  <a:cubicBezTo>
                    <a:pt x="16397" y="2332"/>
                    <a:pt x="16940" y="1908"/>
                    <a:pt x="17303" y="1654"/>
                  </a:cubicBezTo>
                  <a:cubicBezTo>
                    <a:pt x="17665" y="1400"/>
                    <a:pt x="17846" y="1315"/>
                    <a:pt x="17828" y="1315"/>
                  </a:cubicBezTo>
                  <a:cubicBezTo>
                    <a:pt x="17810" y="1315"/>
                    <a:pt x="17593" y="1400"/>
                    <a:pt x="17285" y="1485"/>
                  </a:cubicBezTo>
                  <a:cubicBezTo>
                    <a:pt x="16977" y="1569"/>
                    <a:pt x="16578" y="1654"/>
                    <a:pt x="16288" y="1739"/>
                  </a:cubicBezTo>
                  <a:cubicBezTo>
                    <a:pt x="15998" y="1824"/>
                    <a:pt x="15817" y="1908"/>
                    <a:pt x="15781" y="1781"/>
                  </a:cubicBezTo>
                  <a:cubicBezTo>
                    <a:pt x="15744" y="1654"/>
                    <a:pt x="15853" y="1315"/>
                    <a:pt x="16089" y="1104"/>
                  </a:cubicBezTo>
                  <a:cubicBezTo>
                    <a:pt x="16324" y="892"/>
                    <a:pt x="16687" y="807"/>
                    <a:pt x="16958" y="807"/>
                  </a:cubicBezTo>
                  <a:cubicBezTo>
                    <a:pt x="17230" y="807"/>
                    <a:pt x="17411" y="892"/>
                    <a:pt x="17448" y="1104"/>
                  </a:cubicBezTo>
                  <a:cubicBezTo>
                    <a:pt x="17484" y="1315"/>
                    <a:pt x="17375" y="1654"/>
                    <a:pt x="17122" y="1908"/>
                  </a:cubicBezTo>
                  <a:cubicBezTo>
                    <a:pt x="16868" y="2162"/>
                    <a:pt x="16469" y="2332"/>
                    <a:pt x="16179" y="2416"/>
                  </a:cubicBezTo>
                  <a:cubicBezTo>
                    <a:pt x="15889" y="2501"/>
                    <a:pt x="15708" y="2501"/>
                    <a:pt x="15527" y="2374"/>
                  </a:cubicBezTo>
                  <a:cubicBezTo>
                    <a:pt x="15346" y="2247"/>
                    <a:pt x="15164" y="1993"/>
                    <a:pt x="15128" y="1696"/>
                  </a:cubicBezTo>
                  <a:cubicBezTo>
                    <a:pt x="15092" y="1400"/>
                    <a:pt x="15201" y="1061"/>
                    <a:pt x="15545" y="765"/>
                  </a:cubicBezTo>
                  <a:cubicBezTo>
                    <a:pt x="15889" y="468"/>
                    <a:pt x="16469" y="214"/>
                    <a:pt x="16850" y="87"/>
                  </a:cubicBezTo>
                  <a:cubicBezTo>
                    <a:pt x="17230" y="-40"/>
                    <a:pt x="17411" y="-40"/>
                    <a:pt x="17538" y="172"/>
                  </a:cubicBezTo>
                  <a:cubicBezTo>
                    <a:pt x="17665" y="384"/>
                    <a:pt x="17738" y="807"/>
                    <a:pt x="17647" y="1146"/>
                  </a:cubicBezTo>
                  <a:cubicBezTo>
                    <a:pt x="17556" y="1485"/>
                    <a:pt x="17303" y="1739"/>
                    <a:pt x="16904" y="1951"/>
                  </a:cubicBezTo>
                  <a:cubicBezTo>
                    <a:pt x="16505" y="2162"/>
                    <a:pt x="15962" y="2332"/>
                    <a:pt x="15581" y="2416"/>
                  </a:cubicBezTo>
                  <a:cubicBezTo>
                    <a:pt x="15201" y="2501"/>
                    <a:pt x="14983" y="2501"/>
                    <a:pt x="14965" y="2416"/>
                  </a:cubicBezTo>
                  <a:cubicBezTo>
                    <a:pt x="14947" y="2332"/>
                    <a:pt x="15128" y="2162"/>
                    <a:pt x="15726" y="1993"/>
                  </a:cubicBezTo>
                  <a:cubicBezTo>
                    <a:pt x="16324" y="1824"/>
                    <a:pt x="17339" y="1654"/>
                    <a:pt x="18154" y="1654"/>
                  </a:cubicBezTo>
                  <a:cubicBezTo>
                    <a:pt x="18970" y="1654"/>
                    <a:pt x="19586" y="1824"/>
                    <a:pt x="19966" y="2035"/>
                  </a:cubicBezTo>
                  <a:cubicBezTo>
                    <a:pt x="20347" y="2247"/>
                    <a:pt x="20492" y="2501"/>
                    <a:pt x="20510" y="2798"/>
                  </a:cubicBezTo>
                  <a:cubicBezTo>
                    <a:pt x="20528" y="3094"/>
                    <a:pt x="20420" y="3433"/>
                    <a:pt x="19803" y="4068"/>
                  </a:cubicBezTo>
                  <a:cubicBezTo>
                    <a:pt x="19187" y="4704"/>
                    <a:pt x="18064" y="5635"/>
                    <a:pt x="17411" y="6144"/>
                  </a:cubicBezTo>
                  <a:cubicBezTo>
                    <a:pt x="16759" y="6652"/>
                    <a:pt x="16578" y="6736"/>
                    <a:pt x="16397" y="6779"/>
                  </a:cubicBezTo>
                  <a:cubicBezTo>
                    <a:pt x="16215" y="6821"/>
                    <a:pt x="16034" y="6821"/>
                    <a:pt x="16052" y="6779"/>
                  </a:cubicBezTo>
                  <a:cubicBezTo>
                    <a:pt x="16071" y="6736"/>
                    <a:pt x="16288" y="6652"/>
                    <a:pt x="17031" y="6398"/>
                  </a:cubicBezTo>
                  <a:cubicBezTo>
                    <a:pt x="17774" y="6144"/>
                    <a:pt x="19042" y="5720"/>
                    <a:pt x="19822" y="5508"/>
                  </a:cubicBezTo>
                  <a:cubicBezTo>
                    <a:pt x="20601" y="5296"/>
                    <a:pt x="20891" y="5296"/>
                    <a:pt x="21090" y="5466"/>
                  </a:cubicBezTo>
                  <a:cubicBezTo>
                    <a:pt x="21289" y="5635"/>
                    <a:pt x="21398" y="5974"/>
                    <a:pt x="21416" y="6355"/>
                  </a:cubicBezTo>
                  <a:cubicBezTo>
                    <a:pt x="21434" y="6736"/>
                    <a:pt x="21362" y="7160"/>
                    <a:pt x="20854" y="7795"/>
                  </a:cubicBezTo>
                  <a:cubicBezTo>
                    <a:pt x="20347" y="8431"/>
                    <a:pt x="19405" y="9278"/>
                    <a:pt x="18354" y="9955"/>
                  </a:cubicBezTo>
                  <a:cubicBezTo>
                    <a:pt x="17303" y="10633"/>
                    <a:pt x="16143" y="11141"/>
                    <a:pt x="15436" y="11395"/>
                  </a:cubicBezTo>
                  <a:cubicBezTo>
                    <a:pt x="14730" y="11649"/>
                    <a:pt x="14476" y="11649"/>
                    <a:pt x="14240" y="11692"/>
                  </a:cubicBezTo>
                  <a:cubicBezTo>
                    <a:pt x="14005" y="11734"/>
                    <a:pt x="13787" y="11819"/>
                    <a:pt x="13769" y="11861"/>
                  </a:cubicBezTo>
                  <a:cubicBezTo>
                    <a:pt x="13751" y="11904"/>
                    <a:pt x="13932" y="11904"/>
                    <a:pt x="14711" y="11904"/>
                  </a:cubicBezTo>
                  <a:cubicBezTo>
                    <a:pt x="15491" y="11904"/>
                    <a:pt x="16868" y="11904"/>
                    <a:pt x="17810" y="11904"/>
                  </a:cubicBezTo>
                  <a:cubicBezTo>
                    <a:pt x="18752" y="11904"/>
                    <a:pt x="19260" y="11904"/>
                    <a:pt x="19695" y="11988"/>
                  </a:cubicBezTo>
                  <a:cubicBezTo>
                    <a:pt x="20130" y="12073"/>
                    <a:pt x="20492" y="12242"/>
                    <a:pt x="20528" y="12496"/>
                  </a:cubicBezTo>
                  <a:cubicBezTo>
                    <a:pt x="20564" y="12751"/>
                    <a:pt x="20275" y="13089"/>
                    <a:pt x="19513" y="13555"/>
                  </a:cubicBezTo>
                  <a:cubicBezTo>
                    <a:pt x="18752" y="14021"/>
                    <a:pt x="17520" y="14614"/>
                    <a:pt x="16306" y="15080"/>
                  </a:cubicBezTo>
                  <a:cubicBezTo>
                    <a:pt x="15092" y="15546"/>
                    <a:pt x="13896" y="15885"/>
                    <a:pt x="13207" y="16054"/>
                  </a:cubicBezTo>
                  <a:cubicBezTo>
                    <a:pt x="12519" y="16224"/>
                    <a:pt x="12338" y="16224"/>
                    <a:pt x="12338" y="16181"/>
                  </a:cubicBezTo>
                  <a:cubicBezTo>
                    <a:pt x="12338" y="16139"/>
                    <a:pt x="12519" y="16054"/>
                    <a:pt x="13135" y="15758"/>
                  </a:cubicBezTo>
                  <a:cubicBezTo>
                    <a:pt x="13751" y="15461"/>
                    <a:pt x="14802" y="14953"/>
                    <a:pt x="15473" y="14656"/>
                  </a:cubicBezTo>
                  <a:cubicBezTo>
                    <a:pt x="16143" y="14360"/>
                    <a:pt x="16433" y="14275"/>
                    <a:pt x="16687" y="14191"/>
                  </a:cubicBezTo>
                  <a:cubicBezTo>
                    <a:pt x="16940" y="14106"/>
                    <a:pt x="17158" y="14021"/>
                    <a:pt x="16850" y="14148"/>
                  </a:cubicBezTo>
                  <a:cubicBezTo>
                    <a:pt x="16542" y="14275"/>
                    <a:pt x="15708" y="14614"/>
                    <a:pt x="14711" y="14911"/>
                  </a:cubicBezTo>
                  <a:cubicBezTo>
                    <a:pt x="13715" y="15207"/>
                    <a:pt x="12555" y="15461"/>
                    <a:pt x="11595" y="15588"/>
                  </a:cubicBezTo>
                  <a:cubicBezTo>
                    <a:pt x="10634" y="15715"/>
                    <a:pt x="9873" y="15715"/>
                    <a:pt x="9402" y="15673"/>
                  </a:cubicBezTo>
                  <a:cubicBezTo>
                    <a:pt x="8931" y="15631"/>
                    <a:pt x="8750" y="15546"/>
                    <a:pt x="8786" y="15419"/>
                  </a:cubicBezTo>
                  <a:cubicBezTo>
                    <a:pt x="8822" y="15292"/>
                    <a:pt x="9076" y="15122"/>
                    <a:pt x="9728" y="14826"/>
                  </a:cubicBezTo>
                  <a:cubicBezTo>
                    <a:pt x="10381" y="14529"/>
                    <a:pt x="11432" y="14106"/>
                    <a:pt x="12048" y="13809"/>
                  </a:cubicBezTo>
                  <a:cubicBezTo>
                    <a:pt x="12664" y="13513"/>
                    <a:pt x="12845" y="13344"/>
                    <a:pt x="13081" y="13216"/>
                  </a:cubicBezTo>
                  <a:cubicBezTo>
                    <a:pt x="13316" y="13089"/>
                    <a:pt x="13606" y="13005"/>
                    <a:pt x="13570" y="13005"/>
                  </a:cubicBezTo>
                  <a:cubicBezTo>
                    <a:pt x="13534" y="13005"/>
                    <a:pt x="13171" y="13089"/>
                    <a:pt x="12320" y="13428"/>
                  </a:cubicBezTo>
                  <a:cubicBezTo>
                    <a:pt x="11468" y="13767"/>
                    <a:pt x="10127" y="14360"/>
                    <a:pt x="9311" y="14656"/>
                  </a:cubicBezTo>
                  <a:cubicBezTo>
                    <a:pt x="8496" y="14953"/>
                    <a:pt x="8206" y="14953"/>
                    <a:pt x="7971" y="14868"/>
                  </a:cubicBezTo>
                  <a:cubicBezTo>
                    <a:pt x="7735" y="14784"/>
                    <a:pt x="7554" y="14614"/>
                    <a:pt x="7554" y="14445"/>
                  </a:cubicBezTo>
                  <a:cubicBezTo>
                    <a:pt x="7554" y="14275"/>
                    <a:pt x="7735" y="14106"/>
                    <a:pt x="8170" y="13894"/>
                  </a:cubicBezTo>
                  <a:cubicBezTo>
                    <a:pt x="8605" y="13682"/>
                    <a:pt x="9293" y="13428"/>
                    <a:pt x="9783" y="13259"/>
                  </a:cubicBezTo>
                  <a:cubicBezTo>
                    <a:pt x="10272" y="13089"/>
                    <a:pt x="10562" y="13005"/>
                    <a:pt x="10598" y="13089"/>
                  </a:cubicBezTo>
                  <a:cubicBezTo>
                    <a:pt x="10634" y="13174"/>
                    <a:pt x="10417" y="13428"/>
                    <a:pt x="9873" y="13852"/>
                  </a:cubicBezTo>
                  <a:cubicBezTo>
                    <a:pt x="9330" y="14275"/>
                    <a:pt x="8460" y="14868"/>
                    <a:pt x="7898" y="15249"/>
                  </a:cubicBezTo>
                  <a:cubicBezTo>
                    <a:pt x="7336" y="15631"/>
                    <a:pt x="7083" y="15800"/>
                    <a:pt x="7046" y="15885"/>
                  </a:cubicBezTo>
                  <a:cubicBezTo>
                    <a:pt x="7010" y="15969"/>
                    <a:pt x="7191" y="15969"/>
                    <a:pt x="7789" y="15969"/>
                  </a:cubicBezTo>
                  <a:cubicBezTo>
                    <a:pt x="8387" y="15969"/>
                    <a:pt x="9402" y="15969"/>
                    <a:pt x="10018" y="15969"/>
                  </a:cubicBezTo>
                  <a:cubicBezTo>
                    <a:pt x="10634" y="15969"/>
                    <a:pt x="10852" y="15969"/>
                    <a:pt x="10344" y="16054"/>
                  </a:cubicBezTo>
                  <a:cubicBezTo>
                    <a:pt x="9837" y="16139"/>
                    <a:pt x="8605" y="16308"/>
                    <a:pt x="7898" y="16393"/>
                  </a:cubicBezTo>
                  <a:cubicBezTo>
                    <a:pt x="7191" y="16478"/>
                    <a:pt x="7010" y="16478"/>
                    <a:pt x="6775" y="16435"/>
                  </a:cubicBezTo>
                  <a:cubicBezTo>
                    <a:pt x="6539" y="16393"/>
                    <a:pt x="6249" y="16308"/>
                    <a:pt x="6177" y="16139"/>
                  </a:cubicBezTo>
                  <a:cubicBezTo>
                    <a:pt x="6104" y="15969"/>
                    <a:pt x="6249" y="15715"/>
                    <a:pt x="6829" y="15334"/>
                  </a:cubicBezTo>
                  <a:cubicBezTo>
                    <a:pt x="7409" y="14953"/>
                    <a:pt x="8424" y="14445"/>
                    <a:pt x="9022" y="14191"/>
                  </a:cubicBezTo>
                  <a:cubicBezTo>
                    <a:pt x="9620" y="13936"/>
                    <a:pt x="9801" y="13936"/>
                    <a:pt x="9764" y="13979"/>
                  </a:cubicBezTo>
                  <a:cubicBezTo>
                    <a:pt x="9728" y="14021"/>
                    <a:pt x="9475" y="14106"/>
                    <a:pt x="8768" y="14360"/>
                  </a:cubicBezTo>
                  <a:cubicBezTo>
                    <a:pt x="8061" y="14614"/>
                    <a:pt x="6901" y="15038"/>
                    <a:pt x="6231" y="15292"/>
                  </a:cubicBezTo>
                  <a:cubicBezTo>
                    <a:pt x="5560" y="15546"/>
                    <a:pt x="5379" y="15631"/>
                    <a:pt x="5162" y="15588"/>
                  </a:cubicBezTo>
                  <a:cubicBezTo>
                    <a:pt x="4944" y="15546"/>
                    <a:pt x="4691" y="15376"/>
                    <a:pt x="4654" y="15165"/>
                  </a:cubicBezTo>
                  <a:cubicBezTo>
                    <a:pt x="4618" y="14953"/>
                    <a:pt x="4799" y="14699"/>
                    <a:pt x="5379" y="14360"/>
                  </a:cubicBezTo>
                  <a:cubicBezTo>
                    <a:pt x="5959" y="14021"/>
                    <a:pt x="6938" y="13598"/>
                    <a:pt x="7481" y="13428"/>
                  </a:cubicBezTo>
                  <a:cubicBezTo>
                    <a:pt x="8025" y="13259"/>
                    <a:pt x="8134" y="13344"/>
                    <a:pt x="7572" y="13555"/>
                  </a:cubicBezTo>
                  <a:cubicBezTo>
                    <a:pt x="7010" y="13767"/>
                    <a:pt x="5778" y="14106"/>
                    <a:pt x="5035" y="14275"/>
                  </a:cubicBezTo>
                  <a:cubicBezTo>
                    <a:pt x="4292" y="14445"/>
                    <a:pt x="4038" y="14445"/>
                    <a:pt x="3821" y="14445"/>
                  </a:cubicBezTo>
                  <a:cubicBezTo>
                    <a:pt x="3603" y="14445"/>
                    <a:pt x="3422" y="14445"/>
                    <a:pt x="3404" y="14318"/>
                  </a:cubicBezTo>
                  <a:cubicBezTo>
                    <a:pt x="3386" y="14191"/>
                    <a:pt x="3531" y="13936"/>
                    <a:pt x="4038" y="13682"/>
                  </a:cubicBezTo>
                  <a:cubicBezTo>
                    <a:pt x="4546" y="13428"/>
                    <a:pt x="5415" y="13174"/>
                    <a:pt x="6050" y="13047"/>
                  </a:cubicBezTo>
                  <a:cubicBezTo>
                    <a:pt x="6684" y="12920"/>
                    <a:pt x="7083" y="12920"/>
                    <a:pt x="7373" y="12962"/>
                  </a:cubicBezTo>
                  <a:cubicBezTo>
                    <a:pt x="7662" y="13005"/>
                    <a:pt x="7844" y="13089"/>
                    <a:pt x="7844" y="13174"/>
                  </a:cubicBezTo>
                  <a:cubicBezTo>
                    <a:pt x="7844" y="13259"/>
                    <a:pt x="7662" y="13344"/>
                    <a:pt x="7173" y="13428"/>
                  </a:cubicBezTo>
                  <a:cubicBezTo>
                    <a:pt x="6684" y="13513"/>
                    <a:pt x="5887" y="13598"/>
                    <a:pt x="5126" y="13598"/>
                  </a:cubicBezTo>
                  <a:cubicBezTo>
                    <a:pt x="4364" y="13598"/>
                    <a:pt x="3640" y="13513"/>
                    <a:pt x="3187" y="13471"/>
                  </a:cubicBezTo>
                  <a:cubicBezTo>
                    <a:pt x="2734" y="13428"/>
                    <a:pt x="2552" y="13428"/>
                    <a:pt x="2371" y="13386"/>
                  </a:cubicBezTo>
                  <a:cubicBezTo>
                    <a:pt x="2190" y="13344"/>
                    <a:pt x="2009" y="13259"/>
                    <a:pt x="2009" y="13174"/>
                  </a:cubicBezTo>
                  <a:cubicBezTo>
                    <a:pt x="2009" y="13089"/>
                    <a:pt x="2190" y="13005"/>
                    <a:pt x="2788" y="12962"/>
                  </a:cubicBezTo>
                  <a:cubicBezTo>
                    <a:pt x="3386" y="12920"/>
                    <a:pt x="4401" y="12920"/>
                    <a:pt x="5289" y="12878"/>
                  </a:cubicBezTo>
                  <a:cubicBezTo>
                    <a:pt x="6177" y="12835"/>
                    <a:pt x="6938" y="12751"/>
                    <a:pt x="7681" y="12624"/>
                  </a:cubicBezTo>
                  <a:cubicBezTo>
                    <a:pt x="8424" y="12496"/>
                    <a:pt x="9148" y="12327"/>
                    <a:pt x="9783" y="12200"/>
                  </a:cubicBezTo>
                  <a:cubicBezTo>
                    <a:pt x="10417" y="12073"/>
                    <a:pt x="10960" y="11988"/>
                    <a:pt x="11504" y="11861"/>
                  </a:cubicBezTo>
                  <a:cubicBezTo>
                    <a:pt x="12048" y="11734"/>
                    <a:pt x="12591" y="11565"/>
                    <a:pt x="12954" y="11480"/>
                  </a:cubicBezTo>
                  <a:cubicBezTo>
                    <a:pt x="13316" y="11395"/>
                    <a:pt x="13497" y="11395"/>
                    <a:pt x="13733" y="11311"/>
                  </a:cubicBezTo>
                  <a:cubicBezTo>
                    <a:pt x="13969" y="11226"/>
                    <a:pt x="14258" y="11056"/>
                    <a:pt x="14313" y="10972"/>
                  </a:cubicBezTo>
                  <a:cubicBezTo>
                    <a:pt x="14367" y="10887"/>
                    <a:pt x="14186" y="10887"/>
                    <a:pt x="13534" y="10929"/>
                  </a:cubicBezTo>
                  <a:cubicBezTo>
                    <a:pt x="12881" y="10972"/>
                    <a:pt x="11758" y="11056"/>
                    <a:pt x="10797" y="11056"/>
                  </a:cubicBezTo>
                  <a:cubicBezTo>
                    <a:pt x="9837" y="11056"/>
                    <a:pt x="9040" y="10972"/>
                    <a:pt x="8550" y="10887"/>
                  </a:cubicBezTo>
                  <a:cubicBezTo>
                    <a:pt x="8061" y="10802"/>
                    <a:pt x="7880" y="10718"/>
                    <a:pt x="7699" y="10675"/>
                  </a:cubicBezTo>
                  <a:cubicBezTo>
                    <a:pt x="7517" y="10633"/>
                    <a:pt x="7336" y="10633"/>
                    <a:pt x="7826" y="10718"/>
                  </a:cubicBezTo>
                  <a:cubicBezTo>
                    <a:pt x="8315" y="10802"/>
                    <a:pt x="9475" y="10972"/>
                    <a:pt x="10544" y="11099"/>
                  </a:cubicBezTo>
                  <a:cubicBezTo>
                    <a:pt x="11613" y="11226"/>
                    <a:pt x="12591" y="11311"/>
                    <a:pt x="13461" y="11268"/>
                  </a:cubicBezTo>
                  <a:cubicBezTo>
                    <a:pt x="14331" y="11226"/>
                    <a:pt x="15092" y="11056"/>
                    <a:pt x="15563" y="10845"/>
                  </a:cubicBezTo>
                  <a:cubicBezTo>
                    <a:pt x="16034" y="10633"/>
                    <a:pt x="16215" y="10379"/>
                    <a:pt x="16324" y="10040"/>
                  </a:cubicBezTo>
                  <a:cubicBezTo>
                    <a:pt x="16433" y="9701"/>
                    <a:pt x="16469" y="9278"/>
                    <a:pt x="16451" y="8854"/>
                  </a:cubicBezTo>
                  <a:cubicBezTo>
                    <a:pt x="16433" y="8431"/>
                    <a:pt x="16360" y="8007"/>
                    <a:pt x="16107" y="7414"/>
                  </a:cubicBezTo>
                  <a:cubicBezTo>
                    <a:pt x="15853" y="6821"/>
                    <a:pt x="15418" y="6059"/>
                    <a:pt x="15038" y="5466"/>
                  </a:cubicBezTo>
                  <a:cubicBezTo>
                    <a:pt x="14657" y="4873"/>
                    <a:pt x="14331" y="4449"/>
                    <a:pt x="14095" y="4068"/>
                  </a:cubicBezTo>
                  <a:cubicBezTo>
                    <a:pt x="13860" y="3687"/>
                    <a:pt x="13715" y="3348"/>
                    <a:pt x="13733" y="3179"/>
                  </a:cubicBezTo>
                  <a:cubicBezTo>
                    <a:pt x="13751" y="3009"/>
                    <a:pt x="13932" y="3009"/>
                    <a:pt x="14295" y="3179"/>
                  </a:cubicBezTo>
                  <a:cubicBezTo>
                    <a:pt x="14657" y="3348"/>
                    <a:pt x="15201" y="3687"/>
                    <a:pt x="15636" y="4111"/>
                  </a:cubicBezTo>
                  <a:cubicBezTo>
                    <a:pt x="16071" y="4534"/>
                    <a:pt x="16397" y="5042"/>
                    <a:pt x="16560" y="5508"/>
                  </a:cubicBezTo>
                  <a:cubicBezTo>
                    <a:pt x="16723" y="5974"/>
                    <a:pt x="16723" y="6398"/>
                    <a:pt x="16723" y="6821"/>
                  </a:cubicBezTo>
                  <a:cubicBezTo>
                    <a:pt x="16723" y="7245"/>
                    <a:pt x="16723" y="7668"/>
                    <a:pt x="16650" y="8049"/>
                  </a:cubicBezTo>
                  <a:cubicBezTo>
                    <a:pt x="16578" y="8431"/>
                    <a:pt x="16433" y="8769"/>
                    <a:pt x="16179" y="9108"/>
                  </a:cubicBezTo>
                  <a:cubicBezTo>
                    <a:pt x="15926" y="9447"/>
                    <a:pt x="15563" y="9786"/>
                    <a:pt x="15056" y="10040"/>
                  </a:cubicBezTo>
                  <a:cubicBezTo>
                    <a:pt x="14548" y="10294"/>
                    <a:pt x="13896" y="10464"/>
                    <a:pt x="13371" y="10633"/>
                  </a:cubicBezTo>
                  <a:cubicBezTo>
                    <a:pt x="12845" y="10802"/>
                    <a:pt x="12446" y="10972"/>
                    <a:pt x="11975" y="11184"/>
                  </a:cubicBezTo>
                  <a:cubicBezTo>
                    <a:pt x="11504" y="11395"/>
                    <a:pt x="10960" y="11649"/>
                    <a:pt x="10399" y="11819"/>
                  </a:cubicBezTo>
                  <a:cubicBezTo>
                    <a:pt x="9837" y="11988"/>
                    <a:pt x="9257" y="12073"/>
                    <a:pt x="8877" y="12158"/>
                  </a:cubicBezTo>
                  <a:cubicBezTo>
                    <a:pt x="8496" y="12242"/>
                    <a:pt x="8315" y="12327"/>
                    <a:pt x="8134" y="12369"/>
                  </a:cubicBezTo>
                  <a:cubicBezTo>
                    <a:pt x="7952" y="12412"/>
                    <a:pt x="7771" y="12412"/>
                    <a:pt x="8333" y="12454"/>
                  </a:cubicBezTo>
                  <a:cubicBezTo>
                    <a:pt x="8895" y="12496"/>
                    <a:pt x="10199" y="12581"/>
                    <a:pt x="11287" y="12624"/>
                  </a:cubicBezTo>
                  <a:cubicBezTo>
                    <a:pt x="12374" y="12666"/>
                    <a:pt x="13244" y="12666"/>
                    <a:pt x="13787" y="12539"/>
                  </a:cubicBezTo>
                  <a:cubicBezTo>
                    <a:pt x="14331" y="12412"/>
                    <a:pt x="14548" y="12158"/>
                    <a:pt x="14530" y="12031"/>
                  </a:cubicBezTo>
                  <a:cubicBezTo>
                    <a:pt x="14512" y="11904"/>
                    <a:pt x="14258" y="11904"/>
                    <a:pt x="13606" y="11988"/>
                  </a:cubicBezTo>
                  <a:cubicBezTo>
                    <a:pt x="12954" y="12073"/>
                    <a:pt x="11903" y="12242"/>
                    <a:pt x="10942" y="12369"/>
                  </a:cubicBezTo>
                  <a:cubicBezTo>
                    <a:pt x="9982" y="12496"/>
                    <a:pt x="9112" y="12581"/>
                    <a:pt x="8405" y="12496"/>
                  </a:cubicBezTo>
                  <a:cubicBezTo>
                    <a:pt x="7699" y="12412"/>
                    <a:pt x="7155" y="12158"/>
                    <a:pt x="6793" y="11988"/>
                  </a:cubicBezTo>
                  <a:cubicBezTo>
                    <a:pt x="6430" y="11819"/>
                    <a:pt x="6249" y="11734"/>
                    <a:pt x="6249" y="11692"/>
                  </a:cubicBezTo>
                  <a:cubicBezTo>
                    <a:pt x="6249" y="11649"/>
                    <a:pt x="6430" y="11649"/>
                    <a:pt x="6901" y="11649"/>
                  </a:cubicBezTo>
                  <a:cubicBezTo>
                    <a:pt x="7373" y="11649"/>
                    <a:pt x="8134" y="11649"/>
                    <a:pt x="8659" y="11649"/>
                  </a:cubicBezTo>
                  <a:cubicBezTo>
                    <a:pt x="9185" y="11649"/>
                    <a:pt x="9475" y="11649"/>
                    <a:pt x="9529" y="11649"/>
                  </a:cubicBezTo>
                  <a:cubicBezTo>
                    <a:pt x="9583" y="11649"/>
                    <a:pt x="9402" y="11649"/>
                    <a:pt x="9022" y="11649"/>
                  </a:cubicBezTo>
                  <a:cubicBezTo>
                    <a:pt x="8641" y="11649"/>
                    <a:pt x="8061" y="11649"/>
                    <a:pt x="7681" y="11649"/>
                  </a:cubicBezTo>
                  <a:cubicBezTo>
                    <a:pt x="7300" y="11649"/>
                    <a:pt x="7119" y="11649"/>
                    <a:pt x="7119" y="11565"/>
                  </a:cubicBezTo>
                  <a:cubicBezTo>
                    <a:pt x="7119" y="11480"/>
                    <a:pt x="7300" y="11311"/>
                    <a:pt x="7662" y="11226"/>
                  </a:cubicBezTo>
                  <a:cubicBezTo>
                    <a:pt x="8025" y="11141"/>
                    <a:pt x="8569" y="11141"/>
                    <a:pt x="8949" y="11099"/>
                  </a:cubicBezTo>
                  <a:cubicBezTo>
                    <a:pt x="9330" y="11056"/>
                    <a:pt x="9547" y="10972"/>
                    <a:pt x="9565" y="10929"/>
                  </a:cubicBezTo>
                  <a:cubicBezTo>
                    <a:pt x="9583" y="10887"/>
                    <a:pt x="9402" y="10887"/>
                    <a:pt x="9022" y="10972"/>
                  </a:cubicBezTo>
                  <a:cubicBezTo>
                    <a:pt x="8641" y="11056"/>
                    <a:pt x="8061" y="11226"/>
                    <a:pt x="7499" y="11353"/>
                  </a:cubicBezTo>
                  <a:cubicBezTo>
                    <a:pt x="6938" y="11480"/>
                    <a:pt x="6394" y="11565"/>
                    <a:pt x="5760" y="11904"/>
                  </a:cubicBezTo>
                  <a:cubicBezTo>
                    <a:pt x="5126" y="12242"/>
                    <a:pt x="4401" y="12835"/>
                    <a:pt x="3766" y="13259"/>
                  </a:cubicBezTo>
                  <a:cubicBezTo>
                    <a:pt x="3132" y="13682"/>
                    <a:pt x="2589" y="13936"/>
                    <a:pt x="2208" y="14106"/>
                  </a:cubicBezTo>
                  <a:cubicBezTo>
                    <a:pt x="1828" y="14275"/>
                    <a:pt x="1610" y="14360"/>
                    <a:pt x="1538" y="14191"/>
                  </a:cubicBezTo>
                  <a:cubicBezTo>
                    <a:pt x="1465" y="14021"/>
                    <a:pt x="1538" y="13598"/>
                    <a:pt x="1556" y="13598"/>
                  </a:cubicBezTo>
                  <a:cubicBezTo>
                    <a:pt x="1574" y="13598"/>
                    <a:pt x="1538" y="14021"/>
                    <a:pt x="1393" y="14572"/>
                  </a:cubicBezTo>
                  <a:cubicBezTo>
                    <a:pt x="1248" y="15122"/>
                    <a:pt x="994" y="15800"/>
                    <a:pt x="704" y="16266"/>
                  </a:cubicBezTo>
                  <a:cubicBezTo>
                    <a:pt x="414" y="16732"/>
                    <a:pt x="88" y="16986"/>
                    <a:pt x="15" y="16986"/>
                  </a:cubicBezTo>
                  <a:cubicBezTo>
                    <a:pt x="-57" y="16986"/>
                    <a:pt x="124" y="16732"/>
                    <a:pt x="595" y="16393"/>
                  </a:cubicBezTo>
                  <a:cubicBezTo>
                    <a:pt x="1066" y="16054"/>
                    <a:pt x="1828" y="15631"/>
                    <a:pt x="2661" y="15546"/>
                  </a:cubicBezTo>
                  <a:cubicBezTo>
                    <a:pt x="3495" y="15461"/>
                    <a:pt x="4401" y="15715"/>
                    <a:pt x="5452" y="16054"/>
                  </a:cubicBezTo>
                  <a:cubicBezTo>
                    <a:pt x="6503" y="16393"/>
                    <a:pt x="7699" y="16816"/>
                    <a:pt x="8931" y="17325"/>
                  </a:cubicBezTo>
                  <a:cubicBezTo>
                    <a:pt x="10163" y="17833"/>
                    <a:pt x="11432" y="18426"/>
                    <a:pt x="12682" y="18892"/>
                  </a:cubicBezTo>
                  <a:cubicBezTo>
                    <a:pt x="13932" y="19358"/>
                    <a:pt x="15164" y="19696"/>
                    <a:pt x="16379" y="19951"/>
                  </a:cubicBezTo>
                  <a:cubicBezTo>
                    <a:pt x="17593" y="20205"/>
                    <a:pt x="18789" y="20374"/>
                    <a:pt x="19568" y="20501"/>
                  </a:cubicBezTo>
                  <a:cubicBezTo>
                    <a:pt x="20347" y="20628"/>
                    <a:pt x="20709" y="20713"/>
                    <a:pt x="20999" y="20840"/>
                  </a:cubicBezTo>
                  <a:cubicBezTo>
                    <a:pt x="21289" y="20967"/>
                    <a:pt x="21507" y="21136"/>
                    <a:pt x="21525" y="21264"/>
                  </a:cubicBezTo>
                  <a:cubicBezTo>
                    <a:pt x="21543" y="21391"/>
                    <a:pt x="21362" y="21475"/>
                    <a:pt x="20673" y="21518"/>
                  </a:cubicBezTo>
                  <a:cubicBezTo>
                    <a:pt x="19985" y="21560"/>
                    <a:pt x="18789" y="21560"/>
                    <a:pt x="17502" y="21518"/>
                  </a:cubicBezTo>
                  <a:cubicBezTo>
                    <a:pt x="16215" y="21475"/>
                    <a:pt x="14838" y="21391"/>
                    <a:pt x="13606" y="21264"/>
                  </a:cubicBezTo>
                  <a:cubicBezTo>
                    <a:pt x="12374" y="21136"/>
                    <a:pt x="11287" y="20967"/>
                    <a:pt x="10471" y="20798"/>
                  </a:cubicBezTo>
                  <a:cubicBezTo>
                    <a:pt x="9656" y="20628"/>
                    <a:pt x="9112" y="20459"/>
                    <a:pt x="8768" y="20247"/>
                  </a:cubicBezTo>
                  <a:cubicBezTo>
                    <a:pt x="8424" y="20035"/>
                    <a:pt x="8279" y="19781"/>
                    <a:pt x="8297" y="19527"/>
                  </a:cubicBezTo>
                  <a:cubicBezTo>
                    <a:pt x="8315" y="19273"/>
                    <a:pt x="8496" y="19019"/>
                    <a:pt x="9221" y="18553"/>
                  </a:cubicBezTo>
                  <a:cubicBezTo>
                    <a:pt x="9946" y="18087"/>
                    <a:pt x="11214" y="17409"/>
                    <a:pt x="12519" y="16732"/>
                  </a:cubicBezTo>
                  <a:cubicBezTo>
                    <a:pt x="13824" y="16054"/>
                    <a:pt x="15164" y="15376"/>
                    <a:pt x="16234" y="14868"/>
                  </a:cubicBezTo>
                  <a:cubicBezTo>
                    <a:pt x="17303" y="14360"/>
                    <a:pt x="18100" y="14021"/>
                    <a:pt x="18607" y="13809"/>
                  </a:cubicBezTo>
                  <a:cubicBezTo>
                    <a:pt x="19115" y="13598"/>
                    <a:pt x="19332" y="13513"/>
                    <a:pt x="19350" y="13471"/>
                  </a:cubicBezTo>
                  <a:cubicBezTo>
                    <a:pt x="19369" y="13428"/>
                    <a:pt x="19187" y="13428"/>
                    <a:pt x="18535" y="13598"/>
                  </a:cubicBezTo>
                  <a:cubicBezTo>
                    <a:pt x="17883" y="13767"/>
                    <a:pt x="16759" y="14106"/>
                    <a:pt x="15708" y="14360"/>
                  </a:cubicBezTo>
                  <a:cubicBezTo>
                    <a:pt x="14657" y="14614"/>
                    <a:pt x="13679" y="14784"/>
                    <a:pt x="13062" y="14868"/>
                  </a:cubicBezTo>
                  <a:cubicBezTo>
                    <a:pt x="12446" y="14953"/>
                    <a:pt x="12193" y="14953"/>
                    <a:pt x="12175" y="14911"/>
                  </a:cubicBezTo>
                  <a:cubicBezTo>
                    <a:pt x="12156" y="14868"/>
                    <a:pt x="12374" y="14784"/>
                    <a:pt x="13081" y="14148"/>
                  </a:cubicBezTo>
                  <a:cubicBezTo>
                    <a:pt x="13787" y="13513"/>
                    <a:pt x="14983" y="12327"/>
                    <a:pt x="15672" y="11649"/>
                  </a:cubicBezTo>
                  <a:cubicBezTo>
                    <a:pt x="16360" y="10972"/>
                    <a:pt x="16542" y="10802"/>
                    <a:pt x="16723" y="10506"/>
                  </a:cubicBezTo>
                  <a:cubicBezTo>
                    <a:pt x="16904" y="10209"/>
                    <a:pt x="17085" y="9786"/>
                    <a:pt x="17085" y="9574"/>
                  </a:cubicBezTo>
                  <a:cubicBezTo>
                    <a:pt x="17085" y="9362"/>
                    <a:pt x="16904" y="9362"/>
                    <a:pt x="16469" y="9489"/>
                  </a:cubicBezTo>
                  <a:cubicBezTo>
                    <a:pt x="16034" y="9616"/>
                    <a:pt x="15346" y="9871"/>
                    <a:pt x="14621" y="10040"/>
                  </a:cubicBezTo>
                  <a:cubicBezTo>
                    <a:pt x="13896" y="10209"/>
                    <a:pt x="13135" y="10294"/>
                    <a:pt x="12573" y="10421"/>
                  </a:cubicBezTo>
                  <a:cubicBezTo>
                    <a:pt x="12011" y="10548"/>
                    <a:pt x="11649" y="10718"/>
                    <a:pt x="11178" y="10929"/>
                  </a:cubicBezTo>
                  <a:cubicBezTo>
                    <a:pt x="10707" y="11141"/>
                    <a:pt x="10127" y="11395"/>
                    <a:pt x="9475" y="11480"/>
                  </a:cubicBezTo>
                  <a:cubicBezTo>
                    <a:pt x="8822" y="11565"/>
                    <a:pt x="8097" y="11480"/>
                    <a:pt x="7572" y="11226"/>
                  </a:cubicBezTo>
                  <a:cubicBezTo>
                    <a:pt x="7046" y="10972"/>
                    <a:pt x="6720" y="10548"/>
                    <a:pt x="6466" y="10336"/>
                  </a:cubicBezTo>
                  <a:cubicBezTo>
                    <a:pt x="6213" y="10125"/>
                    <a:pt x="6032" y="10125"/>
                    <a:pt x="5687" y="10379"/>
                  </a:cubicBezTo>
                  <a:cubicBezTo>
                    <a:pt x="5343" y="10633"/>
                    <a:pt x="4836" y="11141"/>
                    <a:pt x="4491" y="11438"/>
                  </a:cubicBezTo>
                  <a:cubicBezTo>
                    <a:pt x="4147" y="11734"/>
                    <a:pt x="3966" y="11819"/>
                    <a:pt x="3730" y="11861"/>
                  </a:cubicBezTo>
                  <a:cubicBezTo>
                    <a:pt x="3495" y="11904"/>
                    <a:pt x="3205" y="11904"/>
                    <a:pt x="3150" y="11819"/>
                  </a:cubicBezTo>
                  <a:cubicBezTo>
                    <a:pt x="3096" y="11734"/>
                    <a:pt x="3277" y="11565"/>
                    <a:pt x="3748" y="11353"/>
                  </a:cubicBezTo>
                  <a:cubicBezTo>
                    <a:pt x="4220" y="11141"/>
                    <a:pt x="4981" y="10887"/>
                    <a:pt x="5850" y="10718"/>
                  </a:cubicBezTo>
                  <a:cubicBezTo>
                    <a:pt x="6720" y="10548"/>
                    <a:pt x="7699" y="10464"/>
                    <a:pt x="8569" y="10506"/>
                  </a:cubicBezTo>
                  <a:cubicBezTo>
                    <a:pt x="9438" y="10548"/>
                    <a:pt x="10199" y="10718"/>
                    <a:pt x="11160" y="10802"/>
                  </a:cubicBezTo>
                  <a:cubicBezTo>
                    <a:pt x="12120" y="10887"/>
                    <a:pt x="13280" y="10887"/>
                    <a:pt x="14132" y="10802"/>
                  </a:cubicBezTo>
                  <a:cubicBezTo>
                    <a:pt x="14983" y="10718"/>
                    <a:pt x="15527" y="10548"/>
                    <a:pt x="15889" y="10421"/>
                  </a:cubicBezTo>
                  <a:cubicBezTo>
                    <a:pt x="16252" y="10294"/>
                    <a:pt x="16433" y="10209"/>
                    <a:pt x="16433" y="10082"/>
                  </a:cubicBezTo>
                  <a:cubicBezTo>
                    <a:pt x="16433" y="9955"/>
                    <a:pt x="16252" y="9786"/>
                    <a:pt x="16016" y="9405"/>
                  </a:cubicBezTo>
                  <a:cubicBezTo>
                    <a:pt x="15781" y="9024"/>
                    <a:pt x="15491" y="8431"/>
                    <a:pt x="15273" y="8007"/>
                  </a:cubicBezTo>
                  <a:cubicBezTo>
                    <a:pt x="15056" y="7584"/>
                    <a:pt x="14911" y="7329"/>
                    <a:pt x="14766" y="7329"/>
                  </a:cubicBezTo>
                  <a:cubicBezTo>
                    <a:pt x="14621" y="7329"/>
                    <a:pt x="14476" y="7584"/>
                    <a:pt x="14367" y="7922"/>
                  </a:cubicBezTo>
                  <a:cubicBezTo>
                    <a:pt x="14258" y="8261"/>
                    <a:pt x="14186" y="8685"/>
                    <a:pt x="14150" y="8685"/>
                  </a:cubicBezTo>
                  <a:cubicBezTo>
                    <a:pt x="14113" y="8685"/>
                    <a:pt x="14113" y="8261"/>
                    <a:pt x="14132" y="7838"/>
                  </a:cubicBezTo>
                  <a:cubicBezTo>
                    <a:pt x="14150" y="7414"/>
                    <a:pt x="14186" y="6991"/>
                    <a:pt x="14132" y="6948"/>
                  </a:cubicBezTo>
                  <a:cubicBezTo>
                    <a:pt x="14077" y="6906"/>
                    <a:pt x="13932" y="7245"/>
                    <a:pt x="13860" y="7202"/>
                  </a:cubicBezTo>
                  <a:cubicBezTo>
                    <a:pt x="13787" y="7160"/>
                    <a:pt x="13787" y="6736"/>
                    <a:pt x="13787" y="6313"/>
                  </a:cubicBezTo>
                  <a:cubicBezTo>
                    <a:pt x="13787" y="5889"/>
                    <a:pt x="13787" y="5466"/>
                    <a:pt x="13787" y="5042"/>
                  </a:cubicBezTo>
                  <a:cubicBezTo>
                    <a:pt x="13787" y="4619"/>
                    <a:pt x="13787" y="4195"/>
                    <a:pt x="13824" y="4195"/>
                  </a:cubicBezTo>
                  <a:cubicBezTo>
                    <a:pt x="13860" y="4195"/>
                    <a:pt x="13932" y="4619"/>
                    <a:pt x="14041" y="5254"/>
                  </a:cubicBezTo>
                  <a:cubicBezTo>
                    <a:pt x="14150" y="5889"/>
                    <a:pt x="14295" y="6736"/>
                    <a:pt x="14349" y="7372"/>
                  </a:cubicBezTo>
                  <a:cubicBezTo>
                    <a:pt x="14403" y="8007"/>
                    <a:pt x="14367" y="8431"/>
                    <a:pt x="14258" y="8685"/>
                  </a:cubicBezTo>
                  <a:cubicBezTo>
                    <a:pt x="14150" y="8939"/>
                    <a:pt x="13969" y="9024"/>
                    <a:pt x="13515" y="9151"/>
                  </a:cubicBezTo>
                  <a:cubicBezTo>
                    <a:pt x="13062" y="9278"/>
                    <a:pt x="12338" y="9447"/>
                    <a:pt x="11595" y="9659"/>
                  </a:cubicBezTo>
                  <a:cubicBezTo>
                    <a:pt x="10852" y="9871"/>
                    <a:pt x="10091" y="10125"/>
                    <a:pt x="9438" y="10294"/>
                  </a:cubicBezTo>
                  <a:cubicBezTo>
                    <a:pt x="8786" y="10464"/>
                    <a:pt x="8242" y="10548"/>
                    <a:pt x="7880" y="10591"/>
                  </a:cubicBezTo>
                  <a:cubicBezTo>
                    <a:pt x="7517" y="10633"/>
                    <a:pt x="7336" y="10633"/>
                    <a:pt x="8007" y="10633"/>
                  </a:cubicBezTo>
                  <a:cubicBezTo>
                    <a:pt x="8677" y="10633"/>
                    <a:pt x="10199" y="10633"/>
                    <a:pt x="11341" y="10421"/>
                  </a:cubicBezTo>
                  <a:cubicBezTo>
                    <a:pt x="12483" y="10209"/>
                    <a:pt x="13244" y="9786"/>
                    <a:pt x="13824" y="9362"/>
                  </a:cubicBezTo>
                  <a:cubicBezTo>
                    <a:pt x="14403" y="8939"/>
                    <a:pt x="14802" y="8515"/>
                    <a:pt x="15074" y="8134"/>
                  </a:cubicBezTo>
                  <a:cubicBezTo>
                    <a:pt x="15346" y="7753"/>
                    <a:pt x="15491" y="7414"/>
                    <a:pt x="15654" y="7202"/>
                  </a:cubicBezTo>
                  <a:cubicBezTo>
                    <a:pt x="15817" y="6991"/>
                    <a:pt x="15998" y="6906"/>
                    <a:pt x="15980" y="6948"/>
                  </a:cubicBezTo>
                  <a:cubicBezTo>
                    <a:pt x="15962" y="6991"/>
                    <a:pt x="15744" y="7160"/>
                    <a:pt x="15309" y="7584"/>
                  </a:cubicBezTo>
                  <a:cubicBezTo>
                    <a:pt x="14875" y="8007"/>
                    <a:pt x="14222" y="8685"/>
                    <a:pt x="13805" y="9066"/>
                  </a:cubicBezTo>
                  <a:cubicBezTo>
                    <a:pt x="13389" y="9447"/>
                    <a:pt x="13207" y="9532"/>
                    <a:pt x="13026" y="9659"/>
                  </a:cubicBezTo>
                  <a:cubicBezTo>
                    <a:pt x="12845" y="9786"/>
                    <a:pt x="12664" y="9955"/>
                    <a:pt x="12646" y="9913"/>
                  </a:cubicBezTo>
                  <a:cubicBezTo>
                    <a:pt x="12628" y="9871"/>
                    <a:pt x="12773" y="9616"/>
                    <a:pt x="13171" y="9235"/>
                  </a:cubicBezTo>
                  <a:cubicBezTo>
                    <a:pt x="13570" y="8854"/>
                    <a:pt x="14222" y="8346"/>
                    <a:pt x="14639" y="8092"/>
                  </a:cubicBezTo>
                  <a:cubicBezTo>
                    <a:pt x="15056" y="7838"/>
                    <a:pt x="15237" y="7838"/>
                    <a:pt x="15273" y="8007"/>
                  </a:cubicBezTo>
                  <a:cubicBezTo>
                    <a:pt x="15309" y="8176"/>
                    <a:pt x="15201" y="8515"/>
                    <a:pt x="14965" y="8854"/>
                  </a:cubicBezTo>
                  <a:cubicBezTo>
                    <a:pt x="14730" y="9193"/>
                    <a:pt x="14367" y="9532"/>
                    <a:pt x="14095" y="9744"/>
                  </a:cubicBezTo>
                  <a:cubicBezTo>
                    <a:pt x="13824" y="9955"/>
                    <a:pt x="13642" y="10040"/>
                    <a:pt x="13642" y="9998"/>
                  </a:cubicBezTo>
                  <a:cubicBezTo>
                    <a:pt x="13642" y="9955"/>
                    <a:pt x="13824" y="9786"/>
                    <a:pt x="14059" y="9532"/>
                  </a:cubicBezTo>
                  <a:cubicBezTo>
                    <a:pt x="14295" y="9278"/>
                    <a:pt x="14585" y="8939"/>
                    <a:pt x="14639" y="8854"/>
                  </a:cubicBezTo>
                  <a:cubicBezTo>
                    <a:pt x="14693" y="8769"/>
                    <a:pt x="14512" y="8939"/>
                    <a:pt x="14150" y="9320"/>
                  </a:cubicBezTo>
                  <a:cubicBezTo>
                    <a:pt x="13787" y="9701"/>
                    <a:pt x="13244" y="10294"/>
                    <a:pt x="12809" y="10760"/>
                  </a:cubicBezTo>
                  <a:cubicBezTo>
                    <a:pt x="12374" y="11226"/>
                    <a:pt x="12048" y="11565"/>
                    <a:pt x="11558" y="11946"/>
                  </a:cubicBezTo>
                  <a:cubicBezTo>
                    <a:pt x="11069" y="12327"/>
                    <a:pt x="10417" y="12751"/>
                    <a:pt x="9656" y="13216"/>
                  </a:cubicBezTo>
                  <a:cubicBezTo>
                    <a:pt x="8895" y="13682"/>
                    <a:pt x="8025" y="14191"/>
                    <a:pt x="7228" y="14529"/>
                  </a:cubicBezTo>
                  <a:cubicBezTo>
                    <a:pt x="6430" y="14868"/>
                    <a:pt x="5705" y="15038"/>
                    <a:pt x="5162" y="15080"/>
                  </a:cubicBezTo>
                  <a:cubicBezTo>
                    <a:pt x="4618" y="15122"/>
                    <a:pt x="4256" y="15038"/>
                    <a:pt x="4020" y="14826"/>
                  </a:cubicBezTo>
                  <a:cubicBezTo>
                    <a:pt x="3785" y="14614"/>
                    <a:pt x="3676" y="14275"/>
                    <a:pt x="3531" y="14064"/>
                  </a:cubicBezTo>
                  <a:cubicBezTo>
                    <a:pt x="3386" y="13852"/>
                    <a:pt x="3205" y="13767"/>
                    <a:pt x="3024" y="13682"/>
                  </a:cubicBezTo>
                  <a:cubicBezTo>
                    <a:pt x="2842" y="13598"/>
                    <a:pt x="2661" y="13513"/>
                    <a:pt x="2516" y="13301"/>
                  </a:cubicBezTo>
                  <a:cubicBezTo>
                    <a:pt x="2371" y="13089"/>
                    <a:pt x="2262" y="12751"/>
                    <a:pt x="2244" y="12369"/>
                  </a:cubicBezTo>
                  <a:cubicBezTo>
                    <a:pt x="2226" y="11988"/>
                    <a:pt x="2299" y="11565"/>
                    <a:pt x="2407" y="11480"/>
                  </a:cubicBezTo>
                  <a:cubicBezTo>
                    <a:pt x="2516" y="11395"/>
                    <a:pt x="2661" y="11649"/>
                    <a:pt x="2824" y="11692"/>
                  </a:cubicBezTo>
                  <a:cubicBezTo>
                    <a:pt x="2987" y="11734"/>
                    <a:pt x="3169" y="11565"/>
                    <a:pt x="3350" y="11353"/>
                  </a:cubicBezTo>
                  <a:cubicBezTo>
                    <a:pt x="3531" y="11141"/>
                    <a:pt x="3712" y="10887"/>
                    <a:pt x="3930" y="10675"/>
                  </a:cubicBezTo>
                  <a:cubicBezTo>
                    <a:pt x="4147" y="10464"/>
                    <a:pt x="4401" y="10294"/>
                    <a:pt x="4437" y="10294"/>
                  </a:cubicBezTo>
                  <a:cubicBezTo>
                    <a:pt x="4473" y="10294"/>
                    <a:pt x="4292" y="10464"/>
                    <a:pt x="4111" y="10591"/>
                  </a:cubicBezTo>
                  <a:cubicBezTo>
                    <a:pt x="3930" y="10718"/>
                    <a:pt x="3748" y="10802"/>
                    <a:pt x="3748" y="10845"/>
                  </a:cubicBezTo>
                  <a:cubicBezTo>
                    <a:pt x="3748" y="10887"/>
                    <a:pt x="3930" y="10887"/>
                    <a:pt x="4111" y="10845"/>
                  </a:cubicBezTo>
                  <a:cubicBezTo>
                    <a:pt x="4292" y="10802"/>
                    <a:pt x="4473" y="10718"/>
                    <a:pt x="4654" y="10675"/>
                  </a:cubicBezTo>
                  <a:cubicBezTo>
                    <a:pt x="4836" y="10633"/>
                    <a:pt x="5017" y="10633"/>
                    <a:pt x="5017" y="10633"/>
                  </a:cubicBezTo>
                  <a:cubicBezTo>
                    <a:pt x="5017" y="10633"/>
                    <a:pt x="4836" y="10633"/>
                    <a:pt x="4727" y="10633"/>
                  </a:cubicBezTo>
                  <a:cubicBezTo>
                    <a:pt x="4618" y="10633"/>
                    <a:pt x="4582" y="10633"/>
                    <a:pt x="4836" y="10633"/>
                  </a:cubicBezTo>
                  <a:cubicBezTo>
                    <a:pt x="5089" y="10633"/>
                    <a:pt x="5633" y="10633"/>
                    <a:pt x="6412" y="10633"/>
                  </a:cubicBezTo>
                  <a:cubicBezTo>
                    <a:pt x="7191" y="10633"/>
                    <a:pt x="8206" y="10633"/>
                    <a:pt x="8985" y="10718"/>
                  </a:cubicBezTo>
                  <a:cubicBezTo>
                    <a:pt x="9764" y="10802"/>
                    <a:pt x="10308" y="10972"/>
                    <a:pt x="10852" y="11184"/>
                  </a:cubicBezTo>
                  <a:cubicBezTo>
                    <a:pt x="11395" y="11395"/>
                    <a:pt x="11939" y="11649"/>
                    <a:pt x="12573" y="11819"/>
                  </a:cubicBezTo>
                  <a:cubicBezTo>
                    <a:pt x="13207" y="11988"/>
                    <a:pt x="13932" y="12073"/>
                    <a:pt x="14385" y="12073"/>
                  </a:cubicBezTo>
                  <a:cubicBezTo>
                    <a:pt x="14838" y="12073"/>
                    <a:pt x="15020" y="11988"/>
                    <a:pt x="15128" y="11734"/>
                  </a:cubicBezTo>
                  <a:cubicBezTo>
                    <a:pt x="15237" y="11480"/>
                    <a:pt x="15273" y="11056"/>
                    <a:pt x="15219" y="10718"/>
                  </a:cubicBezTo>
                  <a:cubicBezTo>
                    <a:pt x="15164" y="10379"/>
                    <a:pt x="15020" y="10125"/>
                    <a:pt x="14947" y="9786"/>
                  </a:cubicBezTo>
                  <a:cubicBezTo>
                    <a:pt x="14875" y="9447"/>
                    <a:pt x="14875" y="9024"/>
                    <a:pt x="14784" y="8812"/>
                  </a:cubicBezTo>
                  <a:cubicBezTo>
                    <a:pt x="14693" y="8600"/>
                    <a:pt x="14512" y="8600"/>
                    <a:pt x="14349" y="8727"/>
                  </a:cubicBezTo>
                  <a:cubicBezTo>
                    <a:pt x="14186" y="8854"/>
                    <a:pt x="14041" y="9108"/>
                    <a:pt x="13896" y="9362"/>
                  </a:cubicBezTo>
                  <a:cubicBezTo>
                    <a:pt x="13751" y="9616"/>
                    <a:pt x="13606" y="9871"/>
                    <a:pt x="13588" y="9828"/>
                  </a:cubicBezTo>
                  <a:cubicBezTo>
                    <a:pt x="13570" y="9786"/>
                    <a:pt x="13679" y="9447"/>
                    <a:pt x="13787" y="9108"/>
                  </a:cubicBezTo>
                  <a:cubicBezTo>
                    <a:pt x="13896" y="8769"/>
                    <a:pt x="14005" y="8431"/>
                    <a:pt x="13987" y="8388"/>
                  </a:cubicBezTo>
                  <a:cubicBezTo>
                    <a:pt x="13969" y="8346"/>
                    <a:pt x="13824" y="8600"/>
                    <a:pt x="13679" y="8854"/>
                  </a:cubicBezTo>
                  <a:cubicBezTo>
                    <a:pt x="13534" y="9108"/>
                    <a:pt x="13389" y="9362"/>
                    <a:pt x="13226" y="9574"/>
                  </a:cubicBezTo>
                  <a:cubicBezTo>
                    <a:pt x="13062" y="9786"/>
                    <a:pt x="12881" y="9955"/>
                    <a:pt x="12881" y="9828"/>
                  </a:cubicBezTo>
                  <a:cubicBezTo>
                    <a:pt x="12881" y="9701"/>
                    <a:pt x="13062" y="9278"/>
                    <a:pt x="13244" y="8854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7" name="خط"/>
            <p:cNvSpPr/>
            <p:nvPr/>
          </p:nvSpPr>
          <p:spPr>
            <a:xfrm>
              <a:off x="-1" y="34067"/>
              <a:ext cx="129382" cy="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0989" fill="norm" stroke="1" extrusionOk="0">
                  <a:moveTo>
                    <a:pt x="6746" y="15769"/>
                  </a:moveTo>
                  <a:cubicBezTo>
                    <a:pt x="6532" y="14027"/>
                    <a:pt x="6318" y="12285"/>
                    <a:pt x="6746" y="11240"/>
                  </a:cubicBezTo>
                  <a:cubicBezTo>
                    <a:pt x="7173" y="10195"/>
                    <a:pt x="8243" y="9846"/>
                    <a:pt x="9312" y="9149"/>
                  </a:cubicBezTo>
                  <a:cubicBezTo>
                    <a:pt x="10381" y="8453"/>
                    <a:pt x="11451" y="7408"/>
                    <a:pt x="12520" y="6188"/>
                  </a:cubicBezTo>
                  <a:cubicBezTo>
                    <a:pt x="13589" y="4969"/>
                    <a:pt x="14658" y="3575"/>
                    <a:pt x="14658" y="3053"/>
                  </a:cubicBezTo>
                  <a:cubicBezTo>
                    <a:pt x="14658" y="2530"/>
                    <a:pt x="13589" y="2878"/>
                    <a:pt x="12092" y="3924"/>
                  </a:cubicBezTo>
                  <a:cubicBezTo>
                    <a:pt x="10595" y="4969"/>
                    <a:pt x="8670" y="6711"/>
                    <a:pt x="7173" y="7930"/>
                  </a:cubicBezTo>
                  <a:cubicBezTo>
                    <a:pt x="5676" y="9149"/>
                    <a:pt x="4607" y="9846"/>
                    <a:pt x="4607" y="9846"/>
                  </a:cubicBezTo>
                  <a:cubicBezTo>
                    <a:pt x="4607" y="9846"/>
                    <a:pt x="5676" y="9149"/>
                    <a:pt x="7066" y="7930"/>
                  </a:cubicBezTo>
                  <a:cubicBezTo>
                    <a:pt x="8456" y="6711"/>
                    <a:pt x="10167" y="4969"/>
                    <a:pt x="10488" y="4446"/>
                  </a:cubicBezTo>
                  <a:cubicBezTo>
                    <a:pt x="10809" y="3924"/>
                    <a:pt x="9740" y="4620"/>
                    <a:pt x="8029" y="6362"/>
                  </a:cubicBezTo>
                  <a:cubicBezTo>
                    <a:pt x="6318" y="8104"/>
                    <a:pt x="3965" y="10891"/>
                    <a:pt x="2361" y="12807"/>
                  </a:cubicBezTo>
                  <a:cubicBezTo>
                    <a:pt x="757" y="14724"/>
                    <a:pt x="-98" y="15769"/>
                    <a:pt x="9" y="16117"/>
                  </a:cubicBezTo>
                  <a:cubicBezTo>
                    <a:pt x="116" y="16466"/>
                    <a:pt x="1185" y="16117"/>
                    <a:pt x="2254" y="15595"/>
                  </a:cubicBezTo>
                  <a:cubicBezTo>
                    <a:pt x="3324" y="15072"/>
                    <a:pt x="4393" y="14375"/>
                    <a:pt x="5462" y="13853"/>
                  </a:cubicBezTo>
                  <a:cubicBezTo>
                    <a:pt x="6532" y="13330"/>
                    <a:pt x="7601" y="12982"/>
                    <a:pt x="7815" y="13504"/>
                  </a:cubicBezTo>
                  <a:cubicBezTo>
                    <a:pt x="8029" y="14027"/>
                    <a:pt x="7387" y="15420"/>
                    <a:pt x="6425" y="16988"/>
                  </a:cubicBezTo>
                  <a:cubicBezTo>
                    <a:pt x="5462" y="18556"/>
                    <a:pt x="4179" y="20298"/>
                    <a:pt x="4072" y="20820"/>
                  </a:cubicBezTo>
                  <a:cubicBezTo>
                    <a:pt x="3965" y="21343"/>
                    <a:pt x="5035" y="20646"/>
                    <a:pt x="7173" y="18730"/>
                  </a:cubicBezTo>
                  <a:cubicBezTo>
                    <a:pt x="9312" y="16814"/>
                    <a:pt x="12520" y="13678"/>
                    <a:pt x="14552" y="11414"/>
                  </a:cubicBezTo>
                  <a:cubicBezTo>
                    <a:pt x="16583" y="9149"/>
                    <a:pt x="17439" y="7756"/>
                    <a:pt x="17118" y="7407"/>
                  </a:cubicBezTo>
                  <a:cubicBezTo>
                    <a:pt x="16797" y="7059"/>
                    <a:pt x="15300" y="7756"/>
                    <a:pt x="14979" y="7407"/>
                  </a:cubicBezTo>
                  <a:cubicBezTo>
                    <a:pt x="14658" y="7059"/>
                    <a:pt x="15514" y="5666"/>
                    <a:pt x="16369" y="4446"/>
                  </a:cubicBezTo>
                  <a:cubicBezTo>
                    <a:pt x="17225" y="3227"/>
                    <a:pt x="18080" y="2182"/>
                    <a:pt x="19043" y="1311"/>
                  </a:cubicBezTo>
                  <a:cubicBezTo>
                    <a:pt x="20005" y="440"/>
                    <a:pt x="21074" y="-257"/>
                    <a:pt x="21288" y="91"/>
                  </a:cubicBezTo>
                  <a:cubicBezTo>
                    <a:pt x="21502" y="440"/>
                    <a:pt x="20860" y="1833"/>
                    <a:pt x="19577" y="3749"/>
                  </a:cubicBezTo>
                  <a:cubicBezTo>
                    <a:pt x="18294" y="5666"/>
                    <a:pt x="16369" y="8104"/>
                    <a:pt x="14765" y="10020"/>
                  </a:cubicBezTo>
                  <a:cubicBezTo>
                    <a:pt x="13161" y="11937"/>
                    <a:pt x="11878" y="13330"/>
                    <a:pt x="11664" y="13504"/>
                  </a:cubicBezTo>
                  <a:cubicBezTo>
                    <a:pt x="11451" y="13678"/>
                    <a:pt x="12306" y="12633"/>
                    <a:pt x="13161" y="11588"/>
                  </a:cubicBezTo>
                  <a:cubicBezTo>
                    <a:pt x="14017" y="10543"/>
                    <a:pt x="14872" y="9498"/>
                    <a:pt x="15835" y="8453"/>
                  </a:cubicBezTo>
                  <a:cubicBezTo>
                    <a:pt x="16797" y="7407"/>
                    <a:pt x="17866" y="6362"/>
                    <a:pt x="18080" y="6537"/>
                  </a:cubicBezTo>
                  <a:cubicBezTo>
                    <a:pt x="18294" y="6711"/>
                    <a:pt x="17652" y="8104"/>
                    <a:pt x="16904" y="9324"/>
                  </a:cubicBezTo>
                  <a:cubicBezTo>
                    <a:pt x="16155" y="10543"/>
                    <a:pt x="15300" y="11588"/>
                    <a:pt x="15407" y="11937"/>
                  </a:cubicBezTo>
                  <a:cubicBezTo>
                    <a:pt x="15514" y="12285"/>
                    <a:pt x="16583" y="11937"/>
                    <a:pt x="17652" y="11066"/>
                  </a:cubicBezTo>
                  <a:cubicBezTo>
                    <a:pt x="18722" y="10195"/>
                    <a:pt x="19791" y="8801"/>
                    <a:pt x="19898" y="8627"/>
                  </a:cubicBezTo>
                  <a:cubicBezTo>
                    <a:pt x="20005" y="8453"/>
                    <a:pt x="19150" y="9498"/>
                    <a:pt x="18187" y="10369"/>
                  </a:cubicBezTo>
                  <a:cubicBezTo>
                    <a:pt x="17225" y="11240"/>
                    <a:pt x="16155" y="11937"/>
                    <a:pt x="16049" y="11762"/>
                  </a:cubicBezTo>
                  <a:cubicBezTo>
                    <a:pt x="15942" y="11588"/>
                    <a:pt x="16797" y="10543"/>
                    <a:pt x="17652" y="9498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8" name="خط"/>
            <p:cNvSpPr/>
            <p:nvPr/>
          </p:nvSpPr>
          <p:spPr>
            <a:xfrm>
              <a:off x="62972" y="58337"/>
              <a:ext cx="34893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199" fill="norm" stroke="1" extrusionOk="0">
                  <a:moveTo>
                    <a:pt x="10029" y="21199"/>
                  </a:moveTo>
                  <a:cubicBezTo>
                    <a:pt x="9257" y="16699"/>
                    <a:pt x="8486" y="12199"/>
                    <a:pt x="9643" y="8149"/>
                  </a:cubicBezTo>
                  <a:cubicBezTo>
                    <a:pt x="10800" y="4099"/>
                    <a:pt x="13886" y="499"/>
                    <a:pt x="13886" y="49"/>
                  </a:cubicBezTo>
                  <a:cubicBezTo>
                    <a:pt x="13886" y="-401"/>
                    <a:pt x="10800" y="2299"/>
                    <a:pt x="7329" y="6349"/>
                  </a:cubicBezTo>
                  <a:cubicBezTo>
                    <a:pt x="3857" y="10399"/>
                    <a:pt x="0" y="15799"/>
                    <a:pt x="0" y="17599"/>
                  </a:cubicBezTo>
                  <a:cubicBezTo>
                    <a:pt x="0" y="19399"/>
                    <a:pt x="3857" y="17599"/>
                    <a:pt x="7329" y="15349"/>
                  </a:cubicBezTo>
                  <a:cubicBezTo>
                    <a:pt x="10800" y="13099"/>
                    <a:pt x="13886" y="10399"/>
                    <a:pt x="16586" y="7249"/>
                  </a:cubicBezTo>
                  <a:cubicBezTo>
                    <a:pt x="19286" y="4099"/>
                    <a:pt x="21600" y="499"/>
                    <a:pt x="20443" y="949"/>
                  </a:cubicBezTo>
                  <a:cubicBezTo>
                    <a:pt x="19286" y="1399"/>
                    <a:pt x="14657" y="5899"/>
                    <a:pt x="10029" y="1039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9" name="خط"/>
            <p:cNvSpPr/>
            <p:nvPr/>
          </p:nvSpPr>
          <p:spPr>
            <a:xfrm>
              <a:off x="77836" y="49992"/>
              <a:ext cx="64965" cy="42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0957" fill="norm" stroke="1" extrusionOk="0">
                  <a:moveTo>
                    <a:pt x="14630" y="15239"/>
                  </a:moveTo>
                  <a:cubicBezTo>
                    <a:pt x="12512" y="13969"/>
                    <a:pt x="10394" y="12698"/>
                    <a:pt x="8488" y="13016"/>
                  </a:cubicBezTo>
                  <a:cubicBezTo>
                    <a:pt x="6582" y="13333"/>
                    <a:pt x="4888" y="15239"/>
                    <a:pt x="3194" y="17145"/>
                  </a:cubicBezTo>
                  <a:cubicBezTo>
                    <a:pt x="1500" y="19051"/>
                    <a:pt x="-194" y="20957"/>
                    <a:pt x="18" y="20957"/>
                  </a:cubicBezTo>
                  <a:cubicBezTo>
                    <a:pt x="230" y="20957"/>
                    <a:pt x="2347" y="19051"/>
                    <a:pt x="5312" y="15875"/>
                  </a:cubicBezTo>
                  <a:cubicBezTo>
                    <a:pt x="8277" y="12698"/>
                    <a:pt x="12088" y="8251"/>
                    <a:pt x="14841" y="5075"/>
                  </a:cubicBezTo>
                  <a:cubicBezTo>
                    <a:pt x="17594" y="1898"/>
                    <a:pt x="19288" y="-8"/>
                    <a:pt x="19500" y="310"/>
                  </a:cubicBezTo>
                  <a:cubicBezTo>
                    <a:pt x="19712" y="628"/>
                    <a:pt x="18441" y="3169"/>
                    <a:pt x="16959" y="5392"/>
                  </a:cubicBezTo>
                  <a:cubicBezTo>
                    <a:pt x="15477" y="7616"/>
                    <a:pt x="13782" y="9522"/>
                    <a:pt x="12088" y="11428"/>
                  </a:cubicBezTo>
                  <a:cubicBezTo>
                    <a:pt x="10394" y="13333"/>
                    <a:pt x="8700" y="15239"/>
                    <a:pt x="8912" y="13651"/>
                  </a:cubicBezTo>
                  <a:cubicBezTo>
                    <a:pt x="9124" y="12063"/>
                    <a:pt x="11241" y="6981"/>
                    <a:pt x="13359" y="3804"/>
                  </a:cubicBezTo>
                  <a:cubicBezTo>
                    <a:pt x="15477" y="628"/>
                    <a:pt x="17594" y="-643"/>
                    <a:pt x="18230" y="310"/>
                  </a:cubicBezTo>
                  <a:cubicBezTo>
                    <a:pt x="18865" y="1263"/>
                    <a:pt x="18018" y="4439"/>
                    <a:pt x="16747" y="7298"/>
                  </a:cubicBezTo>
                  <a:cubicBezTo>
                    <a:pt x="15477" y="10157"/>
                    <a:pt x="13782" y="12698"/>
                    <a:pt x="13782" y="13016"/>
                  </a:cubicBezTo>
                  <a:cubicBezTo>
                    <a:pt x="13782" y="13334"/>
                    <a:pt x="15477" y="11428"/>
                    <a:pt x="17382" y="9204"/>
                  </a:cubicBezTo>
                  <a:cubicBezTo>
                    <a:pt x="19288" y="6981"/>
                    <a:pt x="21406" y="4439"/>
                    <a:pt x="21194" y="3804"/>
                  </a:cubicBezTo>
                  <a:cubicBezTo>
                    <a:pt x="20982" y="3169"/>
                    <a:pt x="18441" y="4439"/>
                    <a:pt x="16535" y="6663"/>
                  </a:cubicBezTo>
                  <a:cubicBezTo>
                    <a:pt x="14630" y="8886"/>
                    <a:pt x="13359" y="12063"/>
                    <a:pt x="12088" y="1523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30" name="خط"/>
            <p:cNvSpPr/>
            <p:nvPr/>
          </p:nvSpPr>
          <p:spPr>
            <a:xfrm>
              <a:off x="332808" y="24157"/>
              <a:ext cx="476105" cy="29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1" fill="norm" stroke="1" extrusionOk="0">
                  <a:moveTo>
                    <a:pt x="11124" y="9825"/>
                  </a:moveTo>
                  <a:cubicBezTo>
                    <a:pt x="10829" y="9917"/>
                    <a:pt x="10535" y="10009"/>
                    <a:pt x="10241" y="10101"/>
                  </a:cubicBezTo>
                  <a:cubicBezTo>
                    <a:pt x="9947" y="10193"/>
                    <a:pt x="9652" y="10285"/>
                    <a:pt x="9623" y="10193"/>
                  </a:cubicBezTo>
                  <a:cubicBezTo>
                    <a:pt x="9593" y="10101"/>
                    <a:pt x="9829" y="9825"/>
                    <a:pt x="9799" y="9734"/>
                  </a:cubicBezTo>
                  <a:cubicBezTo>
                    <a:pt x="9770" y="9642"/>
                    <a:pt x="9476" y="9734"/>
                    <a:pt x="9181" y="9780"/>
                  </a:cubicBezTo>
                  <a:cubicBezTo>
                    <a:pt x="8887" y="9825"/>
                    <a:pt x="8593" y="9825"/>
                    <a:pt x="8593" y="9734"/>
                  </a:cubicBezTo>
                  <a:cubicBezTo>
                    <a:pt x="8593" y="9642"/>
                    <a:pt x="8887" y="9458"/>
                    <a:pt x="9181" y="9274"/>
                  </a:cubicBezTo>
                  <a:cubicBezTo>
                    <a:pt x="9476" y="9090"/>
                    <a:pt x="9770" y="8906"/>
                    <a:pt x="9770" y="8860"/>
                  </a:cubicBezTo>
                  <a:cubicBezTo>
                    <a:pt x="9770" y="8814"/>
                    <a:pt x="9476" y="8906"/>
                    <a:pt x="9181" y="8998"/>
                  </a:cubicBezTo>
                  <a:cubicBezTo>
                    <a:pt x="8887" y="9090"/>
                    <a:pt x="8593" y="9182"/>
                    <a:pt x="8593" y="9136"/>
                  </a:cubicBezTo>
                  <a:cubicBezTo>
                    <a:pt x="8593" y="9090"/>
                    <a:pt x="8887" y="8906"/>
                    <a:pt x="8887" y="8814"/>
                  </a:cubicBezTo>
                  <a:cubicBezTo>
                    <a:pt x="8887" y="8722"/>
                    <a:pt x="8593" y="8722"/>
                    <a:pt x="8622" y="8722"/>
                  </a:cubicBezTo>
                  <a:cubicBezTo>
                    <a:pt x="8652" y="8722"/>
                    <a:pt x="9005" y="8722"/>
                    <a:pt x="9770" y="8768"/>
                  </a:cubicBezTo>
                  <a:cubicBezTo>
                    <a:pt x="10535" y="8814"/>
                    <a:pt x="11712" y="8906"/>
                    <a:pt x="12448" y="8952"/>
                  </a:cubicBezTo>
                  <a:cubicBezTo>
                    <a:pt x="13184" y="8998"/>
                    <a:pt x="13478" y="8998"/>
                    <a:pt x="13478" y="8998"/>
                  </a:cubicBezTo>
                  <a:cubicBezTo>
                    <a:pt x="13478" y="8998"/>
                    <a:pt x="13184" y="8998"/>
                    <a:pt x="12889" y="8952"/>
                  </a:cubicBezTo>
                  <a:cubicBezTo>
                    <a:pt x="12595" y="8906"/>
                    <a:pt x="12301" y="8814"/>
                    <a:pt x="12301" y="8768"/>
                  </a:cubicBezTo>
                  <a:cubicBezTo>
                    <a:pt x="12301" y="8722"/>
                    <a:pt x="12595" y="8722"/>
                    <a:pt x="13360" y="8814"/>
                  </a:cubicBezTo>
                  <a:cubicBezTo>
                    <a:pt x="14125" y="8906"/>
                    <a:pt x="15361" y="9090"/>
                    <a:pt x="16274" y="9274"/>
                  </a:cubicBezTo>
                  <a:cubicBezTo>
                    <a:pt x="17186" y="9458"/>
                    <a:pt x="17774" y="9642"/>
                    <a:pt x="18510" y="9871"/>
                  </a:cubicBezTo>
                  <a:cubicBezTo>
                    <a:pt x="19246" y="10101"/>
                    <a:pt x="20129" y="10377"/>
                    <a:pt x="20717" y="10469"/>
                  </a:cubicBezTo>
                  <a:cubicBezTo>
                    <a:pt x="21306" y="10561"/>
                    <a:pt x="21600" y="10469"/>
                    <a:pt x="21600" y="10331"/>
                  </a:cubicBezTo>
                  <a:cubicBezTo>
                    <a:pt x="21600" y="10193"/>
                    <a:pt x="21306" y="10009"/>
                    <a:pt x="20717" y="9963"/>
                  </a:cubicBezTo>
                  <a:cubicBezTo>
                    <a:pt x="20129" y="9917"/>
                    <a:pt x="19246" y="10009"/>
                    <a:pt x="18069" y="10101"/>
                  </a:cubicBezTo>
                  <a:cubicBezTo>
                    <a:pt x="16892" y="10193"/>
                    <a:pt x="15420" y="10285"/>
                    <a:pt x="14096" y="10423"/>
                  </a:cubicBezTo>
                  <a:cubicBezTo>
                    <a:pt x="12772" y="10561"/>
                    <a:pt x="11595" y="10745"/>
                    <a:pt x="10712" y="10837"/>
                  </a:cubicBezTo>
                  <a:cubicBezTo>
                    <a:pt x="9829" y="10928"/>
                    <a:pt x="9240" y="10928"/>
                    <a:pt x="8828" y="10791"/>
                  </a:cubicBezTo>
                  <a:cubicBezTo>
                    <a:pt x="8416" y="10653"/>
                    <a:pt x="8181" y="10377"/>
                    <a:pt x="7916" y="10239"/>
                  </a:cubicBezTo>
                  <a:cubicBezTo>
                    <a:pt x="7651" y="10101"/>
                    <a:pt x="7357" y="10101"/>
                    <a:pt x="7239" y="9871"/>
                  </a:cubicBezTo>
                  <a:cubicBezTo>
                    <a:pt x="7122" y="9642"/>
                    <a:pt x="7180" y="9182"/>
                    <a:pt x="7180" y="8263"/>
                  </a:cubicBezTo>
                  <a:cubicBezTo>
                    <a:pt x="7180" y="7344"/>
                    <a:pt x="7122" y="5965"/>
                    <a:pt x="7063" y="5046"/>
                  </a:cubicBezTo>
                  <a:cubicBezTo>
                    <a:pt x="7004" y="4127"/>
                    <a:pt x="6945" y="3667"/>
                    <a:pt x="6916" y="3208"/>
                  </a:cubicBezTo>
                  <a:cubicBezTo>
                    <a:pt x="6886" y="2748"/>
                    <a:pt x="6886" y="2288"/>
                    <a:pt x="7063" y="1967"/>
                  </a:cubicBezTo>
                  <a:cubicBezTo>
                    <a:pt x="7239" y="1645"/>
                    <a:pt x="7592" y="1461"/>
                    <a:pt x="7798" y="1599"/>
                  </a:cubicBezTo>
                  <a:cubicBezTo>
                    <a:pt x="8004" y="1737"/>
                    <a:pt x="8063" y="2197"/>
                    <a:pt x="8151" y="3345"/>
                  </a:cubicBezTo>
                  <a:cubicBezTo>
                    <a:pt x="8240" y="4494"/>
                    <a:pt x="8357" y="6333"/>
                    <a:pt x="8446" y="7482"/>
                  </a:cubicBezTo>
                  <a:cubicBezTo>
                    <a:pt x="8534" y="8631"/>
                    <a:pt x="8593" y="9090"/>
                    <a:pt x="8681" y="9596"/>
                  </a:cubicBezTo>
                  <a:cubicBezTo>
                    <a:pt x="8769" y="10101"/>
                    <a:pt x="8887" y="10653"/>
                    <a:pt x="8946" y="10699"/>
                  </a:cubicBezTo>
                  <a:cubicBezTo>
                    <a:pt x="9005" y="10745"/>
                    <a:pt x="9005" y="10285"/>
                    <a:pt x="8917" y="9366"/>
                  </a:cubicBezTo>
                  <a:cubicBezTo>
                    <a:pt x="8828" y="8447"/>
                    <a:pt x="8652" y="7068"/>
                    <a:pt x="8534" y="5965"/>
                  </a:cubicBezTo>
                  <a:cubicBezTo>
                    <a:pt x="8416" y="4862"/>
                    <a:pt x="8357" y="4035"/>
                    <a:pt x="8387" y="3989"/>
                  </a:cubicBezTo>
                  <a:cubicBezTo>
                    <a:pt x="8416" y="3943"/>
                    <a:pt x="8534" y="4678"/>
                    <a:pt x="8652" y="5873"/>
                  </a:cubicBezTo>
                  <a:cubicBezTo>
                    <a:pt x="8769" y="7068"/>
                    <a:pt x="8887" y="8722"/>
                    <a:pt x="8946" y="9780"/>
                  </a:cubicBezTo>
                  <a:cubicBezTo>
                    <a:pt x="9005" y="10837"/>
                    <a:pt x="9005" y="11296"/>
                    <a:pt x="8917" y="11250"/>
                  </a:cubicBezTo>
                  <a:cubicBezTo>
                    <a:pt x="8828" y="11204"/>
                    <a:pt x="8652" y="10653"/>
                    <a:pt x="8505" y="9412"/>
                  </a:cubicBezTo>
                  <a:cubicBezTo>
                    <a:pt x="8357" y="8171"/>
                    <a:pt x="8240" y="6241"/>
                    <a:pt x="8181" y="5046"/>
                  </a:cubicBezTo>
                  <a:cubicBezTo>
                    <a:pt x="8122" y="3851"/>
                    <a:pt x="8122" y="3391"/>
                    <a:pt x="8122" y="3391"/>
                  </a:cubicBezTo>
                  <a:cubicBezTo>
                    <a:pt x="8122" y="3391"/>
                    <a:pt x="8122" y="3851"/>
                    <a:pt x="8122" y="4862"/>
                  </a:cubicBezTo>
                  <a:cubicBezTo>
                    <a:pt x="8122" y="5873"/>
                    <a:pt x="8122" y="7436"/>
                    <a:pt x="8122" y="8677"/>
                  </a:cubicBezTo>
                  <a:cubicBezTo>
                    <a:pt x="8122" y="9917"/>
                    <a:pt x="8122" y="10837"/>
                    <a:pt x="8063" y="11066"/>
                  </a:cubicBezTo>
                  <a:cubicBezTo>
                    <a:pt x="8004" y="11296"/>
                    <a:pt x="7887" y="10837"/>
                    <a:pt x="7740" y="9871"/>
                  </a:cubicBezTo>
                  <a:cubicBezTo>
                    <a:pt x="7592" y="8906"/>
                    <a:pt x="7416" y="7436"/>
                    <a:pt x="7298" y="6471"/>
                  </a:cubicBezTo>
                  <a:cubicBezTo>
                    <a:pt x="7180" y="5505"/>
                    <a:pt x="7122" y="5046"/>
                    <a:pt x="7151" y="5138"/>
                  </a:cubicBezTo>
                  <a:cubicBezTo>
                    <a:pt x="7180" y="5230"/>
                    <a:pt x="7298" y="5873"/>
                    <a:pt x="7416" y="6654"/>
                  </a:cubicBezTo>
                  <a:cubicBezTo>
                    <a:pt x="7534" y="7436"/>
                    <a:pt x="7651" y="8355"/>
                    <a:pt x="7710" y="9044"/>
                  </a:cubicBezTo>
                  <a:cubicBezTo>
                    <a:pt x="7769" y="9734"/>
                    <a:pt x="7769" y="10193"/>
                    <a:pt x="7740" y="10193"/>
                  </a:cubicBezTo>
                  <a:cubicBezTo>
                    <a:pt x="7710" y="10193"/>
                    <a:pt x="7651" y="9734"/>
                    <a:pt x="7504" y="8722"/>
                  </a:cubicBezTo>
                  <a:cubicBezTo>
                    <a:pt x="7357" y="7711"/>
                    <a:pt x="7122" y="6149"/>
                    <a:pt x="7004" y="5138"/>
                  </a:cubicBezTo>
                  <a:cubicBezTo>
                    <a:pt x="6886" y="4127"/>
                    <a:pt x="6886" y="3667"/>
                    <a:pt x="6974" y="3621"/>
                  </a:cubicBezTo>
                  <a:cubicBezTo>
                    <a:pt x="7063" y="3575"/>
                    <a:pt x="7239" y="3943"/>
                    <a:pt x="7475" y="4862"/>
                  </a:cubicBezTo>
                  <a:cubicBezTo>
                    <a:pt x="7710" y="5781"/>
                    <a:pt x="8004" y="7252"/>
                    <a:pt x="8181" y="8217"/>
                  </a:cubicBezTo>
                  <a:cubicBezTo>
                    <a:pt x="8357" y="9182"/>
                    <a:pt x="8416" y="9642"/>
                    <a:pt x="8416" y="9642"/>
                  </a:cubicBezTo>
                  <a:cubicBezTo>
                    <a:pt x="8416" y="9642"/>
                    <a:pt x="8357" y="9182"/>
                    <a:pt x="8269" y="8033"/>
                  </a:cubicBezTo>
                  <a:cubicBezTo>
                    <a:pt x="8181" y="6884"/>
                    <a:pt x="8063" y="5046"/>
                    <a:pt x="8004" y="3897"/>
                  </a:cubicBezTo>
                  <a:cubicBezTo>
                    <a:pt x="7946" y="2748"/>
                    <a:pt x="7946" y="2288"/>
                    <a:pt x="7975" y="2288"/>
                  </a:cubicBezTo>
                  <a:cubicBezTo>
                    <a:pt x="8004" y="2288"/>
                    <a:pt x="8063" y="2748"/>
                    <a:pt x="8181" y="3437"/>
                  </a:cubicBezTo>
                  <a:cubicBezTo>
                    <a:pt x="8299" y="4127"/>
                    <a:pt x="8475" y="5046"/>
                    <a:pt x="8652" y="5827"/>
                  </a:cubicBezTo>
                  <a:cubicBezTo>
                    <a:pt x="8828" y="6608"/>
                    <a:pt x="9005" y="7252"/>
                    <a:pt x="9064" y="7344"/>
                  </a:cubicBezTo>
                  <a:cubicBezTo>
                    <a:pt x="9123" y="7436"/>
                    <a:pt x="9064" y="6976"/>
                    <a:pt x="8975" y="5735"/>
                  </a:cubicBezTo>
                  <a:cubicBezTo>
                    <a:pt x="8887" y="4494"/>
                    <a:pt x="8769" y="2472"/>
                    <a:pt x="8711" y="1231"/>
                  </a:cubicBezTo>
                  <a:cubicBezTo>
                    <a:pt x="8652" y="-9"/>
                    <a:pt x="8652" y="-469"/>
                    <a:pt x="8711" y="588"/>
                  </a:cubicBezTo>
                  <a:cubicBezTo>
                    <a:pt x="8769" y="1645"/>
                    <a:pt x="8887" y="4219"/>
                    <a:pt x="8975" y="5735"/>
                  </a:cubicBezTo>
                  <a:cubicBezTo>
                    <a:pt x="9064" y="7252"/>
                    <a:pt x="9123" y="7711"/>
                    <a:pt x="9152" y="8171"/>
                  </a:cubicBezTo>
                  <a:cubicBezTo>
                    <a:pt x="9181" y="8631"/>
                    <a:pt x="9181" y="9090"/>
                    <a:pt x="9181" y="9090"/>
                  </a:cubicBezTo>
                  <a:cubicBezTo>
                    <a:pt x="9181" y="9090"/>
                    <a:pt x="9181" y="8631"/>
                    <a:pt x="9093" y="7665"/>
                  </a:cubicBezTo>
                  <a:cubicBezTo>
                    <a:pt x="9005" y="6700"/>
                    <a:pt x="8828" y="5230"/>
                    <a:pt x="8711" y="4265"/>
                  </a:cubicBezTo>
                  <a:cubicBezTo>
                    <a:pt x="8593" y="3300"/>
                    <a:pt x="8534" y="2840"/>
                    <a:pt x="8505" y="2840"/>
                  </a:cubicBezTo>
                  <a:cubicBezTo>
                    <a:pt x="8475" y="2840"/>
                    <a:pt x="8475" y="3300"/>
                    <a:pt x="8563" y="4265"/>
                  </a:cubicBezTo>
                  <a:cubicBezTo>
                    <a:pt x="8652" y="5230"/>
                    <a:pt x="8828" y="6700"/>
                    <a:pt x="8946" y="7665"/>
                  </a:cubicBezTo>
                  <a:cubicBezTo>
                    <a:pt x="9064" y="8631"/>
                    <a:pt x="9123" y="9090"/>
                    <a:pt x="9152" y="9550"/>
                  </a:cubicBezTo>
                  <a:cubicBezTo>
                    <a:pt x="9181" y="10009"/>
                    <a:pt x="9181" y="10469"/>
                    <a:pt x="9123" y="10469"/>
                  </a:cubicBezTo>
                  <a:cubicBezTo>
                    <a:pt x="9064" y="10469"/>
                    <a:pt x="8946" y="10009"/>
                    <a:pt x="8769" y="8860"/>
                  </a:cubicBezTo>
                  <a:cubicBezTo>
                    <a:pt x="8593" y="7711"/>
                    <a:pt x="8357" y="5873"/>
                    <a:pt x="8269" y="5184"/>
                  </a:cubicBezTo>
                  <a:cubicBezTo>
                    <a:pt x="8181" y="4494"/>
                    <a:pt x="8240" y="4954"/>
                    <a:pt x="8299" y="5505"/>
                  </a:cubicBezTo>
                  <a:cubicBezTo>
                    <a:pt x="8357" y="6057"/>
                    <a:pt x="8416" y="6700"/>
                    <a:pt x="8446" y="7252"/>
                  </a:cubicBezTo>
                  <a:cubicBezTo>
                    <a:pt x="8475" y="7803"/>
                    <a:pt x="8475" y="8263"/>
                    <a:pt x="8387" y="8309"/>
                  </a:cubicBezTo>
                  <a:cubicBezTo>
                    <a:pt x="8299" y="8355"/>
                    <a:pt x="8122" y="7987"/>
                    <a:pt x="7946" y="7298"/>
                  </a:cubicBezTo>
                  <a:cubicBezTo>
                    <a:pt x="7769" y="6608"/>
                    <a:pt x="7592" y="5597"/>
                    <a:pt x="7445" y="4678"/>
                  </a:cubicBezTo>
                  <a:cubicBezTo>
                    <a:pt x="7298" y="3759"/>
                    <a:pt x="7180" y="2932"/>
                    <a:pt x="7151" y="2748"/>
                  </a:cubicBezTo>
                  <a:cubicBezTo>
                    <a:pt x="7122" y="2564"/>
                    <a:pt x="7180" y="3024"/>
                    <a:pt x="7269" y="3529"/>
                  </a:cubicBezTo>
                  <a:cubicBezTo>
                    <a:pt x="7357" y="4035"/>
                    <a:pt x="7475" y="4586"/>
                    <a:pt x="7534" y="5092"/>
                  </a:cubicBezTo>
                  <a:cubicBezTo>
                    <a:pt x="7592" y="5597"/>
                    <a:pt x="7592" y="6057"/>
                    <a:pt x="7534" y="6057"/>
                  </a:cubicBezTo>
                  <a:cubicBezTo>
                    <a:pt x="7475" y="6057"/>
                    <a:pt x="7357" y="5597"/>
                    <a:pt x="7239" y="5138"/>
                  </a:cubicBezTo>
                  <a:cubicBezTo>
                    <a:pt x="7122" y="4678"/>
                    <a:pt x="7004" y="4219"/>
                    <a:pt x="6916" y="3759"/>
                  </a:cubicBezTo>
                  <a:cubicBezTo>
                    <a:pt x="6827" y="3300"/>
                    <a:pt x="6768" y="2840"/>
                    <a:pt x="6798" y="2840"/>
                  </a:cubicBezTo>
                  <a:cubicBezTo>
                    <a:pt x="6827" y="2840"/>
                    <a:pt x="6945" y="3300"/>
                    <a:pt x="7033" y="3851"/>
                  </a:cubicBezTo>
                  <a:cubicBezTo>
                    <a:pt x="7122" y="4402"/>
                    <a:pt x="7180" y="5046"/>
                    <a:pt x="7122" y="5184"/>
                  </a:cubicBezTo>
                  <a:cubicBezTo>
                    <a:pt x="7063" y="5322"/>
                    <a:pt x="6886" y="4954"/>
                    <a:pt x="6710" y="4540"/>
                  </a:cubicBezTo>
                  <a:cubicBezTo>
                    <a:pt x="6533" y="4127"/>
                    <a:pt x="6356" y="3667"/>
                    <a:pt x="6298" y="3667"/>
                  </a:cubicBezTo>
                  <a:cubicBezTo>
                    <a:pt x="6239" y="3667"/>
                    <a:pt x="6298" y="4127"/>
                    <a:pt x="6298" y="4127"/>
                  </a:cubicBezTo>
                  <a:cubicBezTo>
                    <a:pt x="6298" y="4127"/>
                    <a:pt x="6239" y="3667"/>
                    <a:pt x="6356" y="3483"/>
                  </a:cubicBezTo>
                  <a:cubicBezTo>
                    <a:pt x="6474" y="3300"/>
                    <a:pt x="6768" y="3391"/>
                    <a:pt x="7063" y="3897"/>
                  </a:cubicBezTo>
                  <a:cubicBezTo>
                    <a:pt x="7357" y="4402"/>
                    <a:pt x="7651" y="5322"/>
                    <a:pt x="7975" y="6700"/>
                  </a:cubicBezTo>
                  <a:cubicBezTo>
                    <a:pt x="8299" y="8079"/>
                    <a:pt x="8652" y="9917"/>
                    <a:pt x="8858" y="11066"/>
                  </a:cubicBezTo>
                  <a:cubicBezTo>
                    <a:pt x="9064" y="12215"/>
                    <a:pt x="9123" y="12675"/>
                    <a:pt x="9123" y="12675"/>
                  </a:cubicBezTo>
                  <a:cubicBezTo>
                    <a:pt x="9123" y="12675"/>
                    <a:pt x="9064" y="12215"/>
                    <a:pt x="8975" y="11296"/>
                  </a:cubicBezTo>
                  <a:cubicBezTo>
                    <a:pt x="8887" y="10377"/>
                    <a:pt x="8769" y="8998"/>
                    <a:pt x="8681" y="8079"/>
                  </a:cubicBezTo>
                  <a:cubicBezTo>
                    <a:pt x="8593" y="7160"/>
                    <a:pt x="8534" y="6700"/>
                    <a:pt x="8505" y="6700"/>
                  </a:cubicBezTo>
                  <a:cubicBezTo>
                    <a:pt x="8475" y="6700"/>
                    <a:pt x="8475" y="7160"/>
                    <a:pt x="8475" y="8263"/>
                  </a:cubicBezTo>
                  <a:cubicBezTo>
                    <a:pt x="8475" y="9366"/>
                    <a:pt x="8475" y="11112"/>
                    <a:pt x="8387" y="12215"/>
                  </a:cubicBezTo>
                  <a:cubicBezTo>
                    <a:pt x="8299" y="13318"/>
                    <a:pt x="8122" y="13778"/>
                    <a:pt x="7887" y="14008"/>
                  </a:cubicBezTo>
                  <a:cubicBezTo>
                    <a:pt x="7651" y="14237"/>
                    <a:pt x="7357" y="14237"/>
                    <a:pt x="7092" y="14375"/>
                  </a:cubicBezTo>
                  <a:cubicBezTo>
                    <a:pt x="6827" y="14513"/>
                    <a:pt x="6592" y="14789"/>
                    <a:pt x="6562" y="14697"/>
                  </a:cubicBezTo>
                  <a:cubicBezTo>
                    <a:pt x="6533" y="14605"/>
                    <a:pt x="6710" y="14145"/>
                    <a:pt x="6857" y="13686"/>
                  </a:cubicBezTo>
                  <a:cubicBezTo>
                    <a:pt x="7004" y="13226"/>
                    <a:pt x="7122" y="12767"/>
                    <a:pt x="7239" y="12307"/>
                  </a:cubicBezTo>
                  <a:cubicBezTo>
                    <a:pt x="7357" y="11848"/>
                    <a:pt x="7475" y="11388"/>
                    <a:pt x="7386" y="11526"/>
                  </a:cubicBezTo>
                  <a:cubicBezTo>
                    <a:pt x="7298" y="11664"/>
                    <a:pt x="7004" y="12399"/>
                    <a:pt x="6857" y="12537"/>
                  </a:cubicBezTo>
                  <a:cubicBezTo>
                    <a:pt x="6710" y="12675"/>
                    <a:pt x="6710" y="12215"/>
                    <a:pt x="6562" y="12077"/>
                  </a:cubicBezTo>
                  <a:cubicBezTo>
                    <a:pt x="6415" y="11940"/>
                    <a:pt x="6121" y="12123"/>
                    <a:pt x="6092" y="12077"/>
                  </a:cubicBezTo>
                  <a:cubicBezTo>
                    <a:pt x="6062" y="12031"/>
                    <a:pt x="6298" y="11756"/>
                    <a:pt x="6592" y="11250"/>
                  </a:cubicBezTo>
                  <a:cubicBezTo>
                    <a:pt x="6886" y="10745"/>
                    <a:pt x="7239" y="10009"/>
                    <a:pt x="7298" y="9228"/>
                  </a:cubicBezTo>
                  <a:cubicBezTo>
                    <a:pt x="7357" y="8447"/>
                    <a:pt x="7122" y="7620"/>
                    <a:pt x="6945" y="6976"/>
                  </a:cubicBezTo>
                  <a:cubicBezTo>
                    <a:pt x="6768" y="6333"/>
                    <a:pt x="6651" y="5873"/>
                    <a:pt x="6562" y="5414"/>
                  </a:cubicBezTo>
                  <a:cubicBezTo>
                    <a:pt x="6474" y="4954"/>
                    <a:pt x="6415" y="4494"/>
                    <a:pt x="6445" y="4494"/>
                  </a:cubicBezTo>
                  <a:cubicBezTo>
                    <a:pt x="6474" y="4494"/>
                    <a:pt x="6592" y="4954"/>
                    <a:pt x="6739" y="5965"/>
                  </a:cubicBezTo>
                  <a:cubicBezTo>
                    <a:pt x="6886" y="6976"/>
                    <a:pt x="7063" y="8539"/>
                    <a:pt x="7033" y="9734"/>
                  </a:cubicBezTo>
                  <a:cubicBezTo>
                    <a:pt x="7004" y="10928"/>
                    <a:pt x="6768" y="11756"/>
                    <a:pt x="6150" y="12905"/>
                  </a:cubicBezTo>
                  <a:cubicBezTo>
                    <a:pt x="5532" y="14054"/>
                    <a:pt x="4532" y="15524"/>
                    <a:pt x="3443" y="16949"/>
                  </a:cubicBezTo>
                  <a:cubicBezTo>
                    <a:pt x="2354" y="18374"/>
                    <a:pt x="1177" y="19752"/>
                    <a:pt x="0" y="21131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5" name="تجميع"/>
          <p:cNvGrpSpPr/>
          <p:nvPr/>
        </p:nvGrpSpPr>
        <p:grpSpPr>
          <a:xfrm>
            <a:off x="130059" y="4594524"/>
            <a:ext cx="1933072" cy="500762"/>
            <a:chOff x="0" y="0"/>
            <a:chExt cx="1933071" cy="500760"/>
          </a:xfrm>
        </p:grpSpPr>
        <p:sp>
          <p:nvSpPr>
            <p:cNvPr id="213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3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6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9551" y="-208565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6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148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140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137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38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39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141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2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3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147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144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5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6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149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165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152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150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15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153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156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154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55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157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158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15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60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161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2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4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167" name="مستطيل"/>
          <p:cNvSpPr/>
          <p:nvPr/>
        </p:nvSpPr>
        <p:spPr>
          <a:xfrm>
            <a:off x="465177" y="1024637"/>
            <a:ext cx="6579400" cy="86953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170" name="تجميع"/>
          <p:cNvGrpSpPr/>
          <p:nvPr/>
        </p:nvGrpSpPr>
        <p:grpSpPr>
          <a:xfrm>
            <a:off x="5985199" y="859743"/>
            <a:ext cx="1250723" cy="665160"/>
            <a:chOff x="0" y="0"/>
            <a:chExt cx="1250721" cy="665158"/>
          </a:xfrm>
        </p:grpSpPr>
        <p:sp>
          <p:nvSpPr>
            <p:cNvPr id="2168" name="Google Shape;3410;p64"/>
            <p:cNvSpPr/>
            <p:nvPr/>
          </p:nvSpPr>
          <p:spPr>
            <a:xfrm flipH="1">
              <a:off x="-1" y="0"/>
              <a:ext cx="1246888" cy="66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البرهان الحر"/>
            <p:cNvSpPr txBox="1"/>
            <p:nvPr/>
          </p:nvSpPr>
          <p:spPr>
            <a:xfrm>
              <a:off x="181531" y="227616"/>
              <a:ext cx="1069191" cy="327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البرهان الحر</a:t>
              </a:r>
            </a:p>
          </p:txBody>
        </p:sp>
      </p:grpSp>
      <p:sp>
        <p:nvSpPr>
          <p:cNvPr id="2171" name="أحد أنواع البراهين وفيه تكتب فقرة تفسر أسباب صحة التخمين في موقف معطى"/>
          <p:cNvSpPr txBox="1"/>
          <p:nvPr/>
        </p:nvSpPr>
        <p:spPr>
          <a:xfrm>
            <a:off x="560972" y="1176322"/>
            <a:ext cx="5505307" cy="56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أحد أنواع البراهين وفيه تكتب فقرة تفسر أسباب صحة التخمين في موقف معطى</a:t>
            </a:r>
          </a:p>
        </p:txBody>
      </p:sp>
      <p:grpSp>
        <p:nvGrpSpPr>
          <p:cNvPr id="2175" name="تجميع"/>
          <p:cNvGrpSpPr/>
          <p:nvPr/>
        </p:nvGrpSpPr>
        <p:grpSpPr>
          <a:xfrm>
            <a:off x="5638645" y="1969375"/>
            <a:ext cx="2521228" cy="1354783"/>
            <a:chOff x="0" y="0"/>
            <a:chExt cx="2521227" cy="1354782"/>
          </a:xfrm>
        </p:grpSpPr>
        <p:sp>
          <p:nvSpPr>
            <p:cNvPr id="2172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173" name="صفحة 47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47</a:t>
              </a:r>
            </a:p>
          </p:txBody>
        </p:sp>
        <p:sp>
          <p:nvSpPr>
            <p:cNvPr id="2174" name="مثال 3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مثال 3</a:t>
              </a:r>
            </a:p>
          </p:txBody>
        </p:sp>
      </p:grpSp>
      <p:pic>
        <p:nvPicPr>
          <p:cNvPr id="2176" name="IMG_5463.png" descr="IMG_5463.png"/>
          <p:cNvPicPr>
            <a:picLocks noChangeAspect="1"/>
          </p:cNvPicPr>
          <p:nvPr/>
        </p:nvPicPr>
        <p:blipFill>
          <a:blip r:embed="rId5">
            <a:extLst/>
          </a:blip>
          <a:srcRect l="16409" t="46234" r="34996" b="21267"/>
          <a:stretch>
            <a:fillRect/>
          </a:stretch>
        </p:blipFill>
        <p:spPr>
          <a:xfrm>
            <a:off x="1872853" y="2382208"/>
            <a:ext cx="5492164" cy="2753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9" name="IMG_5463.png"/>
          <p:cNvGrpSpPr/>
          <p:nvPr/>
        </p:nvGrpSpPr>
        <p:grpSpPr>
          <a:xfrm>
            <a:off x="150391" y="2601779"/>
            <a:ext cx="1555806" cy="1975714"/>
            <a:chOff x="0" y="0"/>
            <a:chExt cx="1555804" cy="1975713"/>
          </a:xfrm>
        </p:grpSpPr>
        <p:pic>
          <p:nvPicPr>
            <p:cNvPr id="2178" name="IMG_5463.png" descr="IMG_546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426" t="62972" r="19061" b="13797"/>
            <a:stretch>
              <a:fillRect/>
            </a:stretch>
          </p:blipFill>
          <p:spPr>
            <a:xfrm>
              <a:off x="50800" y="50800"/>
              <a:ext cx="1454205" cy="18741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7" name="IMG_5463.png" descr="IMG_5463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55805" cy="1975714"/>
            </a:xfrm>
            <a:prstGeom prst="rect">
              <a:avLst/>
            </a:prstGeom>
            <a:effectLst/>
          </p:spPr>
        </p:pic>
      </p:grpSp>
      <p:pic>
        <p:nvPicPr>
          <p:cNvPr id="2180" name="IMG_5387.jpeg" descr="IMG_5387.jpeg"/>
          <p:cNvPicPr>
            <a:picLocks noChangeAspect="1"/>
          </p:cNvPicPr>
          <p:nvPr/>
        </p:nvPicPr>
        <p:blipFill>
          <a:blip r:embed="rId7">
            <a:extLst/>
          </a:blip>
          <a:srcRect l="7248" t="15277" r="7228" b="2898"/>
          <a:stretch>
            <a:fillRect/>
          </a:stretch>
        </p:blipFill>
        <p:spPr>
          <a:xfrm>
            <a:off x="-32406" y="2063327"/>
            <a:ext cx="651328" cy="623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3" h="21375" fill="norm" stroke="1" extrusionOk="0">
                <a:moveTo>
                  <a:pt x="2883" y="0"/>
                </a:moveTo>
                <a:cubicBezTo>
                  <a:pt x="2692" y="0"/>
                  <a:pt x="2986" y="492"/>
                  <a:pt x="3526" y="1089"/>
                </a:cubicBezTo>
                <a:cubicBezTo>
                  <a:pt x="4066" y="1686"/>
                  <a:pt x="4578" y="2086"/>
                  <a:pt x="4671" y="1988"/>
                </a:cubicBezTo>
                <a:cubicBezTo>
                  <a:pt x="4898" y="1748"/>
                  <a:pt x="3324" y="0"/>
                  <a:pt x="2883" y="0"/>
                </a:cubicBezTo>
                <a:close/>
                <a:moveTo>
                  <a:pt x="18270" y="54"/>
                </a:moveTo>
                <a:cubicBezTo>
                  <a:pt x="18043" y="-185"/>
                  <a:pt x="16378" y="1480"/>
                  <a:pt x="16378" y="1947"/>
                </a:cubicBezTo>
                <a:cubicBezTo>
                  <a:pt x="16378" y="2149"/>
                  <a:pt x="16844" y="1851"/>
                  <a:pt x="17408" y="1280"/>
                </a:cubicBezTo>
                <a:cubicBezTo>
                  <a:pt x="17971" y="708"/>
                  <a:pt x="18363" y="153"/>
                  <a:pt x="18270" y="54"/>
                </a:cubicBezTo>
                <a:close/>
                <a:moveTo>
                  <a:pt x="9727" y="776"/>
                </a:moveTo>
                <a:cubicBezTo>
                  <a:pt x="7763" y="995"/>
                  <a:pt x="5868" y="1983"/>
                  <a:pt x="4633" y="3839"/>
                </a:cubicBezTo>
                <a:cubicBezTo>
                  <a:pt x="2621" y="6860"/>
                  <a:pt x="3153" y="10657"/>
                  <a:pt x="5996" y="13640"/>
                </a:cubicBezTo>
                <a:cubicBezTo>
                  <a:pt x="7341" y="15051"/>
                  <a:pt x="7344" y="15080"/>
                  <a:pt x="7231" y="17506"/>
                </a:cubicBezTo>
                <a:cubicBezTo>
                  <a:pt x="7141" y="19451"/>
                  <a:pt x="7240" y="20095"/>
                  <a:pt x="7720" y="20651"/>
                </a:cubicBezTo>
                <a:cubicBezTo>
                  <a:pt x="8187" y="21191"/>
                  <a:pt x="8819" y="21349"/>
                  <a:pt x="10473" y="21373"/>
                </a:cubicBezTo>
                <a:cubicBezTo>
                  <a:pt x="13482" y="21415"/>
                  <a:pt x="14000" y="20823"/>
                  <a:pt x="13857" y="17520"/>
                </a:cubicBezTo>
                <a:cubicBezTo>
                  <a:pt x="13752" y="15085"/>
                  <a:pt x="13760" y="15049"/>
                  <a:pt x="15105" y="13640"/>
                </a:cubicBezTo>
                <a:cubicBezTo>
                  <a:pt x="17442" y="11192"/>
                  <a:pt x="18171" y="8687"/>
                  <a:pt x="17395" y="5731"/>
                </a:cubicBezTo>
                <a:cubicBezTo>
                  <a:pt x="16467" y="2196"/>
                  <a:pt x="13001" y="410"/>
                  <a:pt x="9727" y="776"/>
                </a:cubicBezTo>
                <a:close/>
                <a:moveTo>
                  <a:pt x="181" y="8086"/>
                </a:moveTo>
                <a:cubicBezTo>
                  <a:pt x="-243" y="8173"/>
                  <a:pt x="105" y="8250"/>
                  <a:pt x="953" y="8250"/>
                </a:cubicBezTo>
                <a:cubicBezTo>
                  <a:pt x="1802" y="8250"/>
                  <a:pt x="2149" y="8173"/>
                  <a:pt x="1725" y="8086"/>
                </a:cubicBezTo>
                <a:cubicBezTo>
                  <a:pt x="1301" y="8000"/>
                  <a:pt x="606" y="8000"/>
                  <a:pt x="181" y="8086"/>
                </a:cubicBezTo>
                <a:close/>
                <a:moveTo>
                  <a:pt x="19389" y="8086"/>
                </a:moveTo>
                <a:cubicBezTo>
                  <a:pt x="18965" y="8173"/>
                  <a:pt x="19312" y="8250"/>
                  <a:pt x="20161" y="8250"/>
                </a:cubicBezTo>
                <a:cubicBezTo>
                  <a:pt x="21009" y="8250"/>
                  <a:pt x="21357" y="8173"/>
                  <a:pt x="20933" y="8086"/>
                </a:cubicBezTo>
                <a:cubicBezTo>
                  <a:pt x="20508" y="8000"/>
                  <a:pt x="19813" y="8000"/>
                  <a:pt x="19389" y="8086"/>
                </a:cubicBezTo>
                <a:close/>
                <a:moveTo>
                  <a:pt x="16597" y="14512"/>
                </a:moveTo>
                <a:cubicBezTo>
                  <a:pt x="16406" y="14512"/>
                  <a:pt x="16700" y="15004"/>
                  <a:pt x="17240" y="15601"/>
                </a:cubicBezTo>
                <a:cubicBezTo>
                  <a:pt x="17781" y="16197"/>
                  <a:pt x="18292" y="16598"/>
                  <a:pt x="18385" y="16499"/>
                </a:cubicBezTo>
                <a:cubicBezTo>
                  <a:pt x="18612" y="16260"/>
                  <a:pt x="17038" y="14512"/>
                  <a:pt x="16597" y="14512"/>
                </a:cubicBezTo>
                <a:close/>
                <a:moveTo>
                  <a:pt x="4555" y="14566"/>
                </a:moveTo>
                <a:cubicBezTo>
                  <a:pt x="4329" y="14327"/>
                  <a:pt x="2664" y="15991"/>
                  <a:pt x="2664" y="16458"/>
                </a:cubicBezTo>
                <a:cubicBezTo>
                  <a:pt x="2664" y="16660"/>
                  <a:pt x="3130" y="16363"/>
                  <a:pt x="3693" y="15791"/>
                </a:cubicBezTo>
                <a:cubicBezTo>
                  <a:pt x="4257" y="15220"/>
                  <a:pt x="4649" y="14664"/>
                  <a:pt x="4555" y="1456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7" grpId="2"/>
      <p:bldP build="whole" bldLvl="1" animBg="1" rev="0" advAuto="0" spid="2171" grpId="3"/>
      <p:bldP build="whole" bldLvl="1" animBg="1" rev="0" advAuto="0" spid="217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تجميع"/>
          <p:cNvGrpSpPr/>
          <p:nvPr/>
        </p:nvGrpSpPr>
        <p:grpSpPr>
          <a:xfrm rot="16200000">
            <a:off x="-672022" y="3730081"/>
            <a:ext cx="1933072" cy="500761"/>
            <a:chOff x="0" y="0"/>
            <a:chExt cx="1933071" cy="500760"/>
          </a:xfrm>
        </p:grpSpPr>
        <p:sp>
          <p:nvSpPr>
            <p:cNvPr id="218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8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5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197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186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7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8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190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1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2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196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19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198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214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201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199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20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02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205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203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04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206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207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208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09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210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1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2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218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2216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17" name="تحقق من فهمك 3"/>
            <p:cNvSpPr txBox="1"/>
            <p:nvPr/>
          </p:nvSpPr>
          <p:spPr>
            <a:xfrm>
              <a:off x="14211" y="52254"/>
              <a:ext cx="1680960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تحقق من فهمك 3</a:t>
              </a:r>
            </a:p>
          </p:txBody>
        </p:sp>
      </p:grpSp>
      <p:sp>
        <p:nvSpPr>
          <p:cNvPr id="2219" name="صفحة 47"/>
          <p:cNvSpPr txBox="1"/>
          <p:nvPr/>
        </p:nvSpPr>
        <p:spPr>
          <a:xfrm rot="18900000">
            <a:off x="196408" y="1382127"/>
            <a:ext cx="1035051" cy="28448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47</a:t>
            </a:r>
          </a:p>
        </p:txBody>
      </p:sp>
      <p:pic>
        <p:nvPicPr>
          <p:cNvPr id="2220" name="IMG_5465.png" descr="IMG_5465.png"/>
          <p:cNvPicPr>
            <a:picLocks noChangeAspect="1"/>
          </p:cNvPicPr>
          <p:nvPr/>
        </p:nvPicPr>
        <p:blipFill>
          <a:blip r:embed="rId5">
            <a:extLst/>
          </a:blip>
          <a:srcRect l="7465" t="52909" r="0" b="39941"/>
          <a:stretch>
            <a:fillRect/>
          </a:stretch>
        </p:blipFill>
        <p:spPr>
          <a:xfrm>
            <a:off x="1002587" y="1483428"/>
            <a:ext cx="6349087" cy="367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1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13956" t="9193" r="9946" b="4380"/>
          <a:stretch>
            <a:fillRect/>
          </a:stretch>
        </p:blipFill>
        <p:spPr>
          <a:xfrm>
            <a:off x="762474" y="2015913"/>
            <a:ext cx="6455965" cy="308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تجميع"/>
          <p:cNvGrpSpPr/>
          <p:nvPr/>
        </p:nvGrpSpPr>
        <p:grpSpPr>
          <a:xfrm rot="16200000">
            <a:off x="-672022" y="3730081"/>
            <a:ext cx="1933072" cy="500761"/>
            <a:chOff x="0" y="0"/>
            <a:chExt cx="1933071" cy="500760"/>
          </a:xfrm>
        </p:grpSpPr>
        <p:sp>
          <p:nvSpPr>
            <p:cNvPr id="222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2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26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6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238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230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227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8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9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231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2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3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237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234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5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6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239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255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242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240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24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43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246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244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5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247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248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249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50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251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2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4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257" name="Google Shape;74;p16"/>
          <p:cNvSpPr/>
          <p:nvPr/>
        </p:nvSpPr>
        <p:spPr>
          <a:xfrm>
            <a:off x="936080" y="1360847"/>
            <a:ext cx="5444745" cy="2845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261" name="تجميع"/>
          <p:cNvGrpSpPr/>
          <p:nvPr/>
        </p:nvGrpSpPr>
        <p:grpSpPr>
          <a:xfrm>
            <a:off x="5774818" y="1566999"/>
            <a:ext cx="1343970" cy="1102972"/>
            <a:chOff x="0" y="0"/>
            <a:chExt cx="1343968" cy="1102970"/>
          </a:xfrm>
        </p:grpSpPr>
        <p:sp>
          <p:nvSpPr>
            <p:cNvPr id="2258" name="Google Shape;80;p16"/>
            <p:cNvSpPr/>
            <p:nvPr/>
          </p:nvSpPr>
          <p:spPr>
            <a:xfrm flipH="1">
              <a:off x="3850" y="3538"/>
              <a:ext cx="1333926" cy="109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81;p16"/>
            <p:cNvSpPr/>
            <p:nvPr/>
          </p:nvSpPr>
          <p:spPr>
            <a:xfrm flipH="1">
              <a:off x="0" y="0"/>
              <a:ext cx="1341625" cy="110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F0BFD8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نظرية 1-1"/>
            <p:cNvSpPr txBox="1"/>
            <p:nvPr/>
          </p:nvSpPr>
          <p:spPr>
            <a:xfrm>
              <a:off x="283037" y="278250"/>
              <a:ext cx="1060932" cy="546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نظرية 1-1</a:t>
              </a:r>
            </a:p>
          </p:txBody>
        </p:sp>
      </p:grpSp>
      <p:sp>
        <p:nvSpPr>
          <p:cNvPr id="2262" name="نظرية نقطة المنتصف"/>
          <p:cNvSpPr txBox="1"/>
          <p:nvPr/>
        </p:nvSpPr>
        <p:spPr>
          <a:xfrm>
            <a:off x="2085071" y="1771306"/>
            <a:ext cx="3146763" cy="349251"/>
          </a:xfrm>
          <a:prstGeom prst="rect">
            <a:avLst/>
          </a:prstGeom>
          <a:solidFill>
            <a:srgbClr val="A5C9C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نظرية نقطة المنتصف</a:t>
            </a:r>
          </a:p>
        </p:txBody>
      </p:sp>
      <p:pic>
        <p:nvPicPr>
          <p:cNvPr id="2263" name="IMG_5466.png" descr="IMG_5466.png"/>
          <p:cNvPicPr>
            <a:picLocks noChangeAspect="1"/>
          </p:cNvPicPr>
          <p:nvPr/>
        </p:nvPicPr>
        <p:blipFill>
          <a:blip r:embed="rId5">
            <a:extLst/>
          </a:blip>
          <a:srcRect l="43144" t="49710" r="3233" b="40591"/>
          <a:stretch>
            <a:fillRect/>
          </a:stretch>
        </p:blipFill>
        <p:spPr>
          <a:xfrm>
            <a:off x="1278187" y="2373114"/>
            <a:ext cx="4477541" cy="60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4" name="IMG_5466.png" descr="IMG_5466.png"/>
          <p:cNvPicPr>
            <a:picLocks noChangeAspect="1"/>
          </p:cNvPicPr>
          <p:nvPr/>
        </p:nvPicPr>
        <p:blipFill>
          <a:blip r:embed="rId5">
            <a:extLst/>
          </a:blip>
          <a:srcRect l="6610" t="57370" r="59805" b="35065"/>
          <a:stretch>
            <a:fillRect/>
          </a:stretch>
        </p:blipFill>
        <p:spPr>
          <a:xfrm>
            <a:off x="2194571" y="3082887"/>
            <a:ext cx="2644609" cy="446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2" grpId="2"/>
      <p:bldP build="whole" bldLvl="1" animBg="1" rev="0" advAuto="0" spid="226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26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67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6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6294702" y="3872715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2" name="تجميع"/>
          <p:cNvGrpSpPr/>
          <p:nvPr/>
        </p:nvGrpSpPr>
        <p:grpSpPr>
          <a:xfrm>
            <a:off x="4657389" y="1048833"/>
            <a:ext cx="2585973" cy="367927"/>
            <a:chOff x="0" y="0"/>
            <a:chExt cx="2585972" cy="367926"/>
          </a:xfrm>
        </p:grpSpPr>
        <p:sp>
          <p:nvSpPr>
            <p:cNvPr id="2270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271" name="مهارات التفكير العليا"/>
            <p:cNvSpPr txBox="1"/>
            <p:nvPr/>
          </p:nvSpPr>
          <p:spPr>
            <a:xfrm>
              <a:off x="431523" y="70044"/>
              <a:ext cx="1973721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مهارات التفكير العليا</a:t>
              </a:r>
            </a:p>
          </p:txBody>
        </p:sp>
      </p:grpSp>
      <p:pic>
        <p:nvPicPr>
          <p:cNvPr id="2273" name="IMG_5467.png" descr="IMG_5467.png"/>
          <p:cNvPicPr>
            <a:picLocks noChangeAspect="1"/>
          </p:cNvPicPr>
          <p:nvPr/>
        </p:nvPicPr>
        <p:blipFill>
          <a:blip r:embed="rId4">
            <a:extLst/>
          </a:blip>
          <a:srcRect l="9021" t="37347" r="16331" b="27803"/>
          <a:stretch>
            <a:fillRect/>
          </a:stretch>
        </p:blipFill>
        <p:spPr>
          <a:xfrm>
            <a:off x="819039" y="1548805"/>
            <a:ext cx="6446192" cy="2255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4" name="IMG_1909.jpeg" descr="IMG_190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1240" y="364485"/>
            <a:ext cx="933796" cy="981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4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286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278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275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6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7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279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0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1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285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28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287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303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290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288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28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91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294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292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3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295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296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297" name="sweet_circle.png" descr="sweet_circle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98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299" name="sweet_circle.png" descr="sweet_circl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0" name="sweet_circle.png" descr="sweet_circl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1" name="sweet_circle.png" descr="sweet_circl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2" name="sweet_circle.png" descr="sweet_circl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05" name="التفكير الناقد"/>
          <p:cNvSpPr txBox="1"/>
          <p:nvPr/>
        </p:nvSpPr>
        <p:spPr>
          <a:xfrm>
            <a:off x="29899" y="-23766"/>
            <a:ext cx="1396479" cy="508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التفكير الناقد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9" name="تجميع"/>
          <p:cNvGrpSpPr/>
          <p:nvPr/>
        </p:nvGrpSpPr>
        <p:grpSpPr>
          <a:xfrm>
            <a:off x="4674963" y="950289"/>
            <a:ext cx="2585973" cy="367928"/>
            <a:chOff x="0" y="0"/>
            <a:chExt cx="2585972" cy="367926"/>
          </a:xfrm>
        </p:grpSpPr>
        <p:sp>
          <p:nvSpPr>
            <p:cNvPr id="2307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308" name="تدريب على اختبار"/>
            <p:cNvSpPr txBox="1"/>
            <p:nvPr/>
          </p:nvSpPr>
          <p:spPr>
            <a:xfrm>
              <a:off x="679376" y="70044"/>
              <a:ext cx="1478015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تدريب على اختبار</a:t>
              </a:r>
            </a:p>
          </p:txBody>
        </p:sp>
      </p:grpSp>
      <p:pic>
        <p:nvPicPr>
          <p:cNvPr id="2310" name="IMG_2092.jpeg" descr="IMG_2092.jpeg"/>
          <p:cNvPicPr>
            <a:picLocks noChangeAspect="1"/>
          </p:cNvPicPr>
          <p:nvPr/>
        </p:nvPicPr>
        <p:blipFill>
          <a:blip r:embed="rId2">
            <a:extLst/>
          </a:blip>
          <a:srcRect l="13009" t="10196" r="22327" b="6153"/>
          <a:stretch>
            <a:fillRect/>
          </a:stretch>
        </p:blipFill>
        <p:spPr>
          <a:xfrm>
            <a:off x="694784" y="3055776"/>
            <a:ext cx="1422340" cy="1839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3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31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12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4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4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2326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2318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2315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16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17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2319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0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1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2325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232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2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2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2327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2343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2330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2328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232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31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2334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2332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33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2335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2336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2337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38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2339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0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1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2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345" name="IMG_5468.png" descr="IMG_5468.png"/>
          <p:cNvPicPr>
            <a:picLocks noChangeAspect="1"/>
          </p:cNvPicPr>
          <p:nvPr/>
        </p:nvPicPr>
        <p:blipFill>
          <a:blip r:embed="rId6">
            <a:extLst/>
          </a:blip>
          <a:srcRect l="38325" t="21475" r="11989" b="44194"/>
          <a:stretch>
            <a:fillRect/>
          </a:stretch>
        </p:blipFill>
        <p:spPr>
          <a:xfrm>
            <a:off x="2192947" y="1457137"/>
            <a:ext cx="5045604" cy="261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0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348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49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51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5625063" y="1478805"/>
            <a:ext cx="1757685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52" name="Google Shape;1197;p38"/>
          <p:cNvSpPr/>
          <p:nvPr/>
        </p:nvSpPr>
        <p:spPr>
          <a:xfrm flipH="1" rot="16200000">
            <a:off x="4081493" y="3342165"/>
            <a:ext cx="981013" cy="1012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53" name="Google Shape;2215;p52"/>
          <p:cNvSpPr/>
          <p:nvPr/>
        </p:nvSpPr>
        <p:spPr>
          <a:xfrm>
            <a:off x="5503366" y="1373976"/>
            <a:ext cx="355192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354" name="Google Shape;2216;p52"/>
          <p:cNvSpPr/>
          <p:nvPr/>
        </p:nvSpPr>
        <p:spPr>
          <a:xfrm>
            <a:off x="5510095" y="1247952"/>
            <a:ext cx="354305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355" name="Google Shape;904;p32"/>
          <p:cNvSpPr txBox="1"/>
          <p:nvPr/>
        </p:nvSpPr>
        <p:spPr>
          <a:xfrm>
            <a:off x="5569999" y="1282990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356" name="Google Shape;2408;p57"/>
          <p:cNvSpPr txBox="1"/>
          <p:nvPr/>
        </p:nvSpPr>
        <p:spPr>
          <a:xfrm rot="1080000">
            <a:off x="5892970" y="1776054"/>
            <a:ext cx="1304184" cy="164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sz="16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المسلمات الأساسية حول النقاط والمستقيمات والمستويات</a:t>
            </a:r>
          </a:p>
        </p:txBody>
      </p:sp>
      <p:pic>
        <p:nvPicPr>
          <p:cNvPr id="2357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2261210" y="1456320"/>
            <a:ext cx="1757685" cy="239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58" name="Google Shape;2215;p52"/>
          <p:cNvSpPr/>
          <p:nvPr/>
        </p:nvSpPr>
        <p:spPr>
          <a:xfrm>
            <a:off x="2286887" y="1186672"/>
            <a:ext cx="355192" cy="277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359" name="Google Shape;2216;p52"/>
          <p:cNvSpPr/>
          <p:nvPr/>
        </p:nvSpPr>
        <p:spPr>
          <a:xfrm>
            <a:off x="2293616" y="1060648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360" name="Google Shape;904;p32"/>
          <p:cNvSpPr txBox="1"/>
          <p:nvPr/>
        </p:nvSpPr>
        <p:spPr>
          <a:xfrm>
            <a:off x="2353521" y="1095686"/>
            <a:ext cx="255645" cy="30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61" name="خطوات كتابة برهان حر"/>
          <p:cNvSpPr txBox="1"/>
          <p:nvPr/>
        </p:nvSpPr>
        <p:spPr>
          <a:xfrm rot="1320000">
            <a:off x="2520704" y="2154680"/>
            <a:ext cx="1247123" cy="870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خطوات كتابة برهان حر</a:t>
            </a:r>
          </a:p>
        </p:txBody>
      </p:sp>
      <p:grpSp>
        <p:nvGrpSpPr>
          <p:cNvPr id="2364" name="تجميع"/>
          <p:cNvGrpSpPr/>
          <p:nvPr/>
        </p:nvGrpSpPr>
        <p:grpSpPr>
          <a:xfrm flipH="1">
            <a:off x="6319312" y="192711"/>
            <a:ext cx="2649961" cy="1080793"/>
            <a:chOff x="0" y="0"/>
            <a:chExt cx="2649960" cy="1080791"/>
          </a:xfrm>
        </p:grpSpPr>
        <p:sp>
          <p:nvSpPr>
            <p:cNvPr id="2362" name="Google Shape;2055;p44"/>
            <p:cNvSpPr/>
            <p:nvPr/>
          </p:nvSpPr>
          <p:spPr>
            <a:xfrm>
              <a:off x="14577" y="23003"/>
              <a:ext cx="2625915" cy="101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6" y="2136"/>
                  </a:moveTo>
                  <a:lnTo>
                    <a:pt x="0" y="16109"/>
                  </a:lnTo>
                  <a:lnTo>
                    <a:pt x="1108" y="15925"/>
                  </a:lnTo>
                  <a:lnTo>
                    <a:pt x="5982" y="15376"/>
                  </a:lnTo>
                  <a:lnTo>
                    <a:pt x="12258" y="15986"/>
                  </a:lnTo>
                  <a:lnTo>
                    <a:pt x="12000" y="19403"/>
                  </a:lnTo>
                  <a:lnTo>
                    <a:pt x="12074" y="21539"/>
                  </a:lnTo>
                  <a:lnTo>
                    <a:pt x="12443" y="21600"/>
                  </a:lnTo>
                  <a:lnTo>
                    <a:pt x="20751" y="14888"/>
                  </a:lnTo>
                  <a:lnTo>
                    <a:pt x="21600" y="11593"/>
                  </a:lnTo>
                  <a:lnTo>
                    <a:pt x="14769" y="1525"/>
                  </a:lnTo>
                  <a:lnTo>
                    <a:pt x="13034" y="2624"/>
                  </a:lnTo>
                  <a:lnTo>
                    <a:pt x="12739" y="5003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2056;p44"/>
            <p:cNvSpPr/>
            <p:nvPr/>
          </p:nvSpPr>
          <p:spPr>
            <a:xfrm rot="127566">
              <a:off x="17360" y="48172"/>
              <a:ext cx="2615240" cy="984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40" y="641"/>
                  </a:moveTo>
                  <a:lnTo>
                    <a:pt x="13540" y="1488"/>
                  </a:lnTo>
                  <a:lnTo>
                    <a:pt x="13261" y="1709"/>
                  </a:lnTo>
                  <a:lnTo>
                    <a:pt x="12980" y="2000"/>
                  </a:lnTo>
                  <a:lnTo>
                    <a:pt x="12747" y="2218"/>
                  </a:lnTo>
                  <a:lnTo>
                    <a:pt x="12512" y="2578"/>
                  </a:lnTo>
                  <a:lnTo>
                    <a:pt x="12517" y="1876"/>
                  </a:lnTo>
                  <a:lnTo>
                    <a:pt x="13078" y="1293"/>
                  </a:lnTo>
                  <a:lnTo>
                    <a:pt x="13640" y="641"/>
                  </a:lnTo>
                  <a:close/>
                  <a:moveTo>
                    <a:pt x="13539" y="1699"/>
                  </a:moveTo>
                  <a:lnTo>
                    <a:pt x="13487" y="2403"/>
                  </a:lnTo>
                  <a:lnTo>
                    <a:pt x="13440" y="2405"/>
                  </a:lnTo>
                  <a:lnTo>
                    <a:pt x="13206" y="2693"/>
                  </a:lnTo>
                  <a:lnTo>
                    <a:pt x="12926" y="2985"/>
                  </a:lnTo>
                  <a:lnTo>
                    <a:pt x="12456" y="3704"/>
                  </a:lnTo>
                  <a:lnTo>
                    <a:pt x="12456" y="3774"/>
                  </a:lnTo>
                  <a:lnTo>
                    <a:pt x="12502" y="3772"/>
                  </a:lnTo>
                  <a:lnTo>
                    <a:pt x="13017" y="3192"/>
                  </a:lnTo>
                  <a:lnTo>
                    <a:pt x="13485" y="2614"/>
                  </a:lnTo>
                  <a:lnTo>
                    <a:pt x="13516" y="4509"/>
                  </a:lnTo>
                  <a:lnTo>
                    <a:pt x="12408" y="3986"/>
                  </a:lnTo>
                  <a:lnTo>
                    <a:pt x="12458" y="3423"/>
                  </a:lnTo>
                  <a:lnTo>
                    <a:pt x="12510" y="2789"/>
                  </a:lnTo>
                  <a:lnTo>
                    <a:pt x="12978" y="2210"/>
                  </a:lnTo>
                  <a:lnTo>
                    <a:pt x="13539" y="1699"/>
                  </a:lnTo>
                  <a:close/>
                  <a:moveTo>
                    <a:pt x="1848" y="2256"/>
                  </a:moveTo>
                  <a:lnTo>
                    <a:pt x="1677" y="6125"/>
                  </a:lnTo>
                  <a:lnTo>
                    <a:pt x="1508" y="9923"/>
                  </a:lnTo>
                  <a:lnTo>
                    <a:pt x="1461" y="9996"/>
                  </a:lnTo>
                  <a:lnTo>
                    <a:pt x="1129" y="10991"/>
                  </a:lnTo>
                  <a:lnTo>
                    <a:pt x="843" y="11984"/>
                  </a:lnTo>
                  <a:lnTo>
                    <a:pt x="602" y="13046"/>
                  </a:lnTo>
                  <a:lnTo>
                    <a:pt x="409" y="14107"/>
                  </a:lnTo>
                  <a:lnTo>
                    <a:pt x="478" y="11224"/>
                  </a:lnTo>
                  <a:lnTo>
                    <a:pt x="764" y="10231"/>
                  </a:lnTo>
                  <a:lnTo>
                    <a:pt x="1004" y="9169"/>
                  </a:lnTo>
                  <a:lnTo>
                    <a:pt x="1244" y="8107"/>
                  </a:lnTo>
                  <a:lnTo>
                    <a:pt x="1438" y="7047"/>
                  </a:lnTo>
                  <a:lnTo>
                    <a:pt x="1439" y="6977"/>
                  </a:lnTo>
                  <a:lnTo>
                    <a:pt x="1393" y="6978"/>
                  </a:lnTo>
                  <a:lnTo>
                    <a:pt x="1345" y="7050"/>
                  </a:lnTo>
                  <a:lnTo>
                    <a:pt x="480" y="10873"/>
                  </a:lnTo>
                  <a:lnTo>
                    <a:pt x="550" y="7992"/>
                  </a:lnTo>
                  <a:lnTo>
                    <a:pt x="1123" y="5865"/>
                  </a:lnTo>
                  <a:lnTo>
                    <a:pt x="1743" y="3806"/>
                  </a:lnTo>
                  <a:lnTo>
                    <a:pt x="1743" y="3735"/>
                  </a:lnTo>
                  <a:lnTo>
                    <a:pt x="1696" y="3736"/>
                  </a:lnTo>
                  <a:lnTo>
                    <a:pt x="1651" y="3668"/>
                  </a:lnTo>
                  <a:lnTo>
                    <a:pt x="1650" y="3738"/>
                  </a:lnTo>
                  <a:lnTo>
                    <a:pt x="1318" y="4663"/>
                  </a:lnTo>
                  <a:lnTo>
                    <a:pt x="1032" y="5587"/>
                  </a:lnTo>
                  <a:lnTo>
                    <a:pt x="553" y="7570"/>
                  </a:lnTo>
                  <a:lnTo>
                    <a:pt x="623" y="4547"/>
                  </a:lnTo>
                  <a:lnTo>
                    <a:pt x="858" y="4188"/>
                  </a:lnTo>
                  <a:lnTo>
                    <a:pt x="1046" y="3830"/>
                  </a:lnTo>
                  <a:lnTo>
                    <a:pt x="1423" y="3114"/>
                  </a:lnTo>
                  <a:lnTo>
                    <a:pt x="1848" y="2256"/>
                  </a:lnTo>
                  <a:close/>
                  <a:moveTo>
                    <a:pt x="21222" y="9501"/>
                  </a:moveTo>
                  <a:lnTo>
                    <a:pt x="20886" y="10918"/>
                  </a:lnTo>
                  <a:lnTo>
                    <a:pt x="20597" y="12333"/>
                  </a:lnTo>
                  <a:lnTo>
                    <a:pt x="18817" y="14503"/>
                  </a:lnTo>
                  <a:lnTo>
                    <a:pt x="19574" y="12720"/>
                  </a:lnTo>
                  <a:lnTo>
                    <a:pt x="20283" y="10939"/>
                  </a:lnTo>
                  <a:lnTo>
                    <a:pt x="20284" y="10799"/>
                  </a:lnTo>
                  <a:lnTo>
                    <a:pt x="21222" y="9501"/>
                  </a:lnTo>
                  <a:close/>
                  <a:moveTo>
                    <a:pt x="13118" y="13793"/>
                  </a:moveTo>
                  <a:lnTo>
                    <a:pt x="12741" y="14579"/>
                  </a:lnTo>
                  <a:lnTo>
                    <a:pt x="12318" y="15297"/>
                  </a:lnTo>
                  <a:lnTo>
                    <a:pt x="11158" y="15479"/>
                  </a:lnTo>
                  <a:lnTo>
                    <a:pt x="11534" y="14763"/>
                  </a:lnTo>
                  <a:lnTo>
                    <a:pt x="11911" y="14048"/>
                  </a:lnTo>
                  <a:lnTo>
                    <a:pt x="13118" y="13793"/>
                  </a:lnTo>
                  <a:close/>
                  <a:moveTo>
                    <a:pt x="11678" y="14126"/>
                  </a:moveTo>
                  <a:lnTo>
                    <a:pt x="11302" y="14771"/>
                  </a:lnTo>
                  <a:lnTo>
                    <a:pt x="11065" y="15483"/>
                  </a:lnTo>
                  <a:lnTo>
                    <a:pt x="10043" y="15589"/>
                  </a:lnTo>
                  <a:lnTo>
                    <a:pt x="10280" y="14948"/>
                  </a:lnTo>
                  <a:lnTo>
                    <a:pt x="10610" y="14304"/>
                  </a:lnTo>
                  <a:lnTo>
                    <a:pt x="11678" y="14126"/>
                  </a:lnTo>
                  <a:close/>
                  <a:moveTo>
                    <a:pt x="10378" y="14313"/>
                  </a:moveTo>
                  <a:lnTo>
                    <a:pt x="10237" y="14599"/>
                  </a:lnTo>
                  <a:lnTo>
                    <a:pt x="10094" y="14955"/>
                  </a:lnTo>
                  <a:lnTo>
                    <a:pt x="9904" y="15665"/>
                  </a:lnTo>
                  <a:lnTo>
                    <a:pt x="8836" y="15772"/>
                  </a:lnTo>
                  <a:lnTo>
                    <a:pt x="9119" y="15130"/>
                  </a:lnTo>
                  <a:lnTo>
                    <a:pt x="9449" y="14486"/>
                  </a:lnTo>
                  <a:lnTo>
                    <a:pt x="9450" y="14417"/>
                  </a:lnTo>
                  <a:lnTo>
                    <a:pt x="10378" y="14313"/>
                  </a:lnTo>
                  <a:close/>
                  <a:moveTo>
                    <a:pt x="1507" y="10064"/>
                  </a:moveTo>
                  <a:lnTo>
                    <a:pt x="1443" y="12244"/>
                  </a:lnTo>
                  <a:lnTo>
                    <a:pt x="872" y="14160"/>
                  </a:lnTo>
                  <a:lnTo>
                    <a:pt x="346" y="16145"/>
                  </a:lnTo>
                  <a:lnTo>
                    <a:pt x="408" y="14247"/>
                  </a:lnTo>
                  <a:lnTo>
                    <a:pt x="407" y="14318"/>
                  </a:lnTo>
                  <a:lnTo>
                    <a:pt x="454" y="14245"/>
                  </a:lnTo>
                  <a:lnTo>
                    <a:pt x="694" y="13184"/>
                  </a:lnTo>
                  <a:lnTo>
                    <a:pt x="935" y="12121"/>
                  </a:lnTo>
                  <a:lnTo>
                    <a:pt x="1507" y="10064"/>
                  </a:lnTo>
                  <a:close/>
                  <a:moveTo>
                    <a:pt x="9310" y="14491"/>
                  </a:moveTo>
                  <a:lnTo>
                    <a:pt x="8980" y="15135"/>
                  </a:lnTo>
                  <a:lnTo>
                    <a:pt x="8696" y="15847"/>
                  </a:lnTo>
                  <a:lnTo>
                    <a:pt x="7535" y="16029"/>
                  </a:lnTo>
                  <a:lnTo>
                    <a:pt x="8196" y="14601"/>
                  </a:lnTo>
                  <a:lnTo>
                    <a:pt x="9310" y="14491"/>
                  </a:lnTo>
                  <a:close/>
                  <a:moveTo>
                    <a:pt x="8010" y="14678"/>
                  </a:moveTo>
                  <a:lnTo>
                    <a:pt x="7443" y="16032"/>
                  </a:lnTo>
                  <a:lnTo>
                    <a:pt x="6327" y="16284"/>
                  </a:lnTo>
                  <a:lnTo>
                    <a:pt x="6611" y="15571"/>
                  </a:lnTo>
                  <a:lnTo>
                    <a:pt x="6895" y="14928"/>
                  </a:lnTo>
                  <a:lnTo>
                    <a:pt x="6896" y="14859"/>
                  </a:lnTo>
                  <a:lnTo>
                    <a:pt x="7732" y="14688"/>
                  </a:lnTo>
                  <a:close/>
                  <a:moveTo>
                    <a:pt x="13630" y="13635"/>
                  </a:moveTo>
                  <a:lnTo>
                    <a:pt x="13479" y="15115"/>
                  </a:lnTo>
                  <a:lnTo>
                    <a:pt x="13479" y="15185"/>
                  </a:lnTo>
                  <a:lnTo>
                    <a:pt x="13008" y="16045"/>
                  </a:lnTo>
                  <a:lnTo>
                    <a:pt x="12536" y="17045"/>
                  </a:lnTo>
                  <a:lnTo>
                    <a:pt x="12501" y="15642"/>
                  </a:lnTo>
                  <a:lnTo>
                    <a:pt x="12548" y="15499"/>
                  </a:lnTo>
                  <a:lnTo>
                    <a:pt x="12503" y="15360"/>
                  </a:lnTo>
                  <a:lnTo>
                    <a:pt x="12784" y="14999"/>
                  </a:lnTo>
                  <a:lnTo>
                    <a:pt x="13019" y="14569"/>
                  </a:lnTo>
                  <a:lnTo>
                    <a:pt x="13255" y="14140"/>
                  </a:lnTo>
                  <a:lnTo>
                    <a:pt x="13490" y="13710"/>
                  </a:lnTo>
                  <a:lnTo>
                    <a:pt x="13630" y="13635"/>
                  </a:lnTo>
                  <a:close/>
                  <a:moveTo>
                    <a:pt x="6756" y="14864"/>
                  </a:moveTo>
                  <a:lnTo>
                    <a:pt x="6472" y="15576"/>
                  </a:lnTo>
                  <a:lnTo>
                    <a:pt x="6188" y="16289"/>
                  </a:lnTo>
                  <a:lnTo>
                    <a:pt x="5213" y="16534"/>
                  </a:lnTo>
                  <a:lnTo>
                    <a:pt x="5401" y="16176"/>
                  </a:lnTo>
                  <a:lnTo>
                    <a:pt x="5637" y="15676"/>
                  </a:lnTo>
                  <a:lnTo>
                    <a:pt x="5826" y="15178"/>
                  </a:lnTo>
                  <a:lnTo>
                    <a:pt x="5827" y="15107"/>
                  </a:lnTo>
                  <a:lnTo>
                    <a:pt x="5734" y="15110"/>
                  </a:lnTo>
                  <a:lnTo>
                    <a:pt x="5403" y="15895"/>
                  </a:lnTo>
                  <a:lnTo>
                    <a:pt x="5261" y="16251"/>
                  </a:lnTo>
                  <a:lnTo>
                    <a:pt x="5072" y="16609"/>
                  </a:lnTo>
                  <a:lnTo>
                    <a:pt x="4934" y="16614"/>
                  </a:lnTo>
                  <a:lnTo>
                    <a:pt x="3771" y="17007"/>
                  </a:lnTo>
                  <a:lnTo>
                    <a:pt x="2562" y="17471"/>
                  </a:lnTo>
                  <a:lnTo>
                    <a:pt x="2705" y="16904"/>
                  </a:lnTo>
                  <a:lnTo>
                    <a:pt x="2848" y="16408"/>
                  </a:lnTo>
                  <a:lnTo>
                    <a:pt x="3227" y="15410"/>
                  </a:lnTo>
                  <a:lnTo>
                    <a:pt x="4249" y="15234"/>
                  </a:lnTo>
                  <a:lnTo>
                    <a:pt x="3871" y="16090"/>
                  </a:lnTo>
                  <a:lnTo>
                    <a:pt x="3540" y="16944"/>
                  </a:lnTo>
                  <a:lnTo>
                    <a:pt x="3539" y="17015"/>
                  </a:lnTo>
                  <a:lnTo>
                    <a:pt x="3585" y="17014"/>
                  </a:lnTo>
                  <a:lnTo>
                    <a:pt x="4010" y="16085"/>
                  </a:lnTo>
                  <a:lnTo>
                    <a:pt x="4341" y="15231"/>
                  </a:lnTo>
                  <a:lnTo>
                    <a:pt x="6756" y="14864"/>
                  </a:lnTo>
                  <a:close/>
                  <a:moveTo>
                    <a:pt x="1439" y="12735"/>
                  </a:moveTo>
                  <a:lnTo>
                    <a:pt x="1329" y="14986"/>
                  </a:lnTo>
                  <a:lnTo>
                    <a:pt x="332" y="17901"/>
                  </a:lnTo>
                  <a:lnTo>
                    <a:pt x="342" y="16638"/>
                  </a:lnTo>
                  <a:lnTo>
                    <a:pt x="914" y="14721"/>
                  </a:lnTo>
                  <a:lnTo>
                    <a:pt x="1439" y="12735"/>
                  </a:lnTo>
                  <a:close/>
                  <a:moveTo>
                    <a:pt x="3087" y="15486"/>
                  </a:moveTo>
                  <a:lnTo>
                    <a:pt x="2852" y="15916"/>
                  </a:lnTo>
                  <a:lnTo>
                    <a:pt x="2709" y="16413"/>
                  </a:lnTo>
                  <a:lnTo>
                    <a:pt x="2566" y="16979"/>
                  </a:lnTo>
                  <a:lnTo>
                    <a:pt x="2469" y="17545"/>
                  </a:lnTo>
                  <a:lnTo>
                    <a:pt x="1490" y="18001"/>
                  </a:lnTo>
                  <a:lnTo>
                    <a:pt x="1635" y="17363"/>
                  </a:lnTo>
                  <a:lnTo>
                    <a:pt x="1825" y="16724"/>
                  </a:lnTo>
                  <a:lnTo>
                    <a:pt x="2062" y="16155"/>
                  </a:lnTo>
                  <a:lnTo>
                    <a:pt x="2298" y="15584"/>
                  </a:lnTo>
                  <a:lnTo>
                    <a:pt x="3087" y="15486"/>
                  </a:lnTo>
                  <a:close/>
                  <a:moveTo>
                    <a:pt x="2159" y="15589"/>
                  </a:moveTo>
                  <a:lnTo>
                    <a:pt x="1922" y="16160"/>
                  </a:lnTo>
                  <a:lnTo>
                    <a:pt x="1686" y="16800"/>
                  </a:lnTo>
                  <a:lnTo>
                    <a:pt x="1542" y="17367"/>
                  </a:lnTo>
                  <a:lnTo>
                    <a:pt x="1398" y="18004"/>
                  </a:lnTo>
                  <a:lnTo>
                    <a:pt x="419" y="18601"/>
                  </a:lnTo>
                  <a:lnTo>
                    <a:pt x="1463" y="15685"/>
                  </a:lnTo>
                  <a:lnTo>
                    <a:pt x="1509" y="15683"/>
                  </a:lnTo>
                  <a:lnTo>
                    <a:pt x="2159" y="15589"/>
                  </a:lnTo>
                  <a:close/>
                  <a:moveTo>
                    <a:pt x="13964" y="700"/>
                  </a:moveTo>
                  <a:lnTo>
                    <a:pt x="15804" y="2601"/>
                  </a:lnTo>
                  <a:lnTo>
                    <a:pt x="17597" y="4574"/>
                  </a:lnTo>
                  <a:lnTo>
                    <a:pt x="19390" y="6687"/>
                  </a:lnTo>
                  <a:lnTo>
                    <a:pt x="21135" y="8802"/>
                  </a:lnTo>
                  <a:lnTo>
                    <a:pt x="19307" y="11255"/>
                  </a:lnTo>
                  <a:lnTo>
                    <a:pt x="17479" y="13637"/>
                  </a:lnTo>
                  <a:lnTo>
                    <a:pt x="13779" y="18265"/>
                  </a:lnTo>
                  <a:lnTo>
                    <a:pt x="13834" y="17139"/>
                  </a:lnTo>
                  <a:lnTo>
                    <a:pt x="13862" y="13627"/>
                  </a:lnTo>
                  <a:lnTo>
                    <a:pt x="13817" y="13488"/>
                  </a:lnTo>
                  <a:lnTo>
                    <a:pt x="13724" y="13420"/>
                  </a:lnTo>
                  <a:lnTo>
                    <a:pt x="13679" y="13282"/>
                  </a:lnTo>
                  <a:lnTo>
                    <a:pt x="13633" y="13213"/>
                  </a:lnTo>
                  <a:lnTo>
                    <a:pt x="13588" y="13144"/>
                  </a:lnTo>
                  <a:lnTo>
                    <a:pt x="13355" y="13153"/>
                  </a:lnTo>
                  <a:lnTo>
                    <a:pt x="11916" y="13344"/>
                  </a:lnTo>
                  <a:lnTo>
                    <a:pt x="10430" y="13538"/>
                  </a:lnTo>
                  <a:lnTo>
                    <a:pt x="7550" y="14132"/>
                  </a:lnTo>
                  <a:lnTo>
                    <a:pt x="1746" y="15112"/>
                  </a:lnTo>
                  <a:lnTo>
                    <a:pt x="1983" y="8503"/>
                  </a:lnTo>
                  <a:lnTo>
                    <a:pt x="2056" y="5199"/>
                  </a:lnTo>
                  <a:lnTo>
                    <a:pt x="2128" y="1896"/>
                  </a:lnTo>
                  <a:lnTo>
                    <a:pt x="2822" y="2152"/>
                  </a:lnTo>
                  <a:lnTo>
                    <a:pt x="3516" y="2407"/>
                  </a:lnTo>
                  <a:lnTo>
                    <a:pt x="4997" y="2776"/>
                  </a:lnTo>
                  <a:lnTo>
                    <a:pt x="6432" y="3076"/>
                  </a:lnTo>
                  <a:lnTo>
                    <a:pt x="7867" y="3446"/>
                  </a:lnTo>
                  <a:lnTo>
                    <a:pt x="9254" y="3888"/>
                  </a:lnTo>
                  <a:lnTo>
                    <a:pt x="10689" y="4329"/>
                  </a:lnTo>
                  <a:lnTo>
                    <a:pt x="12077" y="4771"/>
                  </a:lnTo>
                  <a:lnTo>
                    <a:pt x="12771" y="4886"/>
                  </a:lnTo>
                  <a:lnTo>
                    <a:pt x="13466" y="5002"/>
                  </a:lnTo>
                  <a:lnTo>
                    <a:pt x="13560" y="4929"/>
                  </a:lnTo>
                  <a:lnTo>
                    <a:pt x="13605" y="4997"/>
                  </a:lnTo>
                  <a:lnTo>
                    <a:pt x="13698" y="4994"/>
                  </a:lnTo>
                  <a:lnTo>
                    <a:pt x="13745" y="4923"/>
                  </a:lnTo>
                  <a:lnTo>
                    <a:pt x="13793" y="4780"/>
                  </a:lnTo>
                  <a:lnTo>
                    <a:pt x="13948" y="2738"/>
                  </a:lnTo>
                  <a:lnTo>
                    <a:pt x="14003" y="1682"/>
                  </a:lnTo>
                  <a:lnTo>
                    <a:pt x="13964" y="700"/>
                  </a:lnTo>
                  <a:close/>
                  <a:moveTo>
                    <a:pt x="20003" y="11230"/>
                  </a:moveTo>
                  <a:lnTo>
                    <a:pt x="19247" y="13013"/>
                  </a:lnTo>
                  <a:lnTo>
                    <a:pt x="18490" y="14865"/>
                  </a:lnTo>
                  <a:lnTo>
                    <a:pt x="17272" y="16314"/>
                  </a:lnTo>
                  <a:lnTo>
                    <a:pt x="17886" y="14958"/>
                  </a:lnTo>
                  <a:lnTo>
                    <a:pt x="18546" y="13599"/>
                  </a:lnTo>
                  <a:lnTo>
                    <a:pt x="18547" y="13530"/>
                  </a:lnTo>
                  <a:lnTo>
                    <a:pt x="18501" y="13461"/>
                  </a:lnTo>
                  <a:lnTo>
                    <a:pt x="18454" y="13533"/>
                  </a:lnTo>
                  <a:lnTo>
                    <a:pt x="18031" y="14250"/>
                  </a:lnTo>
                  <a:lnTo>
                    <a:pt x="17700" y="14965"/>
                  </a:lnTo>
                  <a:lnTo>
                    <a:pt x="17324" y="15751"/>
                  </a:lnTo>
                  <a:lnTo>
                    <a:pt x="17038" y="16603"/>
                  </a:lnTo>
                  <a:lnTo>
                    <a:pt x="15494" y="18344"/>
                  </a:lnTo>
                  <a:lnTo>
                    <a:pt x="15870" y="17699"/>
                  </a:lnTo>
                  <a:lnTo>
                    <a:pt x="16247" y="16982"/>
                  </a:lnTo>
                  <a:lnTo>
                    <a:pt x="16531" y="16270"/>
                  </a:lnTo>
                  <a:lnTo>
                    <a:pt x="16815" y="15557"/>
                  </a:lnTo>
                  <a:lnTo>
                    <a:pt x="16815" y="15488"/>
                  </a:lnTo>
                  <a:lnTo>
                    <a:pt x="16769" y="15419"/>
                  </a:lnTo>
                  <a:lnTo>
                    <a:pt x="18409" y="13394"/>
                  </a:lnTo>
                  <a:lnTo>
                    <a:pt x="20003" y="11230"/>
                  </a:lnTo>
                  <a:close/>
                  <a:moveTo>
                    <a:pt x="13476" y="15466"/>
                  </a:moveTo>
                  <a:lnTo>
                    <a:pt x="13417" y="17014"/>
                  </a:lnTo>
                  <a:lnTo>
                    <a:pt x="13452" y="18558"/>
                  </a:lnTo>
                  <a:lnTo>
                    <a:pt x="13119" y="19553"/>
                  </a:lnTo>
                  <a:lnTo>
                    <a:pt x="12695" y="20481"/>
                  </a:lnTo>
                  <a:lnTo>
                    <a:pt x="12609" y="19571"/>
                  </a:lnTo>
                  <a:lnTo>
                    <a:pt x="12570" y="18589"/>
                  </a:lnTo>
                  <a:lnTo>
                    <a:pt x="13372" y="16944"/>
                  </a:lnTo>
                  <a:lnTo>
                    <a:pt x="13372" y="16875"/>
                  </a:lnTo>
                  <a:lnTo>
                    <a:pt x="13326" y="16805"/>
                  </a:lnTo>
                  <a:lnTo>
                    <a:pt x="13280" y="16807"/>
                  </a:lnTo>
                  <a:lnTo>
                    <a:pt x="12903" y="17593"/>
                  </a:lnTo>
                  <a:lnTo>
                    <a:pt x="12572" y="18308"/>
                  </a:lnTo>
                  <a:lnTo>
                    <a:pt x="12534" y="17326"/>
                  </a:lnTo>
                  <a:lnTo>
                    <a:pt x="13005" y="16396"/>
                  </a:lnTo>
                  <a:lnTo>
                    <a:pt x="13476" y="15466"/>
                  </a:lnTo>
                  <a:close/>
                  <a:moveTo>
                    <a:pt x="13831" y="3"/>
                  </a:moveTo>
                  <a:lnTo>
                    <a:pt x="13176" y="658"/>
                  </a:lnTo>
                  <a:lnTo>
                    <a:pt x="12522" y="1313"/>
                  </a:lnTo>
                  <a:lnTo>
                    <a:pt x="12429" y="1316"/>
                  </a:lnTo>
                  <a:lnTo>
                    <a:pt x="12382" y="1389"/>
                  </a:lnTo>
                  <a:lnTo>
                    <a:pt x="12335" y="1531"/>
                  </a:lnTo>
                  <a:lnTo>
                    <a:pt x="12287" y="1603"/>
                  </a:lnTo>
                  <a:lnTo>
                    <a:pt x="12240" y="1745"/>
                  </a:lnTo>
                  <a:lnTo>
                    <a:pt x="12285" y="1884"/>
                  </a:lnTo>
                  <a:lnTo>
                    <a:pt x="12184" y="2871"/>
                  </a:lnTo>
                  <a:lnTo>
                    <a:pt x="12084" y="3857"/>
                  </a:lnTo>
                  <a:lnTo>
                    <a:pt x="9863" y="3235"/>
                  </a:lnTo>
                  <a:lnTo>
                    <a:pt x="7641" y="2752"/>
                  </a:lnTo>
                  <a:lnTo>
                    <a:pt x="4864" y="1938"/>
                  </a:lnTo>
                  <a:lnTo>
                    <a:pt x="3475" y="1636"/>
                  </a:lnTo>
                  <a:lnTo>
                    <a:pt x="2734" y="1593"/>
                  </a:lnTo>
                  <a:lnTo>
                    <a:pt x="2038" y="1548"/>
                  </a:lnTo>
                  <a:lnTo>
                    <a:pt x="1945" y="1551"/>
                  </a:lnTo>
                  <a:lnTo>
                    <a:pt x="1146" y="2983"/>
                  </a:lnTo>
                  <a:lnTo>
                    <a:pt x="769" y="3629"/>
                  </a:lnTo>
                  <a:lnTo>
                    <a:pt x="628" y="3915"/>
                  </a:lnTo>
                  <a:lnTo>
                    <a:pt x="487" y="4271"/>
                  </a:lnTo>
                  <a:lnTo>
                    <a:pt x="440" y="4273"/>
                  </a:lnTo>
                  <a:lnTo>
                    <a:pt x="439" y="4413"/>
                  </a:lnTo>
                  <a:lnTo>
                    <a:pt x="286" y="6174"/>
                  </a:lnTo>
                  <a:lnTo>
                    <a:pt x="225" y="8003"/>
                  </a:lnTo>
                  <a:lnTo>
                    <a:pt x="57" y="11591"/>
                  </a:lnTo>
                  <a:lnTo>
                    <a:pt x="0" y="18826"/>
                  </a:lnTo>
                  <a:lnTo>
                    <a:pt x="46" y="18965"/>
                  </a:lnTo>
                  <a:lnTo>
                    <a:pt x="91" y="19035"/>
                  </a:lnTo>
                  <a:lnTo>
                    <a:pt x="277" y="19028"/>
                  </a:lnTo>
                  <a:lnTo>
                    <a:pt x="1766" y="18343"/>
                  </a:lnTo>
                  <a:lnTo>
                    <a:pt x="3302" y="17726"/>
                  </a:lnTo>
                  <a:lnTo>
                    <a:pt x="4836" y="17179"/>
                  </a:lnTo>
                  <a:lnTo>
                    <a:pt x="6416" y="16772"/>
                  </a:lnTo>
                  <a:lnTo>
                    <a:pt x="7903" y="16508"/>
                  </a:lnTo>
                  <a:lnTo>
                    <a:pt x="9342" y="16317"/>
                  </a:lnTo>
                  <a:lnTo>
                    <a:pt x="10828" y="16052"/>
                  </a:lnTo>
                  <a:lnTo>
                    <a:pt x="12314" y="15789"/>
                  </a:lnTo>
                  <a:lnTo>
                    <a:pt x="12215" y="16565"/>
                  </a:lnTo>
                  <a:lnTo>
                    <a:pt x="12202" y="18321"/>
                  </a:lnTo>
                  <a:lnTo>
                    <a:pt x="12241" y="19162"/>
                  </a:lnTo>
                  <a:lnTo>
                    <a:pt x="12194" y="19235"/>
                  </a:lnTo>
                  <a:lnTo>
                    <a:pt x="12240" y="19303"/>
                  </a:lnTo>
                  <a:lnTo>
                    <a:pt x="12287" y="19301"/>
                  </a:lnTo>
                  <a:lnTo>
                    <a:pt x="12504" y="21120"/>
                  </a:lnTo>
                  <a:lnTo>
                    <a:pt x="12503" y="21190"/>
                  </a:lnTo>
                  <a:lnTo>
                    <a:pt x="12596" y="21256"/>
                  </a:lnTo>
                  <a:lnTo>
                    <a:pt x="12642" y="21255"/>
                  </a:lnTo>
                  <a:lnTo>
                    <a:pt x="12735" y="21181"/>
                  </a:lnTo>
                  <a:lnTo>
                    <a:pt x="13018" y="20609"/>
                  </a:lnTo>
                  <a:lnTo>
                    <a:pt x="13255" y="20039"/>
                  </a:lnTo>
                  <a:lnTo>
                    <a:pt x="13491" y="19399"/>
                  </a:lnTo>
                  <a:lnTo>
                    <a:pt x="13682" y="18760"/>
                  </a:lnTo>
                  <a:lnTo>
                    <a:pt x="13729" y="18618"/>
                  </a:lnTo>
                  <a:lnTo>
                    <a:pt x="13822" y="18684"/>
                  </a:lnTo>
                  <a:lnTo>
                    <a:pt x="13868" y="18682"/>
                  </a:lnTo>
                  <a:lnTo>
                    <a:pt x="15318" y="17156"/>
                  </a:lnTo>
                  <a:lnTo>
                    <a:pt x="16723" y="15491"/>
                  </a:lnTo>
                  <a:lnTo>
                    <a:pt x="16014" y="17131"/>
                  </a:lnTo>
                  <a:lnTo>
                    <a:pt x="15637" y="17917"/>
                  </a:lnTo>
                  <a:lnTo>
                    <a:pt x="15214" y="18634"/>
                  </a:lnTo>
                  <a:lnTo>
                    <a:pt x="14418" y="19506"/>
                  </a:lnTo>
                  <a:lnTo>
                    <a:pt x="15409" y="17293"/>
                  </a:lnTo>
                  <a:lnTo>
                    <a:pt x="15410" y="17153"/>
                  </a:lnTo>
                  <a:lnTo>
                    <a:pt x="15318" y="17156"/>
                  </a:lnTo>
                  <a:lnTo>
                    <a:pt x="14658" y="18444"/>
                  </a:lnTo>
                  <a:lnTo>
                    <a:pt x="14137" y="19867"/>
                  </a:lnTo>
                  <a:lnTo>
                    <a:pt x="12781" y="21320"/>
                  </a:lnTo>
                  <a:lnTo>
                    <a:pt x="12733" y="21463"/>
                  </a:lnTo>
                  <a:lnTo>
                    <a:pt x="12779" y="21531"/>
                  </a:lnTo>
                  <a:lnTo>
                    <a:pt x="12825" y="21600"/>
                  </a:lnTo>
                  <a:lnTo>
                    <a:pt x="12871" y="21598"/>
                  </a:lnTo>
                  <a:lnTo>
                    <a:pt x="13853" y="20650"/>
                  </a:lnTo>
                  <a:lnTo>
                    <a:pt x="13898" y="20718"/>
                  </a:lnTo>
                  <a:lnTo>
                    <a:pt x="13945" y="20717"/>
                  </a:lnTo>
                  <a:lnTo>
                    <a:pt x="14039" y="20433"/>
                  </a:lnTo>
                  <a:lnTo>
                    <a:pt x="15816" y="18613"/>
                  </a:lnTo>
                  <a:lnTo>
                    <a:pt x="17501" y="16656"/>
                  </a:lnTo>
                  <a:lnTo>
                    <a:pt x="19187" y="14701"/>
                  </a:lnTo>
                  <a:lnTo>
                    <a:pt x="20780" y="12607"/>
                  </a:lnTo>
                  <a:lnTo>
                    <a:pt x="20827" y="12535"/>
                  </a:lnTo>
                  <a:lnTo>
                    <a:pt x="20828" y="12465"/>
                  </a:lnTo>
                  <a:lnTo>
                    <a:pt x="20782" y="12326"/>
                  </a:lnTo>
                  <a:lnTo>
                    <a:pt x="21212" y="10696"/>
                  </a:lnTo>
                  <a:lnTo>
                    <a:pt x="21597" y="9066"/>
                  </a:lnTo>
                  <a:lnTo>
                    <a:pt x="21551" y="8928"/>
                  </a:lnTo>
                  <a:lnTo>
                    <a:pt x="21599" y="8715"/>
                  </a:lnTo>
                  <a:lnTo>
                    <a:pt x="21600" y="8645"/>
                  </a:lnTo>
                  <a:lnTo>
                    <a:pt x="21554" y="8506"/>
                  </a:lnTo>
                  <a:lnTo>
                    <a:pt x="19763" y="6323"/>
                  </a:lnTo>
                  <a:lnTo>
                    <a:pt x="17925" y="4141"/>
                  </a:lnTo>
                  <a:lnTo>
                    <a:pt x="16040" y="2101"/>
                  </a:lnTo>
                  <a:lnTo>
                    <a:pt x="14109" y="63"/>
                  </a:lnTo>
                  <a:lnTo>
                    <a:pt x="13969" y="68"/>
                  </a:lnTo>
                  <a:lnTo>
                    <a:pt x="13923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65" name="IMG_0703.jpeg" descr="IMG_070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7475101" y="3302186"/>
            <a:ext cx="1533905" cy="1612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4" name="تجميع"/>
          <p:cNvGrpSpPr/>
          <p:nvPr/>
        </p:nvGrpSpPr>
        <p:grpSpPr>
          <a:xfrm>
            <a:off x="8245478" y="369039"/>
            <a:ext cx="434015" cy="434015"/>
            <a:chOff x="0" y="0"/>
            <a:chExt cx="434014" cy="434014"/>
          </a:xfrm>
        </p:grpSpPr>
        <p:sp>
          <p:nvSpPr>
            <p:cNvPr id="2366" name="Google Shape;1436;p43"/>
            <p:cNvSpPr/>
            <p:nvPr/>
          </p:nvSpPr>
          <p:spPr>
            <a:xfrm>
              <a:off x="94991" y="158530"/>
              <a:ext cx="87677" cy="12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437;p43"/>
            <p:cNvSpPr/>
            <p:nvPr/>
          </p:nvSpPr>
          <p:spPr>
            <a:xfrm>
              <a:off x="108227" y="253420"/>
              <a:ext cx="60001" cy="3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438;p43"/>
            <p:cNvSpPr/>
            <p:nvPr/>
          </p:nvSpPr>
          <p:spPr>
            <a:xfrm>
              <a:off x="222249" y="106057"/>
              <a:ext cx="17693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439;p43"/>
            <p:cNvSpPr/>
            <p:nvPr/>
          </p:nvSpPr>
          <p:spPr>
            <a:xfrm>
              <a:off x="261758" y="112017"/>
              <a:ext cx="97243" cy="99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440;p43"/>
            <p:cNvSpPr/>
            <p:nvPr/>
          </p:nvSpPr>
          <p:spPr>
            <a:xfrm>
              <a:off x="352142" y="218837"/>
              <a:ext cx="7749" cy="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441;p43"/>
            <p:cNvSpPr/>
            <p:nvPr/>
          </p:nvSpPr>
          <p:spPr>
            <a:xfrm>
              <a:off x="277060" y="251371"/>
              <a:ext cx="62813" cy="3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442;p43"/>
            <p:cNvSpPr/>
            <p:nvPr/>
          </p:nvSpPr>
          <p:spPr>
            <a:xfrm>
              <a:off x="151387" y="311395"/>
              <a:ext cx="7748" cy="2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443;p43"/>
            <p:cNvSpPr/>
            <p:nvPr/>
          </p:nvSpPr>
          <p:spPr>
            <a:xfrm>
              <a:off x="159242" y="326083"/>
              <a:ext cx="7749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444;p43"/>
            <p:cNvSpPr/>
            <p:nvPr/>
          </p:nvSpPr>
          <p:spPr>
            <a:xfrm>
              <a:off x="266967" y="300619"/>
              <a:ext cx="16890" cy="4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445;p43"/>
            <p:cNvSpPr/>
            <p:nvPr/>
          </p:nvSpPr>
          <p:spPr>
            <a:xfrm>
              <a:off x="271041" y="322705"/>
              <a:ext cx="7749" cy="2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446;p43"/>
            <p:cNvSpPr/>
            <p:nvPr/>
          </p:nvSpPr>
          <p:spPr>
            <a:xfrm>
              <a:off x="257343" y="322552"/>
              <a:ext cx="7749" cy="2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447;p43"/>
            <p:cNvSpPr/>
            <p:nvPr/>
          </p:nvSpPr>
          <p:spPr>
            <a:xfrm>
              <a:off x="123280" y="126606"/>
              <a:ext cx="25822" cy="1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448;p43"/>
            <p:cNvSpPr/>
            <p:nvPr/>
          </p:nvSpPr>
          <p:spPr>
            <a:xfrm>
              <a:off x="184689" y="111543"/>
              <a:ext cx="8920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449;p43"/>
            <p:cNvSpPr/>
            <p:nvPr/>
          </p:nvSpPr>
          <p:spPr>
            <a:xfrm>
              <a:off x="318257" y="143004"/>
              <a:ext cx="29573" cy="105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450;p43"/>
            <p:cNvSpPr/>
            <p:nvPr/>
          </p:nvSpPr>
          <p:spPr>
            <a:xfrm>
              <a:off x="199127" y="287708"/>
              <a:ext cx="56517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451;p43"/>
            <p:cNvSpPr/>
            <p:nvPr/>
          </p:nvSpPr>
          <p:spPr>
            <a:xfrm>
              <a:off x="183254" y="293140"/>
              <a:ext cx="50835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452;p43"/>
            <p:cNvSpPr/>
            <p:nvPr/>
          </p:nvSpPr>
          <p:spPr>
            <a:xfrm>
              <a:off x="118506" y="138362"/>
              <a:ext cx="17992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453;p43"/>
            <p:cNvSpPr/>
            <p:nvPr/>
          </p:nvSpPr>
          <p:spPr>
            <a:xfrm>
              <a:off x="102344" y="172008"/>
              <a:ext cx="7749" cy="5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454;p43"/>
            <p:cNvSpPr/>
            <p:nvPr/>
          </p:nvSpPr>
          <p:spPr>
            <a:xfrm>
              <a:off x="88265" y="195303"/>
              <a:ext cx="12794" cy="4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455;p43"/>
            <p:cNvSpPr/>
            <p:nvPr/>
          </p:nvSpPr>
          <p:spPr>
            <a:xfrm>
              <a:off x="343700" y="232882"/>
              <a:ext cx="9564" cy="1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456;p43"/>
            <p:cNvSpPr/>
            <p:nvPr/>
          </p:nvSpPr>
          <p:spPr>
            <a:xfrm>
              <a:off x="156648" y="365459"/>
              <a:ext cx="107149" cy="1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457;p43"/>
            <p:cNvSpPr/>
            <p:nvPr/>
          </p:nvSpPr>
          <p:spPr>
            <a:xfrm>
              <a:off x="165528" y="401741"/>
              <a:ext cx="107190" cy="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458;p43"/>
            <p:cNvSpPr/>
            <p:nvPr/>
          </p:nvSpPr>
          <p:spPr>
            <a:xfrm>
              <a:off x="161673" y="386193"/>
              <a:ext cx="110960" cy="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459;p43"/>
            <p:cNvSpPr/>
            <p:nvPr/>
          </p:nvSpPr>
          <p:spPr>
            <a:xfrm>
              <a:off x="273419" y="372923"/>
              <a:ext cx="8757" cy="1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460;p43"/>
            <p:cNvSpPr/>
            <p:nvPr/>
          </p:nvSpPr>
          <p:spPr>
            <a:xfrm>
              <a:off x="72042" y="100457"/>
              <a:ext cx="304282" cy="33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599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461;p43"/>
            <p:cNvSpPr/>
            <p:nvPr/>
          </p:nvSpPr>
          <p:spPr>
            <a:xfrm>
              <a:off x="152930" y="403953"/>
              <a:ext cx="13216" cy="1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462;p43"/>
            <p:cNvSpPr/>
            <p:nvPr/>
          </p:nvSpPr>
          <p:spPr>
            <a:xfrm>
              <a:off x="180242" y="415132"/>
              <a:ext cx="8729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463;p43"/>
            <p:cNvSpPr/>
            <p:nvPr/>
          </p:nvSpPr>
          <p:spPr>
            <a:xfrm>
              <a:off x="156040" y="392447"/>
              <a:ext cx="29407" cy="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464;p43"/>
            <p:cNvSpPr/>
            <p:nvPr/>
          </p:nvSpPr>
          <p:spPr>
            <a:xfrm>
              <a:off x="158556" y="380784"/>
              <a:ext cx="7766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465;p43"/>
            <p:cNvSpPr/>
            <p:nvPr/>
          </p:nvSpPr>
          <p:spPr>
            <a:xfrm>
              <a:off x="28112" y="78350"/>
              <a:ext cx="44746" cy="3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466;p43"/>
            <p:cNvSpPr/>
            <p:nvPr/>
          </p:nvSpPr>
          <p:spPr>
            <a:xfrm>
              <a:off x="77946" y="49367"/>
              <a:ext cx="38083" cy="4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467;p43"/>
            <p:cNvSpPr/>
            <p:nvPr/>
          </p:nvSpPr>
          <p:spPr>
            <a:xfrm>
              <a:off x="146706" y="10797"/>
              <a:ext cx="20101" cy="6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468;p43"/>
            <p:cNvSpPr/>
            <p:nvPr/>
          </p:nvSpPr>
          <p:spPr>
            <a:xfrm>
              <a:off x="210148" y="0"/>
              <a:ext cx="9448" cy="6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469;p43"/>
            <p:cNvSpPr/>
            <p:nvPr/>
          </p:nvSpPr>
          <p:spPr>
            <a:xfrm>
              <a:off x="264549" y="15384"/>
              <a:ext cx="50699" cy="6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470;p43"/>
            <p:cNvSpPr/>
            <p:nvPr/>
          </p:nvSpPr>
          <p:spPr>
            <a:xfrm>
              <a:off x="314239" y="40586"/>
              <a:ext cx="37350" cy="42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471;p43"/>
            <p:cNvSpPr/>
            <p:nvPr/>
          </p:nvSpPr>
          <p:spPr>
            <a:xfrm>
              <a:off x="356179" y="81422"/>
              <a:ext cx="58168" cy="3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2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472;p43"/>
            <p:cNvSpPr/>
            <p:nvPr/>
          </p:nvSpPr>
          <p:spPr>
            <a:xfrm>
              <a:off x="397704" y="134277"/>
              <a:ext cx="36311" cy="2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473;p43"/>
            <p:cNvSpPr/>
            <p:nvPr/>
          </p:nvSpPr>
          <p:spPr>
            <a:xfrm>
              <a:off x="-1" y="129058"/>
              <a:ext cx="64455" cy="3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05" name="تعلمنا في هذا الدرس"/>
          <p:cNvSpPr txBox="1"/>
          <p:nvPr/>
        </p:nvSpPr>
        <p:spPr>
          <a:xfrm>
            <a:off x="6444436" y="546100"/>
            <a:ext cx="1995664" cy="237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تعلمنا في هذا الدرس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تعلمنا في الدرس السابق"/>
          <p:cNvGrpSpPr/>
          <p:nvPr/>
        </p:nvGrpSpPr>
        <p:grpSpPr>
          <a:xfrm>
            <a:off x="4936778" y="1152577"/>
            <a:ext cx="3212593" cy="442723"/>
            <a:chOff x="0" y="0"/>
            <a:chExt cx="3212592" cy="442722"/>
          </a:xfrm>
        </p:grpSpPr>
        <p:sp>
          <p:nvSpPr>
            <p:cNvPr id="951" name="تعلمنا في الدرس السابق"/>
            <p:cNvSpPr txBox="1"/>
            <p:nvPr/>
          </p:nvSpPr>
          <p:spPr>
            <a:xfrm>
              <a:off x="50799" y="50799"/>
              <a:ext cx="3110994" cy="341124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تعلمنا في الدرس السابق</a:t>
              </a:r>
            </a:p>
          </p:txBody>
        </p:sp>
        <p:pic>
          <p:nvPicPr>
            <p:cNvPr id="950" name="تعلمنا في الدرس السابق تعلمنا في الدرس السابق" descr="تعلمنا في الدرس السابق تعلمنا في الدرس السابق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3212594" cy="442724"/>
            </a:xfrm>
            <a:prstGeom prst="rect">
              <a:avLst/>
            </a:prstGeom>
            <a:effectLst/>
          </p:spPr>
        </p:pic>
      </p:grpSp>
      <p:pic>
        <p:nvPicPr>
          <p:cNvPr id="9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0" t="0" r="19829" b="0"/>
          <a:stretch>
            <a:fillRect/>
          </a:stretch>
        </p:blipFill>
        <p:spPr>
          <a:xfrm>
            <a:off x="2385010" y="1352188"/>
            <a:ext cx="5575966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التبرير الاستنتاجي"/>
          <p:cNvSpPr txBox="1"/>
          <p:nvPr/>
        </p:nvSpPr>
        <p:spPr>
          <a:xfrm>
            <a:off x="2679687" y="1906065"/>
            <a:ext cx="1365341" cy="6123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pic>
        <p:nvPicPr>
          <p:cNvPr id="956" name="IMG_5090.png" descr="IMG_50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960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5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59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61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8096932" y="3934985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5" name="تجميع"/>
          <p:cNvGrpSpPr/>
          <p:nvPr/>
        </p:nvGrpSpPr>
        <p:grpSpPr>
          <a:xfrm>
            <a:off x="2594278" y="113817"/>
            <a:ext cx="6434970" cy="768793"/>
            <a:chOff x="0" y="-2667"/>
            <a:chExt cx="6434969" cy="768791"/>
          </a:xfrm>
        </p:grpSpPr>
        <p:grpSp>
          <p:nvGrpSpPr>
            <p:cNvPr id="965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962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3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4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966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974" name="تجميع"/>
            <p:cNvGrpSpPr/>
            <p:nvPr/>
          </p:nvGrpSpPr>
          <p:grpSpPr>
            <a:xfrm>
              <a:off x="-1" y="-2668"/>
              <a:ext cx="3693873" cy="470552"/>
              <a:chOff x="0" y="-2667"/>
              <a:chExt cx="3693871" cy="470551"/>
            </a:xfrm>
          </p:grpSpPr>
          <p:grpSp>
            <p:nvGrpSpPr>
              <p:cNvPr id="972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96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973" name="المسلمات والبراهين الحرة"/>
              <p:cNvSpPr txBox="1"/>
              <p:nvPr/>
            </p:nvSpPr>
            <p:spPr>
              <a:xfrm>
                <a:off x="462163" y="-2668"/>
                <a:ext cx="2769546" cy="470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المسلمات والبراهين الحرة</a:t>
                </a:r>
              </a:p>
            </p:txBody>
          </p:sp>
        </p:grpSp>
      </p:grpSp>
      <p:sp>
        <p:nvSpPr>
          <p:cNvPr id="976" name="قانون الفصل المنطقي"/>
          <p:cNvSpPr txBox="1"/>
          <p:nvPr/>
        </p:nvSpPr>
        <p:spPr>
          <a:xfrm rot="1140000">
            <a:off x="4346824" y="2186343"/>
            <a:ext cx="1365342" cy="9425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قانون الفصل المنطقي</a:t>
            </a:r>
          </a:p>
        </p:txBody>
      </p:sp>
      <p:sp>
        <p:nvSpPr>
          <p:cNvPr id="977" name="قانون القياس المنطقي"/>
          <p:cNvSpPr txBox="1"/>
          <p:nvPr/>
        </p:nvSpPr>
        <p:spPr>
          <a:xfrm>
            <a:off x="5992727" y="2624372"/>
            <a:ext cx="1365341" cy="9425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solidFill>
                  <a:srgbClr val="A3D7D3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قانون القياس المنطقي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7" name="IMG_1988.jpeg" descr="IMG_1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67" y="254650"/>
            <a:ext cx="1494920" cy="657109"/>
          </a:xfrm>
          <a:prstGeom prst="rect">
            <a:avLst/>
          </a:prstGeom>
          <a:ln w="12700">
            <a:miter lim="400000"/>
          </a:ln>
        </p:spPr>
      </p:pic>
      <p:sp>
        <p:nvSpPr>
          <p:cNvPr id="2408" name="Google Shape;792;p29"/>
          <p:cNvSpPr txBox="1"/>
          <p:nvPr/>
        </p:nvSpPr>
        <p:spPr>
          <a:xfrm>
            <a:off x="3506863" y="334109"/>
            <a:ext cx="2130274" cy="498192"/>
          </a:xfrm>
          <a:prstGeom prst="rect">
            <a:avLst/>
          </a:prstGeom>
          <a:solidFill>
            <a:srgbClr val="F0BFD8"/>
          </a:solidFill>
          <a:ln w="12700">
            <a:solidFill>
              <a:srgbClr val="1C4688"/>
            </a:solidFill>
            <a:prstDash val="sysDot"/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84047" rtl="0">
              <a:defRPr sz="2100">
                <a:solidFill>
                  <a:srgbClr val="1C4688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نهاية الدرس</a:t>
            </a:r>
          </a:p>
        </p:txBody>
      </p:sp>
      <p:sp>
        <p:nvSpPr>
          <p:cNvPr id="2409" name="تجميع"/>
          <p:cNvSpPr/>
          <p:nvPr/>
        </p:nvSpPr>
        <p:spPr>
          <a:xfrm flipH="1" rot="5400000">
            <a:off x="7272070" y="-370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0" name="ما الذي تعلمت من هذا الدرس؟"/>
          <p:cNvSpPr txBox="1"/>
          <p:nvPr/>
        </p:nvSpPr>
        <p:spPr>
          <a:xfrm>
            <a:off x="6099856" y="1314366"/>
            <a:ext cx="2765838" cy="34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ما الذي تعلمت من هذا الدرس؟</a:t>
            </a:r>
          </a:p>
        </p:txBody>
      </p:sp>
      <p:sp>
        <p:nvSpPr>
          <p:cNvPr id="2411" name="Google Shape;7539;p69"/>
          <p:cNvSpPr/>
          <p:nvPr/>
        </p:nvSpPr>
        <p:spPr>
          <a:xfrm flipH="1" rot="5400000">
            <a:off x="5588539" y="810778"/>
            <a:ext cx="421412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2" name="ماهي وجهة نظرك فيما تعلمت ؟"/>
          <p:cNvSpPr txBox="1"/>
          <p:nvPr/>
        </p:nvSpPr>
        <p:spPr>
          <a:xfrm>
            <a:off x="4256361" y="2145438"/>
            <a:ext cx="3085768" cy="30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ماهي وجهة نظرك فيما تعلمت ؟</a:t>
            </a:r>
          </a:p>
        </p:txBody>
      </p:sp>
      <p:sp>
        <p:nvSpPr>
          <p:cNvPr id="2413" name="تجميع"/>
          <p:cNvSpPr/>
          <p:nvPr/>
        </p:nvSpPr>
        <p:spPr>
          <a:xfrm flipH="1" rot="5400000">
            <a:off x="3701736" y="1659365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4" name="تساؤل لم تتم الإجابة عليه ؟"/>
          <p:cNvSpPr txBox="1"/>
          <p:nvPr/>
        </p:nvSpPr>
        <p:spPr>
          <a:xfrm>
            <a:off x="2685524" y="3011928"/>
            <a:ext cx="2453835" cy="366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sp>
        <p:nvSpPr>
          <p:cNvPr id="2415" name="Google Shape;7539;p69"/>
          <p:cNvSpPr/>
          <p:nvPr/>
        </p:nvSpPr>
        <p:spPr>
          <a:xfrm flipH="1" rot="5400000">
            <a:off x="2242822" y="2565313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6" name="احتاج للتدريب أكثر على .."/>
          <p:cNvSpPr txBox="1"/>
          <p:nvPr/>
        </p:nvSpPr>
        <p:spPr>
          <a:xfrm>
            <a:off x="974676" y="3874948"/>
            <a:ext cx="2957702" cy="35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  <p:grpSp>
        <p:nvGrpSpPr>
          <p:cNvPr id="2419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41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18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20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7928934" y="377214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تجميع"/>
          <p:cNvGrpSpPr/>
          <p:nvPr/>
        </p:nvGrpSpPr>
        <p:grpSpPr>
          <a:xfrm>
            <a:off x="3156299" y="1263433"/>
            <a:ext cx="2812207" cy="2507662"/>
            <a:chOff x="0" y="0"/>
            <a:chExt cx="2812205" cy="2507660"/>
          </a:xfrm>
        </p:grpSpPr>
        <p:grpSp>
          <p:nvGrpSpPr>
            <p:cNvPr id="983" name="تجميع"/>
            <p:cNvGrpSpPr/>
            <p:nvPr/>
          </p:nvGrpSpPr>
          <p:grpSpPr>
            <a:xfrm>
              <a:off x="0" y="240698"/>
              <a:ext cx="2812206" cy="2266963"/>
              <a:chOff x="0" y="0"/>
              <a:chExt cx="2812205" cy="2266962"/>
            </a:xfrm>
          </p:grpSpPr>
          <p:sp>
            <p:nvSpPr>
              <p:cNvPr id="979" name="شكل"/>
              <p:cNvSpPr/>
              <p:nvPr/>
            </p:nvSpPr>
            <p:spPr>
              <a:xfrm>
                <a:off x="-1" y="464839"/>
                <a:ext cx="2812207" cy="180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82" name="تجميع"/>
              <p:cNvGrpSpPr/>
              <p:nvPr/>
            </p:nvGrpSpPr>
            <p:grpSpPr>
              <a:xfrm>
                <a:off x="562615" y="0"/>
                <a:ext cx="1585589" cy="709507"/>
                <a:chOff x="0" y="0"/>
                <a:chExt cx="1585588" cy="709506"/>
              </a:xfrm>
            </p:grpSpPr>
            <p:pic>
              <p:nvPicPr>
                <p:cNvPr id="980" name="sweet_cloud.png" descr="sweet_cloud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85589" cy="7095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81" name="أهداف الدرس"/>
                <p:cNvSpPr txBox="1"/>
                <p:nvPr/>
              </p:nvSpPr>
              <p:spPr>
                <a:xfrm>
                  <a:off x="300546" y="106262"/>
                  <a:ext cx="984496" cy="4585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 rtl="0">
                    <a:defRPr sz="1200">
                      <a:solidFill>
                        <a:srgbClr val="4E577E"/>
                      </a:solidFill>
                      <a:latin typeface="Nahdi-Black"/>
                      <a:ea typeface="Nahdi-Black"/>
                      <a:cs typeface="Nahdi-Black"/>
                      <a:sym typeface="Nahdi-Black"/>
                    </a:defRPr>
                  </a:lvl1pPr>
                </a:lstStyle>
                <a:p>
                  <a:pPr/>
                  <a:r>
                    <a:t>أهداف الدرس</a:t>
                  </a:r>
                </a:p>
              </p:txBody>
            </p:sp>
          </p:grpSp>
        </p:grpSp>
        <p:sp>
          <p:nvSpPr>
            <p:cNvPr id="984" name="أتعرف المسلمات الأساسية حول النقاط والمستقيمات و المستويات  ."/>
            <p:cNvSpPr txBox="1"/>
            <p:nvPr/>
          </p:nvSpPr>
          <p:spPr>
            <a:xfrm>
              <a:off x="0" y="988725"/>
              <a:ext cx="2548177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2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أتعرف المسلمات الأساسية حول النقاط والمستقيمات و المستويات  .</a:t>
              </a:r>
            </a:p>
          </p:txBody>
        </p:sp>
        <p:grpSp>
          <p:nvGrpSpPr>
            <p:cNvPr id="1028" name="تجميع"/>
            <p:cNvGrpSpPr/>
            <p:nvPr/>
          </p:nvGrpSpPr>
          <p:grpSpPr>
            <a:xfrm>
              <a:off x="2017053" y="-1"/>
              <a:ext cx="609364" cy="684948"/>
              <a:chOff x="0" y="0"/>
              <a:chExt cx="609362" cy="684946"/>
            </a:xfrm>
          </p:grpSpPr>
          <p:sp>
            <p:nvSpPr>
              <p:cNvPr id="985" name="شكل"/>
              <p:cNvSpPr/>
              <p:nvPr/>
            </p:nvSpPr>
            <p:spPr>
              <a:xfrm>
                <a:off x="441882" y="616297"/>
                <a:ext cx="39360" cy="6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509" fill="norm" stroke="1" extrusionOk="0">
                    <a:moveTo>
                      <a:pt x="17432" y="112"/>
                    </a:moveTo>
                    <a:cubicBezTo>
                      <a:pt x="16602" y="3800"/>
                      <a:pt x="21459" y="5822"/>
                      <a:pt x="16798" y="9499"/>
                    </a:cubicBezTo>
                    <a:cubicBezTo>
                      <a:pt x="12990" y="12503"/>
                      <a:pt x="9777" y="16400"/>
                      <a:pt x="5286" y="18765"/>
                    </a:cubicBezTo>
                    <a:cubicBezTo>
                      <a:pt x="4035" y="19424"/>
                      <a:pt x="3329" y="21014"/>
                      <a:pt x="4019" y="18772"/>
                    </a:cubicBezTo>
                    <a:cubicBezTo>
                      <a:pt x="4570" y="16983"/>
                      <a:pt x="4595" y="14894"/>
                      <a:pt x="4754" y="13034"/>
                    </a:cubicBezTo>
                    <a:cubicBezTo>
                      <a:pt x="5152" y="8383"/>
                      <a:pt x="3627" y="4660"/>
                      <a:pt x="1152" y="481"/>
                    </a:cubicBezTo>
                    <a:cubicBezTo>
                      <a:pt x="831" y="-62"/>
                      <a:pt x="-141" y="364"/>
                      <a:pt x="18" y="894"/>
                    </a:cubicBezTo>
                    <a:cubicBezTo>
                      <a:pt x="1287" y="5135"/>
                      <a:pt x="3166" y="8615"/>
                      <a:pt x="2905" y="13071"/>
                    </a:cubicBezTo>
                    <a:cubicBezTo>
                      <a:pt x="2759" y="15542"/>
                      <a:pt x="1137" y="18644"/>
                      <a:pt x="2056" y="21037"/>
                    </a:cubicBezTo>
                    <a:cubicBezTo>
                      <a:pt x="2156" y="21299"/>
                      <a:pt x="2500" y="21538"/>
                      <a:pt x="2858" y="21506"/>
                    </a:cubicBezTo>
                    <a:cubicBezTo>
                      <a:pt x="4642" y="21344"/>
                      <a:pt x="5985" y="20056"/>
                      <a:pt x="7302" y="19186"/>
                    </a:cubicBezTo>
                    <a:cubicBezTo>
                      <a:pt x="10374" y="17156"/>
                      <a:pt x="13003" y="14514"/>
                      <a:pt x="15615" y="12106"/>
                    </a:cubicBezTo>
                    <a:cubicBezTo>
                      <a:pt x="16952" y="10873"/>
                      <a:pt x="20515" y="8688"/>
                      <a:pt x="20191" y="6709"/>
                    </a:cubicBezTo>
                    <a:cubicBezTo>
                      <a:pt x="19829" y="4509"/>
                      <a:pt x="17515" y="2363"/>
                      <a:pt x="17806" y="145"/>
                    </a:cubicBezTo>
                    <a:cubicBezTo>
                      <a:pt x="17829" y="-27"/>
                      <a:pt x="17470" y="-56"/>
                      <a:pt x="17432" y="112"/>
                    </a:cubicBezTo>
                    <a:cubicBezTo>
                      <a:pt x="17432" y="112"/>
                      <a:pt x="17432" y="112"/>
                      <a:pt x="17432" y="11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6" name="شكل"/>
              <p:cNvSpPr/>
              <p:nvPr/>
            </p:nvSpPr>
            <p:spPr>
              <a:xfrm>
                <a:off x="330956" y="551297"/>
                <a:ext cx="40760" cy="11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480" fill="norm" stroke="1" extrusionOk="0">
                    <a:moveTo>
                      <a:pt x="11119" y="222"/>
                    </a:moveTo>
                    <a:cubicBezTo>
                      <a:pt x="13454" y="3334"/>
                      <a:pt x="16594" y="6277"/>
                      <a:pt x="18011" y="9561"/>
                    </a:cubicBezTo>
                    <a:cubicBezTo>
                      <a:pt x="20181" y="14587"/>
                      <a:pt x="12073" y="17160"/>
                      <a:pt x="5425" y="19839"/>
                    </a:cubicBezTo>
                    <a:cubicBezTo>
                      <a:pt x="1603" y="21378"/>
                      <a:pt x="6712" y="17120"/>
                      <a:pt x="6863" y="16925"/>
                    </a:cubicBezTo>
                    <a:cubicBezTo>
                      <a:pt x="7914" y="15577"/>
                      <a:pt x="8201" y="14328"/>
                      <a:pt x="7977" y="12873"/>
                    </a:cubicBezTo>
                    <a:cubicBezTo>
                      <a:pt x="7444" y="9425"/>
                      <a:pt x="3739" y="6272"/>
                      <a:pt x="1507" y="3086"/>
                    </a:cubicBezTo>
                    <a:cubicBezTo>
                      <a:pt x="1166" y="2599"/>
                      <a:pt x="-228" y="2813"/>
                      <a:pt x="32" y="3320"/>
                    </a:cubicBezTo>
                    <a:cubicBezTo>
                      <a:pt x="1903" y="6981"/>
                      <a:pt x="6015" y="10334"/>
                      <a:pt x="6098" y="14211"/>
                    </a:cubicBezTo>
                    <a:cubicBezTo>
                      <a:pt x="6138" y="16060"/>
                      <a:pt x="-626" y="19483"/>
                      <a:pt x="2385" y="21345"/>
                    </a:cubicBezTo>
                    <a:cubicBezTo>
                      <a:pt x="2596" y="21476"/>
                      <a:pt x="3009" y="21506"/>
                      <a:pt x="3304" y="21460"/>
                    </a:cubicBezTo>
                    <a:cubicBezTo>
                      <a:pt x="6958" y="20896"/>
                      <a:pt x="9975" y="19043"/>
                      <a:pt x="12835" y="17794"/>
                    </a:cubicBezTo>
                    <a:cubicBezTo>
                      <a:pt x="16334" y="16264"/>
                      <a:pt x="19064" y="14945"/>
                      <a:pt x="19755" y="12508"/>
                    </a:cubicBezTo>
                    <a:cubicBezTo>
                      <a:pt x="20974" y="8205"/>
                      <a:pt x="14966" y="3787"/>
                      <a:pt x="11709" y="82"/>
                    </a:cubicBezTo>
                    <a:cubicBezTo>
                      <a:pt x="11555" y="-94"/>
                      <a:pt x="10985" y="42"/>
                      <a:pt x="11119" y="222"/>
                    </a:cubicBezTo>
                    <a:cubicBezTo>
                      <a:pt x="11119" y="222"/>
                      <a:pt x="11119" y="222"/>
                      <a:pt x="11119" y="2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027" name="تجميع"/>
              <p:cNvGrpSpPr/>
              <p:nvPr/>
            </p:nvGrpSpPr>
            <p:grpSpPr>
              <a:xfrm>
                <a:off x="-1" y="0"/>
                <a:ext cx="609364" cy="629229"/>
                <a:chOff x="0" y="0"/>
                <a:chExt cx="609362" cy="629228"/>
              </a:xfrm>
            </p:grpSpPr>
            <p:sp>
              <p:nvSpPr>
                <p:cNvPr id="987" name="شكل"/>
                <p:cNvSpPr/>
                <p:nvPr/>
              </p:nvSpPr>
              <p:spPr>
                <a:xfrm>
                  <a:off x="180026" y="392407"/>
                  <a:ext cx="131752" cy="92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31" fill="norm" stroke="1" extrusionOk="0">
                      <a:moveTo>
                        <a:pt x="15878" y="18975"/>
                      </a:moveTo>
                      <a:cubicBezTo>
                        <a:pt x="16577" y="18464"/>
                        <a:pt x="21216" y="8754"/>
                        <a:pt x="21600" y="9402"/>
                      </a:cubicBezTo>
                      <a:cubicBezTo>
                        <a:pt x="19584" y="6000"/>
                        <a:pt x="15454" y="484"/>
                        <a:pt x="12659" y="0"/>
                      </a:cubicBezTo>
                      <a:cubicBezTo>
                        <a:pt x="12706" y="2499"/>
                        <a:pt x="14004" y="4199"/>
                        <a:pt x="14532" y="6402"/>
                      </a:cubicBezTo>
                      <a:cubicBezTo>
                        <a:pt x="12462" y="5719"/>
                        <a:pt x="11593" y="823"/>
                        <a:pt x="8998" y="790"/>
                      </a:cubicBezTo>
                      <a:cubicBezTo>
                        <a:pt x="9744" y="2780"/>
                        <a:pt x="10886" y="4169"/>
                        <a:pt x="11547" y="6380"/>
                      </a:cubicBezTo>
                      <a:cubicBezTo>
                        <a:pt x="11041" y="6397"/>
                        <a:pt x="3452" y="341"/>
                        <a:pt x="3442" y="3090"/>
                      </a:cubicBezTo>
                      <a:cubicBezTo>
                        <a:pt x="3429" y="6487"/>
                        <a:pt x="7618" y="8096"/>
                        <a:pt x="8915" y="9803"/>
                      </a:cubicBezTo>
                      <a:cubicBezTo>
                        <a:pt x="6336" y="10096"/>
                        <a:pt x="1404" y="8689"/>
                        <a:pt x="0" y="13613"/>
                      </a:cubicBezTo>
                      <a:cubicBezTo>
                        <a:pt x="2788" y="15823"/>
                        <a:pt x="8531" y="13762"/>
                        <a:pt x="11504" y="12511"/>
                      </a:cubicBezTo>
                      <a:cubicBezTo>
                        <a:pt x="9916" y="14362"/>
                        <a:pt x="6757" y="16972"/>
                        <a:pt x="6648" y="20879"/>
                      </a:cubicBezTo>
                      <a:cubicBezTo>
                        <a:pt x="9446" y="21600"/>
                        <a:pt x="12075" y="14623"/>
                        <a:pt x="14511" y="12950"/>
                      </a:cubicBezTo>
                      <a:cubicBezTo>
                        <a:pt x="13768" y="14909"/>
                        <a:pt x="12924" y="16878"/>
                        <a:pt x="13091" y="19357"/>
                      </a:cubicBezTo>
                      <a:cubicBezTo>
                        <a:pt x="14845" y="19410"/>
                        <a:pt x="15783" y="15048"/>
                        <a:pt x="16896" y="13064"/>
                      </a:cubicBezTo>
                      <a:cubicBezTo>
                        <a:pt x="16128" y="14655"/>
                        <a:pt x="15863" y="16965"/>
                        <a:pt x="15878" y="1897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88" name="شكل"/>
                <p:cNvSpPr/>
                <p:nvPr/>
              </p:nvSpPr>
              <p:spPr>
                <a:xfrm>
                  <a:off x="23639" y="120370"/>
                  <a:ext cx="87617" cy="150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19047" fill="norm" stroke="1" extrusionOk="0">
                      <a:moveTo>
                        <a:pt x="7620" y="4933"/>
                      </a:moveTo>
                      <a:cubicBezTo>
                        <a:pt x="7134" y="8330"/>
                        <a:pt x="-101" y="6526"/>
                        <a:pt x="1" y="10414"/>
                      </a:cubicBezTo>
                      <a:cubicBezTo>
                        <a:pt x="38" y="11806"/>
                        <a:pt x="1508" y="12668"/>
                        <a:pt x="1577" y="14107"/>
                      </a:cubicBezTo>
                      <a:cubicBezTo>
                        <a:pt x="1643" y="15491"/>
                        <a:pt x="-1327" y="18132"/>
                        <a:pt x="1594" y="18941"/>
                      </a:cubicBezTo>
                      <a:cubicBezTo>
                        <a:pt x="4517" y="19749"/>
                        <a:pt x="5016" y="15677"/>
                        <a:pt x="6104" y="14632"/>
                      </a:cubicBezTo>
                      <a:cubicBezTo>
                        <a:pt x="8711" y="12129"/>
                        <a:pt x="9305" y="14693"/>
                        <a:pt x="12148" y="13700"/>
                      </a:cubicBezTo>
                      <a:cubicBezTo>
                        <a:pt x="16507" y="12178"/>
                        <a:pt x="9515" y="6425"/>
                        <a:pt x="16244" y="6604"/>
                      </a:cubicBezTo>
                      <a:cubicBezTo>
                        <a:pt x="14787" y="6565"/>
                        <a:pt x="18699" y="2442"/>
                        <a:pt x="18764" y="2265"/>
                      </a:cubicBezTo>
                      <a:cubicBezTo>
                        <a:pt x="20273" y="-1851"/>
                        <a:pt x="14042" y="739"/>
                        <a:pt x="12114" y="1559"/>
                      </a:cubicBezTo>
                      <a:cubicBezTo>
                        <a:pt x="10942" y="2058"/>
                        <a:pt x="8805" y="2555"/>
                        <a:pt x="8030" y="3463"/>
                      </a:cubicBezTo>
                      <a:cubicBezTo>
                        <a:pt x="7857" y="3666"/>
                        <a:pt x="7712" y="4297"/>
                        <a:pt x="7620" y="493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89" name="شكل"/>
                <p:cNvSpPr/>
                <p:nvPr/>
              </p:nvSpPr>
              <p:spPr>
                <a:xfrm>
                  <a:off x="0" y="72222"/>
                  <a:ext cx="93679" cy="95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19450" fill="norm" stroke="1" extrusionOk="0">
                      <a:moveTo>
                        <a:pt x="3231" y="1912"/>
                      </a:moveTo>
                      <a:cubicBezTo>
                        <a:pt x="7739" y="4676"/>
                        <a:pt x="10397" y="10192"/>
                        <a:pt x="16312" y="9705"/>
                      </a:cubicBezTo>
                      <a:cubicBezTo>
                        <a:pt x="8750" y="10328"/>
                        <a:pt x="4801" y="11695"/>
                        <a:pt x="0" y="18924"/>
                      </a:cubicBezTo>
                      <a:cubicBezTo>
                        <a:pt x="9593" y="21499"/>
                        <a:pt x="13428" y="14054"/>
                        <a:pt x="20907" y="8902"/>
                      </a:cubicBezTo>
                      <a:cubicBezTo>
                        <a:pt x="21600" y="8425"/>
                        <a:pt x="15388" y="2385"/>
                        <a:pt x="14717" y="1935"/>
                      </a:cubicBezTo>
                      <a:cubicBezTo>
                        <a:pt x="13046" y="811"/>
                        <a:pt x="11973" y="163"/>
                        <a:pt x="9964" y="3"/>
                      </a:cubicBezTo>
                      <a:cubicBezTo>
                        <a:pt x="8649" y="-101"/>
                        <a:pt x="3840" y="2285"/>
                        <a:pt x="3231" y="1912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0" name="شكل"/>
                <p:cNvSpPr/>
                <p:nvPr/>
              </p:nvSpPr>
              <p:spPr>
                <a:xfrm>
                  <a:off x="36368" y="127592"/>
                  <a:ext cx="71256" cy="11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2" h="21228" fill="norm" stroke="1" extrusionOk="0">
                      <a:moveTo>
                        <a:pt x="549" y="20541"/>
                      </a:moveTo>
                      <a:cubicBezTo>
                        <a:pt x="445" y="20578"/>
                        <a:pt x="266" y="20625"/>
                        <a:pt x="159" y="20688"/>
                      </a:cubicBezTo>
                      <a:cubicBezTo>
                        <a:pt x="307" y="20834"/>
                        <a:pt x="454" y="20979"/>
                        <a:pt x="602" y="21125"/>
                      </a:cubicBezTo>
                      <a:cubicBezTo>
                        <a:pt x="2161" y="19982"/>
                        <a:pt x="2747" y="18118"/>
                        <a:pt x="3926" y="16726"/>
                      </a:cubicBezTo>
                      <a:cubicBezTo>
                        <a:pt x="5479" y="14892"/>
                        <a:pt x="7418" y="13347"/>
                        <a:pt x="8661" y="11355"/>
                      </a:cubicBezTo>
                      <a:cubicBezTo>
                        <a:pt x="11381" y="7000"/>
                        <a:pt x="16365" y="3850"/>
                        <a:pt x="20932" y="769"/>
                      </a:cubicBezTo>
                      <a:cubicBezTo>
                        <a:pt x="21423" y="438"/>
                        <a:pt x="20746" y="-221"/>
                        <a:pt x="20227" y="73"/>
                      </a:cubicBezTo>
                      <a:cubicBezTo>
                        <a:pt x="15928" y="2512"/>
                        <a:pt x="11772" y="5532"/>
                        <a:pt x="8790" y="9037"/>
                      </a:cubicBezTo>
                      <a:cubicBezTo>
                        <a:pt x="8122" y="9823"/>
                        <a:pt x="7802" y="10661"/>
                        <a:pt x="7301" y="11523"/>
                      </a:cubicBezTo>
                      <a:cubicBezTo>
                        <a:pt x="6561" y="12797"/>
                        <a:pt x="5302" y="13890"/>
                        <a:pt x="4263" y="15014"/>
                      </a:cubicBezTo>
                      <a:cubicBezTo>
                        <a:pt x="3484" y="15857"/>
                        <a:pt x="2765" y="16729"/>
                        <a:pt x="2080" y="17622"/>
                      </a:cubicBezTo>
                      <a:cubicBezTo>
                        <a:pt x="1299" y="18639"/>
                        <a:pt x="1136" y="19833"/>
                        <a:pt x="89" y="20734"/>
                      </a:cubicBezTo>
                      <a:cubicBezTo>
                        <a:pt x="-177" y="20962"/>
                        <a:pt x="210" y="21379"/>
                        <a:pt x="531" y="21171"/>
                      </a:cubicBezTo>
                      <a:cubicBezTo>
                        <a:pt x="663" y="21086"/>
                        <a:pt x="705" y="21034"/>
                        <a:pt x="831" y="20907"/>
                      </a:cubicBezTo>
                      <a:cubicBezTo>
                        <a:pt x="983" y="20754"/>
                        <a:pt x="831" y="20442"/>
                        <a:pt x="549" y="20541"/>
                      </a:cubicBezTo>
                      <a:cubicBezTo>
                        <a:pt x="549" y="20541"/>
                        <a:pt x="549" y="20541"/>
                        <a:pt x="549" y="20541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1" name="شكل"/>
                <p:cNvSpPr/>
                <p:nvPr/>
              </p:nvSpPr>
              <p:spPr>
                <a:xfrm>
                  <a:off x="140020" y="0"/>
                  <a:ext cx="12792" cy="19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0253" fill="norm" stroke="1" extrusionOk="0">
                      <a:moveTo>
                        <a:pt x="4873" y="17832"/>
                      </a:moveTo>
                      <a:cubicBezTo>
                        <a:pt x="5052" y="15331"/>
                        <a:pt x="5848" y="12906"/>
                        <a:pt x="6961" y="10594"/>
                      </a:cubicBezTo>
                      <a:cubicBezTo>
                        <a:pt x="7912" y="8621"/>
                        <a:pt x="8919" y="6235"/>
                        <a:pt x="11138" y="5099"/>
                      </a:cubicBezTo>
                      <a:cubicBezTo>
                        <a:pt x="11305" y="5014"/>
                        <a:pt x="15079" y="17240"/>
                        <a:pt x="15462" y="18588"/>
                      </a:cubicBezTo>
                      <a:cubicBezTo>
                        <a:pt x="16212" y="21226"/>
                        <a:pt x="21549" y="20551"/>
                        <a:pt x="21054" y="17823"/>
                      </a:cubicBezTo>
                      <a:cubicBezTo>
                        <a:pt x="20343" y="13913"/>
                        <a:pt x="19634" y="10091"/>
                        <a:pt x="18258" y="6301"/>
                      </a:cubicBezTo>
                      <a:cubicBezTo>
                        <a:pt x="17149" y="3240"/>
                        <a:pt x="15199" y="-374"/>
                        <a:pt x="10737" y="32"/>
                      </a:cubicBezTo>
                      <a:cubicBezTo>
                        <a:pt x="6565" y="411"/>
                        <a:pt x="4390" y="3644"/>
                        <a:pt x="2836" y="6549"/>
                      </a:cubicBezTo>
                      <a:cubicBezTo>
                        <a:pt x="944" y="10087"/>
                        <a:pt x="-51" y="14049"/>
                        <a:pt x="2" y="17934"/>
                      </a:cubicBezTo>
                      <a:cubicBezTo>
                        <a:pt x="40" y="20648"/>
                        <a:pt x="4686" y="20464"/>
                        <a:pt x="4873" y="17832"/>
                      </a:cubicBezTo>
                      <a:cubicBezTo>
                        <a:pt x="4873" y="17832"/>
                        <a:pt x="4873" y="17832"/>
                        <a:pt x="4873" y="178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2" name="شكل"/>
                <p:cNvSpPr/>
                <p:nvPr/>
              </p:nvSpPr>
              <p:spPr>
                <a:xfrm>
                  <a:off x="81829" y="14444"/>
                  <a:ext cx="127663" cy="158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6" h="19457" fill="norm" stroke="1" extrusionOk="0">
                      <a:moveTo>
                        <a:pt x="1802" y="3876"/>
                      </a:moveTo>
                      <a:cubicBezTo>
                        <a:pt x="3896" y="917"/>
                        <a:pt x="7526" y="-750"/>
                        <a:pt x="11105" y="332"/>
                      </a:cubicBezTo>
                      <a:cubicBezTo>
                        <a:pt x="16940" y="2096"/>
                        <a:pt x="20726" y="9476"/>
                        <a:pt x="16397" y="15681"/>
                      </a:cubicBezTo>
                      <a:cubicBezTo>
                        <a:pt x="12791" y="20850"/>
                        <a:pt x="5320" y="20672"/>
                        <a:pt x="1857" y="15401"/>
                      </a:cubicBezTo>
                      <a:cubicBezTo>
                        <a:pt x="-874" y="11246"/>
                        <a:pt x="-333" y="6891"/>
                        <a:pt x="1802" y="3876"/>
                      </a:cubicBezTo>
                      <a:close/>
                    </a:path>
                  </a:pathLst>
                </a:custGeom>
                <a:solidFill>
                  <a:srgbClr val="F789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3" name="شكل"/>
                <p:cNvSpPr/>
                <p:nvPr/>
              </p:nvSpPr>
              <p:spPr>
                <a:xfrm>
                  <a:off x="98196" y="33703"/>
                  <a:ext cx="97252" cy="121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4" h="19307" fill="norm" stroke="1" extrusionOk="0">
                      <a:moveTo>
                        <a:pt x="5543" y="17957"/>
                      </a:moveTo>
                      <a:cubicBezTo>
                        <a:pt x="9911" y="20121"/>
                        <a:pt x="14684" y="19935"/>
                        <a:pt x="17664" y="15530"/>
                      </a:cubicBezTo>
                      <a:cubicBezTo>
                        <a:pt x="19366" y="13014"/>
                        <a:pt x="20035" y="10188"/>
                        <a:pt x="19530" y="7149"/>
                      </a:cubicBezTo>
                      <a:cubicBezTo>
                        <a:pt x="19087" y="4489"/>
                        <a:pt x="16834" y="2450"/>
                        <a:pt x="14680" y="1210"/>
                      </a:cubicBezTo>
                      <a:cubicBezTo>
                        <a:pt x="10007" y="-1479"/>
                        <a:pt x="4056" y="538"/>
                        <a:pt x="1319" y="5033"/>
                      </a:cubicBezTo>
                      <a:cubicBezTo>
                        <a:pt x="-1565" y="9771"/>
                        <a:pt x="501" y="16106"/>
                        <a:pt x="5384" y="18255"/>
                      </a:cubicBezTo>
                      <a:cubicBezTo>
                        <a:pt x="5913" y="18488"/>
                        <a:pt x="6355" y="17709"/>
                        <a:pt x="5824" y="17430"/>
                      </a:cubicBezTo>
                      <a:cubicBezTo>
                        <a:pt x="1657" y="15246"/>
                        <a:pt x="-72" y="10423"/>
                        <a:pt x="1997" y="6036"/>
                      </a:cubicBezTo>
                      <a:cubicBezTo>
                        <a:pt x="4158" y="1456"/>
                        <a:pt x="9891" y="-6"/>
                        <a:pt x="14147" y="2210"/>
                      </a:cubicBezTo>
                      <a:cubicBezTo>
                        <a:pt x="19219" y="4851"/>
                        <a:pt x="19717" y="10930"/>
                        <a:pt x="16539" y="15381"/>
                      </a:cubicBezTo>
                      <a:cubicBezTo>
                        <a:pt x="13848" y="19149"/>
                        <a:pt x="9546" y="19114"/>
                        <a:pt x="5634" y="17715"/>
                      </a:cubicBezTo>
                      <a:cubicBezTo>
                        <a:pt x="5498" y="17667"/>
                        <a:pt x="5414" y="17894"/>
                        <a:pt x="5543" y="17957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4" name="شكل"/>
                <p:cNvSpPr/>
                <p:nvPr/>
              </p:nvSpPr>
              <p:spPr>
                <a:xfrm>
                  <a:off x="121835" y="60185"/>
                  <a:ext cx="51265" cy="67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7" h="18610" fill="norm" stroke="1" extrusionOk="0">
                      <a:moveTo>
                        <a:pt x="18411" y="13456"/>
                      </a:moveTo>
                      <a:cubicBezTo>
                        <a:pt x="20398" y="8896"/>
                        <a:pt x="18290" y="3798"/>
                        <a:pt x="14165" y="1173"/>
                      </a:cubicBezTo>
                      <a:cubicBezTo>
                        <a:pt x="9652" y="-1699"/>
                        <a:pt x="2650" y="1052"/>
                        <a:pt x="696" y="5664"/>
                      </a:cubicBezTo>
                      <a:cubicBezTo>
                        <a:pt x="-1202" y="10145"/>
                        <a:pt x="939" y="15315"/>
                        <a:pt x="5187" y="17502"/>
                      </a:cubicBezTo>
                      <a:cubicBezTo>
                        <a:pt x="9845" y="19901"/>
                        <a:pt x="16372" y="18310"/>
                        <a:pt x="18745" y="13638"/>
                      </a:cubicBezTo>
                      <a:cubicBezTo>
                        <a:pt x="19308" y="12530"/>
                        <a:pt x="17730" y="11703"/>
                        <a:pt x="17052" y="12719"/>
                      </a:cubicBezTo>
                      <a:cubicBezTo>
                        <a:pt x="14867" y="15997"/>
                        <a:pt x="11101" y="17034"/>
                        <a:pt x="7338" y="16138"/>
                      </a:cubicBezTo>
                      <a:cubicBezTo>
                        <a:pt x="3132" y="15137"/>
                        <a:pt x="1480" y="10895"/>
                        <a:pt x="2291" y="7050"/>
                      </a:cubicBezTo>
                      <a:cubicBezTo>
                        <a:pt x="3166" y="2904"/>
                        <a:pt x="8274" y="1360"/>
                        <a:pt x="12013" y="2077"/>
                      </a:cubicBezTo>
                      <a:cubicBezTo>
                        <a:pt x="16660" y="2969"/>
                        <a:pt x="19010" y="8917"/>
                        <a:pt x="17387" y="12901"/>
                      </a:cubicBezTo>
                      <a:cubicBezTo>
                        <a:pt x="17113" y="13575"/>
                        <a:pt x="18112" y="14141"/>
                        <a:pt x="18411" y="13456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5" name="شكل"/>
                <p:cNvSpPr/>
                <p:nvPr/>
              </p:nvSpPr>
              <p:spPr>
                <a:xfrm>
                  <a:off x="140020" y="84259"/>
                  <a:ext cx="14733" cy="19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19821" fill="norm" stroke="1" extrusionOk="0">
                      <a:moveTo>
                        <a:pt x="11505" y="17882"/>
                      </a:moveTo>
                      <a:cubicBezTo>
                        <a:pt x="16895" y="20408"/>
                        <a:pt x="20717" y="14708"/>
                        <a:pt x="20514" y="10163"/>
                      </a:cubicBezTo>
                      <a:cubicBezTo>
                        <a:pt x="20277" y="4763"/>
                        <a:pt x="16020" y="615"/>
                        <a:pt x="10491" y="49"/>
                      </a:cubicBezTo>
                      <a:cubicBezTo>
                        <a:pt x="4119" y="-605"/>
                        <a:pt x="-883" y="5492"/>
                        <a:pt x="131" y="11129"/>
                      </a:cubicBezTo>
                      <a:cubicBezTo>
                        <a:pt x="1175" y="16943"/>
                        <a:pt x="7097" y="20995"/>
                        <a:pt x="13148" y="19514"/>
                      </a:cubicBezTo>
                      <a:cubicBezTo>
                        <a:pt x="16603" y="18668"/>
                        <a:pt x="15723" y="13376"/>
                        <a:pt x="12156" y="13612"/>
                      </a:cubicBezTo>
                      <a:cubicBezTo>
                        <a:pt x="9546" y="13786"/>
                        <a:pt x="7330" y="12758"/>
                        <a:pt x="6704" y="10209"/>
                      </a:cubicBezTo>
                      <a:cubicBezTo>
                        <a:pt x="6202" y="8165"/>
                        <a:pt x="9167" y="6728"/>
                        <a:pt x="10575" y="6966"/>
                      </a:cubicBezTo>
                      <a:cubicBezTo>
                        <a:pt x="12235" y="7246"/>
                        <a:pt x="13264" y="9042"/>
                        <a:pt x="13679" y="10796"/>
                      </a:cubicBezTo>
                      <a:cubicBezTo>
                        <a:pt x="14063" y="12420"/>
                        <a:pt x="12356" y="14133"/>
                        <a:pt x="11144" y="15640"/>
                      </a:cubicBezTo>
                      <a:cubicBezTo>
                        <a:pt x="10585" y="16332"/>
                        <a:pt x="10563" y="17439"/>
                        <a:pt x="11505" y="17882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6" name="شكل"/>
                <p:cNvSpPr/>
                <p:nvPr/>
              </p:nvSpPr>
              <p:spPr>
                <a:xfrm>
                  <a:off x="447337" y="414074"/>
                  <a:ext cx="116502" cy="109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60" y="21600"/>
                      </a:moveTo>
                      <a:cubicBezTo>
                        <a:pt x="6313" y="20230"/>
                        <a:pt x="2874" y="9889"/>
                        <a:pt x="0" y="0"/>
                      </a:cubicBezTo>
                      <a:cubicBezTo>
                        <a:pt x="4081" y="330"/>
                        <a:pt x="8625" y="884"/>
                        <a:pt x="12545" y="2705"/>
                      </a:cubicBezTo>
                      <a:cubicBezTo>
                        <a:pt x="14463" y="3595"/>
                        <a:pt x="16283" y="4826"/>
                        <a:pt x="17910" y="6523"/>
                      </a:cubicBezTo>
                      <a:cubicBezTo>
                        <a:pt x="18740" y="7387"/>
                        <a:pt x="20826" y="11521"/>
                        <a:pt x="21600" y="11712"/>
                      </a:cubicBezTo>
                      <a:cubicBezTo>
                        <a:pt x="16390" y="10431"/>
                        <a:pt x="11517" y="10861"/>
                        <a:pt x="6760" y="6528"/>
                      </a:cubicBezTo>
                      <a:cubicBezTo>
                        <a:pt x="9785" y="9412"/>
                        <a:pt x="13234" y="16293"/>
                        <a:pt x="14860" y="2160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7" name="شكل"/>
                <p:cNvSpPr/>
                <p:nvPr/>
              </p:nvSpPr>
              <p:spPr>
                <a:xfrm>
                  <a:off x="418242" y="291296"/>
                  <a:ext cx="191121" cy="1575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83" h="20389" fill="norm" stroke="1" extrusionOk="0">
                      <a:moveTo>
                        <a:pt x="81" y="16792"/>
                      </a:moveTo>
                      <a:cubicBezTo>
                        <a:pt x="-244" y="14507"/>
                        <a:pt x="400" y="11873"/>
                        <a:pt x="2138" y="11283"/>
                      </a:cubicBezTo>
                      <a:cubicBezTo>
                        <a:pt x="4611" y="10442"/>
                        <a:pt x="3446" y="11147"/>
                        <a:pt x="4818" y="7988"/>
                      </a:cubicBezTo>
                      <a:cubicBezTo>
                        <a:pt x="6133" y="4963"/>
                        <a:pt x="7210" y="6998"/>
                        <a:pt x="8871" y="7628"/>
                      </a:cubicBezTo>
                      <a:cubicBezTo>
                        <a:pt x="10554" y="8265"/>
                        <a:pt x="10420" y="7210"/>
                        <a:pt x="11294" y="4600"/>
                      </a:cubicBezTo>
                      <a:cubicBezTo>
                        <a:pt x="12260" y="1714"/>
                        <a:pt x="12678" y="1392"/>
                        <a:pt x="14629" y="2279"/>
                      </a:cubicBezTo>
                      <a:cubicBezTo>
                        <a:pt x="15228" y="562"/>
                        <a:pt x="18891" y="-842"/>
                        <a:pt x="19931" y="596"/>
                      </a:cubicBezTo>
                      <a:cubicBezTo>
                        <a:pt x="21356" y="2567"/>
                        <a:pt x="19022" y="3283"/>
                        <a:pt x="18298" y="4004"/>
                      </a:cubicBezTo>
                      <a:cubicBezTo>
                        <a:pt x="16649" y="5648"/>
                        <a:pt x="17107" y="6625"/>
                        <a:pt x="16176" y="9203"/>
                      </a:cubicBezTo>
                      <a:cubicBezTo>
                        <a:pt x="15259" y="11742"/>
                        <a:pt x="13882" y="10375"/>
                        <a:pt x="12428" y="11289"/>
                      </a:cubicBezTo>
                      <a:cubicBezTo>
                        <a:pt x="10461" y="12523"/>
                        <a:pt x="11236" y="15066"/>
                        <a:pt x="9812" y="16983"/>
                      </a:cubicBezTo>
                      <a:cubicBezTo>
                        <a:pt x="8385" y="18903"/>
                        <a:pt x="6981" y="16469"/>
                        <a:pt x="5573" y="17197"/>
                      </a:cubicBezTo>
                      <a:cubicBezTo>
                        <a:pt x="4165" y="17925"/>
                        <a:pt x="4215" y="20758"/>
                        <a:pt x="2429" y="20350"/>
                      </a:cubicBezTo>
                      <a:cubicBezTo>
                        <a:pt x="1128" y="20052"/>
                        <a:pt x="327" y="18522"/>
                        <a:pt x="81" y="16792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8" name="شكل"/>
                <p:cNvSpPr/>
                <p:nvPr/>
              </p:nvSpPr>
              <p:spPr>
                <a:xfrm>
                  <a:off x="436426" y="207037"/>
                  <a:ext cx="92460" cy="1940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7" h="20944" fill="norm" stroke="1" extrusionOk="0">
                      <a:moveTo>
                        <a:pt x="21316" y="21"/>
                      </a:moveTo>
                      <a:cubicBezTo>
                        <a:pt x="21600" y="4321"/>
                        <a:pt x="18992" y="8791"/>
                        <a:pt x="15301" y="12377"/>
                      </a:cubicBezTo>
                      <a:cubicBezTo>
                        <a:pt x="13335" y="14286"/>
                        <a:pt x="10967" y="15943"/>
                        <a:pt x="8118" y="17359"/>
                      </a:cubicBezTo>
                      <a:cubicBezTo>
                        <a:pt x="6423" y="18202"/>
                        <a:pt x="412" y="19734"/>
                        <a:pt x="0" y="20944"/>
                      </a:cubicBezTo>
                      <a:cubicBezTo>
                        <a:pt x="1936" y="15266"/>
                        <a:pt x="7675" y="-656"/>
                        <a:pt x="21316" y="21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999" name="شكل"/>
                <p:cNvSpPr/>
                <p:nvPr/>
              </p:nvSpPr>
              <p:spPr>
                <a:xfrm>
                  <a:off x="452792" y="257593"/>
                  <a:ext cx="52606" cy="110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9" h="21058" fill="norm" stroke="1" extrusionOk="0">
                      <a:moveTo>
                        <a:pt x="19828" y="114"/>
                      </a:moveTo>
                      <a:cubicBezTo>
                        <a:pt x="15711" y="2691"/>
                        <a:pt x="13282" y="5794"/>
                        <a:pt x="10179" y="8844"/>
                      </a:cubicBezTo>
                      <a:cubicBezTo>
                        <a:pt x="6433" y="12525"/>
                        <a:pt x="3355" y="16460"/>
                        <a:pt x="101" y="20319"/>
                      </a:cubicBezTo>
                      <a:cubicBezTo>
                        <a:pt x="-380" y="20891"/>
                        <a:pt x="992" y="21371"/>
                        <a:pt x="1482" y="20804"/>
                      </a:cubicBezTo>
                      <a:cubicBezTo>
                        <a:pt x="4395" y="17440"/>
                        <a:pt x="7242" y="14054"/>
                        <a:pt x="10294" y="10740"/>
                      </a:cubicBezTo>
                      <a:cubicBezTo>
                        <a:pt x="11770" y="9136"/>
                        <a:pt x="13777" y="7611"/>
                        <a:pt x="14904" y="5904"/>
                      </a:cubicBezTo>
                      <a:cubicBezTo>
                        <a:pt x="16218" y="3913"/>
                        <a:pt x="18398" y="2201"/>
                        <a:pt x="20693" y="638"/>
                      </a:cubicBezTo>
                      <a:cubicBezTo>
                        <a:pt x="21220" y="279"/>
                        <a:pt x="20376" y="-229"/>
                        <a:pt x="19828" y="114"/>
                      </a:cubicBezTo>
                      <a:cubicBezTo>
                        <a:pt x="19828" y="114"/>
                        <a:pt x="19828" y="114"/>
                        <a:pt x="19828" y="114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0" name="شكل"/>
                <p:cNvSpPr/>
                <p:nvPr/>
              </p:nvSpPr>
              <p:spPr>
                <a:xfrm>
                  <a:off x="438244" y="317778"/>
                  <a:ext cx="136650" cy="107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5" h="21370" fill="norm" stroke="1" extrusionOk="0">
                      <a:moveTo>
                        <a:pt x="21161" y="189"/>
                      </a:moveTo>
                      <a:cubicBezTo>
                        <a:pt x="19494" y="1835"/>
                        <a:pt x="17818" y="3459"/>
                        <a:pt x="16160" y="5133"/>
                      </a:cubicBezTo>
                      <a:cubicBezTo>
                        <a:pt x="16141" y="5048"/>
                        <a:pt x="16141" y="4959"/>
                        <a:pt x="16166" y="4865"/>
                      </a:cubicBezTo>
                      <a:cubicBezTo>
                        <a:pt x="16352" y="4171"/>
                        <a:pt x="16708" y="3680"/>
                        <a:pt x="16919" y="3038"/>
                      </a:cubicBezTo>
                      <a:cubicBezTo>
                        <a:pt x="17144" y="2352"/>
                        <a:pt x="17205" y="1187"/>
                        <a:pt x="17231" y="408"/>
                      </a:cubicBezTo>
                      <a:cubicBezTo>
                        <a:pt x="17250" y="-156"/>
                        <a:pt x="16739" y="-123"/>
                        <a:pt x="16715" y="430"/>
                      </a:cubicBezTo>
                      <a:cubicBezTo>
                        <a:pt x="16663" y="1615"/>
                        <a:pt x="16466" y="2493"/>
                        <a:pt x="16078" y="3424"/>
                      </a:cubicBezTo>
                      <a:cubicBezTo>
                        <a:pt x="15916" y="3813"/>
                        <a:pt x="15419" y="4911"/>
                        <a:pt x="15619" y="5450"/>
                      </a:cubicBezTo>
                      <a:cubicBezTo>
                        <a:pt x="15640" y="5507"/>
                        <a:pt x="15663" y="5558"/>
                        <a:pt x="15686" y="5611"/>
                      </a:cubicBezTo>
                      <a:cubicBezTo>
                        <a:pt x="15649" y="5648"/>
                        <a:pt x="15613" y="5684"/>
                        <a:pt x="15576" y="5721"/>
                      </a:cubicBezTo>
                      <a:cubicBezTo>
                        <a:pt x="13987" y="7344"/>
                        <a:pt x="12667" y="9537"/>
                        <a:pt x="11144" y="11313"/>
                      </a:cubicBezTo>
                      <a:cubicBezTo>
                        <a:pt x="9954" y="12701"/>
                        <a:pt x="8722" y="14084"/>
                        <a:pt x="7450" y="15369"/>
                      </a:cubicBezTo>
                      <a:cubicBezTo>
                        <a:pt x="7795" y="14335"/>
                        <a:pt x="8072" y="13218"/>
                        <a:pt x="8416" y="12209"/>
                      </a:cubicBezTo>
                      <a:cubicBezTo>
                        <a:pt x="8621" y="11607"/>
                        <a:pt x="8097" y="11164"/>
                        <a:pt x="7870" y="11701"/>
                      </a:cubicBezTo>
                      <a:cubicBezTo>
                        <a:pt x="7248" y="13177"/>
                        <a:pt x="6889" y="14991"/>
                        <a:pt x="6181" y="16357"/>
                      </a:cubicBezTo>
                      <a:cubicBezTo>
                        <a:pt x="6129" y="16457"/>
                        <a:pt x="6101" y="16571"/>
                        <a:pt x="6092" y="16683"/>
                      </a:cubicBezTo>
                      <a:cubicBezTo>
                        <a:pt x="4186" y="18447"/>
                        <a:pt x="2195" y="19927"/>
                        <a:pt x="118" y="20815"/>
                      </a:cubicBezTo>
                      <a:cubicBezTo>
                        <a:pt x="-94" y="20906"/>
                        <a:pt x="5" y="21444"/>
                        <a:pt x="216" y="21361"/>
                      </a:cubicBezTo>
                      <a:cubicBezTo>
                        <a:pt x="2349" y="20528"/>
                        <a:pt x="4426" y="19100"/>
                        <a:pt x="6398" y="17337"/>
                      </a:cubicBezTo>
                      <a:cubicBezTo>
                        <a:pt x="6413" y="17341"/>
                        <a:pt x="6427" y="17349"/>
                        <a:pt x="6442" y="17350"/>
                      </a:cubicBezTo>
                      <a:cubicBezTo>
                        <a:pt x="7552" y="17402"/>
                        <a:pt x="8787" y="19318"/>
                        <a:pt x="9918" y="18571"/>
                      </a:cubicBezTo>
                      <a:cubicBezTo>
                        <a:pt x="10186" y="18394"/>
                        <a:pt x="10069" y="17684"/>
                        <a:pt x="9786" y="17837"/>
                      </a:cubicBezTo>
                      <a:cubicBezTo>
                        <a:pt x="9263" y="18121"/>
                        <a:pt x="8783" y="17561"/>
                        <a:pt x="8302" y="17287"/>
                      </a:cubicBezTo>
                      <a:cubicBezTo>
                        <a:pt x="7923" y="17073"/>
                        <a:pt x="7596" y="16783"/>
                        <a:pt x="7253" y="16550"/>
                      </a:cubicBezTo>
                      <a:cubicBezTo>
                        <a:pt x="8604" y="15257"/>
                        <a:pt x="9901" y="13819"/>
                        <a:pt x="11125" y="12321"/>
                      </a:cubicBezTo>
                      <a:cubicBezTo>
                        <a:pt x="12572" y="10549"/>
                        <a:pt x="13927" y="8536"/>
                        <a:pt x="15408" y="6849"/>
                      </a:cubicBezTo>
                      <a:cubicBezTo>
                        <a:pt x="15610" y="6619"/>
                        <a:pt x="15817" y="6400"/>
                        <a:pt x="16021" y="6175"/>
                      </a:cubicBezTo>
                      <a:cubicBezTo>
                        <a:pt x="16224" y="6411"/>
                        <a:pt x="16463" y="6539"/>
                        <a:pt x="16753" y="6588"/>
                      </a:cubicBezTo>
                      <a:cubicBezTo>
                        <a:pt x="17523" y="6716"/>
                        <a:pt x="18183" y="7018"/>
                        <a:pt x="18971" y="6923"/>
                      </a:cubicBezTo>
                      <a:cubicBezTo>
                        <a:pt x="19168" y="6899"/>
                        <a:pt x="19155" y="6436"/>
                        <a:pt x="18963" y="6412"/>
                      </a:cubicBezTo>
                      <a:cubicBezTo>
                        <a:pt x="18664" y="6375"/>
                        <a:pt x="17225" y="6132"/>
                        <a:pt x="16527" y="5618"/>
                      </a:cubicBezTo>
                      <a:cubicBezTo>
                        <a:pt x="18108" y="3910"/>
                        <a:pt x="19734" y="2307"/>
                        <a:pt x="21330" y="649"/>
                      </a:cubicBezTo>
                      <a:cubicBezTo>
                        <a:pt x="21506" y="466"/>
                        <a:pt x="21340" y="13"/>
                        <a:pt x="21161" y="1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1" name="شكل"/>
                <p:cNvSpPr/>
                <p:nvPr/>
              </p:nvSpPr>
              <p:spPr>
                <a:xfrm>
                  <a:off x="110925" y="207037"/>
                  <a:ext cx="20259" cy="24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3"/>
                      </a:moveTo>
                      <a:cubicBezTo>
                        <a:pt x="-3917" y="7762"/>
                        <a:pt x="4902" y="16145"/>
                        <a:pt x="10600" y="13515"/>
                      </a:cubicBezTo>
                      <a:cubicBezTo>
                        <a:pt x="17683" y="10243"/>
                        <a:pt x="9403" y="-5455"/>
                        <a:pt x="1916" y="1973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2" name="شكل"/>
                <p:cNvSpPr/>
                <p:nvPr/>
              </p:nvSpPr>
              <p:spPr>
                <a:xfrm>
                  <a:off x="467340" y="134815"/>
                  <a:ext cx="23718" cy="28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05" h="14097" fill="norm" stroke="1" extrusionOk="0">
                      <a:moveTo>
                        <a:pt x="401" y="9690"/>
                      </a:moveTo>
                      <a:cubicBezTo>
                        <a:pt x="3191" y="18352"/>
                        <a:pt x="17285" y="12763"/>
                        <a:pt x="17792" y="5626"/>
                      </a:cubicBezTo>
                      <a:cubicBezTo>
                        <a:pt x="18421" y="-3248"/>
                        <a:pt x="-3179" y="-1424"/>
                        <a:pt x="401" y="9690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3" name="شكل"/>
                <p:cNvSpPr/>
                <p:nvPr/>
              </p:nvSpPr>
              <p:spPr>
                <a:xfrm>
                  <a:off x="254582" y="327407"/>
                  <a:ext cx="38347" cy="46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4" y="7829"/>
                        <a:pt x="4958" y="16130"/>
                        <a:pt x="10637" y="13457"/>
                      </a:cubicBezTo>
                      <a:cubicBezTo>
                        <a:pt x="17696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4" name="شكل"/>
                <p:cNvSpPr/>
                <p:nvPr/>
              </p:nvSpPr>
              <p:spPr>
                <a:xfrm>
                  <a:off x="152749" y="310555"/>
                  <a:ext cx="44798" cy="43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14520" y="7561"/>
                      </a:moveTo>
                      <a:cubicBezTo>
                        <a:pt x="17317" y="9552"/>
                        <a:pt x="19772" y="11218"/>
                        <a:pt x="20413" y="11456"/>
                      </a:cubicBezTo>
                      <a:cubicBezTo>
                        <a:pt x="19296" y="12573"/>
                        <a:pt x="-1187" y="21600"/>
                        <a:pt x="54" y="17433"/>
                      </a:cubicBezTo>
                      <a:cubicBezTo>
                        <a:pt x="1747" y="11752"/>
                        <a:pt x="3028" y="5764"/>
                        <a:pt x="4522" y="0"/>
                      </a:cubicBezTo>
                      <a:cubicBezTo>
                        <a:pt x="4473" y="185"/>
                        <a:pt x="9952" y="4308"/>
                        <a:pt x="14520" y="756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5" name="شكل"/>
                <p:cNvSpPr/>
                <p:nvPr/>
              </p:nvSpPr>
              <p:spPr>
                <a:xfrm>
                  <a:off x="298224" y="250370"/>
                  <a:ext cx="186753" cy="378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02" fill="norm" stroke="1" extrusionOk="0">
                      <a:moveTo>
                        <a:pt x="4396" y="1316"/>
                      </a:moveTo>
                      <a:cubicBezTo>
                        <a:pt x="4433" y="1059"/>
                        <a:pt x="4486" y="805"/>
                        <a:pt x="4562" y="557"/>
                      </a:cubicBezTo>
                      <a:cubicBezTo>
                        <a:pt x="7065" y="464"/>
                        <a:pt x="9420" y="607"/>
                        <a:pt x="11862" y="2"/>
                      </a:cubicBezTo>
                      <a:cubicBezTo>
                        <a:pt x="12265" y="-98"/>
                        <a:pt x="14349" y="3268"/>
                        <a:pt x="14597" y="3638"/>
                      </a:cubicBezTo>
                      <a:cubicBezTo>
                        <a:pt x="15046" y="4308"/>
                        <a:pt x="15063" y="4835"/>
                        <a:pt x="15213" y="5527"/>
                      </a:cubicBezTo>
                      <a:cubicBezTo>
                        <a:pt x="15424" y="6502"/>
                        <a:pt x="16092" y="7498"/>
                        <a:pt x="16482" y="8452"/>
                      </a:cubicBezTo>
                      <a:cubicBezTo>
                        <a:pt x="17452" y="10822"/>
                        <a:pt x="18623" y="13179"/>
                        <a:pt x="19460" y="15566"/>
                      </a:cubicBezTo>
                      <a:cubicBezTo>
                        <a:pt x="19589" y="15935"/>
                        <a:pt x="21408" y="20195"/>
                        <a:pt x="20994" y="20336"/>
                      </a:cubicBezTo>
                      <a:cubicBezTo>
                        <a:pt x="19333" y="20901"/>
                        <a:pt x="17564" y="21145"/>
                        <a:pt x="15774" y="21502"/>
                      </a:cubicBezTo>
                      <a:cubicBezTo>
                        <a:pt x="15091" y="20400"/>
                        <a:pt x="14378" y="19327"/>
                        <a:pt x="13777" y="18202"/>
                      </a:cubicBezTo>
                      <a:cubicBezTo>
                        <a:pt x="12961" y="16676"/>
                        <a:pt x="12264" y="15095"/>
                        <a:pt x="11364" y="13593"/>
                      </a:cubicBezTo>
                      <a:cubicBezTo>
                        <a:pt x="10446" y="12062"/>
                        <a:pt x="10100" y="10558"/>
                        <a:pt x="9694" y="8946"/>
                      </a:cubicBezTo>
                      <a:cubicBezTo>
                        <a:pt x="9644" y="8745"/>
                        <a:pt x="8564" y="7108"/>
                        <a:pt x="8486" y="7184"/>
                      </a:cubicBezTo>
                      <a:cubicBezTo>
                        <a:pt x="7739" y="7918"/>
                        <a:pt x="7578" y="9057"/>
                        <a:pt x="7321" y="9912"/>
                      </a:cubicBezTo>
                      <a:cubicBezTo>
                        <a:pt x="7019" y="10916"/>
                        <a:pt x="6095" y="12157"/>
                        <a:pt x="6315" y="13185"/>
                      </a:cubicBezTo>
                      <a:cubicBezTo>
                        <a:pt x="6432" y="13734"/>
                        <a:pt x="6999" y="14290"/>
                        <a:pt x="7240" y="14825"/>
                      </a:cubicBezTo>
                      <a:cubicBezTo>
                        <a:pt x="7523" y="15452"/>
                        <a:pt x="7652" y="16114"/>
                        <a:pt x="7956" y="16738"/>
                      </a:cubicBezTo>
                      <a:cubicBezTo>
                        <a:pt x="8100" y="17033"/>
                        <a:pt x="8821" y="17730"/>
                        <a:pt x="8775" y="18019"/>
                      </a:cubicBezTo>
                      <a:cubicBezTo>
                        <a:pt x="8718" y="18377"/>
                        <a:pt x="8012" y="18481"/>
                        <a:pt x="7404" y="18649"/>
                      </a:cubicBezTo>
                      <a:cubicBezTo>
                        <a:pt x="6087" y="19013"/>
                        <a:pt x="4672" y="19465"/>
                        <a:pt x="3337" y="19667"/>
                      </a:cubicBezTo>
                      <a:cubicBezTo>
                        <a:pt x="2567" y="18256"/>
                        <a:pt x="1598" y="17037"/>
                        <a:pt x="1161" y="15559"/>
                      </a:cubicBezTo>
                      <a:cubicBezTo>
                        <a:pt x="716" y="14053"/>
                        <a:pt x="-192" y="12493"/>
                        <a:pt x="36" y="10931"/>
                      </a:cubicBezTo>
                      <a:cubicBezTo>
                        <a:pt x="302" y="9117"/>
                        <a:pt x="1835" y="7573"/>
                        <a:pt x="2597" y="5864"/>
                      </a:cubicBezTo>
                      <a:cubicBezTo>
                        <a:pt x="3277" y="4340"/>
                        <a:pt x="4162" y="2911"/>
                        <a:pt x="4396" y="1316"/>
                      </a:cubicBezTo>
                      <a:close/>
                    </a:path>
                  </a:pathLst>
                </a:custGeom>
                <a:solidFill>
                  <a:srgbClr val="FCCB8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6" name="شكل"/>
                <p:cNvSpPr/>
                <p:nvPr/>
              </p:nvSpPr>
              <p:spPr>
                <a:xfrm>
                  <a:off x="369144" y="52963"/>
                  <a:ext cx="84120" cy="96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28" h="20753" fill="norm" stroke="1" extrusionOk="0">
                      <a:moveTo>
                        <a:pt x="689" y="2576"/>
                      </a:moveTo>
                      <a:cubicBezTo>
                        <a:pt x="807" y="2426"/>
                        <a:pt x="945" y="2290"/>
                        <a:pt x="1104" y="2171"/>
                      </a:cubicBezTo>
                      <a:cubicBezTo>
                        <a:pt x="2008" y="1495"/>
                        <a:pt x="1744" y="2308"/>
                        <a:pt x="2247" y="2973"/>
                      </a:cubicBezTo>
                      <a:cubicBezTo>
                        <a:pt x="2904" y="3840"/>
                        <a:pt x="3982" y="4176"/>
                        <a:pt x="4882" y="4531"/>
                      </a:cubicBezTo>
                      <a:cubicBezTo>
                        <a:pt x="5518" y="4782"/>
                        <a:pt x="7607" y="5435"/>
                        <a:pt x="7887" y="6121"/>
                      </a:cubicBezTo>
                      <a:cubicBezTo>
                        <a:pt x="6454" y="2604"/>
                        <a:pt x="11633" y="336"/>
                        <a:pt x="13803" y="44"/>
                      </a:cubicBezTo>
                      <a:cubicBezTo>
                        <a:pt x="18021" y="-525"/>
                        <a:pt x="20814" y="4543"/>
                        <a:pt x="20618" y="9148"/>
                      </a:cubicBezTo>
                      <a:cubicBezTo>
                        <a:pt x="20492" y="12085"/>
                        <a:pt x="18321" y="14302"/>
                        <a:pt x="15909" y="14293"/>
                      </a:cubicBezTo>
                      <a:cubicBezTo>
                        <a:pt x="14756" y="14288"/>
                        <a:pt x="13408" y="13808"/>
                        <a:pt x="12481" y="13004"/>
                      </a:cubicBezTo>
                      <a:cubicBezTo>
                        <a:pt x="11633" y="12268"/>
                        <a:pt x="10664" y="11441"/>
                        <a:pt x="10239" y="10283"/>
                      </a:cubicBezTo>
                      <a:cubicBezTo>
                        <a:pt x="11382" y="15141"/>
                        <a:pt x="8996" y="21075"/>
                        <a:pt x="4014" y="20739"/>
                      </a:cubicBezTo>
                      <a:cubicBezTo>
                        <a:pt x="2174" y="20615"/>
                        <a:pt x="1084" y="19470"/>
                        <a:pt x="515" y="17419"/>
                      </a:cubicBezTo>
                      <a:cubicBezTo>
                        <a:pt x="-179" y="14917"/>
                        <a:pt x="1025" y="12198"/>
                        <a:pt x="753" y="9618"/>
                      </a:cubicBezTo>
                      <a:cubicBezTo>
                        <a:pt x="531" y="7507"/>
                        <a:pt x="-786" y="4450"/>
                        <a:pt x="689" y="2576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7" name="شكل"/>
                <p:cNvSpPr/>
                <p:nvPr/>
              </p:nvSpPr>
              <p:spPr>
                <a:xfrm>
                  <a:off x="352778" y="79444"/>
                  <a:ext cx="51810" cy="79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5" h="20225" fill="norm" stroke="1" extrusionOk="0">
                      <a:moveTo>
                        <a:pt x="1856" y="9936"/>
                      </a:moveTo>
                      <a:cubicBezTo>
                        <a:pt x="1059" y="10809"/>
                        <a:pt x="-630" y="11236"/>
                        <a:pt x="246" y="12472"/>
                      </a:cubicBezTo>
                      <a:cubicBezTo>
                        <a:pt x="1010" y="13551"/>
                        <a:pt x="2470" y="13757"/>
                        <a:pt x="2961" y="14978"/>
                      </a:cubicBezTo>
                      <a:cubicBezTo>
                        <a:pt x="3446" y="16189"/>
                        <a:pt x="3149" y="18176"/>
                        <a:pt x="4426" y="19190"/>
                      </a:cubicBezTo>
                      <a:cubicBezTo>
                        <a:pt x="7461" y="21600"/>
                        <a:pt x="14769" y="19439"/>
                        <a:pt x="16021" y="16413"/>
                      </a:cubicBezTo>
                      <a:cubicBezTo>
                        <a:pt x="16631" y="14937"/>
                        <a:pt x="16823" y="13389"/>
                        <a:pt x="17284" y="11892"/>
                      </a:cubicBezTo>
                      <a:cubicBezTo>
                        <a:pt x="18371" y="12581"/>
                        <a:pt x="18919" y="13653"/>
                        <a:pt x="20252" y="12540"/>
                      </a:cubicBezTo>
                      <a:cubicBezTo>
                        <a:pt x="20808" y="12076"/>
                        <a:pt x="20948" y="11181"/>
                        <a:pt x="20955" y="10561"/>
                      </a:cubicBezTo>
                      <a:cubicBezTo>
                        <a:pt x="20970" y="8974"/>
                        <a:pt x="19757" y="7828"/>
                        <a:pt x="17899" y="8653"/>
                      </a:cubicBezTo>
                      <a:cubicBezTo>
                        <a:pt x="18175" y="7039"/>
                        <a:pt x="18761" y="6717"/>
                        <a:pt x="16811" y="6085"/>
                      </a:cubicBezTo>
                      <a:cubicBezTo>
                        <a:pt x="15503" y="5661"/>
                        <a:pt x="14154" y="5483"/>
                        <a:pt x="12869" y="4941"/>
                      </a:cubicBezTo>
                      <a:cubicBezTo>
                        <a:pt x="10708" y="4028"/>
                        <a:pt x="6932" y="2444"/>
                        <a:pt x="7090" y="0"/>
                      </a:cubicBezTo>
                      <a:cubicBezTo>
                        <a:pt x="5885" y="1530"/>
                        <a:pt x="4429" y="2780"/>
                        <a:pt x="3764" y="4583"/>
                      </a:cubicBezTo>
                      <a:cubicBezTo>
                        <a:pt x="3134" y="6284"/>
                        <a:pt x="3158" y="8321"/>
                        <a:pt x="1941" y="9837"/>
                      </a:cubicBezTo>
                      <a:cubicBezTo>
                        <a:pt x="1913" y="9870"/>
                        <a:pt x="1885" y="9903"/>
                        <a:pt x="1856" y="9936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8" name="شكل"/>
                <p:cNvSpPr/>
                <p:nvPr/>
              </p:nvSpPr>
              <p:spPr>
                <a:xfrm>
                  <a:off x="372781" y="137222"/>
                  <a:ext cx="21641" cy="39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5261" y="3531"/>
                      </a:moveTo>
                      <a:cubicBezTo>
                        <a:pt x="7866" y="-826"/>
                        <a:pt x="17661" y="-1407"/>
                        <a:pt x="19271" y="3235"/>
                      </a:cubicBezTo>
                      <a:cubicBezTo>
                        <a:pt x="20402" y="6497"/>
                        <a:pt x="18016" y="11359"/>
                        <a:pt x="21600" y="14170"/>
                      </a:cubicBezTo>
                      <a:cubicBezTo>
                        <a:pt x="15823" y="17052"/>
                        <a:pt x="6154" y="20193"/>
                        <a:pt x="0" y="16173"/>
                      </a:cubicBezTo>
                      <a:cubicBezTo>
                        <a:pt x="1021" y="14037"/>
                        <a:pt x="3490" y="12201"/>
                        <a:pt x="4548" y="10007"/>
                      </a:cubicBezTo>
                      <a:cubicBezTo>
                        <a:pt x="5532" y="7970"/>
                        <a:pt x="4130" y="5420"/>
                        <a:pt x="5261" y="3531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9" name="شكل"/>
                <p:cNvSpPr/>
                <p:nvPr/>
              </p:nvSpPr>
              <p:spPr>
                <a:xfrm>
                  <a:off x="232760" y="130000"/>
                  <a:ext cx="143113" cy="61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3" h="21073" fill="norm" stroke="1" extrusionOk="0">
                      <a:moveTo>
                        <a:pt x="10240" y="7520"/>
                      </a:moveTo>
                      <a:cubicBezTo>
                        <a:pt x="9104" y="6990"/>
                        <a:pt x="7991" y="6191"/>
                        <a:pt x="6841" y="5570"/>
                      </a:cubicBezTo>
                      <a:cubicBezTo>
                        <a:pt x="4899" y="4520"/>
                        <a:pt x="3232" y="1676"/>
                        <a:pt x="1339" y="96"/>
                      </a:cubicBezTo>
                      <a:cubicBezTo>
                        <a:pt x="895" y="-276"/>
                        <a:pt x="322" y="464"/>
                        <a:pt x="839" y="1827"/>
                      </a:cubicBezTo>
                      <a:cubicBezTo>
                        <a:pt x="345" y="1457"/>
                        <a:pt x="126" y="3648"/>
                        <a:pt x="511" y="4411"/>
                      </a:cubicBezTo>
                      <a:cubicBezTo>
                        <a:pt x="95" y="4084"/>
                        <a:pt x="-239" y="6408"/>
                        <a:pt x="234" y="6777"/>
                      </a:cubicBezTo>
                      <a:cubicBezTo>
                        <a:pt x="-223" y="7008"/>
                        <a:pt x="89" y="7919"/>
                        <a:pt x="326" y="8252"/>
                      </a:cubicBezTo>
                      <a:cubicBezTo>
                        <a:pt x="570" y="8598"/>
                        <a:pt x="912" y="8623"/>
                        <a:pt x="1169" y="8688"/>
                      </a:cubicBezTo>
                      <a:cubicBezTo>
                        <a:pt x="2149" y="8937"/>
                        <a:pt x="3172" y="8750"/>
                        <a:pt x="4117" y="9537"/>
                      </a:cubicBezTo>
                      <a:cubicBezTo>
                        <a:pt x="5144" y="10394"/>
                        <a:pt x="6117" y="11773"/>
                        <a:pt x="7152" y="12554"/>
                      </a:cubicBezTo>
                      <a:cubicBezTo>
                        <a:pt x="8934" y="13900"/>
                        <a:pt x="10702" y="15468"/>
                        <a:pt x="12481" y="16859"/>
                      </a:cubicBezTo>
                      <a:cubicBezTo>
                        <a:pt x="14147" y="18163"/>
                        <a:pt x="15737" y="20218"/>
                        <a:pt x="17458" y="20864"/>
                      </a:cubicBezTo>
                      <a:cubicBezTo>
                        <a:pt x="18246" y="21160"/>
                        <a:pt x="19181" y="21324"/>
                        <a:pt x="19896" y="20056"/>
                      </a:cubicBezTo>
                      <a:cubicBezTo>
                        <a:pt x="20458" y="19057"/>
                        <a:pt x="21361" y="15050"/>
                        <a:pt x="21229" y="13006"/>
                      </a:cubicBezTo>
                      <a:cubicBezTo>
                        <a:pt x="21162" y="11969"/>
                        <a:pt x="20861" y="12077"/>
                        <a:pt x="20565" y="11969"/>
                      </a:cubicBezTo>
                      <a:cubicBezTo>
                        <a:pt x="17505" y="10860"/>
                        <a:pt x="14528" y="8720"/>
                        <a:pt x="11447" y="7959"/>
                      </a:cubicBezTo>
                      <a:cubicBezTo>
                        <a:pt x="11040" y="7859"/>
                        <a:pt x="10639" y="7706"/>
                        <a:pt x="10240" y="7520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0" name="شكل"/>
                <p:cNvSpPr/>
                <p:nvPr/>
              </p:nvSpPr>
              <p:spPr>
                <a:xfrm>
                  <a:off x="330956" y="163703"/>
                  <a:ext cx="87436" cy="112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408" fill="norm" stroke="1" extrusionOk="0">
                      <a:moveTo>
                        <a:pt x="18981" y="1693"/>
                      </a:moveTo>
                      <a:cubicBezTo>
                        <a:pt x="17640" y="874"/>
                        <a:pt x="16130" y="237"/>
                        <a:pt x="15254" y="479"/>
                      </a:cubicBezTo>
                      <a:cubicBezTo>
                        <a:pt x="14859" y="587"/>
                        <a:pt x="14466" y="1193"/>
                        <a:pt x="14073" y="1406"/>
                      </a:cubicBezTo>
                      <a:cubicBezTo>
                        <a:pt x="13528" y="1701"/>
                        <a:pt x="12860" y="1852"/>
                        <a:pt x="12247" y="1891"/>
                      </a:cubicBezTo>
                      <a:cubicBezTo>
                        <a:pt x="10713" y="1988"/>
                        <a:pt x="10778" y="1151"/>
                        <a:pt x="11102" y="0"/>
                      </a:cubicBezTo>
                      <a:cubicBezTo>
                        <a:pt x="8829" y="170"/>
                        <a:pt x="7656" y="-63"/>
                        <a:pt x="6298" y="1981"/>
                      </a:cubicBezTo>
                      <a:cubicBezTo>
                        <a:pt x="4770" y="4284"/>
                        <a:pt x="2751" y="6156"/>
                        <a:pt x="1478" y="8660"/>
                      </a:cubicBezTo>
                      <a:cubicBezTo>
                        <a:pt x="621" y="10343"/>
                        <a:pt x="343" y="12409"/>
                        <a:pt x="327" y="14287"/>
                      </a:cubicBezTo>
                      <a:cubicBezTo>
                        <a:pt x="313" y="15921"/>
                        <a:pt x="-124" y="17743"/>
                        <a:pt x="34" y="19319"/>
                      </a:cubicBezTo>
                      <a:cubicBezTo>
                        <a:pt x="49" y="19465"/>
                        <a:pt x="2968" y="20872"/>
                        <a:pt x="3318" y="20940"/>
                      </a:cubicBezTo>
                      <a:cubicBezTo>
                        <a:pt x="4574" y="21182"/>
                        <a:pt x="6048" y="21250"/>
                        <a:pt x="7336" y="21352"/>
                      </a:cubicBezTo>
                      <a:cubicBezTo>
                        <a:pt x="9659" y="21537"/>
                        <a:pt x="12022" y="21248"/>
                        <a:pt x="14279" y="20713"/>
                      </a:cubicBezTo>
                      <a:cubicBezTo>
                        <a:pt x="16550" y="20174"/>
                        <a:pt x="18863" y="20368"/>
                        <a:pt x="21043" y="19422"/>
                      </a:cubicBezTo>
                      <a:cubicBezTo>
                        <a:pt x="20633" y="18163"/>
                        <a:pt x="20292" y="16699"/>
                        <a:pt x="20362" y="15318"/>
                      </a:cubicBezTo>
                      <a:cubicBezTo>
                        <a:pt x="20392" y="14742"/>
                        <a:pt x="20756" y="13810"/>
                        <a:pt x="20678" y="13309"/>
                      </a:cubicBezTo>
                      <a:cubicBezTo>
                        <a:pt x="20554" y="12513"/>
                        <a:pt x="19734" y="11848"/>
                        <a:pt x="19495" y="11030"/>
                      </a:cubicBezTo>
                      <a:cubicBezTo>
                        <a:pt x="19077" y="9603"/>
                        <a:pt x="18937" y="7718"/>
                        <a:pt x="19116" y="6228"/>
                      </a:cubicBezTo>
                      <a:cubicBezTo>
                        <a:pt x="19187" y="5643"/>
                        <a:pt x="20705" y="2737"/>
                        <a:pt x="21476" y="3668"/>
                      </a:cubicBezTo>
                      <a:cubicBezTo>
                        <a:pt x="21033" y="3133"/>
                        <a:pt x="20062" y="2354"/>
                        <a:pt x="18981" y="1693"/>
                      </a:cubicBezTo>
                      <a:close/>
                    </a:path>
                  </a:pathLst>
                </a:custGeom>
                <a:solidFill>
                  <a:srgbClr val="86B0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1" name="شكل"/>
                <p:cNvSpPr/>
                <p:nvPr/>
              </p:nvSpPr>
              <p:spPr>
                <a:xfrm>
                  <a:off x="369144" y="110740"/>
                  <a:ext cx="2806" cy="5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0" h="17804" fill="norm" stroke="1" extrusionOk="0">
                      <a:moveTo>
                        <a:pt x="13424" y="8197"/>
                      </a:moveTo>
                      <a:cubicBezTo>
                        <a:pt x="13509" y="8130"/>
                        <a:pt x="13594" y="8063"/>
                        <a:pt x="13667" y="7996"/>
                      </a:cubicBezTo>
                      <a:cubicBezTo>
                        <a:pt x="10461" y="6965"/>
                        <a:pt x="7256" y="5931"/>
                        <a:pt x="4050" y="4900"/>
                      </a:cubicBezTo>
                      <a:cubicBezTo>
                        <a:pt x="2205" y="7128"/>
                        <a:pt x="2569" y="9664"/>
                        <a:pt x="1173" y="12012"/>
                      </a:cubicBezTo>
                      <a:cubicBezTo>
                        <a:pt x="6248" y="11941"/>
                        <a:pt x="11323" y="11866"/>
                        <a:pt x="16386" y="11796"/>
                      </a:cubicBezTo>
                      <a:cubicBezTo>
                        <a:pt x="15172" y="9961"/>
                        <a:pt x="16775" y="7879"/>
                        <a:pt x="17661" y="6062"/>
                      </a:cubicBezTo>
                      <a:cubicBezTo>
                        <a:pt x="12283" y="6136"/>
                        <a:pt x="6904" y="6214"/>
                        <a:pt x="1525" y="6292"/>
                      </a:cubicBezTo>
                      <a:cubicBezTo>
                        <a:pt x="2715" y="8066"/>
                        <a:pt x="918" y="9791"/>
                        <a:pt x="1258" y="11672"/>
                      </a:cubicBezTo>
                      <a:cubicBezTo>
                        <a:pt x="2156" y="16527"/>
                        <a:pt x="12113" y="17976"/>
                        <a:pt x="16739" y="13882"/>
                      </a:cubicBezTo>
                      <a:cubicBezTo>
                        <a:pt x="20551" y="10514"/>
                        <a:pt x="19410" y="5747"/>
                        <a:pt x="16654" y="2311"/>
                      </a:cubicBezTo>
                      <a:cubicBezTo>
                        <a:pt x="13533" y="-1595"/>
                        <a:pt x="2824" y="-157"/>
                        <a:pt x="1416" y="3696"/>
                      </a:cubicBezTo>
                      <a:cubicBezTo>
                        <a:pt x="-126" y="7896"/>
                        <a:pt x="-1049" y="11558"/>
                        <a:pt x="2120" y="15546"/>
                      </a:cubicBezTo>
                      <a:cubicBezTo>
                        <a:pt x="5665" y="20005"/>
                        <a:pt x="16569" y="17168"/>
                        <a:pt x="16726" y="13014"/>
                      </a:cubicBezTo>
                      <a:cubicBezTo>
                        <a:pt x="16811" y="10312"/>
                        <a:pt x="15051" y="8095"/>
                        <a:pt x="14116" y="5520"/>
                      </a:cubicBezTo>
                      <a:cubicBezTo>
                        <a:pt x="12841" y="2000"/>
                        <a:pt x="2630" y="2942"/>
                        <a:pt x="3371" y="6526"/>
                      </a:cubicBezTo>
                      <a:cubicBezTo>
                        <a:pt x="3383" y="6607"/>
                        <a:pt x="3395" y="6689"/>
                        <a:pt x="3419" y="6770"/>
                      </a:cubicBezTo>
                      <a:cubicBezTo>
                        <a:pt x="4063" y="9954"/>
                        <a:pt x="10316" y="10783"/>
                        <a:pt x="13424" y="8197"/>
                      </a:cubicBezTo>
                      <a:cubicBezTo>
                        <a:pt x="13424" y="8197"/>
                        <a:pt x="13424" y="8197"/>
                        <a:pt x="13424" y="81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2" name="شكل"/>
                <p:cNvSpPr/>
                <p:nvPr/>
              </p:nvSpPr>
              <p:spPr>
                <a:xfrm>
                  <a:off x="363688" y="108333"/>
                  <a:ext cx="3025" cy="5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72" h="15848" fill="norm" stroke="1" extrusionOk="0">
                      <a:moveTo>
                        <a:pt x="5419" y="2035"/>
                      </a:moveTo>
                      <a:cubicBezTo>
                        <a:pt x="5330" y="2193"/>
                        <a:pt x="4148" y="2847"/>
                        <a:pt x="3872" y="3196"/>
                      </a:cubicBezTo>
                      <a:cubicBezTo>
                        <a:pt x="1390" y="6322"/>
                        <a:pt x="8187" y="8963"/>
                        <a:pt x="10708" y="5875"/>
                      </a:cubicBezTo>
                      <a:cubicBezTo>
                        <a:pt x="10698" y="5868"/>
                        <a:pt x="10678" y="5864"/>
                        <a:pt x="10669" y="5857"/>
                      </a:cubicBezTo>
                      <a:cubicBezTo>
                        <a:pt x="9319" y="6137"/>
                        <a:pt x="7970" y="6413"/>
                        <a:pt x="6620" y="6693"/>
                      </a:cubicBezTo>
                      <a:cubicBezTo>
                        <a:pt x="4916" y="6312"/>
                        <a:pt x="8285" y="6934"/>
                        <a:pt x="8324" y="6934"/>
                      </a:cubicBezTo>
                      <a:cubicBezTo>
                        <a:pt x="9388" y="6997"/>
                        <a:pt x="10373" y="6819"/>
                        <a:pt x="11417" y="6679"/>
                      </a:cubicBezTo>
                      <a:cubicBezTo>
                        <a:pt x="9526" y="5022"/>
                        <a:pt x="7635" y="3361"/>
                        <a:pt x="5744" y="1700"/>
                      </a:cubicBezTo>
                      <a:cubicBezTo>
                        <a:pt x="3951" y="3959"/>
                        <a:pt x="2661" y="6378"/>
                        <a:pt x="1262" y="8770"/>
                      </a:cubicBezTo>
                      <a:cubicBezTo>
                        <a:pt x="-2579" y="15316"/>
                        <a:pt x="10757" y="18981"/>
                        <a:pt x="13939" y="12309"/>
                      </a:cubicBezTo>
                      <a:cubicBezTo>
                        <a:pt x="14894" y="10288"/>
                        <a:pt x="15633" y="8211"/>
                        <a:pt x="16460" y="6162"/>
                      </a:cubicBezTo>
                      <a:cubicBezTo>
                        <a:pt x="19021" y="-203"/>
                        <a:pt x="5064" y="-2619"/>
                        <a:pt x="2474" y="3686"/>
                      </a:cubicBezTo>
                      <a:cubicBezTo>
                        <a:pt x="1843" y="5228"/>
                        <a:pt x="1085" y="6732"/>
                        <a:pt x="346" y="8249"/>
                      </a:cubicBezTo>
                      <a:cubicBezTo>
                        <a:pt x="5330" y="9134"/>
                        <a:pt x="10314" y="10015"/>
                        <a:pt x="15298" y="10900"/>
                      </a:cubicBezTo>
                      <a:cubicBezTo>
                        <a:pt x="15652" y="9606"/>
                        <a:pt x="16007" y="8393"/>
                        <a:pt x="15455" y="7085"/>
                      </a:cubicBezTo>
                      <a:cubicBezTo>
                        <a:pt x="15061" y="6176"/>
                        <a:pt x="14382" y="5389"/>
                        <a:pt x="13407" y="4728"/>
                      </a:cubicBezTo>
                      <a:cubicBezTo>
                        <a:pt x="14057" y="5252"/>
                        <a:pt x="14057" y="5179"/>
                        <a:pt x="13407" y="4501"/>
                      </a:cubicBezTo>
                      <a:cubicBezTo>
                        <a:pt x="11939" y="2731"/>
                        <a:pt x="8561" y="2242"/>
                        <a:pt x="6138" y="3284"/>
                      </a:cubicBezTo>
                      <a:cubicBezTo>
                        <a:pt x="5862" y="3403"/>
                        <a:pt x="5596" y="3518"/>
                        <a:pt x="5320" y="3637"/>
                      </a:cubicBezTo>
                      <a:cubicBezTo>
                        <a:pt x="6542" y="3284"/>
                        <a:pt x="6148" y="3420"/>
                        <a:pt x="4129" y="4042"/>
                      </a:cubicBezTo>
                      <a:cubicBezTo>
                        <a:pt x="1883" y="5032"/>
                        <a:pt x="1075" y="6546"/>
                        <a:pt x="346" y="8249"/>
                      </a:cubicBezTo>
                      <a:cubicBezTo>
                        <a:pt x="-2559" y="15079"/>
                        <a:pt x="13752" y="17817"/>
                        <a:pt x="15298" y="10900"/>
                      </a:cubicBezTo>
                      <a:cubicBezTo>
                        <a:pt x="15652" y="9316"/>
                        <a:pt x="15977" y="7732"/>
                        <a:pt x="16460" y="6162"/>
                      </a:cubicBezTo>
                      <a:cubicBezTo>
                        <a:pt x="11801" y="5336"/>
                        <a:pt x="7133" y="4511"/>
                        <a:pt x="2474" y="3686"/>
                      </a:cubicBezTo>
                      <a:cubicBezTo>
                        <a:pt x="1834" y="5766"/>
                        <a:pt x="1105" y="7847"/>
                        <a:pt x="602" y="9945"/>
                      </a:cubicBezTo>
                      <a:cubicBezTo>
                        <a:pt x="5113" y="10302"/>
                        <a:pt x="9625" y="10655"/>
                        <a:pt x="14136" y="11008"/>
                      </a:cubicBezTo>
                      <a:cubicBezTo>
                        <a:pt x="14490" y="8435"/>
                        <a:pt x="14963" y="5875"/>
                        <a:pt x="14874" y="3287"/>
                      </a:cubicBezTo>
                      <a:cubicBezTo>
                        <a:pt x="14766" y="74"/>
                        <a:pt x="9556" y="-927"/>
                        <a:pt x="6483" y="990"/>
                      </a:cubicBezTo>
                      <a:cubicBezTo>
                        <a:pt x="7231" y="525"/>
                        <a:pt x="8640" y="577"/>
                        <a:pt x="6414" y="951"/>
                      </a:cubicBezTo>
                      <a:cubicBezTo>
                        <a:pt x="5045" y="1179"/>
                        <a:pt x="3863" y="2123"/>
                        <a:pt x="3557" y="3081"/>
                      </a:cubicBezTo>
                      <a:cubicBezTo>
                        <a:pt x="3400" y="3591"/>
                        <a:pt x="3380" y="4088"/>
                        <a:pt x="3390" y="4602"/>
                      </a:cubicBezTo>
                      <a:cubicBezTo>
                        <a:pt x="5990" y="4557"/>
                        <a:pt x="8590" y="4515"/>
                        <a:pt x="11191" y="4469"/>
                      </a:cubicBezTo>
                      <a:cubicBezTo>
                        <a:pt x="11181" y="4088"/>
                        <a:pt x="10580" y="2990"/>
                        <a:pt x="10590" y="2934"/>
                      </a:cubicBezTo>
                      <a:cubicBezTo>
                        <a:pt x="10866" y="1032"/>
                        <a:pt x="6414" y="273"/>
                        <a:pt x="5419" y="2035"/>
                      </a:cubicBezTo>
                      <a:cubicBezTo>
                        <a:pt x="5419" y="2035"/>
                        <a:pt x="5419" y="2035"/>
                        <a:pt x="5419" y="20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3" name="شكل"/>
                <p:cNvSpPr/>
                <p:nvPr/>
              </p:nvSpPr>
              <p:spPr>
                <a:xfrm>
                  <a:off x="367325" y="142037"/>
                  <a:ext cx="5872" cy="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8425" fill="norm" stroke="1" extrusionOk="0">
                      <a:moveTo>
                        <a:pt x="17807" y="230"/>
                      </a:moveTo>
                      <a:cubicBezTo>
                        <a:pt x="16179" y="1696"/>
                        <a:pt x="14849" y="-147"/>
                        <a:pt x="13312" y="935"/>
                      </a:cubicBezTo>
                      <a:cubicBezTo>
                        <a:pt x="12328" y="1620"/>
                        <a:pt x="11320" y="1948"/>
                        <a:pt x="10330" y="2541"/>
                      </a:cubicBezTo>
                      <a:cubicBezTo>
                        <a:pt x="9078" y="3296"/>
                        <a:pt x="6120" y="4818"/>
                        <a:pt x="5075" y="2339"/>
                      </a:cubicBezTo>
                      <a:cubicBezTo>
                        <a:pt x="3095" y="-2396"/>
                        <a:pt x="-938" y="2856"/>
                        <a:pt x="198" y="9246"/>
                      </a:cubicBezTo>
                      <a:cubicBezTo>
                        <a:pt x="1765" y="18066"/>
                        <a:pt x="5495" y="19204"/>
                        <a:pt x="9224" y="18052"/>
                      </a:cubicBezTo>
                      <a:cubicBezTo>
                        <a:pt x="12917" y="16913"/>
                        <a:pt x="17746" y="13408"/>
                        <a:pt x="19842" y="6026"/>
                      </a:cubicBezTo>
                      <a:cubicBezTo>
                        <a:pt x="20662" y="3149"/>
                        <a:pt x="19204" y="-1027"/>
                        <a:pt x="17807" y="230"/>
                      </a:cubicBezTo>
                      <a:cubicBezTo>
                        <a:pt x="17807" y="230"/>
                        <a:pt x="17807" y="230"/>
                        <a:pt x="17807" y="23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4" name="شكل"/>
                <p:cNvSpPr/>
                <p:nvPr/>
              </p:nvSpPr>
              <p:spPr>
                <a:xfrm>
                  <a:off x="398239" y="113148"/>
                  <a:ext cx="5313" cy="6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0" h="19700" fill="norm" stroke="1" extrusionOk="0">
                      <a:moveTo>
                        <a:pt x="4388" y="5504"/>
                      </a:moveTo>
                      <a:cubicBezTo>
                        <a:pt x="3659" y="5692"/>
                        <a:pt x="2931" y="5722"/>
                        <a:pt x="2230" y="6013"/>
                      </a:cubicBezTo>
                      <a:cubicBezTo>
                        <a:pt x="3442" y="7590"/>
                        <a:pt x="4654" y="9170"/>
                        <a:pt x="5865" y="10747"/>
                      </a:cubicBezTo>
                      <a:cubicBezTo>
                        <a:pt x="8996" y="3226"/>
                        <a:pt x="14046" y="13955"/>
                        <a:pt x="14984" y="17474"/>
                      </a:cubicBezTo>
                      <a:cubicBezTo>
                        <a:pt x="15972" y="21148"/>
                        <a:pt x="20679" y="19896"/>
                        <a:pt x="20910" y="16474"/>
                      </a:cubicBezTo>
                      <a:cubicBezTo>
                        <a:pt x="21309" y="10540"/>
                        <a:pt x="18732" y="4518"/>
                        <a:pt x="13878" y="1324"/>
                      </a:cubicBezTo>
                      <a:cubicBezTo>
                        <a:pt x="11188" y="-452"/>
                        <a:pt x="7623" y="-290"/>
                        <a:pt x="4787" y="918"/>
                      </a:cubicBezTo>
                      <a:cubicBezTo>
                        <a:pt x="1369" y="2373"/>
                        <a:pt x="353" y="5699"/>
                        <a:pt x="17" y="9240"/>
                      </a:cubicBezTo>
                      <a:cubicBezTo>
                        <a:pt x="-291" y="12467"/>
                        <a:pt x="3610" y="12981"/>
                        <a:pt x="5389" y="11426"/>
                      </a:cubicBezTo>
                      <a:cubicBezTo>
                        <a:pt x="5963" y="10928"/>
                        <a:pt x="6335" y="10267"/>
                        <a:pt x="6832" y="9687"/>
                      </a:cubicBezTo>
                      <a:cubicBezTo>
                        <a:pt x="8506" y="7760"/>
                        <a:pt x="6713" y="4902"/>
                        <a:pt x="4388" y="5504"/>
                      </a:cubicBezTo>
                      <a:cubicBezTo>
                        <a:pt x="4388" y="5504"/>
                        <a:pt x="4388" y="5504"/>
                        <a:pt x="4388" y="55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5" name="خط"/>
                <p:cNvSpPr/>
                <p:nvPr/>
              </p:nvSpPr>
              <p:spPr>
                <a:xfrm>
                  <a:off x="376417" y="146852"/>
                  <a:ext cx="15994" cy="12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20871" y="0"/>
                      </a:moveTo>
                      <a:cubicBezTo>
                        <a:pt x="17945" y="2536"/>
                        <a:pt x="14290" y="5071"/>
                        <a:pt x="11364" y="7607"/>
                      </a:cubicBezTo>
                      <a:cubicBezTo>
                        <a:pt x="7629" y="9767"/>
                        <a:pt x="4020" y="11981"/>
                        <a:pt x="0" y="12898"/>
                      </a:cubicBezTo>
                      <a:cubicBezTo>
                        <a:pt x="7253" y="21600"/>
                        <a:pt x="15580" y="3474"/>
                        <a:pt x="2160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6" name="خط"/>
                <p:cNvSpPr/>
                <p:nvPr/>
              </p:nvSpPr>
              <p:spPr>
                <a:xfrm>
                  <a:off x="400057" y="79444"/>
                  <a:ext cx="12785" cy="238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93" y="21600"/>
                      </a:moveTo>
                      <a:cubicBezTo>
                        <a:pt x="15644" y="13340"/>
                        <a:pt x="11561" y="4866"/>
                        <a:pt x="0" y="0"/>
                      </a:cubicBezTo>
                      <a:cubicBezTo>
                        <a:pt x="1347" y="5005"/>
                        <a:pt x="14948" y="18701"/>
                        <a:pt x="21600" y="21128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7" name="شكل"/>
                <p:cNvSpPr/>
                <p:nvPr/>
              </p:nvSpPr>
              <p:spPr>
                <a:xfrm>
                  <a:off x="232760" y="55370"/>
                  <a:ext cx="77912" cy="254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1" h="21389" fill="norm" stroke="1" extrusionOk="0">
                      <a:moveTo>
                        <a:pt x="20631" y="23"/>
                      </a:moveTo>
                      <a:cubicBezTo>
                        <a:pt x="19428" y="393"/>
                        <a:pt x="18004" y="603"/>
                        <a:pt x="16723" y="923"/>
                      </a:cubicBezTo>
                      <a:cubicBezTo>
                        <a:pt x="15234" y="1295"/>
                        <a:pt x="13825" y="1723"/>
                        <a:pt x="12420" y="2146"/>
                      </a:cubicBezTo>
                      <a:cubicBezTo>
                        <a:pt x="10024" y="2867"/>
                        <a:pt x="7866" y="3819"/>
                        <a:pt x="6173" y="4819"/>
                      </a:cubicBezTo>
                      <a:cubicBezTo>
                        <a:pt x="3276" y="6529"/>
                        <a:pt x="1689" y="8453"/>
                        <a:pt x="793" y="10490"/>
                      </a:cubicBezTo>
                      <a:cubicBezTo>
                        <a:pt x="-121" y="12568"/>
                        <a:pt x="-285" y="14735"/>
                        <a:pt x="511" y="16823"/>
                      </a:cubicBezTo>
                      <a:cubicBezTo>
                        <a:pt x="1147" y="18491"/>
                        <a:pt x="2532" y="20315"/>
                        <a:pt x="6008" y="21337"/>
                      </a:cubicBezTo>
                      <a:cubicBezTo>
                        <a:pt x="6673" y="21533"/>
                        <a:pt x="7538" y="21134"/>
                        <a:pt x="7088" y="20872"/>
                      </a:cubicBezTo>
                      <a:cubicBezTo>
                        <a:pt x="1846" y="17826"/>
                        <a:pt x="1260" y="14012"/>
                        <a:pt x="2658" y="10419"/>
                      </a:cubicBezTo>
                      <a:cubicBezTo>
                        <a:pt x="3350" y="8643"/>
                        <a:pt x="4714" y="6947"/>
                        <a:pt x="7030" y="5414"/>
                      </a:cubicBezTo>
                      <a:cubicBezTo>
                        <a:pt x="8818" y="4230"/>
                        <a:pt x="11251" y="3186"/>
                        <a:pt x="13858" y="2304"/>
                      </a:cubicBezTo>
                      <a:cubicBezTo>
                        <a:pt x="16131" y="1536"/>
                        <a:pt x="18821" y="997"/>
                        <a:pt x="21035" y="228"/>
                      </a:cubicBezTo>
                      <a:cubicBezTo>
                        <a:pt x="21315" y="131"/>
                        <a:pt x="20923" y="-67"/>
                        <a:pt x="20631" y="23"/>
                      </a:cubicBezTo>
                      <a:cubicBezTo>
                        <a:pt x="20631" y="23"/>
                        <a:pt x="20631" y="23"/>
                        <a:pt x="20631" y="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8" name="شكل"/>
                <p:cNvSpPr/>
                <p:nvPr/>
              </p:nvSpPr>
              <p:spPr>
                <a:xfrm>
                  <a:off x="225487" y="132407"/>
                  <a:ext cx="141788" cy="9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306" fill="norm" stroke="1" extrusionOk="0">
                      <a:moveTo>
                        <a:pt x="52" y="284"/>
                      </a:moveTo>
                      <a:cubicBezTo>
                        <a:pt x="1133" y="1013"/>
                        <a:pt x="2164" y="2439"/>
                        <a:pt x="3178" y="3459"/>
                      </a:cubicBezTo>
                      <a:cubicBezTo>
                        <a:pt x="5328" y="5624"/>
                        <a:pt x="7482" y="7774"/>
                        <a:pt x="9640" y="9910"/>
                      </a:cubicBezTo>
                      <a:cubicBezTo>
                        <a:pt x="13408" y="13641"/>
                        <a:pt x="17202" y="17278"/>
                        <a:pt x="20909" y="21236"/>
                      </a:cubicBezTo>
                      <a:cubicBezTo>
                        <a:pt x="21212" y="21560"/>
                        <a:pt x="21565" y="20684"/>
                        <a:pt x="21275" y="20249"/>
                      </a:cubicBezTo>
                      <a:cubicBezTo>
                        <a:pt x="17967" y="15276"/>
                        <a:pt x="13725" y="12121"/>
                        <a:pt x="9989" y="8662"/>
                      </a:cubicBezTo>
                      <a:cubicBezTo>
                        <a:pt x="7798" y="6634"/>
                        <a:pt x="5602" y="4639"/>
                        <a:pt x="3390" y="2702"/>
                      </a:cubicBezTo>
                      <a:cubicBezTo>
                        <a:pt x="2341" y="1784"/>
                        <a:pt x="1209" y="552"/>
                        <a:pt x="88" y="5"/>
                      </a:cubicBezTo>
                      <a:cubicBezTo>
                        <a:pt x="-5" y="-40"/>
                        <a:pt x="-35" y="225"/>
                        <a:pt x="52" y="284"/>
                      </a:cubicBezTo>
                      <a:cubicBezTo>
                        <a:pt x="52" y="284"/>
                        <a:pt x="52" y="284"/>
                        <a:pt x="52" y="2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9" name="شكل"/>
                <p:cNvSpPr/>
                <p:nvPr/>
              </p:nvSpPr>
              <p:spPr>
                <a:xfrm>
                  <a:off x="254582" y="233518"/>
                  <a:ext cx="115404" cy="691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2" h="21527" fill="norm" stroke="1" extrusionOk="0">
                      <a:moveTo>
                        <a:pt x="25" y="21078"/>
                      </a:moveTo>
                      <a:cubicBezTo>
                        <a:pt x="17" y="21158"/>
                        <a:pt x="10" y="21238"/>
                        <a:pt x="2" y="21318"/>
                      </a:cubicBezTo>
                      <a:cubicBezTo>
                        <a:pt x="-11" y="21453"/>
                        <a:pt x="42" y="21549"/>
                        <a:pt x="100" y="21523"/>
                      </a:cubicBezTo>
                      <a:cubicBezTo>
                        <a:pt x="4312" y="19632"/>
                        <a:pt x="8868" y="16457"/>
                        <a:pt x="12690" y="11955"/>
                      </a:cubicBezTo>
                      <a:cubicBezTo>
                        <a:pt x="14432" y="9902"/>
                        <a:pt x="16138" y="7682"/>
                        <a:pt x="17855" y="5524"/>
                      </a:cubicBezTo>
                      <a:cubicBezTo>
                        <a:pt x="19084" y="3980"/>
                        <a:pt x="20432" y="2513"/>
                        <a:pt x="21496" y="432"/>
                      </a:cubicBezTo>
                      <a:cubicBezTo>
                        <a:pt x="21589" y="251"/>
                        <a:pt x="21483" y="-51"/>
                        <a:pt x="21378" y="8"/>
                      </a:cubicBezTo>
                      <a:cubicBezTo>
                        <a:pt x="20134" y="707"/>
                        <a:pt x="18973" y="2517"/>
                        <a:pt x="17882" y="3949"/>
                      </a:cubicBezTo>
                      <a:cubicBezTo>
                        <a:pt x="16206" y="6148"/>
                        <a:pt x="14531" y="8275"/>
                        <a:pt x="12816" y="10322"/>
                      </a:cubicBezTo>
                      <a:cubicBezTo>
                        <a:pt x="10486" y="13102"/>
                        <a:pt x="7993" y="14945"/>
                        <a:pt x="5503" y="16902"/>
                      </a:cubicBezTo>
                      <a:cubicBezTo>
                        <a:pt x="4872" y="17397"/>
                        <a:pt x="115" y="20680"/>
                        <a:pt x="140" y="21106"/>
                      </a:cubicBezTo>
                      <a:cubicBezTo>
                        <a:pt x="132" y="20970"/>
                        <a:pt x="40" y="20926"/>
                        <a:pt x="25" y="21078"/>
                      </a:cubicBezTo>
                      <a:cubicBezTo>
                        <a:pt x="25" y="21078"/>
                        <a:pt x="25" y="21078"/>
                        <a:pt x="25" y="2107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0" name="شكل"/>
                <p:cNvSpPr/>
                <p:nvPr/>
              </p:nvSpPr>
              <p:spPr>
                <a:xfrm>
                  <a:off x="301861" y="55370"/>
                  <a:ext cx="66917" cy="175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2" h="21397" fill="norm" stroke="1" extrusionOk="0">
                      <a:moveTo>
                        <a:pt x="80" y="244"/>
                      </a:moveTo>
                      <a:cubicBezTo>
                        <a:pt x="926" y="721"/>
                        <a:pt x="1695" y="1770"/>
                        <a:pt x="2331" y="2337"/>
                      </a:cubicBezTo>
                      <a:cubicBezTo>
                        <a:pt x="3296" y="3196"/>
                        <a:pt x="4260" y="4053"/>
                        <a:pt x="5183" y="4924"/>
                      </a:cubicBezTo>
                      <a:cubicBezTo>
                        <a:pt x="7225" y="6852"/>
                        <a:pt x="9181" y="8783"/>
                        <a:pt x="10876" y="10798"/>
                      </a:cubicBezTo>
                      <a:cubicBezTo>
                        <a:pt x="13845" y="14327"/>
                        <a:pt x="16463" y="18002"/>
                        <a:pt x="20376" y="21292"/>
                      </a:cubicBezTo>
                      <a:cubicBezTo>
                        <a:pt x="20644" y="21517"/>
                        <a:pt x="21440" y="21350"/>
                        <a:pt x="21226" y="21098"/>
                      </a:cubicBezTo>
                      <a:cubicBezTo>
                        <a:pt x="19761" y="19375"/>
                        <a:pt x="17846" y="17782"/>
                        <a:pt x="16400" y="16056"/>
                      </a:cubicBezTo>
                      <a:cubicBezTo>
                        <a:pt x="14611" y="13921"/>
                        <a:pt x="12858" y="11783"/>
                        <a:pt x="10992" y="9663"/>
                      </a:cubicBezTo>
                      <a:cubicBezTo>
                        <a:pt x="9353" y="7802"/>
                        <a:pt x="7465" y="6032"/>
                        <a:pt x="5552" y="4241"/>
                      </a:cubicBezTo>
                      <a:cubicBezTo>
                        <a:pt x="4638" y="3384"/>
                        <a:pt x="3639" y="2561"/>
                        <a:pt x="2647" y="1727"/>
                      </a:cubicBezTo>
                      <a:cubicBezTo>
                        <a:pt x="2008" y="1189"/>
                        <a:pt x="1411" y="461"/>
                        <a:pt x="466" y="39"/>
                      </a:cubicBezTo>
                      <a:cubicBezTo>
                        <a:pt x="192" y="-83"/>
                        <a:pt x="-160" y="109"/>
                        <a:pt x="80" y="244"/>
                      </a:cubicBezTo>
                      <a:cubicBezTo>
                        <a:pt x="80" y="244"/>
                        <a:pt x="80" y="244"/>
                        <a:pt x="80" y="24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1" name="شكل"/>
                <p:cNvSpPr/>
                <p:nvPr/>
              </p:nvSpPr>
              <p:spPr>
                <a:xfrm>
                  <a:off x="294587" y="55370"/>
                  <a:ext cx="9614" cy="146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8" h="20394" fill="norm" stroke="1" extrusionOk="0">
                      <a:moveTo>
                        <a:pt x="16771" y="1982"/>
                      </a:moveTo>
                      <a:cubicBezTo>
                        <a:pt x="17163" y="2191"/>
                        <a:pt x="17469" y="2359"/>
                        <a:pt x="17852" y="2540"/>
                      </a:cubicBezTo>
                      <a:cubicBezTo>
                        <a:pt x="17643" y="1928"/>
                        <a:pt x="17434" y="1315"/>
                        <a:pt x="17221" y="702"/>
                      </a:cubicBezTo>
                      <a:cubicBezTo>
                        <a:pt x="14416" y="5359"/>
                        <a:pt x="16481" y="10468"/>
                        <a:pt x="15524" y="15432"/>
                      </a:cubicBezTo>
                      <a:cubicBezTo>
                        <a:pt x="17077" y="14579"/>
                        <a:pt x="17302" y="13930"/>
                        <a:pt x="16190" y="13486"/>
                      </a:cubicBezTo>
                      <a:cubicBezTo>
                        <a:pt x="15470" y="13247"/>
                        <a:pt x="14749" y="13009"/>
                        <a:pt x="14029" y="12770"/>
                      </a:cubicBezTo>
                      <a:cubicBezTo>
                        <a:pt x="12843" y="12286"/>
                        <a:pt x="11825" y="11579"/>
                        <a:pt x="10550" y="11239"/>
                      </a:cubicBezTo>
                      <a:cubicBezTo>
                        <a:pt x="7897" y="10532"/>
                        <a:pt x="6611" y="8653"/>
                        <a:pt x="4197" y="7721"/>
                      </a:cubicBezTo>
                      <a:cubicBezTo>
                        <a:pt x="2717" y="7148"/>
                        <a:pt x="354" y="7597"/>
                        <a:pt x="103" y="9226"/>
                      </a:cubicBezTo>
                      <a:cubicBezTo>
                        <a:pt x="-552" y="13484"/>
                        <a:pt x="2055" y="15790"/>
                        <a:pt x="4015" y="19412"/>
                      </a:cubicBezTo>
                      <a:cubicBezTo>
                        <a:pt x="5173" y="21549"/>
                        <a:pt x="8629" y="19819"/>
                        <a:pt x="8164" y="17835"/>
                      </a:cubicBezTo>
                      <a:cubicBezTo>
                        <a:pt x="7598" y="15437"/>
                        <a:pt x="5224" y="12840"/>
                        <a:pt x="5572" y="10376"/>
                      </a:cubicBezTo>
                      <a:cubicBezTo>
                        <a:pt x="4205" y="10878"/>
                        <a:pt x="2841" y="11380"/>
                        <a:pt x="1478" y="11881"/>
                      </a:cubicBezTo>
                      <a:cubicBezTo>
                        <a:pt x="2776" y="12368"/>
                        <a:pt x="3810" y="13481"/>
                        <a:pt x="4960" y="14198"/>
                      </a:cubicBezTo>
                      <a:cubicBezTo>
                        <a:pt x="6394" y="15094"/>
                        <a:pt x="7955" y="15316"/>
                        <a:pt x="9543" y="15945"/>
                      </a:cubicBezTo>
                      <a:cubicBezTo>
                        <a:pt x="11972" y="16904"/>
                        <a:pt x="15226" y="19325"/>
                        <a:pt x="18046" y="18876"/>
                      </a:cubicBezTo>
                      <a:cubicBezTo>
                        <a:pt x="20804" y="18438"/>
                        <a:pt x="20905" y="15904"/>
                        <a:pt x="20947" y="14010"/>
                      </a:cubicBezTo>
                      <a:cubicBezTo>
                        <a:pt x="21048" y="9803"/>
                        <a:pt x="20773" y="5537"/>
                        <a:pt x="20231" y="1323"/>
                      </a:cubicBezTo>
                      <a:cubicBezTo>
                        <a:pt x="20138" y="616"/>
                        <a:pt x="19514" y="-51"/>
                        <a:pt x="18588" y="3"/>
                      </a:cubicBezTo>
                      <a:cubicBezTo>
                        <a:pt x="18147" y="29"/>
                        <a:pt x="17775" y="70"/>
                        <a:pt x="17314" y="119"/>
                      </a:cubicBezTo>
                      <a:cubicBezTo>
                        <a:pt x="16152" y="241"/>
                        <a:pt x="15737" y="1428"/>
                        <a:pt x="16771" y="1982"/>
                      </a:cubicBezTo>
                      <a:cubicBezTo>
                        <a:pt x="16771" y="1982"/>
                        <a:pt x="16771" y="1982"/>
                        <a:pt x="16771" y="19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2" name="شكل"/>
                <p:cNvSpPr/>
                <p:nvPr/>
              </p:nvSpPr>
              <p:spPr>
                <a:xfrm>
                  <a:off x="243671" y="288889"/>
                  <a:ext cx="14946" cy="17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4" h="21135" fill="norm" stroke="1" extrusionOk="0">
                      <a:moveTo>
                        <a:pt x="19285" y="12237"/>
                      </a:moveTo>
                      <a:cubicBezTo>
                        <a:pt x="17638" y="13121"/>
                        <a:pt x="15686" y="13413"/>
                        <a:pt x="13992" y="14242"/>
                      </a:cubicBezTo>
                      <a:cubicBezTo>
                        <a:pt x="11950" y="15241"/>
                        <a:pt x="10241" y="16829"/>
                        <a:pt x="8120" y="17672"/>
                      </a:cubicBezTo>
                      <a:cubicBezTo>
                        <a:pt x="8773" y="18066"/>
                        <a:pt x="9427" y="18458"/>
                        <a:pt x="10082" y="18851"/>
                      </a:cubicBezTo>
                      <a:cubicBezTo>
                        <a:pt x="9650" y="16760"/>
                        <a:pt x="12825" y="12458"/>
                        <a:pt x="13885" y="10889"/>
                      </a:cubicBezTo>
                      <a:cubicBezTo>
                        <a:pt x="15547" y="8431"/>
                        <a:pt x="17057" y="5155"/>
                        <a:pt x="17519" y="2075"/>
                      </a:cubicBezTo>
                      <a:cubicBezTo>
                        <a:pt x="17715" y="756"/>
                        <a:pt x="16786" y="-237"/>
                        <a:pt x="15619" y="50"/>
                      </a:cubicBezTo>
                      <a:cubicBezTo>
                        <a:pt x="14640" y="290"/>
                        <a:pt x="13985" y="623"/>
                        <a:pt x="13192" y="1360"/>
                      </a:cubicBezTo>
                      <a:cubicBezTo>
                        <a:pt x="11751" y="2700"/>
                        <a:pt x="10348" y="3203"/>
                        <a:pt x="8585" y="3711"/>
                      </a:cubicBezTo>
                      <a:cubicBezTo>
                        <a:pt x="5904" y="4482"/>
                        <a:pt x="3937" y="7555"/>
                        <a:pt x="1294" y="8017"/>
                      </a:cubicBezTo>
                      <a:cubicBezTo>
                        <a:pt x="1746" y="8499"/>
                        <a:pt x="2198" y="8981"/>
                        <a:pt x="2650" y="9463"/>
                      </a:cubicBezTo>
                      <a:cubicBezTo>
                        <a:pt x="2653" y="9054"/>
                        <a:pt x="2531" y="8556"/>
                        <a:pt x="2467" y="8175"/>
                      </a:cubicBezTo>
                      <a:cubicBezTo>
                        <a:pt x="2248" y="6845"/>
                        <a:pt x="527" y="7104"/>
                        <a:pt x="246" y="8236"/>
                      </a:cubicBezTo>
                      <a:cubicBezTo>
                        <a:pt x="122" y="8736"/>
                        <a:pt x="37" y="9050"/>
                        <a:pt x="3" y="9536"/>
                      </a:cubicBezTo>
                      <a:cubicBezTo>
                        <a:pt x="-52" y="10309"/>
                        <a:pt x="693" y="11046"/>
                        <a:pt x="1359" y="10982"/>
                      </a:cubicBezTo>
                      <a:cubicBezTo>
                        <a:pt x="3689" y="10758"/>
                        <a:pt x="5547" y="9135"/>
                        <a:pt x="7519" y="7857"/>
                      </a:cubicBezTo>
                      <a:cubicBezTo>
                        <a:pt x="8902" y="6959"/>
                        <a:pt x="10750" y="6931"/>
                        <a:pt x="12256" y="6367"/>
                      </a:cubicBezTo>
                      <a:cubicBezTo>
                        <a:pt x="13868" y="5763"/>
                        <a:pt x="14879" y="3793"/>
                        <a:pt x="16493" y="3283"/>
                      </a:cubicBezTo>
                      <a:cubicBezTo>
                        <a:pt x="15845" y="2757"/>
                        <a:pt x="15197" y="2232"/>
                        <a:pt x="14548" y="1708"/>
                      </a:cubicBezTo>
                      <a:cubicBezTo>
                        <a:pt x="13947" y="7966"/>
                        <a:pt x="5661" y="13268"/>
                        <a:pt x="7067" y="19872"/>
                      </a:cubicBezTo>
                      <a:cubicBezTo>
                        <a:pt x="7258" y="20770"/>
                        <a:pt x="8259" y="21363"/>
                        <a:pt x="9029" y="21050"/>
                      </a:cubicBezTo>
                      <a:cubicBezTo>
                        <a:pt x="10912" y="20285"/>
                        <a:pt x="12571" y="19157"/>
                        <a:pt x="14280" y="18002"/>
                      </a:cubicBezTo>
                      <a:cubicBezTo>
                        <a:pt x="16267" y="16660"/>
                        <a:pt x="18540" y="15804"/>
                        <a:pt x="20413" y="14282"/>
                      </a:cubicBezTo>
                      <a:cubicBezTo>
                        <a:pt x="21548" y="13361"/>
                        <a:pt x="20525" y="11572"/>
                        <a:pt x="19285" y="12237"/>
                      </a:cubicBezTo>
                      <a:cubicBezTo>
                        <a:pt x="19285" y="12237"/>
                        <a:pt x="19285" y="12237"/>
                        <a:pt x="19285" y="122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3" name="شكل"/>
                <p:cNvSpPr/>
                <p:nvPr/>
              </p:nvSpPr>
              <p:spPr>
                <a:xfrm>
                  <a:off x="363688" y="170926"/>
                  <a:ext cx="104851" cy="74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9" h="20246" fill="norm" stroke="1" extrusionOk="0">
                      <a:moveTo>
                        <a:pt x="13188" y="3643"/>
                      </a:moveTo>
                      <a:cubicBezTo>
                        <a:pt x="15025" y="4889"/>
                        <a:pt x="16874" y="5912"/>
                        <a:pt x="18629" y="7709"/>
                      </a:cubicBezTo>
                      <a:cubicBezTo>
                        <a:pt x="19399" y="8498"/>
                        <a:pt x="21183" y="9804"/>
                        <a:pt x="21237" y="11726"/>
                      </a:cubicBezTo>
                      <a:cubicBezTo>
                        <a:pt x="21338" y="15365"/>
                        <a:pt x="16942" y="16356"/>
                        <a:pt x="15505" y="17348"/>
                      </a:cubicBezTo>
                      <a:cubicBezTo>
                        <a:pt x="12546" y="19394"/>
                        <a:pt x="9227" y="20083"/>
                        <a:pt x="6052" y="20212"/>
                      </a:cubicBezTo>
                      <a:cubicBezTo>
                        <a:pt x="4806" y="20262"/>
                        <a:pt x="3386" y="20340"/>
                        <a:pt x="2182" y="19745"/>
                      </a:cubicBezTo>
                      <a:cubicBezTo>
                        <a:pt x="1679" y="19497"/>
                        <a:pt x="924" y="19003"/>
                        <a:pt x="560" y="18346"/>
                      </a:cubicBezTo>
                      <a:cubicBezTo>
                        <a:pt x="524" y="18280"/>
                        <a:pt x="-262" y="16344"/>
                        <a:pt x="90" y="16437"/>
                      </a:cubicBezTo>
                      <a:cubicBezTo>
                        <a:pt x="484" y="16539"/>
                        <a:pt x="884" y="16758"/>
                        <a:pt x="1223" y="17050"/>
                      </a:cubicBezTo>
                      <a:cubicBezTo>
                        <a:pt x="1062" y="16620"/>
                        <a:pt x="11" y="15353"/>
                        <a:pt x="317" y="14710"/>
                      </a:cubicBezTo>
                      <a:cubicBezTo>
                        <a:pt x="651" y="14004"/>
                        <a:pt x="1445" y="15072"/>
                        <a:pt x="1789" y="15338"/>
                      </a:cubicBezTo>
                      <a:cubicBezTo>
                        <a:pt x="1241" y="14503"/>
                        <a:pt x="680" y="13443"/>
                        <a:pt x="800" y="12213"/>
                      </a:cubicBezTo>
                      <a:cubicBezTo>
                        <a:pt x="1591" y="12610"/>
                        <a:pt x="2433" y="12600"/>
                        <a:pt x="3213" y="12995"/>
                      </a:cubicBezTo>
                      <a:cubicBezTo>
                        <a:pt x="4718" y="13758"/>
                        <a:pt x="5641" y="15009"/>
                        <a:pt x="7299" y="14714"/>
                      </a:cubicBezTo>
                      <a:cubicBezTo>
                        <a:pt x="8433" y="14512"/>
                        <a:pt x="13012" y="13474"/>
                        <a:pt x="13511" y="11615"/>
                      </a:cubicBezTo>
                      <a:cubicBezTo>
                        <a:pt x="11456" y="9572"/>
                        <a:pt x="8034" y="10384"/>
                        <a:pt x="6322" y="7488"/>
                      </a:cubicBezTo>
                      <a:cubicBezTo>
                        <a:pt x="5268" y="5703"/>
                        <a:pt x="5407" y="2093"/>
                        <a:pt x="6661" y="690"/>
                      </a:cubicBezTo>
                      <a:cubicBezTo>
                        <a:pt x="8404" y="-1260"/>
                        <a:pt x="10239" y="1417"/>
                        <a:pt x="11754" y="2606"/>
                      </a:cubicBezTo>
                      <a:cubicBezTo>
                        <a:pt x="12230" y="2978"/>
                        <a:pt x="12709" y="3319"/>
                        <a:pt x="13188" y="3643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4" name="خط"/>
                <p:cNvSpPr/>
                <p:nvPr/>
              </p:nvSpPr>
              <p:spPr>
                <a:xfrm>
                  <a:off x="232760" y="130000"/>
                  <a:ext cx="13038" cy="25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44" h="18219" fill="norm" stroke="1" extrusionOk="0">
                      <a:moveTo>
                        <a:pt x="6463" y="16606"/>
                      </a:moveTo>
                      <a:cubicBezTo>
                        <a:pt x="11925" y="21084"/>
                        <a:pt x="19325" y="15010"/>
                        <a:pt x="9277" y="13193"/>
                      </a:cubicBezTo>
                      <a:cubicBezTo>
                        <a:pt x="20489" y="14271"/>
                        <a:pt x="20457" y="9986"/>
                        <a:pt x="11855" y="6987"/>
                      </a:cubicBezTo>
                      <a:cubicBezTo>
                        <a:pt x="19777" y="9623"/>
                        <a:pt x="19669" y="5444"/>
                        <a:pt x="15674" y="2163"/>
                      </a:cubicBezTo>
                      <a:cubicBezTo>
                        <a:pt x="13617" y="474"/>
                        <a:pt x="10604" y="-516"/>
                        <a:pt x="7123" y="278"/>
                      </a:cubicBezTo>
                      <a:cubicBezTo>
                        <a:pt x="5186" y="721"/>
                        <a:pt x="2615" y="3653"/>
                        <a:pt x="6428" y="3866"/>
                      </a:cubicBezTo>
                      <a:cubicBezTo>
                        <a:pt x="1730" y="3606"/>
                        <a:pt x="-291" y="7542"/>
                        <a:pt x="3559" y="9368"/>
                      </a:cubicBezTo>
                      <a:cubicBezTo>
                        <a:pt x="-1111" y="8809"/>
                        <a:pt x="-564" y="12860"/>
                        <a:pt x="1665" y="14290"/>
                      </a:cubicBezTo>
                      <a:cubicBezTo>
                        <a:pt x="3782" y="15646"/>
                        <a:pt x="7547" y="17850"/>
                        <a:pt x="10729" y="17735"/>
                      </a:cubicBezTo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5" name="شكل"/>
                <p:cNvSpPr/>
                <p:nvPr/>
              </p:nvSpPr>
              <p:spPr>
                <a:xfrm>
                  <a:off x="245489" y="130000"/>
                  <a:ext cx="9580" cy="12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81" h="16328" fill="norm" stroke="1" extrusionOk="0">
                      <a:moveTo>
                        <a:pt x="14610" y="8198"/>
                      </a:moveTo>
                      <a:cubicBezTo>
                        <a:pt x="14634" y="8230"/>
                        <a:pt x="14658" y="8259"/>
                        <a:pt x="14682" y="8288"/>
                      </a:cubicBezTo>
                      <a:cubicBezTo>
                        <a:pt x="19197" y="14005"/>
                        <a:pt x="12537" y="19472"/>
                        <a:pt x="7626" y="14186"/>
                      </a:cubicBezTo>
                      <a:cubicBezTo>
                        <a:pt x="5805" y="12226"/>
                        <a:pt x="-2403" y="3111"/>
                        <a:pt x="690" y="554"/>
                      </a:cubicBezTo>
                      <a:cubicBezTo>
                        <a:pt x="3945" y="-2128"/>
                        <a:pt x="12552" y="5665"/>
                        <a:pt x="14610" y="8198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6" name="شكل"/>
                <p:cNvSpPr/>
                <p:nvPr/>
              </p:nvSpPr>
              <p:spPr>
                <a:xfrm>
                  <a:off x="365507" y="334630"/>
                  <a:ext cx="7417" cy="62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499" h="21600" fill="norm" stroke="1" extrusionOk="0">
                      <a:moveTo>
                        <a:pt x="3120" y="21600"/>
                      </a:moveTo>
                      <a:cubicBezTo>
                        <a:pt x="3078" y="14703"/>
                        <a:pt x="-2038" y="6797"/>
                        <a:pt x="920" y="0"/>
                      </a:cubicBezTo>
                      <a:cubicBezTo>
                        <a:pt x="6585" y="3525"/>
                        <a:pt x="15200" y="7925"/>
                        <a:pt x="17283" y="11534"/>
                      </a:cubicBezTo>
                      <a:cubicBezTo>
                        <a:pt x="19562" y="15479"/>
                        <a:pt x="3099" y="18282"/>
                        <a:pt x="3120" y="2160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sp>
          <p:nvSpPr>
            <p:cNvPr id="1029" name="أكتب برهاناً حراً"/>
            <p:cNvSpPr txBox="1"/>
            <p:nvPr/>
          </p:nvSpPr>
          <p:spPr>
            <a:xfrm>
              <a:off x="0" y="2033350"/>
              <a:ext cx="2443583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2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أكتب برهاناً حراً</a:t>
              </a:r>
            </a:p>
          </p:txBody>
        </p:sp>
      </p:grpSp>
      <p:grpSp>
        <p:nvGrpSpPr>
          <p:cNvPr id="1078" name="تجميع"/>
          <p:cNvGrpSpPr/>
          <p:nvPr/>
        </p:nvGrpSpPr>
        <p:grpSpPr>
          <a:xfrm>
            <a:off x="6919616" y="1922794"/>
            <a:ext cx="1286900" cy="1286900"/>
            <a:chOff x="0" y="0"/>
            <a:chExt cx="1286899" cy="1286899"/>
          </a:xfrm>
        </p:grpSpPr>
        <p:sp>
          <p:nvSpPr>
            <p:cNvPr id="1031" name="مستطيل مستدير الزوايا"/>
            <p:cNvSpPr/>
            <p:nvPr/>
          </p:nvSpPr>
          <p:spPr>
            <a:xfrm>
              <a:off x="0" y="0"/>
              <a:ext cx="1286900" cy="128690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Off val="44000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077" name="تجميع"/>
            <p:cNvGrpSpPr/>
            <p:nvPr/>
          </p:nvGrpSpPr>
          <p:grpSpPr>
            <a:xfrm>
              <a:off x="193024" y="70134"/>
              <a:ext cx="900851" cy="1088446"/>
              <a:chOff x="0" y="0"/>
              <a:chExt cx="900850" cy="1088445"/>
            </a:xfrm>
          </p:grpSpPr>
          <p:sp>
            <p:nvSpPr>
              <p:cNvPr id="1032" name="شكل"/>
              <p:cNvSpPr/>
              <p:nvPr/>
            </p:nvSpPr>
            <p:spPr>
              <a:xfrm>
                <a:off x="827349" y="49052"/>
                <a:ext cx="43154" cy="39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076" name="تجميع"/>
              <p:cNvGrpSpPr/>
              <p:nvPr/>
            </p:nvGrpSpPr>
            <p:grpSpPr>
              <a:xfrm>
                <a:off x="0" y="0"/>
                <a:ext cx="900851" cy="1088446"/>
                <a:chOff x="0" y="0"/>
                <a:chExt cx="900850" cy="1088445"/>
              </a:xfrm>
            </p:grpSpPr>
            <p:sp>
              <p:nvSpPr>
                <p:cNvPr id="1033" name="شكل"/>
                <p:cNvSpPr/>
                <p:nvPr/>
              </p:nvSpPr>
              <p:spPr>
                <a:xfrm>
                  <a:off x="608249" y="575547"/>
                  <a:ext cx="124074" cy="2217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5" h="21600" fill="norm" stroke="1" extrusionOk="0">
                      <a:moveTo>
                        <a:pt x="18045" y="6369"/>
                      </a:moveTo>
                      <a:cubicBezTo>
                        <a:pt x="16068" y="7006"/>
                        <a:pt x="14373" y="8121"/>
                        <a:pt x="13243" y="9395"/>
                      </a:cubicBezTo>
                      <a:cubicBezTo>
                        <a:pt x="11831" y="10669"/>
                        <a:pt x="10701" y="11943"/>
                        <a:pt x="9289" y="13217"/>
                      </a:cubicBezTo>
                      <a:cubicBezTo>
                        <a:pt x="9154" y="13369"/>
                        <a:pt x="8970" y="13548"/>
                        <a:pt x="8773" y="13742"/>
                      </a:cubicBezTo>
                      <a:cubicBezTo>
                        <a:pt x="8945" y="13355"/>
                        <a:pt x="9117" y="12967"/>
                        <a:pt x="9289" y="12580"/>
                      </a:cubicBezTo>
                      <a:cubicBezTo>
                        <a:pt x="9854" y="11306"/>
                        <a:pt x="10418" y="10032"/>
                        <a:pt x="10701" y="8758"/>
                      </a:cubicBezTo>
                      <a:cubicBezTo>
                        <a:pt x="11266" y="7006"/>
                        <a:pt x="10983" y="4936"/>
                        <a:pt x="10701" y="3185"/>
                      </a:cubicBezTo>
                      <a:cubicBezTo>
                        <a:pt x="10418" y="2389"/>
                        <a:pt x="10136" y="1752"/>
                        <a:pt x="9571" y="955"/>
                      </a:cubicBezTo>
                      <a:cubicBezTo>
                        <a:pt x="9571" y="637"/>
                        <a:pt x="9289" y="159"/>
                        <a:pt x="8724" y="0"/>
                      </a:cubicBezTo>
                      <a:cubicBezTo>
                        <a:pt x="8159" y="318"/>
                        <a:pt x="8159" y="637"/>
                        <a:pt x="7594" y="955"/>
                      </a:cubicBezTo>
                      <a:cubicBezTo>
                        <a:pt x="7029" y="1433"/>
                        <a:pt x="6464" y="2070"/>
                        <a:pt x="5899" y="2707"/>
                      </a:cubicBezTo>
                      <a:cubicBezTo>
                        <a:pt x="5334" y="3662"/>
                        <a:pt x="5051" y="4618"/>
                        <a:pt x="4204" y="5573"/>
                      </a:cubicBezTo>
                      <a:cubicBezTo>
                        <a:pt x="3639" y="6688"/>
                        <a:pt x="2792" y="7803"/>
                        <a:pt x="2227" y="8917"/>
                      </a:cubicBezTo>
                      <a:cubicBezTo>
                        <a:pt x="684" y="11179"/>
                        <a:pt x="1551" y="13363"/>
                        <a:pt x="1399" y="15687"/>
                      </a:cubicBezTo>
                      <a:cubicBezTo>
                        <a:pt x="1270" y="17651"/>
                        <a:pt x="-165" y="19606"/>
                        <a:pt x="16" y="21600"/>
                      </a:cubicBezTo>
                      <a:cubicBezTo>
                        <a:pt x="-8" y="21334"/>
                        <a:pt x="7308" y="18074"/>
                        <a:pt x="8159" y="17834"/>
                      </a:cubicBezTo>
                      <a:cubicBezTo>
                        <a:pt x="9289" y="17197"/>
                        <a:pt x="10136" y="16401"/>
                        <a:pt x="11266" y="15764"/>
                      </a:cubicBezTo>
                      <a:cubicBezTo>
                        <a:pt x="12113" y="14968"/>
                        <a:pt x="13526" y="14172"/>
                        <a:pt x="14656" y="13376"/>
                      </a:cubicBezTo>
                      <a:cubicBezTo>
                        <a:pt x="16068" y="12420"/>
                        <a:pt x="16915" y="11146"/>
                        <a:pt x="18045" y="10032"/>
                      </a:cubicBezTo>
                      <a:cubicBezTo>
                        <a:pt x="18893" y="8917"/>
                        <a:pt x="19458" y="7643"/>
                        <a:pt x="20305" y="6529"/>
                      </a:cubicBezTo>
                      <a:cubicBezTo>
                        <a:pt x="20588" y="6051"/>
                        <a:pt x="21153" y="5573"/>
                        <a:pt x="21435" y="5096"/>
                      </a:cubicBezTo>
                      <a:cubicBezTo>
                        <a:pt x="20588" y="5573"/>
                        <a:pt x="19175" y="5892"/>
                        <a:pt x="18045" y="6369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4" name="شكل"/>
                <p:cNvSpPr/>
                <p:nvPr/>
              </p:nvSpPr>
              <p:spPr>
                <a:xfrm>
                  <a:off x="634410" y="640950"/>
                  <a:ext cx="72542" cy="1249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5" h="21364" fill="norm" stroke="1" extrusionOk="0">
                      <a:moveTo>
                        <a:pt x="18658" y="3160"/>
                      </a:moveTo>
                      <a:cubicBezTo>
                        <a:pt x="16210" y="6614"/>
                        <a:pt x="13391" y="9697"/>
                        <a:pt x="9668" y="12714"/>
                      </a:cubicBezTo>
                      <a:cubicBezTo>
                        <a:pt x="7476" y="14490"/>
                        <a:pt x="5436" y="17711"/>
                        <a:pt x="2372" y="19408"/>
                      </a:cubicBezTo>
                      <a:cubicBezTo>
                        <a:pt x="2812" y="16804"/>
                        <a:pt x="2653" y="14213"/>
                        <a:pt x="2501" y="11579"/>
                      </a:cubicBezTo>
                      <a:cubicBezTo>
                        <a:pt x="2275" y="7657"/>
                        <a:pt x="4199" y="4024"/>
                        <a:pt x="4603" y="177"/>
                      </a:cubicBezTo>
                      <a:cubicBezTo>
                        <a:pt x="4622" y="-3"/>
                        <a:pt x="4158" y="-70"/>
                        <a:pt x="4037" y="93"/>
                      </a:cubicBezTo>
                      <a:cubicBezTo>
                        <a:pt x="-898" y="6728"/>
                        <a:pt x="1856" y="13689"/>
                        <a:pt x="18" y="20590"/>
                      </a:cubicBezTo>
                      <a:cubicBezTo>
                        <a:pt x="-136" y="21174"/>
                        <a:pt x="739" y="21530"/>
                        <a:pt x="1590" y="21288"/>
                      </a:cubicBezTo>
                      <a:cubicBezTo>
                        <a:pt x="5931" y="20051"/>
                        <a:pt x="8700" y="15855"/>
                        <a:pt x="11342" y="13681"/>
                      </a:cubicBezTo>
                      <a:cubicBezTo>
                        <a:pt x="15266" y="10453"/>
                        <a:pt x="18377" y="7430"/>
                        <a:pt x="20385" y="3572"/>
                      </a:cubicBezTo>
                      <a:cubicBezTo>
                        <a:pt x="20702" y="2961"/>
                        <a:pt x="19078" y="2568"/>
                        <a:pt x="18658" y="316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5" name="شكل"/>
                <p:cNvSpPr/>
                <p:nvPr/>
              </p:nvSpPr>
              <p:spPr>
                <a:xfrm>
                  <a:off x="349906" y="1036639"/>
                  <a:ext cx="49559" cy="201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4" h="20412" fill="norm" stroke="1" extrusionOk="0">
                      <a:moveTo>
                        <a:pt x="20" y="3723"/>
                      </a:moveTo>
                      <a:cubicBezTo>
                        <a:pt x="-408" y="14309"/>
                        <a:pt x="6294" y="20552"/>
                        <a:pt x="9879" y="20410"/>
                      </a:cubicBezTo>
                      <a:cubicBezTo>
                        <a:pt x="14398" y="20232"/>
                        <a:pt x="19262" y="14416"/>
                        <a:pt x="20825" y="3823"/>
                      </a:cubicBezTo>
                      <a:cubicBezTo>
                        <a:pt x="21192" y="1334"/>
                        <a:pt x="19792" y="-1048"/>
                        <a:pt x="18924" y="483"/>
                      </a:cubicBezTo>
                      <a:cubicBezTo>
                        <a:pt x="16437" y="4865"/>
                        <a:pt x="14524" y="8561"/>
                        <a:pt x="11627" y="11348"/>
                      </a:cubicBezTo>
                      <a:cubicBezTo>
                        <a:pt x="7555" y="15264"/>
                        <a:pt x="4251" y="5629"/>
                        <a:pt x="1043" y="2231"/>
                      </a:cubicBezTo>
                      <a:cubicBezTo>
                        <a:pt x="529" y="1687"/>
                        <a:pt x="72" y="2425"/>
                        <a:pt x="20" y="3723"/>
                      </a:cubicBezTo>
                      <a:cubicBezTo>
                        <a:pt x="20" y="3723"/>
                        <a:pt x="20" y="3723"/>
                        <a:pt x="20" y="37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6" name="شكل"/>
                <p:cNvSpPr/>
                <p:nvPr/>
              </p:nvSpPr>
              <p:spPr>
                <a:xfrm>
                  <a:off x="245261" y="1017018"/>
                  <a:ext cx="50078" cy="1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9" h="20198" fill="norm" stroke="1" extrusionOk="0">
                      <a:moveTo>
                        <a:pt x="602" y="15027"/>
                      </a:moveTo>
                      <a:cubicBezTo>
                        <a:pt x="2690" y="16762"/>
                        <a:pt x="4628" y="19388"/>
                        <a:pt x="6843" y="19950"/>
                      </a:cubicBezTo>
                      <a:cubicBezTo>
                        <a:pt x="9716" y="20681"/>
                        <a:pt x="12342" y="19715"/>
                        <a:pt x="15142" y="18160"/>
                      </a:cubicBezTo>
                      <a:cubicBezTo>
                        <a:pt x="17978" y="16585"/>
                        <a:pt x="21306" y="10247"/>
                        <a:pt x="21227" y="2507"/>
                      </a:cubicBezTo>
                      <a:cubicBezTo>
                        <a:pt x="21206" y="353"/>
                        <a:pt x="20065" y="-919"/>
                        <a:pt x="19472" y="802"/>
                      </a:cubicBezTo>
                      <a:cubicBezTo>
                        <a:pt x="17368" y="6916"/>
                        <a:pt x="14503" y="10128"/>
                        <a:pt x="11431" y="11955"/>
                      </a:cubicBezTo>
                      <a:cubicBezTo>
                        <a:pt x="7703" y="14176"/>
                        <a:pt x="4370" y="10015"/>
                        <a:pt x="781" y="10951"/>
                      </a:cubicBezTo>
                      <a:cubicBezTo>
                        <a:pt x="-153" y="11196"/>
                        <a:pt x="-294" y="14282"/>
                        <a:pt x="602" y="15027"/>
                      </a:cubicBezTo>
                      <a:cubicBezTo>
                        <a:pt x="602" y="15027"/>
                        <a:pt x="602" y="15027"/>
                        <a:pt x="602" y="1502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7" name="شكل"/>
                <p:cNvSpPr/>
                <p:nvPr/>
              </p:nvSpPr>
              <p:spPr>
                <a:xfrm>
                  <a:off x="346636" y="931994"/>
                  <a:ext cx="57351" cy="149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2" h="21139" fill="norm" stroke="1" extrusionOk="0">
                      <a:moveTo>
                        <a:pt x="11873" y="20087"/>
                      </a:moveTo>
                      <a:cubicBezTo>
                        <a:pt x="7780" y="21394"/>
                        <a:pt x="3901" y="16375"/>
                        <a:pt x="3308" y="15418"/>
                      </a:cubicBezTo>
                      <a:cubicBezTo>
                        <a:pt x="3162" y="15182"/>
                        <a:pt x="3040" y="14944"/>
                        <a:pt x="2929" y="14704"/>
                      </a:cubicBezTo>
                      <a:cubicBezTo>
                        <a:pt x="4911" y="15193"/>
                        <a:pt x="7887" y="15344"/>
                        <a:pt x="9923" y="15428"/>
                      </a:cubicBezTo>
                      <a:cubicBezTo>
                        <a:pt x="12612" y="15541"/>
                        <a:pt x="15452" y="15204"/>
                        <a:pt x="17472" y="14497"/>
                      </a:cubicBezTo>
                      <a:cubicBezTo>
                        <a:pt x="17024" y="16712"/>
                        <a:pt x="15618" y="18891"/>
                        <a:pt x="11873" y="20087"/>
                      </a:cubicBezTo>
                      <a:close/>
                      <a:moveTo>
                        <a:pt x="19438" y="384"/>
                      </a:moveTo>
                      <a:cubicBezTo>
                        <a:pt x="19483" y="-66"/>
                        <a:pt x="17621" y="-153"/>
                        <a:pt x="17458" y="297"/>
                      </a:cubicBezTo>
                      <a:cubicBezTo>
                        <a:pt x="16332" y="3404"/>
                        <a:pt x="17018" y="6489"/>
                        <a:pt x="17411" y="9610"/>
                      </a:cubicBezTo>
                      <a:cubicBezTo>
                        <a:pt x="17538" y="10614"/>
                        <a:pt x="17706" y="11876"/>
                        <a:pt x="17633" y="13191"/>
                      </a:cubicBezTo>
                      <a:cubicBezTo>
                        <a:pt x="17267" y="13200"/>
                        <a:pt x="16905" y="13266"/>
                        <a:pt x="16649" y="13415"/>
                      </a:cubicBezTo>
                      <a:cubicBezTo>
                        <a:pt x="15128" y="14299"/>
                        <a:pt x="12360" y="14484"/>
                        <a:pt x="9866" y="14483"/>
                      </a:cubicBezTo>
                      <a:cubicBezTo>
                        <a:pt x="7848" y="14481"/>
                        <a:pt x="4847" y="14495"/>
                        <a:pt x="2733" y="14241"/>
                      </a:cubicBezTo>
                      <a:cubicBezTo>
                        <a:pt x="2264" y="12991"/>
                        <a:pt x="2184" y="11705"/>
                        <a:pt x="2094" y="10456"/>
                      </a:cubicBezTo>
                      <a:cubicBezTo>
                        <a:pt x="1882" y="7539"/>
                        <a:pt x="2252" y="4653"/>
                        <a:pt x="836" y="1772"/>
                      </a:cubicBezTo>
                      <a:cubicBezTo>
                        <a:pt x="744" y="1584"/>
                        <a:pt x="-60" y="1635"/>
                        <a:pt x="4" y="1825"/>
                      </a:cubicBezTo>
                      <a:cubicBezTo>
                        <a:pt x="1377" y="5910"/>
                        <a:pt x="-236" y="10041"/>
                        <a:pt x="826" y="14135"/>
                      </a:cubicBezTo>
                      <a:cubicBezTo>
                        <a:pt x="1257" y="15797"/>
                        <a:pt x="4098" y="21447"/>
                        <a:pt x="10671" y="21126"/>
                      </a:cubicBezTo>
                      <a:cubicBezTo>
                        <a:pt x="17393" y="20797"/>
                        <a:pt x="19015" y="16798"/>
                        <a:pt x="19742" y="14684"/>
                      </a:cubicBezTo>
                      <a:cubicBezTo>
                        <a:pt x="21364" y="9971"/>
                        <a:pt x="18962" y="5125"/>
                        <a:pt x="19438" y="3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8" name="شكل"/>
                <p:cNvSpPr/>
                <p:nvPr/>
              </p:nvSpPr>
              <p:spPr>
                <a:xfrm>
                  <a:off x="248532" y="896022"/>
                  <a:ext cx="57189" cy="168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4" h="20417" fill="norm" stroke="1" extrusionOk="0">
                      <a:moveTo>
                        <a:pt x="13910" y="17919"/>
                      </a:moveTo>
                      <a:cubicBezTo>
                        <a:pt x="12876" y="19171"/>
                        <a:pt x="10615" y="20095"/>
                        <a:pt x="6518" y="19398"/>
                      </a:cubicBezTo>
                      <a:cubicBezTo>
                        <a:pt x="1984" y="18626"/>
                        <a:pt x="1847" y="16556"/>
                        <a:pt x="1996" y="14934"/>
                      </a:cubicBezTo>
                      <a:cubicBezTo>
                        <a:pt x="6543" y="15352"/>
                        <a:pt x="11790" y="15494"/>
                        <a:pt x="15441" y="14488"/>
                      </a:cubicBezTo>
                      <a:cubicBezTo>
                        <a:pt x="15250" y="15651"/>
                        <a:pt x="14831" y="16806"/>
                        <a:pt x="13910" y="17919"/>
                      </a:cubicBezTo>
                      <a:close/>
                      <a:moveTo>
                        <a:pt x="21105" y="250"/>
                      </a:moveTo>
                      <a:cubicBezTo>
                        <a:pt x="21053" y="-100"/>
                        <a:pt x="19567" y="-72"/>
                        <a:pt x="19479" y="263"/>
                      </a:cubicBezTo>
                      <a:cubicBezTo>
                        <a:pt x="18535" y="3883"/>
                        <a:pt x="15586" y="7450"/>
                        <a:pt x="15595" y="11091"/>
                      </a:cubicBezTo>
                      <a:cubicBezTo>
                        <a:pt x="15596" y="11871"/>
                        <a:pt x="15608" y="12663"/>
                        <a:pt x="15555" y="13456"/>
                      </a:cubicBezTo>
                      <a:cubicBezTo>
                        <a:pt x="13261" y="13924"/>
                        <a:pt x="11464" y="14464"/>
                        <a:pt x="8531" y="14535"/>
                      </a:cubicBezTo>
                      <a:cubicBezTo>
                        <a:pt x="6275" y="14589"/>
                        <a:pt x="4205" y="14392"/>
                        <a:pt x="2063" y="14280"/>
                      </a:cubicBezTo>
                      <a:cubicBezTo>
                        <a:pt x="2068" y="14223"/>
                        <a:pt x="2075" y="14164"/>
                        <a:pt x="2080" y="14110"/>
                      </a:cubicBezTo>
                      <a:cubicBezTo>
                        <a:pt x="2231" y="12354"/>
                        <a:pt x="1814" y="10631"/>
                        <a:pt x="1659" y="8876"/>
                      </a:cubicBezTo>
                      <a:cubicBezTo>
                        <a:pt x="1415" y="6097"/>
                        <a:pt x="2650" y="3296"/>
                        <a:pt x="3595" y="540"/>
                      </a:cubicBezTo>
                      <a:cubicBezTo>
                        <a:pt x="3630" y="440"/>
                        <a:pt x="3169" y="397"/>
                        <a:pt x="3118" y="501"/>
                      </a:cubicBezTo>
                      <a:cubicBezTo>
                        <a:pt x="858" y="5118"/>
                        <a:pt x="305" y="9671"/>
                        <a:pt x="185" y="14314"/>
                      </a:cubicBezTo>
                      <a:cubicBezTo>
                        <a:pt x="100" y="14384"/>
                        <a:pt x="30" y="14448"/>
                        <a:pt x="3" y="14528"/>
                      </a:cubicBezTo>
                      <a:cubicBezTo>
                        <a:pt x="-17" y="14590"/>
                        <a:pt x="60" y="14646"/>
                        <a:pt x="177" y="14692"/>
                      </a:cubicBezTo>
                      <a:cubicBezTo>
                        <a:pt x="170" y="14988"/>
                        <a:pt x="160" y="15283"/>
                        <a:pt x="157" y="15581"/>
                      </a:cubicBezTo>
                      <a:cubicBezTo>
                        <a:pt x="134" y="17496"/>
                        <a:pt x="3601" y="21500"/>
                        <a:pt x="12007" y="20140"/>
                      </a:cubicBezTo>
                      <a:cubicBezTo>
                        <a:pt x="18051" y="19163"/>
                        <a:pt x="17717" y="15032"/>
                        <a:pt x="17915" y="13239"/>
                      </a:cubicBezTo>
                      <a:cubicBezTo>
                        <a:pt x="18040" y="12104"/>
                        <a:pt x="17928" y="10968"/>
                        <a:pt x="18066" y="9834"/>
                      </a:cubicBezTo>
                      <a:cubicBezTo>
                        <a:pt x="18460" y="6599"/>
                        <a:pt x="21583" y="3513"/>
                        <a:pt x="21105" y="2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9" name="خط"/>
                <p:cNvSpPr/>
                <p:nvPr/>
              </p:nvSpPr>
              <p:spPr>
                <a:xfrm>
                  <a:off x="225640" y="539575"/>
                  <a:ext cx="194360" cy="4435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387" fill="norm" stroke="1" extrusionOk="0">
                      <a:moveTo>
                        <a:pt x="4782" y="2208"/>
                      </a:moveTo>
                      <a:cubicBezTo>
                        <a:pt x="3593" y="3679"/>
                        <a:pt x="3117" y="5151"/>
                        <a:pt x="2167" y="6728"/>
                      </a:cubicBezTo>
                      <a:cubicBezTo>
                        <a:pt x="1928" y="7569"/>
                        <a:pt x="1453" y="8305"/>
                        <a:pt x="1215" y="9146"/>
                      </a:cubicBezTo>
                      <a:cubicBezTo>
                        <a:pt x="1215" y="9987"/>
                        <a:pt x="1215" y="10933"/>
                        <a:pt x="977" y="11879"/>
                      </a:cubicBezTo>
                      <a:cubicBezTo>
                        <a:pt x="535" y="14424"/>
                        <a:pt x="742" y="17397"/>
                        <a:pt x="0" y="19943"/>
                      </a:cubicBezTo>
                      <a:cubicBezTo>
                        <a:pt x="2164" y="21212"/>
                        <a:pt x="6865" y="20988"/>
                        <a:pt x="9394" y="20162"/>
                      </a:cubicBezTo>
                      <a:cubicBezTo>
                        <a:pt x="10594" y="19770"/>
                        <a:pt x="10317" y="17645"/>
                        <a:pt x="10362" y="17029"/>
                      </a:cubicBezTo>
                      <a:cubicBezTo>
                        <a:pt x="10443" y="15928"/>
                        <a:pt x="10301" y="14848"/>
                        <a:pt x="10301" y="13747"/>
                      </a:cubicBezTo>
                      <a:cubicBezTo>
                        <a:pt x="10301" y="12662"/>
                        <a:pt x="10370" y="11575"/>
                        <a:pt x="10826" y="10525"/>
                      </a:cubicBezTo>
                      <a:cubicBezTo>
                        <a:pt x="11170" y="11073"/>
                        <a:pt x="11177" y="11731"/>
                        <a:pt x="11232" y="12330"/>
                      </a:cubicBezTo>
                      <a:cubicBezTo>
                        <a:pt x="11346" y="13566"/>
                        <a:pt x="11632" y="14772"/>
                        <a:pt x="11623" y="16000"/>
                      </a:cubicBezTo>
                      <a:cubicBezTo>
                        <a:pt x="11617" y="16884"/>
                        <a:pt x="11535" y="17767"/>
                        <a:pt x="11629" y="18651"/>
                      </a:cubicBezTo>
                      <a:cubicBezTo>
                        <a:pt x="11675" y="19093"/>
                        <a:pt x="11122" y="20464"/>
                        <a:pt x="11685" y="20815"/>
                      </a:cubicBezTo>
                      <a:cubicBezTo>
                        <a:pt x="12941" y="21600"/>
                        <a:pt x="18588" y="21497"/>
                        <a:pt x="20181" y="20986"/>
                      </a:cubicBezTo>
                      <a:cubicBezTo>
                        <a:pt x="21600" y="20530"/>
                        <a:pt x="21122" y="19785"/>
                        <a:pt x="21120" y="19014"/>
                      </a:cubicBezTo>
                      <a:cubicBezTo>
                        <a:pt x="21109" y="14316"/>
                        <a:pt x="20714" y="9634"/>
                        <a:pt x="20714" y="4941"/>
                      </a:cubicBezTo>
                      <a:cubicBezTo>
                        <a:pt x="20714" y="3995"/>
                        <a:pt x="20238" y="3154"/>
                        <a:pt x="19762" y="2208"/>
                      </a:cubicBezTo>
                      <a:cubicBezTo>
                        <a:pt x="19525" y="1787"/>
                        <a:pt x="19287" y="1366"/>
                        <a:pt x="18574" y="1051"/>
                      </a:cubicBezTo>
                      <a:cubicBezTo>
                        <a:pt x="18098" y="631"/>
                        <a:pt x="16671" y="526"/>
                        <a:pt x="15720" y="315"/>
                      </a:cubicBezTo>
                      <a:cubicBezTo>
                        <a:pt x="14531" y="105"/>
                        <a:pt x="13104" y="105"/>
                        <a:pt x="11915" y="0"/>
                      </a:cubicBezTo>
                      <a:cubicBezTo>
                        <a:pt x="11440" y="0"/>
                        <a:pt x="10727" y="0"/>
                        <a:pt x="10251" y="0"/>
                      </a:cubicBezTo>
                      <a:cubicBezTo>
                        <a:pt x="9538" y="105"/>
                        <a:pt x="9062" y="315"/>
                        <a:pt x="8587" y="526"/>
                      </a:cubicBezTo>
                      <a:cubicBezTo>
                        <a:pt x="7635" y="841"/>
                        <a:pt x="6447" y="1051"/>
                        <a:pt x="5733" y="1472"/>
                      </a:cubicBezTo>
                      <a:cubicBezTo>
                        <a:pt x="4782" y="1997"/>
                        <a:pt x="4544" y="2523"/>
                        <a:pt x="4068" y="3049"/>
                      </a:cubicBezTo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0" name="شكل"/>
                <p:cNvSpPr/>
                <p:nvPr/>
              </p:nvSpPr>
              <p:spPr>
                <a:xfrm>
                  <a:off x="402229" y="464362"/>
                  <a:ext cx="94940" cy="197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94" h="21435" fill="norm" stroke="1" extrusionOk="0">
                      <a:moveTo>
                        <a:pt x="5619" y="6275"/>
                      </a:moveTo>
                      <a:cubicBezTo>
                        <a:pt x="4930" y="5732"/>
                        <a:pt x="4373" y="5135"/>
                        <a:pt x="4058" y="4413"/>
                      </a:cubicBezTo>
                      <a:cubicBezTo>
                        <a:pt x="3379" y="2857"/>
                        <a:pt x="2748" y="-147"/>
                        <a:pt x="7416" y="6"/>
                      </a:cubicBezTo>
                      <a:cubicBezTo>
                        <a:pt x="10098" y="94"/>
                        <a:pt x="12542" y="2034"/>
                        <a:pt x="13847" y="3023"/>
                      </a:cubicBezTo>
                      <a:cubicBezTo>
                        <a:pt x="16530" y="5054"/>
                        <a:pt x="21219" y="9065"/>
                        <a:pt x="19994" y="11672"/>
                      </a:cubicBezTo>
                      <a:cubicBezTo>
                        <a:pt x="19231" y="13296"/>
                        <a:pt x="15787" y="14725"/>
                        <a:pt x="13162" y="15569"/>
                      </a:cubicBezTo>
                      <a:cubicBezTo>
                        <a:pt x="11144" y="16218"/>
                        <a:pt x="5603" y="16941"/>
                        <a:pt x="5423" y="18406"/>
                      </a:cubicBezTo>
                      <a:cubicBezTo>
                        <a:pt x="5342" y="19084"/>
                        <a:pt x="7643" y="19259"/>
                        <a:pt x="7837" y="19985"/>
                      </a:cubicBezTo>
                      <a:cubicBezTo>
                        <a:pt x="6775" y="19964"/>
                        <a:pt x="6127" y="20071"/>
                        <a:pt x="5154" y="19776"/>
                      </a:cubicBezTo>
                      <a:cubicBezTo>
                        <a:pt x="7024" y="20000"/>
                        <a:pt x="7781" y="21453"/>
                        <a:pt x="4752" y="21435"/>
                      </a:cubicBezTo>
                      <a:cubicBezTo>
                        <a:pt x="2242" y="21421"/>
                        <a:pt x="391" y="19968"/>
                        <a:pt x="75" y="18884"/>
                      </a:cubicBezTo>
                      <a:cubicBezTo>
                        <a:pt x="-381" y="17318"/>
                        <a:pt x="1293" y="16633"/>
                        <a:pt x="3402" y="15668"/>
                      </a:cubicBezTo>
                      <a:cubicBezTo>
                        <a:pt x="6353" y="14318"/>
                        <a:pt x="13656" y="12008"/>
                        <a:pt x="10575" y="9536"/>
                      </a:cubicBezTo>
                      <a:cubicBezTo>
                        <a:pt x="8998" y="8271"/>
                        <a:pt x="7031" y="7387"/>
                        <a:pt x="5619" y="6275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1" name="خط"/>
                <p:cNvSpPr/>
                <p:nvPr/>
              </p:nvSpPr>
              <p:spPr>
                <a:xfrm>
                  <a:off x="621329" y="686732"/>
                  <a:ext cx="259059" cy="195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11838" y="4814"/>
                      </a:moveTo>
                      <a:cubicBezTo>
                        <a:pt x="15087" y="2047"/>
                        <a:pt x="17638" y="1431"/>
                        <a:pt x="21600" y="1684"/>
                      </a:cubicBezTo>
                      <a:cubicBezTo>
                        <a:pt x="20749" y="5006"/>
                        <a:pt x="16264" y="5923"/>
                        <a:pt x="13986" y="7927"/>
                      </a:cubicBezTo>
                      <a:cubicBezTo>
                        <a:pt x="16165" y="7390"/>
                        <a:pt x="19505" y="6699"/>
                        <a:pt x="21313" y="8544"/>
                      </a:cubicBezTo>
                      <a:cubicBezTo>
                        <a:pt x="19505" y="11426"/>
                        <a:pt x="15811" y="10984"/>
                        <a:pt x="13168" y="11782"/>
                      </a:cubicBezTo>
                      <a:cubicBezTo>
                        <a:pt x="14987" y="12151"/>
                        <a:pt x="20696" y="12433"/>
                        <a:pt x="18501" y="15937"/>
                      </a:cubicBezTo>
                      <a:cubicBezTo>
                        <a:pt x="17422" y="17659"/>
                        <a:pt x="10902" y="16917"/>
                        <a:pt x="9828" y="16689"/>
                      </a:cubicBezTo>
                      <a:cubicBezTo>
                        <a:pt x="11685" y="16832"/>
                        <a:pt x="13453" y="18803"/>
                        <a:pt x="13411" y="21315"/>
                      </a:cubicBezTo>
                      <a:cubicBezTo>
                        <a:pt x="10905" y="21600"/>
                        <a:pt x="9044" y="19668"/>
                        <a:pt x="6544" y="19227"/>
                      </a:cubicBezTo>
                      <a:cubicBezTo>
                        <a:pt x="4184" y="18810"/>
                        <a:pt x="2050" y="19325"/>
                        <a:pt x="0" y="18877"/>
                      </a:cubicBezTo>
                      <a:cubicBezTo>
                        <a:pt x="6716" y="13695"/>
                        <a:pt x="10727" y="4112"/>
                        <a:pt x="17973" y="0"/>
                      </a:cubicBezTo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2" name="خط"/>
                <p:cNvSpPr/>
                <p:nvPr/>
              </p:nvSpPr>
              <p:spPr>
                <a:xfrm>
                  <a:off x="627870" y="0"/>
                  <a:ext cx="205863" cy="218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094" fill="norm" stroke="1" extrusionOk="0">
                      <a:moveTo>
                        <a:pt x="159" y="14773"/>
                      </a:moveTo>
                      <a:cubicBezTo>
                        <a:pt x="925" y="13016"/>
                        <a:pt x="1250" y="11433"/>
                        <a:pt x="1889" y="9968"/>
                      </a:cubicBezTo>
                      <a:cubicBezTo>
                        <a:pt x="3796" y="7277"/>
                        <a:pt x="6204" y="5117"/>
                        <a:pt x="9113" y="3488"/>
                      </a:cubicBezTo>
                      <a:cubicBezTo>
                        <a:pt x="11453" y="2325"/>
                        <a:pt x="13478" y="1044"/>
                        <a:pt x="16132" y="0"/>
                      </a:cubicBezTo>
                      <a:cubicBezTo>
                        <a:pt x="16005" y="293"/>
                        <a:pt x="15877" y="586"/>
                        <a:pt x="15621" y="1172"/>
                      </a:cubicBezTo>
                      <a:cubicBezTo>
                        <a:pt x="14982" y="2636"/>
                        <a:pt x="14973" y="4338"/>
                        <a:pt x="14521" y="6214"/>
                      </a:cubicBezTo>
                      <a:cubicBezTo>
                        <a:pt x="14069" y="8090"/>
                        <a:pt x="13047" y="10433"/>
                        <a:pt x="11651" y="11953"/>
                      </a:cubicBezTo>
                      <a:cubicBezTo>
                        <a:pt x="11268" y="12831"/>
                        <a:pt x="10698" y="13298"/>
                        <a:pt x="10000" y="14058"/>
                      </a:cubicBezTo>
                      <a:cubicBezTo>
                        <a:pt x="9430" y="14525"/>
                        <a:pt x="8732" y="15284"/>
                        <a:pt x="7719" y="15925"/>
                      </a:cubicBezTo>
                      <a:cubicBezTo>
                        <a:pt x="8103" y="15047"/>
                        <a:pt x="9617" y="14937"/>
                        <a:pt x="10501" y="14589"/>
                      </a:cubicBezTo>
                      <a:cubicBezTo>
                        <a:pt x="13321" y="12804"/>
                        <a:pt x="17917" y="10552"/>
                        <a:pt x="21376" y="11708"/>
                      </a:cubicBezTo>
                      <a:cubicBezTo>
                        <a:pt x="19909" y="14120"/>
                        <a:pt x="16711" y="17485"/>
                        <a:pt x="13883" y="18597"/>
                      </a:cubicBezTo>
                      <a:cubicBezTo>
                        <a:pt x="11672" y="19467"/>
                        <a:pt x="9588" y="20043"/>
                        <a:pt x="7504" y="20620"/>
                      </a:cubicBezTo>
                      <a:cubicBezTo>
                        <a:pt x="5547" y="20904"/>
                        <a:pt x="3778" y="21600"/>
                        <a:pt x="1703" y="20475"/>
                      </a:cubicBezTo>
                      <a:cubicBezTo>
                        <a:pt x="445" y="19999"/>
                        <a:pt x="455" y="18297"/>
                        <a:pt x="209" y="17180"/>
                      </a:cubicBezTo>
                      <a:cubicBezTo>
                        <a:pt x="-224" y="15652"/>
                        <a:pt x="100" y="14069"/>
                        <a:pt x="424" y="12485"/>
                      </a:cubicBezTo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3" name="شكل"/>
                <p:cNvSpPr/>
                <p:nvPr/>
              </p:nvSpPr>
              <p:spPr>
                <a:xfrm>
                  <a:off x="657301" y="58862"/>
                  <a:ext cx="130359" cy="1446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9" h="21015" fill="norm" stroke="1" extrusionOk="0">
                      <a:moveTo>
                        <a:pt x="19998" y="11963"/>
                      </a:moveTo>
                      <a:cubicBezTo>
                        <a:pt x="18818" y="12918"/>
                        <a:pt x="17454" y="13286"/>
                        <a:pt x="16082" y="13933"/>
                      </a:cubicBezTo>
                      <a:cubicBezTo>
                        <a:pt x="16008" y="13968"/>
                        <a:pt x="15936" y="14007"/>
                        <a:pt x="15862" y="14043"/>
                      </a:cubicBezTo>
                      <a:cubicBezTo>
                        <a:pt x="16018" y="13457"/>
                        <a:pt x="16180" y="12867"/>
                        <a:pt x="16183" y="12751"/>
                      </a:cubicBezTo>
                      <a:cubicBezTo>
                        <a:pt x="16186" y="12534"/>
                        <a:pt x="15844" y="12467"/>
                        <a:pt x="15734" y="12652"/>
                      </a:cubicBezTo>
                      <a:cubicBezTo>
                        <a:pt x="15417" y="13184"/>
                        <a:pt x="15309" y="13830"/>
                        <a:pt x="15147" y="14419"/>
                      </a:cubicBezTo>
                      <a:cubicBezTo>
                        <a:pt x="13809" y="15163"/>
                        <a:pt x="12554" y="16057"/>
                        <a:pt x="11172" y="16743"/>
                      </a:cubicBezTo>
                      <a:cubicBezTo>
                        <a:pt x="9453" y="17596"/>
                        <a:pt x="7548" y="18037"/>
                        <a:pt x="5766" y="18759"/>
                      </a:cubicBezTo>
                      <a:cubicBezTo>
                        <a:pt x="4830" y="19137"/>
                        <a:pt x="1083" y="20933"/>
                        <a:pt x="975" y="19382"/>
                      </a:cubicBezTo>
                      <a:cubicBezTo>
                        <a:pt x="873" y="17909"/>
                        <a:pt x="1730" y="16325"/>
                        <a:pt x="2161" y="14931"/>
                      </a:cubicBezTo>
                      <a:cubicBezTo>
                        <a:pt x="2794" y="12881"/>
                        <a:pt x="3296" y="10816"/>
                        <a:pt x="4698" y="9053"/>
                      </a:cubicBezTo>
                      <a:cubicBezTo>
                        <a:pt x="5350" y="8234"/>
                        <a:pt x="6002" y="7411"/>
                        <a:pt x="6671" y="6602"/>
                      </a:cubicBezTo>
                      <a:cubicBezTo>
                        <a:pt x="8030" y="6294"/>
                        <a:pt x="9428" y="6167"/>
                        <a:pt x="10775" y="5820"/>
                      </a:cubicBezTo>
                      <a:cubicBezTo>
                        <a:pt x="10831" y="5859"/>
                        <a:pt x="10911" y="5874"/>
                        <a:pt x="10998" y="5839"/>
                      </a:cubicBezTo>
                      <a:cubicBezTo>
                        <a:pt x="11225" y="5745"/>
                        <a:pt x="11452" y="5651"/>
                        <a:pt x="11675" y="5548"/>
                      </a:cubicBezTo>
                      <a:cubicBezTo>
                        <a:pt x="11950" y="5421"/>
                        <a:pt x="11738" y="5056"/>
                        <a:pt x="11460" y="5120"/>
                      </a:cubicBezTo>
                      <a:cubicBezTo>
                        <a:pt x="10129" y="5428"/>
                        <a:pt x="8755" y="5527"/>
                        <a:pt x="7403" y="5736"/>
                      </a:cubicBezTo>
                      <a:cubicBezTo>
                        <a:pt x="9077" y="3792"/>
                        <a:pt x="10902" y="1969"/>
                        <a:pt x="13164" y="535"/>
                      </a:cubicBezTo>
                      <a:cubicBezTo>
                        <a:pt x="13502" y="320"/>
                        <a:pt x="13191" y="-140"/>
                        <a:pt x="12826" y="42"/>
                      </a:cubicBezTo>
                      <a:cubicBezTo>
                        <a:pt x="10143" y="1382"/>
                        <a:pt x="8119" y="3344"/>
                        <a:pt x="6315" y="5493"/>
                      </a:cubicBezTo>
                      <a:cubicBezTo>
                        <a:pt x="6397" y="4239"/>
                        <a:pt x="6174" y="2973"/>
                        <a:pt x="6379" y="1723"/>
                      </a:cubicBezTo>
                      <a:cubicBezTo>
                        <a:pt x="6440" y="1349"/>
                        <a:pt x="5860" y="1206"/>
                        <a:pt x="5739" y="1579"/>
                      </a:cubicBezTo>
                      <a:cubicBezTo>
                        <a:pt x="5232" y="3147"/>
                        <a:pt x="5737" y="4782"/>
                        <a:pt x="5368" y="6363"/>
                      </a:cubicBezTo>
                      <a:cubicBezTo>
                        <a:pt x="5348" y="6450"/>
                        <a:pt x="5366" y="6535"/>
                        <a:pt x="5405" y="6610"/>
                      </a:cubicBezTo>
                      <a:cubicBezTo>
                        <a:pt x="4723" y="7472"/>
                        <a:pt x="4063" y="8353"/>
                        <a:pt x="3399" y="9226"/>
                      </a:cubicBezTo>
                      <a:cubicBezTo>
                        <a:pt x="2004" y="11058"/>
                        <a:pt x="1688" y="13621"/>
                        <a:pt x="932" y="15689"/>
                      </a:cubicBezTo>
                      <a:cubicBezTo>
                        <a:pt x="342" y="17306"/>
                        <a:pt x="-283" y="18897"/>
                        <a:pt x="138" y="20603"/>
                      </a:cubicBezTo>
                      <a:cubicBezTo>
                        <a:pt x="175" y="20752"/>
                        <a:pt x="344" y="20892"/>
                        <a:pt x="509" y="20920"/>
                      </a:cubicBezTo>
                      <a:cubicBezTo>
                        <a:pt x="3623" y="21460"/>
                        <a:pt x="7608" y="19572"/>
                        <a:pt x="10390" y="18434"/>
                      </a:cubicBezTo>
                      <a:cubicBezTo>
                        <a:pt x="12113" y="17728"/>
                        <a:pt x="13638" y="16691"/>
                        <a:pt x="15237" y="15807"/>
                      </a:cubicBezTo>
                      <a:cubicBezTo>
                        <a:pt x="15529" y="15951"/>
                        <a:pt x="15978" y="15983"/>
                        <a:pt x="16221" y="16008"/>
                      </a:cubicBezTo>
                      <a:cubicBezTo>
                        <a:pt x="17012" y="16092"/>
                        <a:pt x="17791" y="16108"/>
                        <a:pt x="18582" y="16220"/>
                      </a:cubicBezTo>
                      <a:cubicBezTo>
                        <a:pt x="18901" y="16265"/>
                        <a:pt x="19000" y="15886"/>
                        <a:pt x="18702" y="15788"/>
                      </a:cubicBezTo>
                      <a:cubicBezTo>
                        <a:pt x="17800" y="15491"/>
                        <a:pt x="16892" y="15570"/>
                        <a:pt x="15984" y="15414"/>
                      </a:cubicBezTo>
                      <a:cubicBezTo>
                        <a:pt x="16396" y="15206"/>
                        <a:pt x="16814" y="15007"/>
                        <a:pt x="17246" y="14836"/>
                      </a:cubicBezTo>
                      <a:cubicBezTo>
                        <a:pt x="18686" y="14266"/>
                        <a:pt x="20098" y="13850"/>
                        <a:pt x="20948" y="12590"/>
                      </a:cubicBezTo>
                      <a:cubicBezTo>
                        <a:pt x="21317" y="12042"/>
                        <a:pt x="20476" y="11576"/>
                        <a:pt x="19998" y="1196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4" name="شكل"/>
                <p:cNvSpPr/>
                <p:nvPr/>
              </p:nvSpPr>
              <p:spPr>
                <a:xfrm>
                  <a:off x="493793" y="317205"/>
                  <a:ext cx="119037" cy="2167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45" h="21600" fill="norm" stroke="1" extrusionOk="0">
                      <a:moveTo>
                        <a:pt x="15335" y="20320"/>
                      </a:moveTo>
                      <a:cubicBezTo>
                        <a:pt x="21581" y="13090"/>
                        <a:pt x="15852" y="6233"/>
                        <a:pt x="10014" y="0"/>
                      </a:cubicBezTo>
                      <a:cubicBezTo>
                        <a:pt x="6759" y="3321"/>
                        <a:pt x="3291" y="7096"/>
                        <a:pt x="1430" y="10893"/>
                      </a:cubicBezTo>
                      <a:cubicBezTo>
                        <a:pt x="520" y="12750"/>
                        <a:pt x="-19" y="14669"/>
                        <a:pt x="0" y="16625"/>
                      </a:cubicBezTo>
                      <a:cubicBezTo>
                        <a:pt x="10" y="17622"/>
                        <a:pt x="1685" y="20918"/>
                        <a:pt x="1174" y="21600"/>
                      </a:cubicBezTo>
                      <a:cubicBezTo>
                        <a:pt x="4607" y="17013"/>
                        <a:pt x="9188" y="13378"/>
                        <a:pt x="9658" y="7914"/>
                      </a:cubicBezTo>
                      <a:cubicBezTo>
                        <a:pt x="9467" y="11441"/>
                        <a:pt x="12274" y="16911"/>
                        <a:pt x="15335" y="2032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5" name="شكل"/>
                <p:cNvSpPr/>
                <p:nvPr/>
              </p:nvSpPr>
              <p:spPr>
                <a:xfrm>
                  <a:off x="261612" y="258342"/>
                  <a:ext cx="346974" cy="203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7" h="19255" fill="norm" stroke="1" extrusionOk="0">
                      <a:moveTo>
                        <a:pt x="20435" y="1696"/>
                      </a:moveTo>
                      <a:cubicBezTo>
                        <a:pt x="19448" y="-61"/>
                        <a:pt x="17692" y="-770"/>
                        <a:pt x="16332" y="1127"/>
                      </a:cubicBezTo>
                      <a:cubicBezTo>
                        <a:pt x="14397" y="3827"/>
                        <a:pt x="15469" y="2735"/>
                        <a:pt x="12999" y="2659"/>
                      </a:cubicBezTo>
                      <a:cubicBezTo>
                        <a:pt x="10635" y="2586"/>
                        <a:pt x="11036" y="5167"/>
                        <a:pt x="10355" y="7678"/>
                      </a:cubicBezTo>
                      <a:cubicBezTo>
                        <a:pt x="9665" y="10223"/>
                        <a:pt x="9199" y="9433"/>
                        <a:pt x="7317" y="9033"/>
                      </a:cubicBezTo>
                      <a:cubicBezTo>
                        <a:pt x="5236" y="8592"/>
                        <a:pt x="4815" y="8943"/>
                        <a:pt x="4091" y="11980"/>
                      </a:cubicBezTo>
                      <a:cubicBezTo>
                        <a:pt x="2838" y="11748"/>
                        <a:pt x="-111" y="15654"/>
                        <a:pt x="3" y="17837"/>
                      </a:cubicBezTo>
                      <a:cubicBezTo>
                        <a:pt x="160" y="20830"/>
                        <a:pt x="1947" y="18236"/>
                        <a:pt x="2760" y="17724"/>
                      </a:cubicBezTo>
                      <a:cubicBezTo>
                        <a:pt x="4611" y="16558"/>
                        <a:pt x="4840" y="17720"/>
                        <a:pt x="6740" y="18027"/>
                      </a:cubicBezTo>
                      <a:cubicBezTo>
                        <a:pt x="8613" y="18329"/>
                        <a:pt x="8739" y="15753"/>
                        <a:pt x="10094" y="14410"/>
                      </a:cubicBezTo>
                      <a:cubicBezTo>
                        <a:pt x="11927" y="12594"/>
                        <a:pt x="12774" y="15082"/>
                        <a:pt x="14632" y="14365"/>
                      </a:cubicBezTo>
                      <a:cubicBezTo>
                        <a:pt x="16492" y="13647"/>
                        <a:pt x="16082" y="10411"/>
                        <a:pt x="17313" y="9020"/>
                      </a:cubicBezTo>
                      <a:cubicBezTo>
                        <a:pt x="18544" y="7629"/>
                        <a:pt x="19982" y="9351"/>
                        <a:pt x="20853" y="6807"/>
                      </a:cubicBezTo>
                      <a:cubicBezTo>
                        <a:pt x="21489" y="4953"/>
                        <a:pt x="21181" y="3025"/>
                        <a:pt x="20435" y="1696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6" name="شكل"/>
                <p:cNvSpPr/>
                <p:nvPr/>
              </p:nvSpPr>
              <p:spPr>
                <a:xfrm>
                  <a:off x="245261" y="225640"/>
                  <a:ext cx="310669" cy="9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4147" fill="norm" stroke="1" extrusionOk="0">
                      <a:moveTo>
                        <a:pt x="0" y="6148"/>
                      </a:moveTo>
                      <a:cubicBezTo>
                        <a:pt x="2950" y="11114"/>
                        <a:pt x="6945" y="13578"/>
                        <a:pt x="10659" y="14069"/>
                      </a:cubicBezTo>
                      <a:cubicBezTo>
                        <a:pt x="12636" y="14330"/>
                        <a:pt x="14564" y="13941"/>
                        <a:pt x="16474" y="12841"/>
                      </a:cubicBezTo>
                      <a:cubicBezTo>
                        <a:pt x="17611" y="12188"/>
                        <a:pt x="20612" y="8277"/>
                        <a:pt x="21600" y="9216"/>
                      </a:cubicBezTo>
                      <a:cubicBezTo>
                        <a:pt x="16966" y="4807"/>
                        <a:pt x="3872" y="-7270"/>
                        <a:pt x="0" y="6148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7" name="شكل"/>
                <p:cNvSpPr/>
                <p:nvPr/>
              </p:nvSpPr>
              <p:spPr>
                <a:xfrm>
                  <a:off x="320475" y="310664"/>
                  <a:ext cx="259896" cy="116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7" h="21263" fill="norm" stroke="1" extrusionOk="0">
                      <a:moveTo>
                        <a:pt x="21133" y="89"/>
                      </a:moveTo>
                      <a:cubicBezTo>
                        <a:pt x="19628" y="2863"/>
                        <a:pt x="17911" y="4880"/>
                        <a:pt x="16167" y="6810"/>
                      </a:cubicBezTo>
                      <a:cubicBezTo>
                        <a:pt x="15875" y="7133"/>
                        <a:pt x="15578" y="7431"/>
                        <a:pt x="15280" y="7720"/>
                      </a:cubicBezTo>
                      <a:cubicBezTo>
                        <a:pt x="15108" y="7116"/>
                        <a:pt x="14533" y="7148"/>
                        <a:pt x="14270" y="7103"/>
                      </a:cubicBezTo>
                      <a:cubicBezTo>
                        <a:pt x="13551" y="6979"/>
                        <a:pt x="13037" y="6837"/>
                        <a:pt x="12391" y="5934"/>
                      </a:cubicBezTo>
                      <a:cubicBezTo>
                        <a:pt x="12122" y="5559"/>
                        <a:pt x="11894" y="6503"/>
                        <a:pt x="12155" y="6881"/>
                      </a:cubicBezTo>
                      <a:cubicBezTo>
                        <a:pt x="12548" y="7453"/>
                        <a:pt x="12998" y="7656"/>
                        <a:pt x="13400" y="8166"/>
                      </a:cubicBezTo>
                      <a:cubicBezTo>
                        <a:pt x="13627" y="8453"/>
                        <a:pt x="14189" y="8171"/>
                        <a:pt x="14454" y="8209"/>
                      </a:cubicBezTo>
                      <a:cubicBezTo>
                        <a:pt x="14542" y="8222"/>
                        <a:pt x="14611" y="8252"/>
                        <a:pt x="14671" y="8293"/>
                      </a:cubicBezTo>
                      <a:cubicBezTo>
                        <a:pt x="13361" y="9479"/>
                        <a:pt x="12020" y="10473"/>
                        <a:pt x="10726" y="11757"/>
                      </a:cubicBezTo>
                      <a:cubicBezTo>
                        <a:pt x="9140" y="13332"/>
                        <a:pt x="7343" y="13731"/>
                        <a:pt x="5722" y="15176"/>
                      </a:cubicBezTo>
                      <a:cubicBezTo>
                        <a:pt x="3827" y="16865"/>
                        <a:pt x="1969" y="18783"/>
                        <a:pt x="98" y="20593"/>
                      </a:cubicBezTo>
                      <a:cubicBezTo>
                        <a:pt x="-78" y="20763"/>
                        <a:pt x="3" y="21402"/>
                        <a:pt x="185" y="21237"/>
                      </a:cubicBezTo>
                      <a:cubicBezTo>
                        <a:pt x="2215" y="19391"/>
                        <a:pt x="4234" y="17459"/>
                        <a:pt x="6287" y="15746"/>
                      </a:cubicBezTo>
                      <a:cubicBezTo>
                        <a:pt x="8021" y="14299"/>
                        <a:pt x="9861" y="13421"/>
                        <a:pt x="11625" y="12154"/>
                      </a:cubicBezTo>
                      <a:cubicBezTo>
                        <a:pt x="12713" y="11373"/>
                        <a:pt x="13809" y="10459"/>
                        <a:pt x="14886" y="9408"/>
                      </a:cubicBezTo>
                      <a:cubicBezTo>
                        <a:pt x="14819" y="9921"/>
                        <a:pt x="14669" y="10513"/>
                        <a:pt x="14604" y="11011"/>
                      </a:cubicBezTo>
                      <a:cubicBezTo>
                        <a:pt x="14449" y="12203"/>
                        <a:pt x="14160" y="13158"/>
                        <a:pt x="13869" y="14197"/>
                      </a:cubicBezTo>
                      <a:cubicBezTo>
                        <a:pt x="13783" y="14503"/>
                        <a:pt x="13993" y="14845"/>
                        <a:pt x="14098" y="14569"/>
                      </a:cubicBezTo>
                      <a:cubicBezTo>
                        <a:pt x="14486" y="13551"/>
                        <a:pt x="14808" y="12497"/>
                        <a:pt x="15019" y="11240"/>
                      </a:cubicBezTo>
                      <a:cubicBezTo>
                        <a:pt x="15175" y="10310"/>
                        <a:pt x="15384" y="9707"/>
                        <a:pt x="15398" y="8896"/>
                      </a:cubicBezTo>
                      <a:cubicBezTo>
                        <a:pt x="17554" y="6694"/>
                        <a:pt x="19617" y="3935"/>
                        <a:pt x="21365" y="578"/>
                      </a:cubicBezTo>
                      <a:cubicBezTo>
                        <a:pt x="21522" y="276"/>
                        <a:pt x="21289" y="-198"/>
                        <a:pt x="21133" y="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8" name="شكل"/>
                <p:cNvSpPr/>
                <p:nvPr/>
              </p:nvSpPr>
              <p:spPr>
                <a:xfrm>
                  <a:off x="552656" y="192939"/>
                  <a:ext cx="297496" cy="2614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9" name="شكل"/>
                <p:cNvSpPr/>
                <p:nvPr/>
              </p:nvSpPr>
              <p:spPr>
                <a:xfrm>
                  <a:off x="261612" y="153697"/>
                  <a:ext cx="27411" cy="25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4"/>
                      </a:moveTo>
                      <a:cubicBezTo>
                        <a:pt x="-3917" y="7762"/>
                        <a:pt x="4903" y="16146"/>
                        <a:pt x="10600" y="13515"/>
                      </a:cubicBezTo>
                      <a:cubicBezTo>
                        <a:pt x="17683" y="10244"/>
                        <a:pt x="9402" y="-5454"/>
                        <a:pt x="1916" y="1974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0" name="شكل"/>
                <p:cNvSpPr/>
                <p:nvPr/>
              </p:nvSpPr>
              <p:spPr>
                <a:xfrm>
                  <a:off x="562467" y="572277"/>
                  <a:ext cx="23556" cy="28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138" h="16730" fill="norm" stroke="1" extrusionOk="0">
                      <a:moveTo>
                        <a:pt x="7330" y="91"/>
                      </a:moveTo>
                      <a:cubicBezTo>
                        <a:pt x="-2131" y="-1255"/>
                        <a:pt x="-1870" y="12686"/>
                        <a:pt x="4894" y="16100"/>
                      </a:cubicBezTo>
                      <a:cubicBezTo>
                        <a:pt x="13301" y="20345"/>
                        <a:pt x="19469" y="1818"/>
                        <a:pt x="7330" y="91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1" name="شكل"/>
                <p:cNvSpPr/>
                <p:nvPr/>
              </p:nvSpPr>
              <p:spPr>
                <a:xfrm>
                  <a:off x="637680" y="925453"/>
                  <a:ext cx="43154" cy="39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2" name="شكل"/>
                <p:cNvSpPr/>
                <p:nvPr/>
              </p:nvSpPr>
              <p:spPr>
                <a:xfrm>
                  <a:off x="75213" y="595168"/>
                  <a:ext cx="80561" cy="5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5893" y="7561"/>
                      </a:moveTo>
                      <a:cubicBezTo>
                        <a:pt x="3096" y="9553"/>
                        <a:pt x="641" y="11218"/>
                        <a:pt x="0" y="11457"/>
                      </a:cubicBezTo>
                      <a:cubicBezTo>
                        <a:pt x="1117" y="12574"/>
                        <a:pt x="21600" y="21600"/>
                        <a:pt x="20359" y="17434"/>
                      </a:cubicBezTo>
                      <a:cubicBezTo>
                        <a:pt x="18666" y="11752"/>
                        <a:pt x="17385" y="5764"/>
                        <a:pt x="15891" y="0"/>
                      </a:cubicBezTo>
                      <a:cubicBezTo>
                        <a:pt x="15940" y="186"/>
                        <a:pt x="10461" y="4308"/>
                        <a:pt x="5893" y="7561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3" name="شكل"/>
                <p:cNvSpPr/>
                <p:nvPr/>
              </p:nvSpPr>
              <p:spPr>
                <a:xfrm>
                  <a:off x="343366" y="32701"/>
                  <a:ext cx="297496" cy="2614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4" name="شكل"/>
                <p:cNvSpPr/>
                <p:nvPr/>
              </p:nvSpPr>
              <p:spPr>
                <a:xfrm>
                  <a:off x="428390" y="78483"/>
                  <a:ext cx="153262" cy="18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3" h="19385" fill="norm" stroke="1" extrusionOk="0">
                      <a:moveTo>
                        <a:pt x="19712" y="2654"/>
                      </a:moveTo>
                      <a:cubicBezTo>
                        <a:pt x="18481" y="3033"/>
                        <a:pt x="18297" y="17707"/>
                        <a:pt x="19559" y="19252"/>
                      </a:cubicBezTo>
                      <a:cubicBezTo>
                        <a:pt x="21100" y="21144"/>
                        <a:pt x="21201" y="2190"/>
                        <a:pt x="19712" y="2654"/>
                      </a:cubicBezTo>
                      <a:close/>
                      <a:moveTo>
                        <a:pt x="16359" y="2654"/>
                      </a:moveTo>
                      <a:cubicBezTo>
                        <a:pt x="15129" y="3037"/>
                        <a:pt x="14944" y="17707"/>
                        <a:pt x="16206" y="19252"/>
                      </a:cubicBezTo>
                      <a:cubicBezTo>
                        <a:pt x="17748" y="21144"/>
                        <a:pt x="17849" y="2194"/>
                        <a:pt x="16359" y="2654"/>
                      </a:cubicBezTo>
                      <a:close/>
                      <a:moveTo>
                        <a:pt x="12047" y="2135"/>
                      </a:moveTo>
                      <a:cubicBezTo>
                        <a:pt x="10815" y="2517"/>
                        <a:pt x="10631" y="17187"/>
                        <a:pt x="11893" y="18736"/>
                      </a:cubicBezTo>
                      <a:cubicBezTo>
                        <a:pt x="13435" y="20625"/>
                        <a:pt x="13536" y="1671"/>
                        <a:pt x="12047" y="2135"/>
                      </a:cubicBezTo>
                      <a:close/>
                      <a:moveTo>
                        <a:pt x="8238" y="527"/>
                      </a:moveTo>
                      <a:cubicBezTo>
                        <a:pt x="7007" y="906"/>
                        <a:pt x="6823" y="15580"/>
                        <a:pt x="8085" y="17125"/>
                      </a:cubicBezTo>
                      <a:cubicBezTo>
                        <a:pt x="9626" y="19017"/>
                        <a:pt x="9727" y="63"/>
                        <a:pt x="8238" y="527"/>
                      </a:cubicBezTo>
                      <a:close/>
                      <a:moveTo>
                        <a:pt x="4886" y="527"/>
                      </a:moveTo>
                      <a:cubicBezTo>
                        <a:pt x="3655" y="910"/>
                        <a:pt x="3471" y="15580"/>
                        <a:pt x="4733" y="17125"/>
                      </a:cubicBezTo>
                      <a:cubicBezTo>
                        <a:pt x="6274" y="19017"/>
                        <a:pt x="6375" y="67"/>
                        <a:pt x="4886" y="527"/>
                      </a:cubicBezTo>
                      <a:close/>
                      <a:moveTo>
                        <a:pt x="863" y="16609"/>
                      </a:moveTo>
                      <a:cubicBezTo>
                        <a:pt x="-399" y="15060"/>
                        <a:pt x="-215" y="390"/>
                        <a:pt x="1016" y="8"/>
                      </a:cubicBezTo>
                      <a:cubicBezTo>
                        <a:pt x="2505" y="-456"/>
                        <a:pt x="2405" y="18498"/>
                        <a:pt x="863" y="1660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5" name="شكل"/>
                <p:cNvSpPr/>
                <p:nvPr/>
              </p:nvSpPr>
              <p:spPr>
                <a:xfrm>
                  <a:off x="415309" y="137346"/>
                  <a:ext cx="156482" cy="81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1" h="20535" fill="norm" stroke="1" extrusionOk="0">
                      <a:moveTo>
                        <a:pt x="20628" y="15389"/>
                      </a:moveTo>
                      <a:cubicBezTo>
                        <a:pt x="20073" y="15804"/>
                        <a:pt x="18571" y="17535"/>
                        <a:pt x="18011" y="16296"/>
                      </a:cubicBezTo>
                      <a:cubicBezTo>
                        <a:pt x="17833" y="15903"/>
                        <a:pt x="17495" y="15493"/>
                        <a:pt x="17203" y="15506"/>
                      </a:cubicBezTo>
                      <a:cubicBezTo>
                        <a:pt x="16713" y="15528"/>
                        <a:pt x="16349" y="16070"/>
                        <a:pt x="15918" y="16396"/>
                      </a:cubicBezTo>
                      <a:cubicBezTo>
                        <a:pt x="15328" y="16898"/>
                        <a:pt x="14718" y="17310"/>
                        <a:pt x="14089" y="17631"/>
                      </a:cubicBezTo>
                      <a:cubicBezTo>
                        <a:pt x="13346" y="17856"/>
                        <a:pt x="12949" y="16987"/>
                        <a:pt x="12896" y="15023"/>
                      </a:cubicBezTo>
                      <a:cubicBezTo>
                        <a:pt x="13100" y="14306"/>
                        <a:pt x="12541" y="13472"/>
                        <a:pt x="12258" y="14158"/>
                      </a:cubicBezTo>
                      <a:cubicBezTo>
                        <a:pt x="12236" y="14211"/>
                        <a:pt x="12222" y="14260"/>
                        <a:pt x="12201" y="14313"/>
                      </a:cubicBezTo>
                      <a:cubicBezTo>
                        <a:pt x="12200" y="14312"/>
                        <a:pt x="12199" y="14310"/>
                        <a:pt x="12198" y="14309"/>
                      </a:cubicBezTo>
                      <a:cubicBezTo>
                        <a:pt x="12188" y="14342"/>
                        <a:pt x="12177" y="14373"/>
                        <a:pt x="12167" y="14405"/>
                      </a:cubicBezTo>
                      <a:cubicBezTo>
                        <a:pt x="12085" y="14621"/>
                        <a:pt x="12010" y="14831"/>
                        <a:pt x="11948" y="15035"/>
                      </a:cubicBezTo>
                      <a:cubicBezTo>
                        <a:pt x="10647" y="18422"/>
                        <a:pt x="7712" y="20867"/>
                        <a:pt x="6514" y="15666"/>
                      </a:cubicBezTo>
                      <a:cubicBezTo>
                        <a:pt x="6181" y="14221"/>
                        <a:pt x="5747" y="12812"/>
                        <a:pt x="4864" y="12406"/>
                      </a:cubicBezTo>
                      <a:cubicBezTo>
                        <a:pt x="2753" y="11435"/>
                        <a:pt x="525" y="15179"/>
                        <a:pt x="14" y="18646"/>
                      </a:cubicBezTo>
                      <a:cubicBezTo>
                        <a:pt x="-93" y="19369"/>
                        <a:pt x="471" y="19580"/>
                        <a:pt x="607" y="18919"/>
                      </a:cubicBezTo>
                      <a:cubicBezTo>
                        <a:pt x="1132" y="16392"/>
                        <a:pt x="2146" y="15073"/>
                        <a:pt x="3441" y="14176"/>
                      </a:cubicBezTo>
                      <a:cubicBezTo>
                        <a:pt x="5475" y="12767"/>
                        <a:pt x="5534" y="16086"/>
                        <a:pt x="6084" y="17922"/>
                      </a:cubicBezTo>
                      <a:cubicBezTo>
                        <a:pt x="6472" y="19218"/>
                        <a:pt x="6955" y="19882"/>
                        <a:pt x="7719" y="20316"/>
                      </a:cubicBezTo>
                      <a:cubicBezTo>
                        <a:pt x="9097" y="21097"/>
                        <a:pt x="10645" y="19677"/>
                        <a:pt x="11747" y="17745"/>
                      </a:cubicBezTo>
                      <a:cubicBezTo>
                        <a:pt x="12109" y="19335"/>
                        <a:pt x="13439" y="20045"/>
                        <a:pt x="14787" y="19824"/>
                      </a:cubicBezTo>
                      <a:cubicBezTo>
                        <a:pt x="15480" y="19710"/>
                        <a:pt x="15960" y="18942"/>
                        <a:pt x="16583" y="18490"/>
                      </a:cubicBezTo>
                      <a:cubicBezTo>
                        <a:pt x="17189" y="18051"/>
                        <a:pt x="17270" y="19070"/>
                        <a:pt x="17722" y="19175"/>
                      </a:cubicBezTo>
                      <a:cubicBezTo>
                        <a:pt x="19114" y="19495"/>
                        <a:pt x="20165" y="18825"/>
                        <a:pt x="21156" y="16978"/>
                      </a:cubicBezTo>
                      <a:cubicBezTo>
                        <a:pt x="21507" y="16322"/>
                        <a:pt x="21123" y="15018"/>
                        <a:pt x="20628" y="15389"/>
                      </a:cubicBezTo>
                      <a:close/>
                      <a:moveTo>
                        <a:pt x="1691" y="8815"/>
                      </a:moveTo>
                      <a:cubicBezTo>
                        <a:pt x="2614" y="5850"/>
                        <a:pt x="3970" y="1049"/>
                        <a:pt x="5884" y="70"/>
                      </a:cubicBezTo>
                      <a:cubicBezTo>
                        <a:pt x="7005" y="-503"/>
                        <a:pt x="7004" y="2559"/>
                        <a:pt x="7010" y="4416"/>
                      </a:cubicBezTo>
                      <a:cubicBezTo>
                        <a:pt x="7858" y="3458"/>
                        <a:pt x="8537" y="1797"/>
                        <a:pt x="9553" y="2020"/>
                      </a:cubicBezTo>
                      <a:cubicBezTo>
                        <a:pt x="9727" y="2058"/>
                        <a:pt x="9923" y="2416"/>
                        <a:pt x="9956" y="2730"/>
                      </a:cubicBezTo>
                      <a:cubicBezTo>
                        <a:pt x="10057" y="3681"/>
                        <a:pt x="9627" y="5324"/>
                        <a:pt x="10163" y="4682"/>
                      </a:cubicBezTo>
                      <a:cubicBezTo>
                        <a:pt x="10688" y="4054"/>
                        <a:pt x="11168" y="3304"/>
                        <a:pt x="11696" y="2689"/>
                      </a:cubicBezTo>
                      <a:cubicBezTo>
                        <a:pt x="12088" y="2232"/>
                        <a:pt x="12678" y="2599"/>
                        <a:pt x="12795" y="3459"/>
                      </a:cubicBezTo>
                      <a:cubicBezTo>
                        <a:pt x="13272" y="6953"/>
                        <a:pt x="15121" y="4047"/>
                        <a:pt x="16128" y="3550"/>
                      </a:cubicBezTo>
                      <a:cubicBezTo>
                        <a:pt x="16483" y="3375"/>
                        <a:pt x="16795" y="3723"/>
                        <a:pt x="16923" y="4338"/>
                      </a:cubicBezTo>
                      <a:cubicBezTo>
                        <a:pt x="17637" y="7782"/>
                        <a:pt x="19248" y="6073"/>
                        <a:pt x="20618" y="5027"/>
                      </a:cubicBezTo>
                      <a:cubicBezTo>
                        <a:pt x="21187" y="4592"/>
                        <a:pt x="21431" y="6107"/>
                        <a:pt x="21025" y="6702"/>
                      </a:cubicBezTo>
                      <a:cubicBezTo>
                        <a:pt x="20011" y="8190"/>
                        <a:pt x="18691" y="9754"/>
                        <a:pt x="17320" y="9122"/>
                      </a:cubicBezTo>
                      <a:cubicBezTo>
                        <a:pt x="16264" y="8635"/>
                        <a:pt x="16144" y="7646"/>
                        <a:pt x="15936" y="6303"/>
                      </a:cubicBezTo>
                      <a:cubicBezTo>
                        <a:pt x="15088" y="7191"/>
                        <a:pt x="14399" y="8438"/>
                        <a:pt x="13240" y="8073"/>
                      </a:cubicBezTo>
                      <a:cubicBezTo>
                        <a:pt x="12413" y="7813"/>
                        <a:pt x="11985" y="7106"/>
                        <a:pt x="11705" y="6039"/>
                      </a:cubicBezTo>
                      <a:cubicBezTo>
                        <a:pt x="10803" y="7276"/>
                        <a:pt x="9738" y="8628"/>
                        <a:pt x="8801" y="7187"/>
                      </a:cubicBezTo>
                      <a:cubicBezTo>
                        <a:pt x="8484" y="6701"/>
                        <a:pt x="8464" y="5879"/>
                        <a:pt x="8547" y="5112"/>
                      </a:cubicBezTo>
                      <a:cubicBezTo>
                        <a:pt x="8404" y="5292"/>
                        <a:pt x="8258" y="5461"/>
                        <a:pt x="8123" y="5661"/>
                      </a:cubicBezTo>
                      <a:cubicBezTo>
                        <a:pt x="7640" y="6281"/>
                        <a:pt x="7253" y="6689"/>
                        <a:pt x="6682" y="6879"/>
                      </a:cubicBezTo>
                      <a:cubicBezTo>
                        <a:pt x="6416" y="6969"/>
                        <a:pt x="6061" y="6789"/>
                        <a:pt x="6002" y="6206"/>
                      </a:cubicBezTo>
                      <a:cubicBezTo>
                        <a:pt x="5972" y="5906"/>
                        <a:pt x="5963" y="1452"/>
                        <a:pt x="4983" y="3304"/>
                      </a:cubicBezTo>
                      <a:cubicBezTo>
                        <a:pt x="3978" y="5202"/>
                        <a:pt x="3191" y="7321"/>
                        <a:pt x="2458" y="9598"/>
                      </a:cubicBezTo>
                      <a:cubicBezTo>
                        <a:pt x="2170" y="10493"/>
                        <a:pt x="1408" y="9725"/>
                        <a:pt x="1691" y="881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6" name="شكل"/>
                <p:cNvSpPr/>
                <p:nvPr/>
              </p:nvSpPr>
              <p:spPr>
                <a:xfrm>
                  <a:off x="104644" y="722704"/>
                  <a:ext cx="87842" cy="84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57" fill="norm" stroke="1" extrusionOk="0">
                      <a:moveTo>
                        <a:pt x="9981" y="20257"/>
                      </a:moveTo>
                      <a:cubicBezTo>
                        <a:pt x="6426" y="13860"/>
                        <a:pt x="2408" y="7367"/>
                        <a:pt x="0" y="543"/>
                      </a:cubicBezTo>
                      <a:cubicBezTo>
                        <a:pt x="6105" y="-1343"/>
                        <a:pt x="14998" y="2165"/>
                        <a:pt x="21600" y="3801"/>
                      </a:cubicBezTo>
                      <a:cubicBezTo>
                        <a:pt x="18379" y="4963"/>
                        <a:pt x="7694" y="16143"/>
                        <a:pt x="9981" y="20257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7" name="شكل"/>
                <p:cNvSpPr/>
                <p:nvPr/>
              </p:nvSpPr>
              <p:spPr>
                <a:xfrm>
                  <a:off x="670382" y="483983"/>
                  <a:ext cx="81167" cy="83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4316" y="18241"/>
                        <a:pt x="6563" y="15088"/>
                        <a:pt x="0" y="10641"/>
                      </a:cubicBezTo>
                      <a:cubicBezTo>
                        <a:pt x="4097" y="5187"/>
                        <a:pt x="14157" y="2694"/>
                        <a:pt x="20991" y="0"/>
                      </a:cubicBezTo>
                      <a:cubicBezTo>
                        <a:pt x="18937" y="3023"/>
                        <a:pt x="16916" y="1944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8" name="شكل"/>
                <p:cNvSpPr/>
                <p:nvPr/>
              </p:nvSpPr>
              <p:spPr>
                <a:xfrm>
                  <a:off x="598438" y="264882"/>
                  <a:ext cx="207948" cy="129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3" h="20205" fill="norm" stroke="1" extrusionOk="0">
                      <a:moveTo>
                        <a:pt x="11237" y="19995"/>
                      </a:moveTo>
                      <a:cubicBezTo>
                        <a:pt x="11742" y="19089"/>
                        <a:pt x="12370" y="18626"/>
                        <a:pt x="12861" y="19676"/>
                      </a:cubicBezTo>
                      <a:cubicBezTo>
                        <a:pt x="12961" y="19890"/>
                        <a:pt x="13207" y="20212"/>
                        <a:pt x="13407" y="20204"/>
                      </a:cubicBezTo>
                      <a:cubicBezTo>
                        <a:pt x="14162" y="20177"/>
                        <a:pt x="14672" y="17751"/>
                        <a:pt x="15116" y="18979"/>
                      </a:cubicBezTo>
                      <a:cubicBezTo>
                        <a:pt x="15496" y="20028"/>
                        <a:pt x="16052" y="20300"/>
                        <a:pt x="16729" y="19763"/>
                      </a:cubicBezTo>
                      <a:cubicBezTo>
                        <a:pt x="17470" y="19175"/>
                        <a:pt x="17862" y="18952"/>
                        <a:pt x="18682" y="19432"/>
                      </a:cubicBezTo>
                      <a:cubicBezTo>
                        <a:pt x="19172" y="19719"/>
                        <a:pt x="19564" y="19494"/>
                        <a:pt x="19995" y="19153"/>
                      </a:cubicBezTo>
                      <a:cubicBezTo>
                        <a:pt x="20353" y="18869"/>
                        <a:pt x="20081" y="17954"/>
                        <a:pt x="19702" y="18176"/>
                      </a:cubicBezTo>
                      <a:cubicBezTo>
                        <a:pt x="18833" y="18685"/>
                        <a:pt x="18568" y="17771"/>
                        <a:pt x="17805" y="17838"/>
                      </a:cubicBezTo>
                      <a:cubicBezTo>
                        <a:pt x="17328" y="17880"/>
                        <a:pt x="17001" y="18114"/>
                        <a:pt x="16591" y="18475"/>
                      </a:cubicBezTo>
                      <a:cubicBezTo>
                        <a:pt x="15693" y="19268"/>
                        <a:pt x="15521" y="16570"/>
                        <a:pt x="14584" y="17276"/>
                      </a:cubicBezTo>
                      <a:cubicBezTo>
                        <a:pt x="14303" y="17487"/>
                        <a:pt x="14172" y="17852"/>
                        <a:pt x="14008" y="18243"/>
                      </a:cubicBezTo>
                      <a:cubicBezTo>
                        <a:pt x="13259" y="20021"/>
                        <a:pt x="13267" y="18393"/>
                        <a:pt x="12850" y="18058"/>
                      </a:cubicBezTo>
                      <a:cubicBezTo>
                        <a:pt x="11860" y="17264"/>
                        <a:pt x="11417" y="18318"/>
                        <a:pt x="10840" y="19425"/>
                      </a:cubicBezTo>
                      <a:cubicBezTo>
                        <a:pt x="10626" y="19838"/>
                        <a:pt x="11008" y="20407"/>
                        <a:pt x="11237" y="19995"/>
                      </a:cubicBezTo>
                      <a:cubicBezTo>
                        <a:pt x="11237" y="19995"/>
                        <a:pt x="11237" y="19995"/>
                        <a:pt x="11237" y="19995"/>
                      </a:cubicBezTo>
                      <a:close/>
                      <a:moveTo>
                        <a:pt x="496" y="18684"/>
                      </a:moveTo>
                      <a:cubicBezTo>
                        <a:pt x="564" y="16867"/>
                        <a:pt x="1543" y="17472"/>
                        <a:pt x="2138" y="18041"/>
                      </a:cubicBezTo>
                      <a:cubicBezTo>
                        <a:pt x="2302" y="18198"/>
                        <a:pt x="2613" y="18005"/>
                        <a:pt x="2743" y="17884"/>
                      </a:cubicBezTo>
                      <a:cubicBezTo>
                        <a:pt x="2891" y="17745"/>
                        <a:pt x="3069" y="17518"/>
                        <a:pt x="3120" y="17252"/>
                      </a:cubicBezTo>
                      <a:cubicBezTo>
                        <a:pt x="3168" y="17002"/>
                        <a:pt x="3906" y="18177"/>
                        <a:pt x="3991" y="18258"/>
                      </a:cubicBezTo>
                      <a:cubicBezTo>
                        <a:pt x="4694" y="18932"/>
                        <a:pt x="5414" y="18415"/>
                        <a:pt x="6183" y="18571"/>
                      </a:cubicBezTo>
                      <a:cubicBezTo>
                        <a:pt x="7002" y="18738"/>
                        <a:pt x="7611" y="18310"/>
                        <a:pt x="8221" y="17480"/>
                      </a:cubicBezTo>
                      <a:cubicBezTo>
                        <a:pt x="8474" y="17136"/>
                        <a:pt x="8122" y="16481"/>
                        <a:pt x="7846" y="16783"/>
                      </a:cubicBezTo>
                      <a:cubicBezTo>
                        <a:pt x="7087" y="17614"/>
                        <a:pt x="6773" y="17616"/>
                        <a:pt x="5926" y="17291"/>
                      </a:cubicBezTo>
                      <a:cubicBezTo>
                        <a:pt x="5552" y="17147"/>
                        <a:pt x="5247" y="17225"/>
                        <a:pt x="4878" y="17370"/>
                      </a:cubicBezTo>
                      <a:cubicBezTo>
                        <a:pt x="3922" y="17746"/>
                        <a:pt x="3679" y="15870"/>
                        <a:pt x="2866" y="16258"/>
                      </a:cubicBezTo>
                      <a:cubicBezTo>
                        <a:pt x="2562" y="16403"/>
                        <a:pt x="2614" y="17504"/>
                        <a:pt x="2033" y="16972"/>
                      </a:cubicBezTo>
                      <a:cubicBezTo>
                        <a:pt x="1593" y="16568"/>
                        <a:pt x="1446" y="16348"/>
                        <a:pt x="949" y="16386"/>
                      </a:cubicBezTo>
                      <a:cubicBezTo>
                        <a:pt x="261" y="16440"/>
                        <a:pt x="20" y="17930"/>
                        <a:pt x="1" y="18702"/>
                      </a:cubicBezTo>
                      <a:cubicBezTo>
                        <a:pt x="-12" y="19186"/>
                        <a:pt x="478" y="19159"/>
                        <a:pt x="496" y="18684"/>
                      </a:cubicBezTo>
                      <a:cubicBezTo>
                        <a:pt x="496" y="18684"/>
                        <a:pt x="496" y="18684"/>
                        <a:pt x="496" y="18684"/>
                      </a:cubicBezTo>
                      <a:close/>
                      <a:moveTo>
                        <a:pt x="386" y="11772"/>
                      </a:moveTo>
                      <a:cubicBezTo>
                        <a:pt x="1157" y="10643"/>
                        <a:pt x="1938" y="9549"/>
                        <a:pt x="2939" y="8901"/>
                      </a:cubicBezTo>
                      <a:cubicBezTo>
                        <a:pt x="4412" y="7947"/>
                        <a:pt x="4847" y="10533"/>
                        <a:pt x="5918" y="10935"/>
                      </a:cubicBezTo>
                      <a:cubicBezTo>
                        <a:pt x="6392" y="11113"/>
                        <a:pt x="6963" y="10576"/>
                        <a:pt x="7353" y="10255"/>
                      </a:cubicBezTo>
                      <a:cubicBezTo>
                        <a:pt x="8929" y="8955"/>
                        <a:pt x="9512" y="11226"/>
                        <a:pt x="10660" y="12164"/>
                      </a:cubicBezTo>
                      <a:cubicBezTo>
                        <a:pt x="11970" y="13236"/>
                        <a:pt x="13696" y="9996"/>
                        <a:pt x="14580" y="11518"/>
                      </a:cubicBezTo>
                      <a:cubicBezTo>
                        <a:pt x="15624" y="13314"/>
                        <a:pt x="17294" y="11130"/>
                        <a:pt x="18085" y="9975"/>
                      </a:cubicBezTo>
                      <a:cubicBezTo>
                        <a:pt x="17866" y="9940"/>
                        <a:pt x="17647" y="9906"/>
                        <a:pt x="17429" y="9872"/>
                      </a:cubicBezTo>
                      <a:cubicBezTo>
                        <a:pt x="18252" y="11641"/>
                        <a:pt x="19114" y="12627"/>
                        <a:pt x="20371" y="11113"/>
                      </a:cubicBezTo>
                      <a:cubicBezTo>
                        <a:pt x="20858" y="10525"/>
                        <a:pt x="20315" y="9513"/>
                        <a:pt x="19831" y="10109"/>
                      </a:cubicBezTo>
                      <a:cubicBezTo>
                        <a:pt x="19009" y="10671"/>
                        <a:pt x="18445" y="10372"/>
                        <a:pt x="18137" y="9212"/>
                      </a:cubicBezTo>
                      <a:cubicBezTo>
                        <a:pt x="17972" y="8863"/>
                        <a:pt x="17691" y="8830"/>
                        <a:pt x="17481" y="9109"/>
                      </a:cubicBezTo>
                      <a:cubicBezTo>
                        <a:pt x="17083" y="9637"/>
                        <a:pt x="15817" y="11397"/>
                        <a:pt x="15159" y="10600"/>
                      </a:cubicBezTo>
                      <a:cubicBezTo>
                        <a:pt x="14970" y="10372"/>
                        <a:pt x="14848" y="10069"/>
                        <a:pt x="14650" y="9848"/>
                      </a:cubicBezTo>
                      <a:cubicBezTo>
                        <a:pt x="14226" y="9374"/>
                        <a:pt x="13711" y="9702"/>
                        <a:pt x="13282" y="9976"/>
                      </a:cubicBezTo>
                      <a:cubicBezTo>
                        <a:pt x="12958" y="10183"/>
                        <a:pt x="12646" y="10518"/>
                        <a:pt x="12335" y="10771"/>
                      </a:cubicBezTo>
                      <a:cubicBezTo>
                        <a:pt x="11183" y="11711"/>
                        <a:pt x="10680" y="10779"/>
                        <a:pt x="9887" y="9739"/>
                      </a:cubicBezTo>
                      <a:cubicBezTo>
                        <a:pt x="9433" y="9144"/>
                        <a:pt x="9095" y="8810"/>
                        <a:pt x="8484" y="8811"/>
                      </a:cubicBezTo>
                      <a:cubicBezTo>
                        <a:pt x="7570" y="8812"/>
                        <a:pt x="6373" y="10748"/>
                        <a:pt x="5481" y="9520"/>
                      </a:cubicBezTo>
                      <a:cubicBezTo>
                        <a:pt x="4942" y="8779"/>
                        <a:pt x="4398" y="8149"/>
                        <a:pt x="3669" y="8005"/>
                      </a:cubicBezTo>
                      <a:cubicBezTo>
                        <a:pt x="2307" y="7735"/>
                        <a:pt x="950" y="10087"/>
                        <a:pt x="111" y="11378"/>
                      </a:cubicBezTo>
                      <a:cubicBezTo>
                        <a:pt x="-61" y="11643"/>
                        <a:pt x="211" y="12029"/>
                        <a:pt x="386" y="11772"/>
                      </a:cubicBezTo>
                      <a:cubicBezTo>
                        <a:pt x="386" y="11772"/>
                        <a:pt x="386" y="11772"/>
                        <a:pt x="386" y="11772"/>
                      </a:cubicBezTo>
                      <a:close/>
                      <a:moveTo>
                        <a:pt x="5665" y="2022"/>
                      </a:moveTo>
                      <a:cubicBezTo>
                        <a:pt x="5588" y="2069"/>
                        <a:pt x="5529" y="1873"/>
                        <a:pt x="5605" y="1821"/>
                      </a:cubicBezTo>
                      <a:cubicBezTo>
                        <a:pt x="6247" y="1375"/>
                        <a:pt x="8258" y="-1193"/>
                        <a:pt x="8974" y="669"/>
                      </a:cubicBezTo>
                      <a:cubicBezTo>
                        <a:pt x="9175" y="1192"/>
                        <a:pt x="9310" y="1754"/>
                        <a:pt x="9536" y="2253"/>
                      </a:cubicBezTo>
                      <a:cubicBezTo>
                        <a:pt x="10151" y="3615"/>
                        <a:pt x="10954" y="2185"/>
                        <a:pt x="11436" y="1612"/>
                      </a:cubicBezTo>
                      <a:cubicBezTo>
                        <a:pt x="11758" y="1229"/>
                        <a:pt x="12361" y="351"/>
                        <a:pt x="12845" y="517"/>
                      </a:cubicBezTo>
                      <a:cubicBezTo>
                        <a:pt x="13420" y="716"/>
                        <a:pt x="13463" y="1104"/>
                        <a:pt x="13662" y="1900"/>
                      </a:cubicBezTo>
                      <a:cubicBezTo>
                        <a:pt x="14459" y="5074"/>
                        <a:pt x="15826" y="1402"/>
                        <a:pt x="16691" y="1008"/>
                      </a:cubicBezTo>
                      <a:cubicBezTo>
                        <a:pt x="17058" y="842"/>
                        <a:pt x="17409" y="1427"/>
                        <a:pt x="17577" y="1825"/>
                      </a:cubicBezTo>
                      <a:cubicBezTo>
                        <a:pt x="18392" y="3754"/>
                        <a:pt x="20039" y="2105"/>
                        <a:pt x="21148" y="1971"/>
                      </a:cubicBezTo>
                      <a:cubicBezTo>
                        <a:pt x="21539" y="1924"/>
                        <a:pt x="21539" y="2804"/>
                        <a:pt x="21162" y="2877"/>
                      </a:cubicBezTo>
                      <a:cubicBezTo>
                        <a:pt x="19321" y="3232"/>
                        <a:pt x="18335" y="4914"/>
                        <a:pt x="17092" y="2277"/>
                      </a:cubicBezTo>
                      <a:cubicBezTo>
                        <a:pt x="16760" y="1573"/>
                        <a:pt x="14452" y="5564"/>
                        <a:pt x="13527" y="3127"/>
                      </a:cubicBezTo>
                      <a:cubicBezTo>
                        <a:pt x="13331" y="2608"/>
                        <a:pt x="13294" y="2108"/>
                        <a:pt x="13148" y="1559"/>
                      </a:cubicBezTo>
                      <a:cubicBezTo>
                        <a:pt x="12841" y="397"/>
                        <a:pt x="11602" y="2415"/>
                        <a:pt x="11395" y="2659"/>
                      </a:cubicBezTo>
                      <a:cubicBezTo>
                        <a:pt x="11056" y="3061"/>
                        <a:pt x="10449" y="3797"/>
                        <a:pt x="9973" y="3629"/>
                      </a:cubicBezTo>
                      <a:cubicBezTo>
                        <a:pt x="9481" y="3455"/>
                        <a:pt x="9189" y="2912"/>
                        <a:pt x="9011" y="2187"/>
                      </a:cubicBezTo>
                      <a:cubicBezTo>
                        <a:pt x="8306" y="-669"/>
                        <a:pt x="6902" y="1263"/>
                        <a:pt x="5665" y="2022"/>
                      </a:cubicBezTo>
                      <a:cubicBezTo>
                        <a:pt x="5665" y="2022"/>
                        <a:pt x="5665" y="2022"/>
                        <a:pt x="5665" y="202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59" name="خط"/>
                <p:cNvSpPr/>
                <p:nvPr/>
              </p:nvSpPr>
              <p:spPr>
                <a:xfrm>
                  <a:off x="621329" y="192939"/>
                  <a:ext cx="11878" cy="87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13" h="21600" fill="norm" stroke="1" extrusionOk="0">
                      <a:moveTo>
                        <a:pt x="8902" y="0"/>
                      </a:moveTo>
                      <a:cubicBezTo>
                        <a:pt x="13897" y="2199"/>
                        <a:pt x="6112" y="6693"/>
                        <a:pt x="3704" y="9099"/>
                      </a:cubicBezTo>
                      <a:cubicBezTo>
                        <a:pt x="-439" y="13237"/>
                        <a:pt x="444" y="17343"/>
                        <a:pt x="0" y="21600"/>
                      </a:cubicBezTo>
                      <a:cubicBezTo>
                        <a:pt x="5988" y="20516"/>
                        <a:pt x="10617" y="19259"/>
                        <a:pt x="19213" y="18695"/>
                      </a:cubicBezTo>
                      <a:cubicBezTo>
                        <a:pt x="13784" y="15786"/>
                        <a:pt x="15953" y="12020"/>
                        <a:pt x="15953" y="8832"/>
                      </a:cubicBezTo>
                      <a:cubicBezTo>
                        <a:pt x="15953" y="6355"/>
                        <a:pt x="21161" y="1735"/>
                        <a:pt x="10663" y="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0" name="شكل"/>
                <p:cNvSpPr/>
                <p:nvPr/>
              </p:nvSpPr>
              <p:spPr>
                <a:xfrm>
                  <a:off x="0" y="297584"/>
                  <a:ext cx="293178" cy="263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0" h="21352" fill="norm" stroke="1" extrusionOk="0">
                      <a:moveTo>
                        <a:pt x="15300" y="14718"/>
                      </a:moveTo>
                      <a:cubicBezTo>
                        <a:pt x="14572" y="15790"/>
                        <a:pt x="13301" y="15328"/>
                        <a:pt x="12823" y="14300"/>
                      </a:cubicBezTo>
                      <a:cubicBezTo>
                        <a:pt x="12531" y="14598"/>
                        <a:pt x="12200" y="14885"/>
                        <a:pt x="11842" y="14991"/>
                      </a:cubicBezTo>
                      <a:cubicBezTo>
                        <a:pt x="11262" y="15163"/>
                        <a:pt x="11078" y="14947"/>
                        <a:pt x="10576" y="14741"/>
                      </a:cubicBezTo>
                      <a:cubicBezTo>
                        <a:pt x="10300" y="14628"/>
                        <a:pt x="10202" y="14216"/>
                        <a:pt x="10183" y="13927"/>
                      </a:cubicBezTo>
                      <a:cubicBezTo>
                        <a:pt x="10159" y="13542"/>
                        <a:pt x="9157" y="14584"/>
                        <a:pt x="8964" y="14762"/>
                      </a:cubicBezTo>
                      <a:cubicBezTo>
                        <a:pt x="8794" y="14919"/>
                        <a:pt x="8620" y="15046"/>
                        <a:pt x="8432" y="15173"/>
                      </a:cubicBezTo>
                      <a:cubicBezTo>
                        <a:pt x="8254" y="15294"/>
                        <a:pt x="7989" y="15156"/>
                        <a:pt x="7995" y="14912"/>
                      </a:cubicBezTo>
                      <a:cubicBezTo>
                        <a:pt x="8009" y="14322"/>
                        <a:pt x="8102" y="13588"/>
                        <a:pt x="7914" y="13023"/>
                      </a:cubicBezTo>
                      <a:cubicBezTo>
                        <a:pt x="7769" y="12589"/>
                        <a:pt x="7142" y="12916"/>
                        <a:pt x="6902" y="12995"/>
                      </a:cubicBezTo>
                      <a:cubicBezTo>
                        <a:pt x="5886" y="13331"/>
                        <a:pt x="5311" y="13970"/>
                        <a:pt x="4833" y="14990"/>
                      </a:cubicBezTo>
                      <a:cubicBezTo>
                        <a:pt x="4738" y="15194"/>
                        <a:pt x="4460" y="15023"/>
                        <a:pt x="4552" y="14818"/>
                      </a:cubicBezTo>
                      <a:cubicBezTo>
                        <a:pt x="5195" y="13377"/>
                        <a:pt x="6085" y="12719"/>
                        <a:pt x="7489" y="12372"/>
                      </a:cubicBezTo>
                      <a:cubicBezTo>
                        <a:pt x="8442" y="12136"/>
                        <a:pt x="8542" y="13362"/>
                        <a:pt x="8560" y="14306"/>
                      </a:cubicBezTo>
                      <a:cubicBezTo>
                        <a:pt x="9148" y="13806"/>
                        <a:pt x="9723" y="13200"/>
                        <a:pt x="10498" y="13433"/>
                      </a:cubicBezTo>
                      <a:cubicBezTo>
                        <a:pt x="10613" y="13467"/>
                        <a:pt x="10690" y="13575"/>
                        <a:pt x="10696" y="13707"/>
                      </a:cubicBezTo>
                      <a:cubicBezTo>
                        <a:pt x="10755" y="15065"/>
                        <a:pt x="12274" y="13993"/>
                        <a:pt x="12732" y="13487"/>
                      </a:cubicBezTo>
                      <a:cubicBezTo>
                        <a:pt x="12872" y="13333"/>
                        <a:pt x="13194" y="13361"/>
                        <a:pt x="13231" y="13619"/>
                      </a:cubicBezTo>
                      <a:cubicBezTo>
                        <a:pt x="13346" y="14415"/>
                        <a:pt x="14266" y="15016"/>
                        <a:pt x="14899" y="14296"/>
                      </a:cubicBezTo>
                      <a:cubicBezTo>
                        <a:pt x="15155" y="14006"/>
                        <a:pt x="15509" y="14410"/>
                        <a:pt x="15300" y="14718"/>
                      </a:cubicBezTo>
                      <a:close/>
                      <a:moveTo>
                        <a:pt x="15737" y="7932"/>
                      </a:moveTo>
                      <a:cubicBezTo>
                        <a:pt x="15364" y="8622"/>
                        <a:pt x="14488" y="9669"/>
                        <a:pt x="13666" y="9553"/>
                      </a:cubicBezTo>
                      <a:cubicBezTo>
                        <a:pt x="13393" y="9515"/>
                        <a:pt x="13107" y="9370"/>
                        <a:pt x="13019" y="9048"/>
                      </a:cubicBezTo>
                      <a:cubicBezTo>
                        <a:pt x="12980" y="8904"/>
                        <a:pt x="13136" y="7666"/>
                        <a:pt x="12743" y="8096"/>
                      </a:cubicBezTo>
                      <a:cubicBezTo>
                        <a:pt x="12160" y="8734"/>
                        <a:pt x="11628" y="9466"/>
                        <a:pt x="10729" y="9238"/>
                      </a:cubicBezTo>
                      <a:cubicBezTo>
                        <a:pt x="10123" y="9084"/>
                        <a:pt x="10095" y="8436"/>
                        <a:pt x="10150" y="7861"/>
                      </a:cubicBezTo>
                      <a:cubicBezTo>
                        <a:pt x="9436" y="8411"/>
                        <a:pt x="8829" y="9130"/>
                        <a:pt x="8062" y="9598"/>
                      </a:cubicBezTo>
                      <a:cubicBezTo>
                        <a:pt x="7901" y="9696"/>
                        <a:pt x="7645" y="9591"/>
                        <a:pt x="7658" y="9356"/>
                      </a:cubicBezTo>
                      <a:cubicBezTo>
                        <a:pt x="7698" y="8662"/>
                        <a:pt x="7814" y="7969"/>
                        <a:pt x="7808" y="7272"/>
                      </a:cubicBezTo>
                      <a:cubicBezTo>
                        <a:pt x="7803" y="6830"/>
                        <a:pt x="7829" y="5509"/>
                        <a:pt x="6898" y="5960"/>
                      </a:cubicBezTo>
                      <a:cubicBezTo>
                        <a:pt x="6485" y="6160"/>
                        <a:pt x="6139" y="6427"/>
                        <a:pt x="5809" y="6766"/>
                      </a:cubicBezTo>
                      <a:cubicBezTo>
                        <a:pt x="5320" y="7268"/>
                        <a:pt x="4909" y="7726"/>
                        <a:pt x="4544" y="8357"/>
                      </a:cubicBezTo>
                      <a:cubicBezTo>
                        <a:pt x="4296" y="8785"/>
                        <a:pt x="4061" y="9168"/>
                        <a:pt x="3669" y="9444"/>
                      </a:cubicBezTo>
                      <a:cubicBezTo>
                        <a:pt x="3559" y="9521"/>
                        <a:pt x="3456" y="9334"/>
                        <a:pt x="3563" y="9254"/>
                      </a:cubicBezTo>
                      <a:cubicBezTo>
                        <a:pt x="4327" y="8683"/>
                        <a:pt x="4757" y="7455"/>
                        <a:pt x="5435" y="6719"/>
                      </a:cubicBezTo>
                      <a:cubicBezTo>
                        <a:pt x="5968" y="6141"/>
                        <a:pt x="6555" y="5549"/>
                        <a:pt x="7335" y="5513"/>
                      </a:cubicBezTo>
                      <a:cubicBezTo>
                        <a:pt x="8423" y="5464"/>
                        <a:pt x="8284" y="7643"/>
                        <a:pt x="8212" y="8799"/>
                      </a:cubicBezTo>
                      <a:cubicBezTo>
                        <a:pt x="8923" y="8266"/>
                        <a:pt x="9567" y="7627"/>
                        <a:pt x="10317" y="7154"/>
                      </a:cubicBezTo>
                      <a:cubicBezTo>
                        <a:pt x="10451" y="7069"/>
                        <a:pt x="10672" y="7161"/>
                        <a:pt x="10659" y="7359"/>
                      </a:cubicBezTo>
                      <a:cubicBezTo>
                        <a:pt x="10647" y="7537"/>
                        <a:pt x="10586" y="7889"/>
                        <a:pt x="10590" y="8025"/>
                      </a:cubicBezTo>
                      <a:cubicBezTo>
                        <a:pt x="11023" y="8676"/>
                        <a:pt x="11422" y="8774"/>
                        <a:pt x="11786" y="8321"/>
                      </a:cubicBezTo>
                      <a:cubicBezTo>
                        <a:pt x="11979" y="8118"/>
                        <a:pt x="12154" y="7879"/>
                        <a:pt x="12359" y="7692"/>
                      </a:cubicBezTo>
                      <a:cubicBezTo>
                        <a:pt x="12521" y="7545"/>
                        <a:pt x="12766" y="7317"/>
                        <a:pt x="12992" y="7457"/>
                      </a:cubicBezTo>
                      <a:cubicBezTo>
                        <a:pt x="13411" y="7715"/>
                        <a:pt x="13646" y="7668"/>
                        <a:pt x="13669" y="8310"/>
                      </a:cubicBezTo>
                      <a:cubicBezTo>
                        <a:pt x="13713" y="9493"/>
                        <a:pt x="14916" y="8083"/>
                        <a:pt x="15181" y="7592"/>
                      </a:cubicBezTo>
                      <a:cubicBezTo>
                        <a:pt x="15390" y="7204"/>
                        <a:pt x="15948" y="7542"/>
                        <a:pt x="15737" y="7932"/>
                      </a:cubicBezTo>
                      <a:close/>
                      <a:moveTo>
                        <a:pt x="20630" y="4274"/>
                      </a:moveTo>
                      <a:cubicBezTo>
                        <a:pt x="20508" y="6521"/>
                        <a:pt x="20426" y="8772"/>
                        <a:pt x="20304" y="11019"/>
                      </a:cubicBezTo>
                      <a:cubicBezTo>
                        <a:pt x="20180" y="13298"/>
                        <a:pt x="20052" y="15577"/>
                        <a:pt x="19870" y="17852"/>
                      </a:cubicBezTo>
                      <a:cubicBezTo>
                        <a:pt x="19806" y="18652"/>
                        <a:pt x="19748" y="19453"/>
                        <a:pt x="19641" y="20248"/>
                      </a:cubicBezTo>
                      <a:cubicBezTo>
                        <a:pt x="19575" y="20739"/>
                        <a:pt x="19526" y="20865"/>
                        <a:pt x="19004" y="20902"/>
                      </a:cubicBezTo>
                      <a:cubicBezTo>
                        <a:pt x="18258" y="20955"/>
                        <a:pt x="17490" y="20851"/>
                        <a:pt x="16745" y="20761"/>
                      </a:cubicBezTo>
                      <a:cubicBezTo>
                        <a:pt x="16718" y="20670"/>
                        <a:pt x="16659" y="20593"/>
                        <a:pt x="16557" y="20570"/>
                      </a:cubicBezTo>
                      <a:cubicBezTo>
                        <a:pt x="13679" y="19939"/>
                        <a:pt x="10753" y="19501"/>
                        <a:pt x="7858" y="18955"/>
                      </a:cubicBezTo>
                      <a:cubicBezTo>
                        <a:pt x="5485" y="18508"/>
                        <a:pt x="3173" y="18540"/>
                        <a:pt x="772" y="18543"/>
                      </a:cubicBezTo>
                      <a:cubicBezTo>
                        <a:pt x="856" y="17260"/>
                        <a:pt x="1094" y="16004"/>
                        <a:pt x="1131" y="14704"/>
                      </a:cubicBezTo>
                      <a:cubicBezTo>
                        <a:pt x="1180" y="13001"/>
                        <a:pt x="1322" y="11297"/>
                        <a:pt x="1509" y="9606"/>
                      </a:cubicBezTo>
                      <a:cubicBezTo>
                        <a:pt x="1833" y="6685"/>
                        <a:pt x="2340" y="3734"/>
                        <a:pt x="3245" y="957"/>
                      </a:cubicBezTo>
                      <a:cubicBezTo>
                        <a:pt x="9042" y="1720"/>
                        <a:pt x="14870" y="1946"/>
                        <a:pt x="20696" y="2293"/>
                      </a:cubicBezTo>
                      <a:cubicBezTo>
                        <a:pt x="20578" y="2959"/>
                        <a:pt x="20649" y="3936"/>
                        <a:pt x="20630" y="4274"/>
                      </a:cubicBezTo>
                      <a:close/>
                      <a:moveTo>
                        <a:pt x="21301" y="2268"/>
                      </a:moveTo>
                      <a:cubicBezTo>
                        <a:pt x="21592" y="2083"/>
                        <a:pt x="21416" y="1656"/>
                        <a:pt x="21129" y="1632"/>
                      </a:cubicBezTo>
                      <a:cubicBezTo>
                        <a:pt x="15106" y="1120"/>
                        <a:pt x="9060" y="839"/>
                        <a:pt x="3062" y="6"/>
                      </a:cubicBezTo>
                      <a:cubicBezTo>
                        <a:pt x="2812" y="-29"/>
                        <a:pt x="2641" y="85"/>
                        <a:pt x="2551" y="345"/>
                      </a:cubicBezTo>
                      <a:cubicBezTo>
                        <a:pt x="1508" y="3375"/>
                        <a:pt x="1003" y="6598"/>
                        <a:pt x="666" y="9807"/>
                      </a:cubicBezTo>
                      <a:cubicBezTo>
                        <a:pt x="507" y="11318"/>
                        <a:pt x="412" y="12833"/>
                        <a:pt x="371" y="14353"/>
                      </a:cubicBezTo>
                      <a:cubicBezTo>
                        <a:pt x="329" y="15912"/>
                        <a:pt x="55" y="17420"/>
                        <a:pt x="0" y="18968"/>
                      </a:cubicBezTo>
                      <a:cubicBezTo>
                        <a:pt x="-8" y="19198"/>
                        <a:pt x="190" y="19372"/>
                        <a:pt x="384" y="19372"/>
                      </a:cubicBezTo>
                      <a:cubicBezTo>
                        <a:pt x="2964" y="19370"/>
                        <a:pt x="5413" y="19324"/>
                        <a:pt x="7951" y="19798"/>
                      </a:cubicBezTo>
                      <a:cubicBezTo>
                        <a:pt x="10770" y="20324"/>
                        <a:pt x="13637" y="21021"/>
                        <a:pt x="16497" y="21181"/>
                      </a:cubicBezTo>
                      <a:cubicBezTo>
                        <a:pt x="16599" y="21187"/>
                        <a:pt x="16671" y="21130"/>
                        <a:pt x="16715" y="21051"/>
                      </a:cubicBezTo>
                      <a:cubicBezTo>
                        <a:pt x="17598" y="21214"/>
                        <a:pt x="18897" y="21571"/>
                        <a:pt x="19650" y="21163"/>
                      </a:cubicBezTo>
                      <a:cubicBezTo>
                        <a:pt x="20005" y="20970"/>
                        <a:pt x="19996" y="20315"/>
                        <a:pt x="20050" y="19938"/>
                      </a:cubicBezTo>
                      <a:cubicBezTo>
                        <a:pt x="20341" y="17914"/>
                        <a:pt x="20447" y="15853"/>
                        <a:pt x="20582" y="13812"/>
                      </a:cubicBezTo>
                      <a:cubicBezTo>
                        <a:pt x="20749" y="11278"/>
                        <a:pt x="20880" y="8742"/>
                        <a:pt x="21049" y="6209"/>
                      </a:cubicBezTo>
                      <a:cubicBezTo>
                        <a:pt x="21112" y="5267"/>
                        <a:pt x="21198" y="4327"/>
                        <a:pt x="21274" y="3386"/>
                      </a:cubicBezTo>
                      <a:cubicBezTo>
                        <a:pt x="21298" y="3082"/>
                        <a:pt x="21324" y="2779"/>
                        <a:pt x="21358" y="2476"/>
                      </a:cubicBezTo>
                      <a:cubicBezTo>
                        <a:pt x="21393" y="2158"/>
                        <a:pt x="21507" y="2137"/>
                        <a:pt x="21301" y="226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1" name="شكل"/>
                <p:cNvSpPr/>
                <p:nvPr/>
              </p:nvSpPr>
              <p:spPr>
                <a:xfrm>
                  <a:off x="323745" y="297584"/>
                  <a:ext cx="66092" cy="65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18844" fill="norm" stroke="1" extrusionOk="0">
                      <a:moveTo>
                        <a:pt x="20014" y="5958"/>
                      </a:moveTo>
                      <a:cubicBezTo>
                        <a:pt x="17489" y="3155"/>
                        <a:pt x="13444" y="2551"/>
                        <a:pt x="9884" y="1833"/>
                      </a:cubicBezTo>
                      <a:cubicBezTo>
                        <a:pt x="7590" y="1371"/>
                        <a:pt x="3245" y="-1691"/>
                        <a:pt x="1796" y="1285"/>
                      </a:cubicBezTo>
                      <a:cubicBezTo>
                        <a:pt x="994" y="2933"/>
                        <a:pt x="1775" y="4745"/>
                        <a:pt x="1504" y="6453"/>
                      </a:cubicBezTo>
                      <a:cubicBezTo>
                        <a:pt x="1270" y="7923"/>
                        <a:pt x="545" y="9171"/>
                        <a:pt x="304" y="10705"/>
                      </a:cubicBezTo>
                      <a:cubicBezTo>
                        <a:pt x="-6" y="12673"/>
                        <a:pt x="-615" y="17360"/>
                        <a:pt x="1782" y="18568"/>
                      </a:cubicBezTo>
                      <a:cubicBezTo>
                        <a:pt x="4440" y="19909"/>
                        <a:pt x="9122" y="15994"/>
                        <a:pt x="10982" y="14651"/>
                      </a:cubicBezTo>
                      <a:cubicBezTo>
                        <a:pt x="13770" y="12640"/>
                        <a:pt x="18238" y="11299"/>
                        <a:pt x="20302" y="8612"/>
                      </a:cubicBezTo>
                      <a:cubicBezTo>
                        <a:pt x="20985" y="7719"/>
                        <a:pt x="20793" y="6822"/>
                        <a:pt x="20014" y="5958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2" name="شكل"/>
                <p:cNvSpPr/>
                <p:nvPr/>
              </p:nvSpPr>
              <p:spPr>
                <a:xfrm>
                  <a:off x="323745" y="277963"/>
                  <a:ext cx="93494" cy="1076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8" h="20285" fill="norm" stroke="1" extrusionOk="0">
                      <a:moveTo>
                        <a:pt x="18873" y="9582"/>
                      </a:moveTo>
                      <a:cubicBezTo>
                        <a:pt x="19742" y="10401"/>
                        <a:pt x="21454" y="10717"/>
                        <a:pt x="20702" y="12009"/>
                      </a:cubicBezTo>
                      <a:cubicBezTo>
                        <a:pt x="20046" y="13138"/>
                        <a:pt x="18619" y="13440"/>
                        <a:pt x="18246" y="14691"/>
                      </a:cubicBezTo>
                      <a:cubicBezTo>
                        <a:pt x="17878" y="15931"/>
                        <a:pt x="18356" y="17897"/>
                        <a:pt x="17185" y="18994"/>
                      </a:cubicBezTo>
                      <a:cubicBezTo>
                        <a:pt x="14403" y="21600"/>
                        <a:pt x="6965" y="19919"/>
                        <a:pt x="5445" y="16978"/>
                      </a:cubicBezTo>
                      <a:cubicBezTo>
                        <a:pt x="4704" y="15544"/>
                        <a:pt x="4370" y="14010"/>
                        <a:pt x="3775" y="12545"/>
                      </a:cubicBezTo>
                      <a:cubicBezTo>
                        <a:pt x="2762" y="13305"/>
                        <a:pt x="2318" y="14411"/>
                        <a:pt x="896" y="13386"/>
                      </a:cubicBezTo>
                      <a:cubicBezTo>
                        <a:pt x="302" y="12959"/>
                        <a:pt x="79" y="12075"/>
                        <a:pt x="16" y="11456"/>
                      </a:cubicBezTo>
                      <a:cubicBezTo>
                        <a:pt x="-146" y="9872"/>
                        <a:pt x="948" y="8648"/>
                        <a:pt x="2865" y="9349"/>
                      </a:cubicBezTo>
                      <a:cubicBezTo>
                        <a:pt x="2443" y="7756"/>
                        <a:pt x="1832" y="7473"/>
                        <a:pt x="3704" y="6713"/>
                      </a:cubicBezTo>
                      <a:cubicBezTo>
                        <a:pt x="4960" y="6205"/>
                        <a:pt x="6280" y="5939"/>
                        <a:pt x="7503" y="5313"/>
                      </a:cubicBezTo>
                      <a:cubicBezTo>
                        <a:pt x="9557" y="4260"/>
                        <a:pt x="13149" y="2430"/>
                        <a:pt x="12766" y="0"/>
                      </a:cubicBezTo>
                      <a:cubicBezTo>
                        <a:pt x="14102" y="1449"/>
                        <a:pt x="15660" y="2603"/>
                        <a:pt x="16486" y="4359"/>
                      </a:cubicBezTo>
                      <a:cubicBezTo>
                        <a:pt x="17267" y="6018"/>
                        <a:pt x="17433" y="8053"/>
                        <a:pt x="18778" y="9488"/>
                      </a:cubicBezTo>
                      <a:cubicBezTo>
                        <a:pt x="18808" y="9520"/>
                        <a:pt x="18840" y="9551"/>
                        <a:pt x="18873" y="9582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3" name="شكل"/>
                <p:cNvSpPr/>
                <p:nvPr/>
              </p:nvSpPr>
              <p:spPr>
                <a:xfrm>
                  <a:off x="330285" y="366257"/>
                  <a:ext cx="44830" cy="52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19696" fill="norm" stroke="1" extrusionOk="0">
                      <a:moveTo>
                        <a:pt x="19091" y="3910"/>
                      </a:moveTo>
                      <a:cubicBezTo>
                        <a:pt x="16048" y="-914"/>
                        <a:pt x="4601" y="-1558"/>
                        <a:pt x="2720" y="3581"/>
                      </a:cubicBezTo>
                      <a:cubicBezTo>
                        <a:pt x="1399" y="7194"/>
                        <a:pt x="4187" y="12577"/>
                        <a:pt x="0" y="15690"/>
                      </a:cubicBezTo>
                      <a:cubicBezTo>
                        <a:pt x="6897" y="18949"/>
                        <a:pt x="13288" y="20042"/>
                        <a:pt x="21113" y="19603"/>
                      </a:cubicBezTo>
                      <a:cubicBezTo>
                        <a:pt x="21600" y="16783"/>
                        <a:pt x="20381" y="13729"/>
                        <a:pt x="19854" y="10922"/>
                      </a:cubicBezTo>
                      <a:cubicBezTo>
                        <a:pt x="19447" y="8755"/>
                        <a:pt x="20348" y="5899"/>
                        <a:pt x="19091" y="3910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4" name="شكل"/>
                <p:cNvSpPr/>
                <p:nvPr/>
              </p:nvSpPr>
              <p:spPr>
                <a:xfrm>
                  <a:off x="196209" y="457821"/>
                  <a:ext cx="78926" cy="172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6" h="20054" fill="norm" stroke="1" extrusionOk="0">
                      <a:moveTo>
                        <a:pt x="17150" y="5017"/>
                      </a:moveTo>
                      <a:cubicBezTo>
                        <a:pt x="19611" y="4045"/>
                        <a:pt x="21279" y="2852"/>
                        <a:pt x="21193" y="1396"/>
                      </a:cubicBezTo>
                      <a:cubicBezTo>
                        <a:pt x="21039" y="-1241"/>
                        <a:pt x="13461" y="522"/>
                        <a:pt x="11219" y="1320"/>
                      </a:cubicBezTo>
                      <a:cubicBezTo>
                        <a:pt x="6963" y="2832"/>
                        <a:pt x="899" y="4695"/>
                        <a:pt x="251" y="7194"/>
                      </a:cubicBezTo>
                      <a:cubicBezTo>
                        <a:pt x="-42" y="8323"/>
                        <a:pt x="-321" y="9328"/>
                        <a:pt x="919" y="10313"/>
                      </a:cubicBezTo>
                      <a:cubicBezTo>
                        <a:pt x="2942" y="11923"/>
                        <a:pt x="5087" y="13120"/>
                        <a:pt x="8435" y="14205"/>
                      </a:cubicBezTo>
                      <a:cubicBezTo>
                        <a:pt x="16148" y="16704"/>
                        <a:pt x="12578" y="16792"/>
                        <a:pt x="10027" y="19893"/>
                      </a:cubicBezTo>
                      <a:cubicBezTo>
                        <a:pt x="9643" y="20359"/>
                        <a:pt x="15902" y="19682"/>
                        <a:pt x="16438" y="19532"/>
                      </a:cubicBezTo>
                      <a:cubicBezTo>
                        <a:pt x="18408" y="18977"/>
                        <a:pt x="19715" y="17858"/>
                        <a:pt x="20017" y="16872"/>
                      </a:cubicBezTo>
                      <a:cubicBezTo>
                        <a:pt x="20893" y="14008"/>
                        <a:pt x="13655" y="12702"/>
                        <a:pt x="10347" y="10559"/>
                      </a:cubicBezTo>
                      <a:cubicBezTo>
                        <a:pt x="6692" y="8190"/>
                        <a:pt x="11394" y="7338"/>
                        <a:pt x="15022" y="5852"/>
                      </a:cubicBezTo>
                      <a:cubicBezTo>
                        <a:pt x="15657" y="5592"/>
                        <a:pt x="16398" y="5314"/>
                        <a:pt x="17150" y="5017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5" name="خط"/>
                <p:cNvSpPr/>
                <p:nvPr/>
              </p:nvSpPr>
              <p:spPr>
                <a:xfrm>
                  <a:off x="343366" y="369527"/>
                  <a:ext cx="28762" cy="17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2" fill="norm" stroke="1" extrusionOk="0">
                      <a:moveTo>
                        <a:pt x="729" y="0"/>
                      </a:moveTo>
                      <a:cubicBezTo>
                        <a:pt x="3655" y="2537"/>
                        <a:pt x="7310" y="5071"/>
                        <a:pt x="10236" y="7606"/>
                      </a:cubicBezTo>
                      <a:cubicBezTo>
                        <a:pt x="13971" y="9769"/>
                        <a:pt x="17580" y="11981"/>
                        <a:pt x="21600" y="12896"/>
                      </a:cubicBezTo>
                      <a:cubicBezTo>
                        <a:pt x="14347" y="21600"/>
                        <a:pt x="6020" y="3474"/>
                        <a:pt x="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6" name="شكل"/>
                <p:cNvSpPr/>
                <p:nvPr/>
              </p:nvSpPr>
              <p:spPr>
                <a:xfrm>
                  <a:off x="304124" y="258342"/>
                  <a:ext cx="121627" cy="117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35" h="20155" fill="norm" stroke="1" extrusionOk="0">
                      <a:moveTo>
                        <a:pt x="12214" y="2648"/>
                      </a:moveTo>
                      <a:cubicBezTo>
                        <a:pt x="12085" y="1401"/>
                        <a:pt x="10810" y="1385"/>
                        <a:pt x="9902" y="1848"/>
                      </a:cubicBezTo>
                      <a:cubicBezTo>
                        <a:pt x="8800" y="2411"/>
                        <a:pt x="8144" y="3762"/>
                        <a:pt x="7585" y="4817"/>
                      </a:cubicBezTo>
                      <a:cubicBezTo>
                        <a:pt x="7657" y="3124"/>
                        <a:pt x="6128" y="2695"/>
                        <a:pt x="5009" y="3139"/>
                      </a:cubicBezTo>
                      <a:cubicBezTo>
                        <a:pt x="457" y="4950"/>
                        <a:pt x="-1248" y="13088"/>
                        <a:pt x="958" y="17574"/>
                      </a:cubicBezTo>
                      <a:cubicBezTo>
                        <a:pt x="1733" y="19150"/>
                        <a:pt x="2918" y="20330"/>
                        <a:pt x="4546" y="20134"/>
                      </a:cubicBezTo>
                      <a:cubicBezTo>
                        <a:pt x="5415" y="20030"/>
                        <a:pt x="6510" y="19399"/>
                        <a:pt x="7110" y="18663"/>
                      </a:cubicBezTo>
                      <a:cubicBezTo>
                        <a:pt x="7916" y="17675"/>
                        <a:pt x="7657" y="15951"/>
                        <a:pt x="8277" y="15105"/>
                      </a:cubicBezTo>
                      <a:cubicBezTo>
                        <a:pt x="7378" y="16331"/>
                        <a:pt x="6051" y="16024"/>
                        <a:pt x="5801" y="14526"/>
                      </a:cubicBezTo>
                      <a:cubicBezTo>
                        <a:pt x="5714" y="14003"/>
                        <a:pt x="5964" y="12688"/>
                        <a:pt x="6309" y="12290"/>
                      </a:cubicBezTo>
                      <a:cubicBezTo>
                        <a:pt x="7246" y="11212"/>
                        <a:pt x="8164" y="12270"/>
                        <a:pt x="9127" y="12676"/>
                      </a:cubicBezTo>
                      <a:cubicBezTo>
                        <a:pt x="10188" y="10567"/>
                        <a:pt x="20352" y="4273"/>
                        <a:pt x="17093" y="580"/>
                      </a:cubicBezTo>
                      <a:cubicBezTo>
                        <a:pt x="15460" y="-1270"/>
                        <a:pt x="12909" y="1762"/>
                        <a:pt x="12191" y="3283"/>
                      </a:cubicBezTo>
                      <a:cubicBezTo>
                        <a:pt x="12227" y="3043"/>
                        <a:pt x="12233" y="2832"/>
                        <a:pt x="12214" y="264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7" name="شكل"/>
                <p:cNvSpPr/>
                <p:nvPr/>
              </p:nvSpPr>
              <p:spPr>
                <a:xfrm>
                  <a:off x="395688" y="323745"/>
                  <a:ext cx="6159" cy="7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93" h="18356" fill="norm" stroke="1" extrusionOk="0">
                      <a:moveTo>
                        <a:pt x="4163" y="4888"/>
                      </a:moveTo>
                      <a:cubicBezTo>
                        <a:pt x="3156" y="7257"/>
                        <a:pt x="3146" y="9700"/>
                        <a:pt x="3012" y="12199"/>
                      </a:cubicBezTo>
                      <a:cubicBezTo>
                        <a:pt x="8172" y="12093"/>
                        <a:pt x="13313" y="11980"/>
                        <a:pt x="18474" y="11874"/>
                      </a:cubicBezTo>
                      <a:cubicBezTo>
                        <a:pt x="18781" y="5480"/>
                        <a:pt x="15558" y="214"/>
                        <a:pt x="7280" y="3"/>
                      </a:cubicBezTo>
                      <a:cubicBezTo>
                        <a:pt x="-1515" y="-224"/>
                        <a:pt x="-2666" y="11071"/>
                        <a:pt x="5611" y="12791"/>
                      </a:cubicBezTo>
                      <a:cubicBezTo>
                        <a:pt x="5592" y="12799"/>
                        <a:pt x="5563" y="12807"/>
                        <a:pt x="5544" y="12807"/>
                      </a:cubicBezTo>
                      <a:cubicBezTo>
                        <a:pt x="4585" y="12036"/>
                        <a:pt x="3616" y="11257"/>
                        <a:pt x="2648" y="10478"/>
                      </a:cubicBezTo>
                      <a:cubicBezTo>
                        <a:pt x="3281" y="11355"/>
                        <a:pt x="3357" y="11249"/>
                        <a:pt x="2859" y="10162"/>
                      </a:cubicBezTo>
                      <a:cubicBezTo>
                        <a:pt x="2935" y="10844"/>
                        <a:pt x="2983" y="11517"/>
                        <a:pt x="3012" y="12199"/>
                      </a:cubicBezTo>
                      <a:cubicBezTo>
                        <a:pt x="3521" y="20605"/>
                        <a:pt x="18934" y="20313"/>
                        <a:pt x="18474" y="11874"/>
                      </a:cubicBezTo>
                      <a:cubicBezTo>
                        <a:pt x="18339" y="9383"/>
                        <a:pt x="18243" y="6997"/>
                        <a:pt x="17246" y="4612"/>
                      </a:cubicBezTo>
                      <a:cubicBezTo>
                        <a:pt x="14867" y="-995"/>
                        <a:pt x="6388" y="-411"/>
                        <a:pt x="4163" y="4888"/>
                      </a:cubicBezTo>
                      <a:cubicBezTo>
                        <a:pt x="4163" y="4888"/>
                        <a:pt x="4163" y="4888"/>
                        <a:pt x="4163" y="4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8" name="شكل"/>
                <p:cNvSpPr/>
                <p:nvPr/>
              </p:nvSpPr>
              <p:spPr>
                <a:xfrm>
                  <a:off x="258342" y="585357"/>
                  <a:ext cx="134381" cy="45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21600" y="15132"/>
                      </a:moveTo>
                      <a:cubicBezTo>
                        <a:pt x="18468" y="12127"/>
                        <a:pt x="14847" y="11283"/>
                        <a:pt x="11507" y="8870"/>
                      </a:cubicBezTo>
                      <a:cubicBezTo>
                        <a:pt x="8116" y="6421"/>
                        <a:pt x="4859" y="2719"/>
                        <a:pt x="1495" y="0"/>
                      </a:cubicBezTo>
                      <a:cubicBezTo>
                        <a:pt x="1641" y="6636"/>
                        <a:pt x="655" y="11399"/>
                        <a:pt x="0" y="17323"/>
                      </a:cubicBezTo>
                      <a:cubicBezTo>
                        <a:pt x="2927" y="20879"/>
                        <a:pt x="7651" y="20102"/>
                        <a:pt x="10929" y="20949"/>
                      </a:cubicBezTo>
                      <a:cubicBezTo>
                        <a:pt x="12707" y="21408"/>
                        <a:pt x="14503" y="21600"/>
                        <a:pt x="16274" y="20773"/>
                      </a:cubicBezTo>
                      <a:cubicBezTo>
                        <a:pt x="17270" y="20308"/>
                        <a:pt x="21017" y="14573"/>
                        <a:pt x="21600" y="151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69" name="شكل"/>
                <p:cNvSpPr/>
                <p:nvPr/>
              </p:nvSpPr>
              <p:spPr>
                <a:xfrm>
                  <a:off x="225640" y="405499"/>
                  <a:ext cx="255511" cy="218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213" fill="norm" stroke="1" extrusionOk="0">
                      <a:moveTo>
                        <a:pt x="7116" y="482"/>
                      </a:moveTo>
                      <a:cubicBezTo>
                        <a:pt x="7824" y="325"/>
                        <a:pt x="8350" y="567"/>
                        <a:pt x="8956" y="0"/>
                      </a:cubicBezTo>
                      <a:cubicBezTo>
                        <a:pt x="9368" y="1031"/>
                        <a:pt x="10767" y="1029"/>
                        <a:pt x="11574" y="833"/>
                      </a:cubicBezTo>
                      <a:cubicBezTo>
                        <a:pt x="11871" y="762"/>
                        <a:pt x="12362" y="319"/>
                        <a:pt x="12592" y="302"/>
                      </a:cubicBezTo>
                      <a:cubicBezTo>
                        <a:pt x="15199" y="113"/>
                        <a:pt x="17830" y="3595"/>
                        <a:pt x="19362" y="5651"/>
                      </a:cubicBezTo>
                      <a:cubicBezTo>
                        <a:pt x="20087" y="6624"/>
                        <a:pt x="21059" y="8177"/>
                        <a:pt x="21308" y="9454"/>
                      </a:cubicBezTo>
                      <a:cubicBezTo>
                        <a:pt x="21600" y="10955"/>
                        <a:pt x="19798" y="13671"/>
                        <a:pt x="18421" y="13603"/>
                      </a:cubicBezTo>
                      <a:cubicBezTo>
                        <a:pt x="18331" y="13599"/>
                        <a:pt x="16475" y="11873"/>
                        <a:pt x="16327" y="12485"/>
                      </a:cubicBezTo>
                      <a:cubicBezTo>
                        <a:pt x="15584" y="15557"/>
                        <a:pt x="17082" y="20050"/>
                        <a:pt x="13487" y="20940"/>
                      </a:cubicBezTo>
                      <a:cubicBezTo>
                        <a:pt x="10820" y="21600"/>
                        <a:pt x="4883" y="21105"/>
                        <a:pt x="2621" y="19017"/>
                      </a:cubicBezTo>
                      <a:cubicBezTo>
                        <a:pt x="1885" y="18334"/>
                        <a:pt x="2186" y="18785"/>
                        <a:pt x="2069" y="17774"/>
                      </a:cubicBezTo>
                      <a:cubicBezTo>
                        <a:pt x="1906" y="16351"/>
                        <a:pt x="2937" y="13206"/>
                        <a:pt x="3141" y="10965"/>
                      </a:cubicBezTo>
                      <a:cubicBezTo>
                        <a:pt x="1764" y="10359"/>
                        <a:pt x="0" y="7695"/>
                        <a:pt x="0" y="5700"/>
                      </a:cubicBezTo>
                      <a:cubicBezTo>
                        <a:pt x="922" y="3883"/>
                        <a:pt x="2549" y="2791"/>
                        <a:pt x="4707" y="1471"/>
                      </a:cubicBezTo>
                      <a:cubicBezTo>
                        <a:pt x="5545" y="957"/>
                        <a:pt x="6335" y="655"/>
                        <a:pt x="7116" y="482"/>
                      </a:cubicBezTo>
                      <a:close/>
                    </a:path>
                  </a:pathLst>
                </a:custGeom>
                <a:solidFill>
                  <a:srgbClr val="D586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0" name="شكل"/>
                <p:cNvSpPr/>
                <p:nvPr/>
              </p:nvSpPr>
              <p:spPr>
                <a:xfrm>
                  <a:off x="304124" y="657301"/>
                  <a:ext cx="25274" cy="93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8" h="21028" fill="norm" stroke="1" extrusionOk="0">
                      <a:moveTo>
                        <a:pt x="55" y="603"/>
                      </a:moveTo>
                      <a:cubicBezTo>
                        <a:pt x="-168" y="7599"/>
                        <a:pt x="-491" y="15181"/>
                        <a:pt x="16181" y="20840"/>
                      </a:cubicBezTo>
                      <a:cubicBezTo>
                        <a:pt x="17798" y="21388"/>
                        <a:pt x="21109" y="20624"/>
                        <a:pt x="19606" y="20052"/>
                      </a:cubicBezTo>
                      <a:cubicBezTo>
                        <a:pt x="4843" y="14441"/>
                        <a:pt x="4581" y="7291"/>
                        <a:pt x="4338" y="573"/>
                      </a:cubicBezTo>
                      <a:cubicBezTo>
                        <a:pt x="4308" y="-212"/>
                        <a:pt x="80" y="-178"/>
                        <a:pt x="55" y="603"/>
                      </a:cubicBezTo>
                      <a:cubicBezTo>
                        <a:pt x="55" y="603"/>
                        <a:pt x="55" y="603"/>
                        <a:pt x="55" y="60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1" name="شكل"/>
                <p:cNvSpPr/>
                <p:nvPr/>
              </p:nvSpPr>
              <p:spPr>
                <a:xfrm>
                  <a:off x="493793" y="575547"/>
                  <a:ext cx="407058" cy="3626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2" h="21448" fill="norm" stroke="1" extrusionOk="0">
                      <a:moveTo>
                        <a:pt x="20902" y="2031"/>
                      </a:moveTo>
                      <a:cubicBezTo>
                        <a:pt x="20853" y="2528"/>
                        <a:pt x="20614" y="2716"/>
                        <a:pt x="20285" y="2856"/>
                      </a:cubicBezTo>
                      <a:cubicBezTo>
                        <a:pt x="20219" y="2693"/>
                        <a:pt x="20135" y="2540"/>
                        <a:pt x="20014" y="2393"/>
                      </a:cubicBezTo>
                      <a:cubicBezTo>
                        <a:pt x="19680" y="1986"/>
                        <a:pt x="19020" y="1635"/>
                        <a:pt x="18805" y="1087"/>
                      </a:cubicBezTo>
                      <a:cubicBezTo>
                        <a:pt x="18869" y="1071"/>
                        <a:pt x="18934" y="1052"/>
                        <a:pt x="19000" y="1024"/>
                      </a:cubicBezTo>
                      <a:cubicBezTo>
                        <a:pt x="19500" y="817"/>
                        <a:pt x="19967" y="233"/>
                        <a:pt x="20498" y="700"/>
                      </a:cubicBezTo>
                      <a:cubicBezTo>
                        <a:pt x="20831" y="994"/>
                        <a:pt x="20947" y="1580"/>
                        <a:pt x="20902" y="2031"/>
                      </a:cubicBezTo>
                      <a:close/>
                      <a:moveTo>
                        <a:pt x="19581" y="3959"/>
                      </a:moveTo>
                      <a:cubicBezTo>
                        <a:pt x="19060" y="4232"/>
                        <a:pt x="18615" y="4807"/>
                        <a:pt x="18204" y="5248"/>
                      </a:cubicBezTo>
                      <a:cubicBezTo>
                        <a:pt x="17187" y="6339"/>
                        <a:pt x="16229" y="7391"/>
                        <a:pt x="15102" y="8340"/>
                      </a:cubicBezTo>
                      <a:cubicBezTo>
                        <a:pt x="14158" y="9134"/>
                        <a:pt x="13228" y="10120"/>
                        <a:pt x="12389" y="11048"/>
                      </a:cubicBezTo>
                      <a:cubicBezTo>
                        <a:pt x="10380" y="13269"/>
                        <a:pt x="8175" y="15333"/>
                        <a:pt x="6002" y="17346"/>
                      </a:cubicBezTo>
                      <a:cubicBezTo>
                        <a:pt x="5651" y="17671"/>
                        <a:pt x="5330" y="18034"/>
                        <a:pt x="4980" y="18359"/>
                      </a:cubicBezTo>
                      <a:cubicBezTo>
                        <a:pt x="4958" y="18187"/>
                        <a:pt x="4918" y="18018"/>
                        <a:pt x="4861" y="17847"/>
                      </a:cubicBezTo>
                      <a:cubicBezTo>
                        <a:pt x="4764" y="17559"/>
                        <a:pt x="4564" y="17371"/>
                        <a:pt x="4430" y="17111"/>
                      </a:cubicBezTo>
                      <a:cubicBezTo>
                        <a:pt x="4382" y="17018"/>
                        <a:pt x="4325" y="16926"/>
                        <a:pt x="4262" y="16836"/>
                      </a:cubicBezTo>
                      <a:cubicBezTo>
                        <a:pt x="7066" y="14157"/>
                        <a:pt x="9551" y="11100"/>
                        <a:pt x="12463" y="8556"/>
                      </a:cubicBezTo>
                      <a:cubicBezTo>
                        <a:pt x="13877" y="7321"/>
                        <a:pt x="15200" y="6007"/>
                        <a:pt x="16552" y="4687"/>
                      </a:cubicBezTo>
                      <a:cubicBezTo>
                        <a:pt x="17126" y="4127"/>
                        <a:pt x="17739" y="3829"/>
                        <a:pt x="18357" y="3357"/>
                      </a:cubicBezTo>
                      <a:cubicBezTo>
                        <a:pt x="18736" y="3067"/>
                        <a:pt x="18981" y="2695"/>
                        <a:pt x="19014" y="2178"/>
                      </a:cubicBezTo>
                      <a:cubicBezTo>
                        <a:pt x="19027" y="1977"/>
                        <a:pt x="18734" y="1943"/>
                        <a:pt x="18702" y="2139"/>
                      </a:cubicBezTo>
                      <a:cubicBezTo>
                        <a:pt x="18583" y="2880"/>
                        <a:pt x="17821" y="3236"/>
                        <a:pt x="17278" y="3527"/>
                      </a:cubicBezTo>
                      <a:cubicBezTo>
                        <a:pt x="16624" y="3877"/>
                        <a:pt x="16093" y="4529"/>
                        <a:pt x="15556" y="5067"/>
                      </a:cubicBezTo>
                      <a:cubicBezTo>
                        <a:pt x="14234" y="6394"/>
                        <a:pt x="12856" y="7598"/>
                        <a:pt x="11487" y="8857"/>
                      </a:cubicBezTo>
                      <a:cubicBezTo>
                        <a:pt x="8881" y="11253"/>
                        <a:pt x="6485" y="13959"/>
                        <a:pt x="4110" y="16639"/>
                      </a:cubicBezTo>
                      <a:cubicBezTo>
                        <a:pt x="3980" y="16490"/>
                        <a:pt x="3831" y="16360"/>
                        <a:pt x="3672" y="16264"/>
                      </a:cubicBezTo>
                      <a:cubicBezTo>
                        <a:pt x="4289" y="15524"/>
                        <a:pt x="4952" y="14835"/>
                        <a:pt x="5589" y="14104"/>
                      </a:cubicBezTo>
                      <a:cubicBezTo>
                        <a:pt x="5666" y="14015"/>
                        <a:pt x="5676" y="13914"/>
                        <a:pt x="5647" y="13827"/>
                      </a:cubicBezTo>
                      <a:cubicBezTo>
                        <a:pt x="6576" y="12834"/>
                        <a:pt x="7602" y="11964"/>
                        <a:pt x="8509" y="10953"/>
                      </a:cubicBezTo>
                      <a:cubicBezTo>
                        <a:pt x="9614" y="9720"/>
                        <a:pt x="10774" y="8582"/>
                        <a:pt x="11972" y="7465"/>
                      </a:cubicBezTo>
                      <a:cubicBezTo>
                        <a:pt x="13142" y="6373"/>
                        <a:pt x="14304" y="5268"/>
                        <a:pt x="15410" y="4092"/>
                      </a:cubicBezTo>
                      <a:cubicBezTo>
                        <a:pt x="16243" y="3207"/>
                        <a:pt x="17003" y="1851"/>
                        <a:pt x="18088" y="1352"/>
                      </a:cubicBezTo>
                      <a:cubicBezTo>
                        <a:pt x="18171" y="1314"/>
                        <a:pt x="18226" y="1242"/>
                        <a:pt x="18226" y="1137"/>
                      </a:cubicBezTo>
                      <a:cubicBezTo>
                        <a:pt x="18226" y="1115"/>
                        <a:pt x="18226" y="1094"/>
                        <a:pt x="18226" y="1072"/>
                      </a:cubicBezTo>
                      <a:cubicBezTo>
                        <a:pt x="18241" y="1072"/>
                        <a:pt x="18255" y="1072"/>
                        <a:pt x="18270" y="1072"/>
                      </a:cubicBezTo>
                      <a:cubicBezTo>
                        <a:pt x="18314" y="1085"/>
                        <a:pt x="18358" y="1096"/>
                        <a:pt x="18402" y="1103"/>
                      </a:cubicBezTo>
                      <a:cubicBezTo>
                        <a:pt x="18587" y="1750"/>
                        <a:pt x="19137" y="2129"/>
                        <a:pt x="19595" y="2571"/>
                      </a:cubicBezTo>
                      <a:cubicBezTo>
                        <a:pt x="19739" y="2709"/>
                        <a:pt x="19832" y="2916"/>
                        <a:pt x="19868" y="3130"/>
                      </a:cubicBezTo>
                      <a:cubicBezTo>
                        <a:pt x="19854" y="3190"/>
                        <a:pt x="19861" y="3255"/>
                        <a:pt x="19886" y="3310"/>
                      </a:cubicBezTo>
                      <a:cubicBezTo>
                        <a:pt x="19890" y="3587"/>
                        <a:pt x="19794" y="3847"/>
                        <a:pt x="19581" y="3959"/>
                      </a:cubicBezTo>
                      <a:close/>
                      <a:moveTo>
                        <a:pt x="2780" y="19263"/>
                      </a:moveTo>
                      <a:cubicBezTo>
                        <a:pt x="2629" y="19302"/>
                        <a:pt x="2495" y="19355"/>
                        <a:pt x="2371" y="19417"/>
                      </a:cubicBezTo>
                      <a:cubicBezTo>
                        <a:pt x="2170" y="19310"/>
                        <a:pt x="2000" y="19073"/>
                        <a:pt x="1820" y="18891"/>
                      </a:cubicBezTo>
                      <a:cubicBezTo>
                        <a:pt x="2066" y="18539"/>
                        <a:pt x="2311" y="18188"/>
                        <a:pt x="2538" y="17819"/>
                      </a:cubicBezTo>
                      <a:cubicBezTo>
                        <a:pt x="2843" y="17321"/>
                        <a:pt x="3184" y="16863"/>
                        <a:pt x="3541" y="16424"/>
                      </a:cubicBezTo>
                      <a:cubicBezTo>
                        <a:pt x="3852" y="16630"/>
                        <a:pt x="4092" y="16951"/>
                        <a:pt x="4229" y="17334"/>
                      </a:cubicBezTo>
                      <a:cubicBezTo>
                        <a:pt x="4297" y="17525"/>
                        <a:pt x="4410" y="17680"/>
                        <a:pt x="4505" y="17859"/>
                      </a:cubicBezTo>
                      <a:cubicBezTo>
                        <a:pt x="4616" y="18066"/>
                        <a:pt x="4655" y="18311"/>
                        <a:pt x="4681" y="18552"/>
                      </a:cubicBezTo>
                      <a:cubicBezTo>
                        <a:pt x="4647" y="18576"/>
                        <a:pt x="4622" y="18619"/>
                        <a:pt x="4618" y="18664"/>
                      </a:cubicBezTo>
                      <a:cubicBezTo>
                        <a:pt x="4101" y="19044"/>
                        <a:pt x="3367" y="19114"/>
                        <a:pt x="2780" y="19263"/>
                      </a:cubicBezTo>
                      <a:close/>
                      <a:moveTo>
                        <a:pt x="1366" y="20013"/>
                      </a:moveTo>
                      <a:cubicBezTo>
                        <a:pt x="1409" y="19973"/>
                        <a:pt x="1454" y="19940"/>
                        <a:pt x="1501" y="19919"/>
                      </a:cubicBezTo>
                      <a:cubicBezTo>
                        <a:pt x="1466" y="19958"/>
                        <a:pt x="1420" y="19988"/>
                        <a:pt x="1366" y="20013"/>
                      </a:cubicBezTo>
                      <a:close/>
                      <a:moveTo>
                        <a:pt x="2026" y="19619"/>
                      </a:moveTo>
                      <a:cubicBezTo>
                        <a:pt x="2015" y="19624"/>
                        <a:pt x="2005" y="19629"/>
                        <a:pt x="1995" y="19634"/>
                      </a:cubicBezTo>
                      <a:cubicBezTo>
                        <a:pt x="1974" y="19564"/>
                        <a:pt x="1928" y="19511"/>
                        <a:pt x="1853" y="19478"/>
                      </a:cubicBezTo>
                      <a:cubicBezTo>
                        <a:pt x="1698" y="19410"/>
                        <a:pt x="1561" y="19409"/>
                        <a:pt x="1435" y="19451"/>
                      </a:cubicBezTo>
                      <a:cubicBezTo>
                        <a:pt x="1509" y="19341"/>
                        <a:pt x="1582" y="19231"/>
                        <a:pt x="1658" y="19123"/>
                      </a:cubicBezTo>
                      <a:cubicBezTo>
                        <a:pt x="1795" y="19277"/>
                        <a:pt x="1901" y="19463"/>
                        <a:pt x="2026" y="19619"/>
                      </a:cubicBezTo>
                      <a:close/>
                      <a:moveTo>
                        <a:pt x="21191" y="782"/>
                      </a:moveTo>
                      <a:cubicBezTo>
                        <a:pt x="20931" y="182"/>
                        <a:pt x="20379" y="-101"/>
                        <a:pt x="19807" y="32"/>
                      </a:cubicBezTo>
                      <a:cubicBezTo>
                        <a:pt x="19429" y="120"/>
                        <a:pt x="19124" y="466"/>
                        <a:pt x="18779" y="640"/>
                      </a:cubicBezTo>
                      <a:cubicBezTo>
                        <a:pt x="18740" y="659"/>
                        <a:pt x="18703" y="672"/>
                        <a:pt x="18665" y="683"/>
                      </a:cubicBezTo>
                      <a:cubicBezTo>
                        <a:pt x="18633" y="652"/>
                        <a:pt x="18593" y="632"/>
                        <a:pt x="18542" y="632"/>
                      </a:cubicBezTo>
                      <a:cubicBezTo>
                        <a:pt x="18370" y="632"/>
                        <a:pt x="18198" y="633"/>
                        <a:pt x="18027" y="633"/>
                      </a:cubicBezTo>
                      <a:cubicBezTo>
                        <a:pt x="17919" y="633"/>
                        <a:pt x="17836" y="740"/>
                        <a:pt x="17836" y="858"/>
                      </a:cubicBezTo>
                      <a:cubicBezTo>
                        <a:pt x="17837" y="1128"/>
                        <a:pt x="17519" y="1164"/>
                        <a:pt x="17233" y="1433"/>
                      </a:cubicBezTo>
                      <a:cubicBezTo>
                        <a:pt x="16764" y="1874"/>
                        <a:pt x="16351" y="2373"/>
                        <a:pt x="15939" y="2879"/>
                      </a:cubicBezTo>
                      <a:cubicBezTo>
                        <a:pt x="14882" y="4179"/>
                        <a:pt x="13678" y="5329"/>
                        <a:pt x="12489" y="6471"/>
                      </a:cubicBezTo>
                      <a:cubicBezTo>
                        <a:pt x="10091" y="8772"/>
                        <a:pt x="7690" y="11115"/>
                        <a:pt x="5479" y="13646"/>
                      </a:cubicBezTo>
                      <a:cubicBezTo>
                        <a:pt x="5398" y="13614"/>
                        <a:pt x="5304" y="13626"/>
                        <a:pt x="5224" y="13712"/>
                      </a:cubicBezTo>
                      <a:cubicBezTo>
                        <a:pt x="4108" y="14921"/>
                        <a:pt x="2975" y="16098"/>
                        <a:pt x="2091" y="17541"/>
                      </a:cubicBezTo>
                      <a:cubicBezTo>
                        <a:pt x="1660" y="18245"/>
                        <a:pt x="1148" y="18879"/>
                        <a:pt x="718" y="19582"/>
                      </a:cubicBezTo>
                      <a:cubicBezTo>
                        <a:pt x="459" y="20004"/>
                        <a:pt x="109" y="20588"/>
                        <a:pt x="6" y="21092"/>
                      </a:cubicBezTo>
                      <a:cubicBezTo>
                        <a:pt x="-37" y="21305"/>
                        <a:pt x="139" y="21499"/>
                        <a:pt x="328" y="21436"/>
                      </a:cubicBezTo>
                      <a:cubicBezTo>
                        <a:pt x="660" y="21325"/>
                        <a:pt x="852" y="21000"/>
                        <a:pt x="1161" y="20825"/>
                      </a:cubicBezTo>
                      <a:cubicBezTo>
                        <a:pt x="1589" y="20583"/>
                        <a:pt x="2026" y="20184"/>
                        <a:pt x="2477" y="19968"/>
                      </a:cubicBezTo>
                      <a:cubicBezTo>
                        <a:pt x="2511" y="19959"/>
                        <a:pt x="2544" y="19949"/>
                        <a:pt x="2580" y="19944"/>
                      </a:cubicBezTo>
                      <a:cubicBezTo>
                        <a:pt x="2634" y="19936"/>
                        <a:pt x="2674" y="19910"/>
                        <a:pt x="2706" y="19877"/>
                      </a:cubicBezTo>
                      <a:cubicBezTo>
                        <a:pt x="3279" y="19685"/>
                        <a:pt x="3879" y="19612"/>
                        <a:pt x="4454" y="19421"/>
                      </a:cubicBezTo>
                      <a:cubicBezTo>
                        <a:pt x="4982" y="19246"/>
                        <a:pt x="5408" y="18795"/>
                        <a:pt x="5807" y="18391"/>
                      </a:cubicBezTo>
                      <a:cubicBezTo>
                        <a:pt x="8035" y="16138"/>
                        <a:pt x="10437" y="14135"/>
                        <a:pt x="12615" y="11809"/>
                      </a:cubicBezTo>
                      <a:cubicBezTo>
                        <a:pt x="13589" y="10769"/>
                        <a:pt x="14595" y="9671"/>
                        <a:pt x="15668" y="8765"/>
                      </a:cubicBezTo>
                      <a:cubicBezTo>
                        <a:pt x="16836" y="7779"/>
                        <a:pt x="17825" y="6631"/>
                        <a:pt x="18876" y="5490"/>
                      </a:cubicBezTo>
                      <a:cubicBezTo>
                        <a:pt x="19305" y="5025"/>
                        <a:pt x="19788" y="4708"/>
                        <a:pt x="20245" y="4301"/>
                      </a:cubicBezTo>
                      <a:cubicBezTo>
                        <a:pt x="20443" y="4124"/>
                        <a:pt x="20526" y="3819"/>
                        <a:pt x="20471" y="3542"/>
                      </a:cubicBezTo>
                      <a:cubicBezTo>
                        <a:pt x="20466" y="3516"/>
                        <a:pt x="20461" y="3491"/>
                        <a:pt x="20455" y="3466"/>
                      </a:cubicBezTo>
                      <a:cubicBezTo>
                        <a:pt x="21426" y="3329"/>
                        <a:pt x="21563" y="1640"/>
                        <a:pt x="21191" y="7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2" name="خط"/>
                <p:cNvSpPr/>
                <p:nvPr/>
              </p:nvSpPr>
              <p:spPr>
                <a:xfrm>
                  <a:off x="261612" y="464362"/>
                  <a:ext cx="15400" cy="515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2832" y="18860"/>
                      </a:moveTo>
                      <a:cubicBezTo>
                        <a:pt x="5574" y="12973"/>
                        <a:pt x="14324" y="6147"/>
                        <a:pt x="19645" y="0"/>
                      </a:cubicBezTo>
                      <a:cubicBezTo>
                        <a:pt x="-1955" y="6000"/>
                        <a:pt x="49" y="12985"/>
                        <a:pt x="49" y="2160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3" name="شكل"/>
                <p:cNvSpPr/>
                <p:nvPr/>
              </p:nvSpPr>
              <p:spPr>
                <a:xfrm>
                  <a:off x="412039" y="480712"/>
                  <a:ext cx="6015" cy="5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7" h="20862" fill="norm" stroke="1" extrusionOk="0">
                      <a:moveTo>
                        <a:pt x="18397" y="19888"/>
                      </a:moveTo>
                      <a:cubicBezTo>
                        <a:pt x="19708" y="13601"/>
                        <a:pt x="20838" y="7329"/>
                        <a:pt x="19420" y="1040"/>
                      </a:cubicBezTo>
                      <a:cubicBezTo>
                        <a:pt x="19090" y="-390"/>
                        <a:pt x="976" y="-320"/>
                        <a:pt x="656" y="1096"/>
                      </a:cubicBezTo>
                      <a:cubicBezTo>
                        <a:pt x="-762" y="7381"/>
                        <a:pt x="368" y="13651"/>
                        <a:pt x="1679" y="19935"/>
                      </a:cubicBezTo>
                      <a:cubicBezTo>
                        <a:pt x="1946" y="21210"/>
                        <a:pt x="18130" y="21149"/>
                        <a:pt x="18397" y="19888"/>
                      </a:cubicBezTo>
                      <a:cubicBezTo>
                        <a:pt x="18397" y="19888"/>
                        <a:pt x="18397" y="19888"/>
                        <a:pt x="18397" y="19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4" name="شكل"/>
                <p:cNvSpPr/>
                <p:nvPr/>
              </p:nvSpPr>
              <p:spPr>
                <a:xfrm>
                  <a:off x="353177" y="1036639"/>
                  <a:ext cx="97522" cy="51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6" h="20326" fill="norm" stroke="1" extrusionOk="0">
                      <a:moveTo>
                        <a:pt x="20827" y="6155"/>
                      </a:moveTo>
                      <a:cubicBezTo>
                        <a:pt x="20775" y="5379"/>
                        <a:pt x="20613" y="4575"/>
                        <a:pt x="20322" y="3748"/>
                      </a:cubicBezTo>
                      <a:cubicBezTo>
                        <a:pt x="19494" y="1387"/>
                        <a:pt x="11897" y="-858"/>
                        <a:pt x="10619" y="327"/>
                      </a:cubicBezTo>
                      <a:cubicBezTo>
                        <a:pt x="9552" y="1318"/>
                        <a:pt x="8807" y="4483"/>
                        <a:pt x="7474" y="5689"/>
                      </a:cubicBezTo>
                      <a:cubicBezTo>
                        <a:pt x="4717" y="8182"/>
                        <a:pt x="1941" y="6689"/>
                        <a:pt x="201" y="2140"/>
                      </a:cubicBezTo>
                      <a:cubicBezTo>
                        <a:pt x="-220" y="5084"/>
                        <a:pt x="44" y="13336"/>
                        <a:pt x="758" y="16345"/>
                      </a:cubicBezTo>
                      <a:cubicBezTo>
                        <a:pt x="1802" y="20742"/>
                        <a:pt x="4461" y="20498"/>
                        <a:pt x="6767" y="20164"/>
                      </a:cubicBezTo>
                      <a:cubicBezTo>
                        <a:pt x="9377" y="19787"/>
                        <a:pt x="21380" y="14452"/>
                        <a:pt x="20827" y="615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75" name="شكل"/>
                <p:cNvSpPr/>
                <p:nvPr/>
              </p:nvSpPr>
              <p:spPr>
                <a:xfrm>
                  <a:off x="245261" y="1020288"/>
                  <a:ext cx="94561" cy="50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3" h="20835" fill="norm" stroke="1" extrusionOk="0">
                      <a:moveTo>
                        <a:pt x="20467" y="7751"/>
                      </a:moveTo>
                      <a:cubicBezTo>
                        <a:pt x="20241" y="6616"/>
                        <a:pt x="19672" y="5580"/>
                        <a:pt x="18636" y="4820"/>
                      </a:cubicBezTo>
                      <a:cubicBezTo>
                        <a:pt x="17012" y="3628"/>
                        <a:pt x="13625" y="-48"/>
                        <a:pt x="11988" y="1"/>
                      </a:cubicBezTo>
                      <a:cubicBezTo>
                        <a:pt x="10502" y="44"/>
                        <a:pt x="9961" y="3007"/>
                        <a:pt x="8335" y="4401"/>
                      </a:cubicBezTo>
                      <a:cubicBezTo>
                        <a:pt x="7357" y="5240"/>
                        <a:pt x="-545" y="4841"/>
                        <a:pt x="665" y="383"/>
                      </a:cubicBezTo>
                      <a:cubicBezTo>
                        <a:pt x="-431" y="4422"/>
                        <a:pt x="-74" y="12831"/>
                        <a:pt x="1022" y="16939"/>
                      </a:cubicBezTo>
                      <a:cubicBezTo>
                        <a:pt x="2252" y="21552"/>
                        <a:pt x="4843" y="21072"/>
                        <a:pt x="7291" y="20428"/>
                      </a:cubicBezTo>
                      <a:cubicBezTo>
                        <a:pt x="10563" y="19567"/>
                        <a:pt x="14342" y="17673"/>
                        <a:pt x="17406" y="15630"/>
                      </a:cubicBezTo>
                      <a:cubicBezTo>
                        <a:pt x="19311" y="14359"/>
                        <a:pt x="21055" y="10711"/>
                        <a:pt x="20467" y="7751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083" name="تجميع"/>
          <p:cNvGrpSpPr/>
          <p:nvPr/>
        </p:nvGrpSpPr>
        <p:grpSpPr>
          <a:xfrm>
            <a:off x="6156964" y="1212196"/>
            <a:ext cx="2812206" cy="2122965"/>
            <a:chOff x="0" y="0"/>
            <a:chExt cx="2812205" cy="2122963"/>
          </a:xfrm>
        </p:grpSpPr>
        <p:sp>
          <p:nvSpPr>
            <p:cNvPr id="1079" name="شكل"/>
            <p:cNvSpPr/>
            <p:nvPr/>
          </p:nvSpPr>
          <p:spPr>
            <a:xfrm>
              <a:off x="-1" y="435313"/>
              <a:ext cx="2812207" cy="168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82" name="تجميع"/>
            <p:cNvGrpSpPr/>
            <p:nvPr/>
          </p:nvGrpSpPr>
          <p:grpSpPr>
            <a:xfrm>
              <a:off x="562615" y="0"/>
              <a:ext cx="1585589" cy="664439"/>
              <a:chOff x="0" y="0"/>
              <a:chExt cx="1585588" cy="664438"/>
            </a:xfrm>
          </p:grpSpPr>
          <p:pic>
            <p:nvPicPr>
              <p:cNvPr id="1080" name="sweet_cloud.png" descr="sweet_cloud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585589" cy="664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81" name="فيما سبق"/>
              <p:cNvSpPr txBox="1"/>
              <p:nvPr/>
            </p:nvSpPr>
            <p:spPr>
              <a:xfrm>
                <a:off x="300546" y="99512"/>
                <a:ext cx="984496" cy="4294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 rtl="0">
                  <a:defRPr sz="1600">
                    <a:solidFill>
                      <a:srgbClr val="4E577E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/>
                <a:r>
                  <a:t>فيما سبق</a:t>
                </a:r>
              </a:p>
            </p:txBody>
          </p:sp>
        </p:grpSp>
      </p:grpSp>
      <p:sp>
        <p:nvSpPr>
          <p:cNvPr id="1084" name="درست استعمال التبرير الاستنتاجي بتطبيق قانون الفصل المنطقي وقانون القياس المنطقي"/>
          <p:cNvSpPr txBox="1"/>
          <p:nvPr/>
        </p:nvSpPr>
        <p:spPr>
          <a:xfrm>
            <a:off x="6265107" y="1784865"/>
            <a:ext cx="2595919" cy="156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3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درست استعمال التبرير الاستنتاجي بتطبيق قانون الفصل المنطقي وقانون القياس المنطقي</a:t>
            </a:r>
          </a:p>
        </p:txBody>
      </p:sp>
      <p:grpSp>
        <p:nvGrpSpPr>
          <p:cNvPr id="1130" name="تجميع"/>
          <p:cNvGrpSpPr/>
          <p:nvPr/>
        </p:nvGrpSpPr>
        <p:grpSpPr>
          <a:xfrm flipH="1">
            <a:off x="8253373" y="995471"/>
            <a:ext cx="510011" cy="616216"/>
            <a:chOff x="0" y="0"/>
            <a:chExt cx="510009" cy="616215"/>
          </a:xfrm>
        </p:grpSpPr>
        <p:sp>
          <p:nvSpPr>
            <p:cNvPr id="1085" name="شكل"/>
            <p:cNvSpPr/>
            <p:nvPr/>
          </p:nvSpPr>
          <p:spPr>
            <a:xfrm>
              <a:off x="468397" y="27770"/>
              <a:ext cx="24432" cy="2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02" h="13972" fill="norm" stroke="1" extrusionOk="0">
                  <a:moveTo>
                    <a:pt x="1888" y="2004"/>
                  </a:moveTo>
                  <a:cubicBezTo>
                    <a:pt x="-3905" y="7829"/>
                    <a:pt x="4957" y="16129"/>
                    <a:pt x="10635" y="13456"/>
                  </a:cubicBezTo>
                  <a:cubicBezTo>
                    <a:pt x="17695" y="10133"/>
                    <a:pt x="9322" y="-5471"/>
                    <a:pt x="1888" y="2004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1129" name="تجميع"/>
            <p:cNvGrpSpPr/>
            <p:nvPr/>
          </p:nvGrpSpPr>
          <p:grpSpPr>
            <a:xfrm>
              <a:off x="0" y="0"/>
              <a:ext cx="510010" cy="616216"/>
              <a:chOff x="0" y="0"/>
              <a:chExt cx="510009" cy="616215"/>
            </a:xfrm>
          </p:grpSpPr>
          <p:sp>
            <p:nvSpPr>
              <p:cNvPr id="1086" name="شكل"/>
              <p:cNvSpPr/>
              <p:nvPr/>
            </p:nvSpPr>
            <p:spPr>
              <a:xfrm>
                <a:off x="344355" y="325841"/>
                <a:ext cx="70244" cy="12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8045" y="6369"/>
                    </a:moveTo>
                    <a:cubicBezTo>
                      <a:pt x="16068" y="7006"/>
                      <a:pt x="14373" y="8121"/>
                      <a:pt x="13243" y="9395"/>
                    </a:cubicBezTo>
                    <a:cubicBezTo>
                      <a:pt x="11831" y="10669"/>
                      <a:pt x="10701" y="11943"/>
                      <a:pt x="9289" y="13217"/>
                    </a:cubicBezTo>
                    <a:cubicBezTo>
                      <a:pt x="9154" y="13369"/>
                      <a:pt x="8970" y="13548"/>
                      <a:pt x="8773" y="13742"/>
                    </a:cubicBezTo>
                    <a:cubicBezTo>
                      <a:pt x="8945" y="13355"/>
                      <a:pt x="9117" y="12967"/>
                      <a:pt x="9289" y="12580"/>
                    </a:cubicBezTo>
                    <a:cubicBezTo>
                      <a:pt x="9854" y="11306"/>
                      <a:pt x="10418" y="10032"/>
                      <a:pt x="10701" y="8758"/>
                    </a:cubicBezTo>
                    <a:cubicBezTo>
                      <a:pt x="11266" y="7006"/>
                      <a:pt x="10983" y="4936"/>
                      <a:pt x="10701" y="3185"/>
                    </a:cubicBezTo>
                    <a:cubicBezTo>
                      <a:pt x="10418" y="2389"/>
                      <a:pt x="10136" y="1752"/>
                      <a:pt x="9571" y="955"/>
                    </a:cubicBezTo>
                    <a:cubicBezTo>
                      <a:pt x="9571" y="637"/>
                      <a:pt x="9289" y="159"/>
                      <a:pt x="8724" y="0"/>
                    </a:cubicBezTo>
                    <a:cubicBezTo>
                      <a:pt x="8159" y="318"/>
                      <a:pt x="8159" y="637"/>
                      <a:pt x="7594" y="955"/>
                    </a:cubicBezTo>
                    <a:cubicBezTo>
                      <a:pt x="7029" y="1433"/>
                      <a:pt x="6464" y="2070"/>
                      <a:pt x="5899" y="2707"/>
                    </a:cubicBezTo>
                    <a:cubicBezTo>
                      <a:pt x="5334" y="3662"/>
                      <a:pt x="5051" y="4618"/>
                      <a:pt x="4204" y="5573"/>
                    </a:cubicBezTo>
                    <a:cubicBezTo>
                      <a:pt x="3639" y="6688"/>
                      <a:pt x="2792" y="7803"/>
                      <a:pt x="2227" y="8917"/>
                    </a:cubicBezTo>
                    <a:cubicBezTo>
                      <a:pt x="684" y="11179"/>
                      <a:pt x="1551" y="13363"/>
                      <a:pt x="1399" y="15687"/>
                    </a:cubicBezTo>
                    <a:cubicBezTo>
                      <a:pt x="1270" y="17651"/>
                      <a:pt x="-165" y="19606"/>
                      <a:pt x="16" y="21600"/>
                    </a:cubicBezTo>
                    <a:cubicBezTo>
                      <a:pt x="-8" y="21334"/>
                      <a:pt x="7308" y="18074"/>
                      <a:pt x="8159" y="17834"/>
                    </a:cubicBezTo>
                    <a:cubicBezTo>
                      <a:pt x="9289" y="17197"/>
                      <a:pt x="10136" y="16401"/>
                      <a:pt x="11266" y="15764"/>
                    </a:cubicBezTo>
                    <a:cubicBezTo>
                      <a:pt x="12113" y="14968"/>
                      <a:pt x="13526" y="14172"/>
                      <a:pt x="14656" y="13376"/>
                    </a:cubicBezTo>
                    <a:cubicBezTo>
                      <a:pt x="16068" y="12420"/>
                      <a:pt x="16915" y="11146"/>
                      <a:pt x="18045" y="10032"/>
                    </a:cubicBezTo>
                    <a:cubicBezTo>
                      <a:pt x="18893" y="8917"/>
                      <a:pt x="19458" y="7643"/>
                      <a:pt x="20305" y="6529"/>
                    </a:cubicBezTo>
                    <a:cubicBezTo>
                      <a:pt x="20588" y="6051"/>
                      <a:pt x="21153" y="5573"/>
                      <a:pt x="21435" y="5096"/>
                    </a:cubicBezTo>
                    <a:cubicBezTo>
                      <a:pt x="20588" y="5573"/>
                      <a:pt x="19175" y="5892"/>
                      <a:pt x="18045" y="6369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87" name="شكل"/>
              <p:cNvSpPr/>
              <p:nvPr/>
            </p:nvSpPr>
            <p:spPr>
              <a:xfrm>
                <a:off x="359166" y="362869"/>
                <a:ext cx="41070" cy="70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5" h="21364" fill="norm" stroke="1" extrusionOk="0">
                    <a:moveTo>
                      <a:pt x="18658" y="3160"/>
                    </a:moveTo>
                    <a:cubicBezTo>
                      <a:pt x="16210" y="6614"/>
                      <a:pt x="13391" y="9697"/>
                      <a:pt x="9668" y="12714"/>
                    </a:cubicBezTo>
                    <a:cubicBezTo>
                      <a:pt x="7476" y="14490"/>
                      <a:pt x="5436" y="17711"/>
                      <a:pt x="2372" y="19408"/>
                    </a:cubicBezTo>
                    <a:cubicBezTo>
                      <a:pt x="2812" y="16804"/>
                      <a:pt x="2653" y="14213"/>
                      <a:pt x="2501" y="11579"/>
                    </a:cubicBezTo>
                    <a:cubicBezTo>
                      <a:pt x="2275" y="7657"/>
                      <a:pt x="4199" y="4024"/>
                      <a:pt x="4603" y="177"/>
                    </a:cubicBezTo>
                    <a:cubicBezTo>
                      <a:pt x="4622" y="-3"/>
                      <a:pt x="4158" y="-70"/>
                      <a:pt x="4037" y="93"/>
                    </a:cubicBezTo>
                    <a:cubicBezTo>
                      <a:pt x="-898" y="6728"/>
                      <a:pt x="1856" y="13689"/>
                      <a:pt x="18" y="20590"/>
                    </a:cubicBezTo>
                    <a:cubicBezTo>
                      <a:pt x="-136" y="21174"/>
                      <a:pt x="739" y="21530"/>
                      <a:pt x="1590" y="21288"/>
                    </a:cubicBezTo>
                    <a:cubicBezTo>
                      <a:pt x="5931" y="20051"/>
                      <a:pt x="8700" y="15855"/>
                      <a:pt x="11342" y="13681"/>
                    </a:cubicBezTo>
                    <a:cubicBezTo>
                      <a:pt x="15266" y="10453"/>
                      <a:pt x="18377" y="7430"/>
                      <a:pt x="20385" y="3572"/>
                    </a:cubicBezTo>
                    <a:cubicBezTo>
                      <a:pt x="20702" y="2961"/>
                      <a:pt x="19078" y="2568"/>
                      <a:pt x="18658" y="3160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88" name="شكل"/>
              <p:cNvSpPr/>
              <p:nvPr/>
            </p:nvSpPr>
            <p:spPr>
              <a:xfrm>
                <a:off x="198096" y="586885"/>
                <a:ext cx="28058" cy="11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0412" fill="norm" stroke="1" extrusionOk="0">
                    <a:moveTo>
                      <a:pt x="20" y="3723"/>
                    </a:moveTo>
                    <a:cubicBezTo>
                      <a:pt x="-408" y="14309"/>
                      <a:pt x="6294" y="20552"/>
                      <a:pt x="9879" y="20410"/>
                    </a:cubicBezTo>
                    <a:cubicBezTo>
                      <a:pt x="14398" y="20232"/>
                      <a:pt x="19262" y="14416"/>
                      <a:pt x="20825" y="3823"/>
                    </a:cubicBezTo>
                    <a:cubicBezTo>
                      <a:pt x="21192" y="1334"/>
                      <a:pt x="19792" y="-1048"/>
                      <a:pt x="18924" y="483"/>
                    </a:cubicBezTo>
                    <a:cubicBezTo>
                      <a:pt x="16437" y="4865"/>
                      <a:pt x="14524" y="8561"/>
                      <a:pt x="11627" y="11348"/>
                    </a:cubicBezTo>
                    <a:cubicBezTo>
                      <a:pt x="7555" y="15264"/>
                      <a:pt x="4251" y="5629"/>
                      <a:pt x="1043" y="2231"/>
                    </a:cubicBezTo>
                    <a:cubicBezTo>
                      <a:pt x="529" y="1687"/>
                      <a:pt x="72" y="2425"/>
                      <a:pt x="20" y="3723"/>
                    </a:cubicBezTo>
                    <a:cubicBezTo>
                      <a:pt x="20" y="3723"/>
                      <a:pt x="20" y="3723"/>
                      <a:pt x="20" y="372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89" name="شكل"/>
              <p:cNvSpPr/>
              <p:nvPr/>
            </p:nvSpPr>
            <p:spPr>
              <a:xfrm>
                <a:off x="138853" y="575777"/>
                <a:ext cx="28351" cy="10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0198" fill="norm" stroke="1" extrusionOk="0">
                    <a:moveTo>
                      <a:pt x="602" y="15027"/>
                    </a:moveTo>
                    <a:cubicBezTo>
                      <a:pt x="2690" y="16762"/>
                      <a:pt x="4628" y="19388"/>
                      <a:pt x="6843" y="19950"/>
                    </a:cubicBezTo>
                    <a:cubicBezTo>
                      <a:pt x="9716" y="20681"/>
                      <a:pt x="12342" y="19715"/>
                      <a:pt x="15142" y="18160"/>
                    </a:cubicBezTo>
                    <a:cubicBezTo>
                      <a:pt x="17978" y="16585"/>
                      <a:pt x="21306" y="10247"/>
                      <a:pt x="21227" y="2507"/>
                    </a:cubicBezTo>
                    <a:cubicBezTo>
                      <a:pt x="21206" y="353"/>
                      <a:pt x="20065" y="-919"/>
                      <a:pt x="19472" y="802"/>
                    </a:cubicBezTo>
                    <a:cubicBezTo>
                      <a:pt x="17368" y="6916"/>
                      <a:pt x="14503" y="10128"/>
                      <a:pt x="11431" y="11955"/>
                    </a:cubicBezTo>
                    <a:cubicBezTo>
                      <a:pt x="7703" y="14176"/>
                      <a:pt x="4370" y="10015"/>
                      <a:pt x="781" y="10951"/>
                    </a:cubicBezTo>
                    <a:cubicBezTo>
                      <a:pt x="-153" y="11196"/>
                      <a:pt x="-294" y="14282"/>
                      <a:pt x="602" y="15027"/>
                    </a:cubicBezTo>
                    <a:cubicBezTo>
                      <a:pt x="602" y="15027"/>
                      <a:pt x="602" y="15027"/>
                      <a:pt x="602" y="1502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0" name="شكل"/>
              <p:cNvSpPr/>
              <p:nvPr/>
            </p:nvSpPr>
            <p:spPr>
              <a:xfrm>
                <a:off x="196245" y="527641"/>
                <a:ext cx="32470" cy="84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2" h="21139" fill="norm" stroke="1" extrusionOk="0">
                    <a:moveTo>
                      <a:pt x="11873" y="20087"/>
                    </a:moveTo>
                    <a:cubicBezTo>
                      <a:pt x="7780" y="21394"/>
                      <a:pt x="3901" y="16375"/>
                      <a:pt x="3308" y="15418"/>
                    </a:cubicBezTo>
                    <a:cubicBezTo>
                      <a:pt x="3162" y="15182"/>
                      <a:pt x="3040" y="14944"/>
                      <a:pt x="2929" y="14704"/>
                    </a:cubicBezTo>
                    <a:cubicBezTo>
                      <a:pt x="4911" y="15193"/>
                      <a:pt x="7887" y="15344"/>
                      <a:pt x="9923" y="15428"/>
                    </a:cubicBezTo>
                    <a:cubicBezTo>
                      <a:pt x="12612" y="15541"/>
                      <a:pt x="15452" y="15204"/>
                      <a:pt x="17472" y="14497"/>
                    </a:cubicBezTo>
                    <a:cubicBezTo>
                      <a:pt x="17024" y="16712"/>
                      <a:pt x="15618" y="18891"/>
                      <a:pt x="11873" y="20087"/>
                    </a:cubicBezTo>
                    <a:close/>
                    <a:moveTo>
                      <a:pt x="19438" y="384"/>
                    </a:moveTo>
                    <a:cubicBezTo>
                      <a:pt x="19483" y="-66"/>
                      <a:pt x="17621" y="-153"/>
                      <a:pt x="17458" y="297"/>
                    </a:cubicBezTo>
                    <a:cubicBezTo>
                      <a:pt x="16332" y="3404"/>
                      <a:pt x="17018" y="6489"/>
                      <a:pt x="17411" y="9610"/>
                    </a:cubicBezTo>
                    <a:cubicBezTo>
                      <a:pt x="17538" y="10614"/>
                      <a:pt x="17706" y="11876"/>
                      <a:pt x="17633" y="13191"/>
                    </a:cubicBezTo>
                    <a:cubicBezTo>
                      <a:pt x="17267" y="13200"/>
                      <a:pt x="16905" y="13266"/>
                      <a:pt x="16649" y="13415"/>
                    </a:cubicBezTo>
                    <a:cubicBezTo>
                      <a:pt x="15128" y="14299"/>
                      <a:pt x="12360" y="14484"/>
                      <a:pt x="9866" y="14483"/>
                    </a:cubicBezTo>
                    <a:cubicBezTo>
                      <a:pt x="7848" y="14481"/>
                      <a:pt x="4847" y="14495"/>
                      <a:pt x="2733" y="14241"/>
                    </a:cubicBezTo>
                    <a:cubicBezTo>
                      <a:pt x="2264" y="12991"/>
                      <a:pt x="2184" y="11705"/>
                      <a:pt x="2094" y="10456"/>
                    </a:cubicBezTo>
                    <a:cubicBezTo>
                      <a:pt x="1882" y="7539"/>
                      <a:pt x="2252" y="4653"/>
                      <a:pt x="836" y="1772"/>
                    </a:cubicBezTo>
                    <a:cubicBezTo>
                      <a:pt x="744" y="1584"/>
                      <a:pt x="-60" y="1635"/>
                      <a:pt x="4" y="1825"/>
                    </a:cubicBezTo>
                    <a:cubicBezTo>
                      <a:pt x="1377" y="5910"/>
                      <a:pt x="-236" y="10041"/>
                      <a:pt x="826" y="14135"/>
                    </a:cubicBezTo>
                    <a:cubicBezTo>
                      <a:pt x="1257" y="15797"/>
                      <a:pt x="4098" y="21447"/>
                      <a:pt x="10671" y="21126"/>
                    </a:cubicBezTo>
                    <a:cubicBezTo>
                      <a:pt x="17393" y="20797"/>
                      <a:pt x="19015" y="16798"/>
                      <a:pt x="19742" y="14684"/>
                    </a:cubicBezTo>
                    <a:cubicBezTo>
                      <a:pt x="21364" y="9971"/>
                      <a:pt x="18962" y="5125"/>
                      <a:pt x="19438" y="38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1" name="شكل"/>
              <p:cNvSpPr/>
              <p:nvPr/>
            </p:nvSpPr>
            <p:spPr>
              <a:xfrm>
                <a:off x="140704" y="507276"/>
                <a:ext cx="32378" cy="9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4" h="20417" fill="norm" stroke="1" extrusionOk="0">
                    <a:moveTo>
                      <a:pt x="13910" y="17919"/>
                    </a:moveTo>
                    <a:cubicBezTo>
                      <a:pt x="12876" y="19171"/>
                      <a:pt x="10615" y="20095"/>
                      <a:pt x="6518" y="19398"/>
                    </a:cubicBezTo>
                    <a:cubicBezTo>
                      <a:pt x="1984" y="18626"/>
                      <a:pt x="1847" y="16556"/>
                      <a:pt x="1996" y="14934"/>
                    </a:cubicBezTo>
                    <a:cubicBezTo>
                      <a:pt x="6543" y="15352"/>
                      <a:pt x="11790" y="15494"/>
                      <a:pt x="15441" y="14488"/>
                    </a:cubicBezTo>
                    <a:cubicBezTo>
                      <a:pt x="15250" y="15651"/>
                      <a:pt x="14831" y="16806"/>
                      <a:pt x="13910" y="17919"/>
                    </a:cubicBezTo>
                    <a:close/>
                    <a:moveTo>
                      <a:pt x="21105" y="250"/>
                    </a:moveTo>
                    <a:cubicBezTo>
                      <a:pt x="21053" y="-100"/>
                      <a:pt x="19567" y="-72"/>
                      <a:pt x="19479" y="263"/>
                    </a:cubicBezTo>
                    <a:cubicBezTo>
                      <a:pt x="18535" y="3883"/>
                      <a:pt x="15586" y="7450"/>
                      <a:pt x="15595" y="11091"/>
                    </a:cubicBezTo>
                    <a:cubicBezTo>
                      <a:pt x="15596" y="11871"/>
                      <a:pt x="15608" y="12663"/>
                      <a:pt x="15555" y="13456"/>
                    </a:cubicBezTo>
                    <a:cubicBezTo>
                      <a:pt x="13261" y="13924"/>
                      <a:pt x="11464" y="14464"/>
                      <a:pt x="8531" y="14535"/>
                    </a:cubicBezTo>
                    <a:cubicBezTo>
                      <a:pt x="6275" y="14589"/>
                      <a:pt x="4205" y="14392"/>
                      <a:pt x="2063" y="14280"/>
                    </a:cubicBezTo>
                    <a:cubicBezTo>
                      <a:pt x="2068" y="14223"/>
                      <a:pt x="2075" y="14164"/>
                      <a:pt x="2080" y="14110"/>
                    </a:cubicBezTo>
                    <a:cubicBezTo>
                      <a:pt x="2231" y="12354"/>
                      <a:pt x="1814" y="10631"/>
                      <a:pt x="1659" y="8876"/>
                    </a:cubicBezTo>
                    <a:cubicBezTo>
                      <a:pt x="1415" y="6097"/>
                      <a:pt x="2650" y="3296"/>
                      <a:pt x="3595" y="540"/>
                    </a:cubicBezTo>
                    <a:cubicBezTo>
                      <a:pt x="3630" y="440"/>
                      <a:pt x="3169" y="397"/>
                      <a:pt x="3118" y="501"/>
                    </a:cubicBezTo>
                    <a:cubicBezTo>
                      <a:pt x="858" y="5118"/>
                      <a:pt x="305" y="9671"/>
                      <a:pt x="185" y="14314"/>
                    </a:cubicBezTo>
                    <a:cubicBezTo>
                      <a:pt x="100" y="14384"/>
                      <a:pt x="30" y="14448"/>
                      <a:pt x="3" y="14528"/>
                    </a:cubicBezTo>
                    <a:cubicBezTo>
                      <a:pt x="-17" y="14590"/>
                      <a:pt x="60" y="14646"/>
                      <a:pt x="177" y="14692"/>
                    </a:cubicBezTo>
                    <a:cubicBezTo>
                      <a:pt x="170" y="14988"/>
                      <a:pt x="160" y="15283"/>
                      <a:pt x="157" y="15581"/>
                    </a:cubicBezTo>
                    <a:cubicBezTo>
                      <a:pt x="134" y="17496"/>
                      <a:pt x="3601" y="21500"/>
                      <a:pt x="12007" y="20140"/>
                    </a:cubicBezTo>
                    <a:cubicBezTo>
                      <a:pt x="18051" y="19163"/>
                      <a:pt x="17717" y="15032"/>
                      <a:pt x="17915" y="13239"/>
                    </a:cubicBezTo>
                    <a:cubicBezTo>
                      <a:pt x="18040" y="12104"/>
                      <a:pt x="17928" y="10968"/>
                      <a:pt x="18066" y="9834"/>
                    </a:cubicBezTo>
                    <a:cubicBezTo>
                      <a:pt x="18460" y="6599"/>
                      <a:pt x="21583" y="3513"/>
                      <a:pt x="21105" y="2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2" name="خط"/>
              <p:cNvSpPr/>
              <p:nvPr/>
            </p:nvSpPr>
            <p:spPr>
              <a:xfrm>
                <a:off x="127744" y="305476"/>
                <a:ext cx="110036" cy="251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9" h="21387" fill="norm" stroke="1" extrusionOk="0">
                    <a:moveTo>
                      <a:pt x="4782" y="2208"/>
                    </a:moveTo>
                    <a:cubicBezTo>
                      <a:pt x="3593" y="3679"/>
                      <a:pt x="3117" y="5151"/>
                      <a:pt x="2167" y="6728"/>
                    </a:cubicBezTo>
                    <a:cubicBezTo>
                      <a:pt x="1928" y="7569"/>
                      <a:pt x="1453" y="8305"/>
                      <a:pt x="1215" y="9146"/>
                    </a:cubicBezTo>
                    <a:cubicBezTo>
                      <a:pt x="1215" y="9987"/>
                      <a:pt x="1215" y="10933"/>
                      <a:pt x="977" y="11879"/>
                    </a:cubicBezTo>
                    <a:cubicBezTo>
                      <a:pt x="535" y="14424"/>
                      <a:pt x="742" y="17397"/>
                      <a:pt x="0" y="19943"/>
                    </a:cubicBezTo>
                    <a:cubicBezTo>
                      <a:pt x="2164" y="21212"/>
                      <a:pt x="6865" y="20988"/>
                      <a:pt x="9394" y="20162"/>
                    </a:cubicBezTo>
                    <a:cubicBezTo>
                      <a:pt x="10594" y="19770"/>
                      <a:pt x="10317" y="17645"/>
                      <a:pt x="10362" y="17029"/>
                    </a:cubicBezTo>
                    <a:cubicBezTo>
                      <a:pt x="10443" y="15928"/>
                      <a:pt x="10301" y="14848"/>
                      <a:pt x="10301" y="13747"/>
                    </a:cubicBezTo>
                    <a:cubicBezTo>
                      <a:pt x="10301" y="12662"/>
                      <a:pt x="10370" y="11575"/>
                      <a:pt x="10826" y="10525"/>
                    </a:cubicBezTo>
                    <a:cubicBezTo>
                      <a:pt x="11170" y="11073"/>
                      <a:pt x="11177" y="11731"/>
                      <a:pt x="11232" y="12330"/>
                    </a:cubicBezTo>
                    <a:cubicBezTo>
                      <a:pt x="11346" y="13566"/>
                      <a:pt x="11632" y="14772"/>
                      <a:pt x="11623" y="16000"/>
                    </a:cubicBezTo>
                    <a:cubicBezTo>
                      <a:pt x="11617" y="16884"/>
                      <a:pt x="11535" y="17767"/>
                      <a:pt x="11629" y="18651"/>
                    </a:cubicBezTo>
                    <a:cubicBezTo>
                      <a:pt x="11675" y="19093"/>
                      <a:pt x="11122" y="20464"/>
                      <a:pt x="11685" y="20815"/>
                    </a:cubicBezTo>
                    <a:cubicBezTo>
                      <a:pt x="12941" y="21600"/>
                      <a:pt x="18588" y="21497"/>
                      <a:pt x="20181" y="20986"/>
                    </a:cubicBezTo>
                    <a:cubicBezTo>
                      <a:pt x="21600" y="20530"/>
                      <a:pt x="21122" y="19785"/>
                      <a:pt x="21120" y="19014"/>
                    </a:cubicBezTo>
                    <a:cubicBezTo>
                      <a:pt x="21109" y="14316"/>
                      <a:pt x="20714" y="9634"/>
                      <a:pt x="20714" y="4941"/>
                    </a:cubicBezTo>
                    <a:cubicBezTo>
                      <a:pt x="20714" y="3995"/>
                      <a:pt x="20238" y="3154"/>
                      <a:pt x="19762" y="2208"/>
                    </a:cubicBezTo>
                    <a:cubicBezTo>
                      <a:pt x="19525" y="1787"/>
                      <a:pt x="19287" y="1366"/>
                      <a:pt x="18574" y="1051"/>
                    </a:cubicBezTo>
                    <a:cubicBezTo>
                      <a:pt x="18098" y="631"/>
                      <a:pt x="16671" y="526"/>
                      <a:pt x="15720" y="315"/>
                    </a:cubicBezTo>
                    <a:cubicBezTo>
                      <a:pt x="14531" y="105"/>
                      <a:pt x="13104" y="105"/>
                      <a:pt x="11915" y="0"/>
                    </a:cubicBezTo>
                    <a:cubicBezTo>
                      <a:pt x="11440" y="0"/>
                      <a:pt x="10727" y="0"/>
                      <a:pt x="10251" y="0"/>
                    </a:cubicBezTo>
                    <a:cubicBezTo>
                      <a:pt x="9538" y="105"/>
                      <a:pt x="9062" y="315"/>
                      <a:pt x="8587" y="526"/>
                    </a:cubicBezTo>
                    <a:cubicBezTo>
                      <a:pt x="7635" y="841"/>
                      <a:pt x="6447" y="1051"/>
                      <a:pt x="5733" y="1472"/>
                    </a:cubicBezTo>
                    <a:cubicBezTo>
                      <a:pt x="4782" y="1997"/>
                      <a:pt x="4544" y="2523"/>
                      <a:pt x="4068" y="3049"/>
                    </a:cubicBezTo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3" name="شكل"/>
              <p:cNvSpPr/>
              <p:nvPr/>
            </p:nvSpPr>
            <p:spPr>
              <a:xfrm>
                <a:off x="227719" y="262895"/>
                <a:ext cx="53750" cy="111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94" h="21435" fill="norm" stroke="1" extrusionOk="0">
                    <a:moveTo>
                      <a:pt x="5619" y="6275"/>
                    </a:moveTo>
                    <a:cubicBezTo>
                      <a:pt x="4930" y="5732"/>
                      <a:pt x="4373" y="5135"/>
                      <a:pt x="4058" y="4413"/>
                    </a:cubicBezTo>
                    <a:cubicBezTo>
                      <a:pt x="3379" y="2857"/>
                      <a:pt x="2748" y="-147"/>
                      <a:pt x="7416" y="6"/>
                    </a:cubicBezTo>
                    <a:cubicBezTo>
                      <a:pt x="10098" y="94"/>
                      <a:pt x="12542" y="2034"/>
                      <a:pt x="13847" y="3023"/>
                    </a:cubicBezTo>
                    <a:cubicBezTo>
                      <a:pt x="16530" y="5054"/>
                      <a:pt x="21219" y="9065"/>
                      <a:pt x="19994" y="11672"/>
                    </a:cubicBezTo>
                    <a:cubicBezTo>
                      <a:pt x="19231" y="13296"/>
                      <a:pt x="15787" y="14725"/>
                      <a:pt x="13162" y="15569"/>
                    </a:cubicBezTo>
                    <a:cubicBezTo>
                      <a:pt x="11144" y="16218"/>
                      <a:pt x="5603" y="16941"/>
                      <a:pt x="5423" y="18406"/>
                    </a:cubicBezTo>
                    <a:cubicBezTo>
                      <a:pt x="5342" y="19085"/>
                      <a:pt x="7643" y="19259"/>
                      <a:pt x="7837" y="19985"/>
                    </a:cubicBezTo>
                    <a:cubicBezTo>
                      <a:pt x="6775" y="19964"/>
                      <a:pt x="6127" y="20071"/>
                      <a:pt x="5154" y="19776"/>
                    </a:cubicBezTo>
                    <a:cubicBezTo>
                      <a:pt x="7024" y="20000"/>
                      <a:pt x="7781" y="21453"/>
                      <a:pt x="4752" y="21435"/>
                    </a:cubicBezTo>
                    <a:cubicBezTo>
                      <a:pt x="2242" y="21421"/>
                      <a:pt x="391" y="19968"/>
                      <a:pt x="75" y="18884"/>
                    </a:cubicBezTo>
                    <a:cubicBezTo>
                      <a:pt x="-381" y="17318"/>
                      <a:pt x="1293" y="16633"/>
                      <a:pt x="3402" y="15668"/>
                    </a:cubicBezTo>
                    <a:cubicBezTo>
                      <a:pt x="6353" y="14318"/>
                      <a:pt x="13656" y="12008"/>
                      <a:pt x="10575" y="9536"/>
                    </a:cubicBezTo>
                    <a:cubicBezTo>
                      <a:pt x="8998" y="8271"/>
                      <a:pt x="7031" y="7387"/>
                      <a:pt x="5619" y="6275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4" name="خط"/>
              <p:cNvSpPr/>
              <p:nvPr/>
            </p:nvSpPr>
            <p:spPr>
              <a:xfrm>
                <a:off x="351761" y="388788"/>
                <a:ext cx="146664" cy="110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3" fill="norm" stroke="1" extrusionOk="0">
                    <a:moveTo>
                      <a:pt x="11838" y="4814"/>
                    </a:moveTo>
                    <a:cubicBezTo>
                      <a:pt x="15087" y="2047"/>
                      <a:pt x="17638" y="1431"/>
                      <a:pt x="21600" y="1684"/>
                    </a:cubicBezTo>
                    <a:cubicBezTo>
                      <a:pt x="20749" y="5006"/>
                      <a:pt x="16264" y="5923"/>
                      <a:pt x="13986" y="7927"/>
                    </a:cubicBezTo>
                    <a:cubicBezTo>
                      <a:pt x="16165" y="7390"/>
                      <a:pt x="19505" y="6699"/>
                      <a:pt x="21313" y="8544"/>
                    </a:cubicBezTo>
                    <a:cubicBezTo>
                      <a:pt x="19505" y="11426"/>
                      <a:pt x="15811" y="10984"/>
                      <a:pt x="13168" y="11782"/>
                    </a:cubicBezTo>
                    <a:cubicBezTo>
                      <a:pt x="14987" y="12151"/>
                      <a:pt x="20696" y="12433"/>
                      <a:pt x="18501" y="15937"/>
                    </a:cubicBezTo>
                    <a:cubicBezTo>
                      <a:pt x="17422" y="17659"/>
                      <a:pt x="10902" y="16917"/>
                      <a:pt x="9828" y="16689"/>
                    </a:cubicBezTo>
                    <a:cubicBezTo>
                      <a:pt x="11685" y="16832"/>
                      <a:pt x="13453" y="18803"/>
                      <a:pt x="13411" y="21315"/>
                    </a:cubicBezTo>
                    <a:cubicBezTo>
                      <a:pt x="10905" y="21600"/>
                      <a:pt x="9044" y="19668"/>
                      <a:pt x="6544" y="19227"/>
                    </a:cubicBezTo>
                    <a:cubicBezTo>
                      <a:pt x="4184" y="18810"/>
                      <a:pt x="2050" y="19325"/>
                      <a:pt x="0" y="18877"/>
                    </a:cubicBezTo>
                    <a:cubicBezTo>
                      <a:pt x="6716" y="13695"/>
                      <a:pt x="10727" y="4112"/>
                      <a:pt x="17973" y="0"/>
                    </a:cubicBezTo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5" name="خط"/>
              <p:cNvSpPr/>
              <p:nvPr/>
            </p:nvSpPr>
            <p:spPr>
              <a:xfrm>
                <a:off x="355464" y="0"/>
                <a:ext cx="116548" cy="123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094" fill="norm" stroke="1" extrusionOk="0">
                    <a:moveTo>
                      <a:pt x="159" y="14773"/>
                    </a:moveTo>
                    <a:cubicBezTo>
                      <a:pt x="925" y="13016"/>
                      <a:pt x="1250" y="11433"/>
                      <a:pt x="1889" y="9968"/>
                    </a:cubicBezTo>
                    <a:cubicBezTo>
                      <a:pt x="3796" y="7277"/>
                      <a:pt x="6204" y="5117"/>
                      <a:pt x="9113" y="3488"/>
                    </a:cubicBezTo>
                    <a:cubicBezTo>
                      <a:pt x="11453" y="2325"/>
                      <a:pt x="13478" y="1044"/>
                      <a:pt x="16132" y="0"/>
                    </a:cubicBezTo>
                    <a:cubicBezTo>
                      <a:pt x="16005" y="293"/>
                      <a:pt x="15877" y="586"/>
                      <a:pt x="15621" y="1172"/>
                    </a:cubicBezTo>
                    <a:cubicBezTo>
                      <a:pt x="14982" y="2636"/>
                      <a:pt x="14973" y="4338"/>
                      <a:pt x="14521" y="6214"/>
                    </a:cubicBezTo>
                    <a:cubicBezTo>
                      <a:pt x="14069" y="8090"/>
                      <a:pt x="13047" y="10433"/>
                      <a:pt x="11651" y="11953"/>
                    </a:cubicBezTo>
                    <a:cubicBezTo>
                      <a:pt x="11268" y="12831"/>
                      <a:pt x="10698" y="13298"/>
                      <a:pt x="10000" y="14058"/>
                    </a:cubicBezTo>
                    <a:cubicBezTo>
                      <a:pt x="9430" y="14525"/>
                      <a:pt x="8732" y="15284"/>
                      <a:pt x="7719" y="15925"/>
                    </a:cubicBezTo>
                    <a:cubicBezTo>
                      <a:pt x="8103" y="15047"/>
                      <a:pt x="9617" y="14937"/>
                      <a:pt x="10501" y="14589"/>
                    </a:cubicBezTo>
                    <a:cubicBezTo>
                      <a:pt x="13321" y="12804"/>
                      <a:pt x="17917" y="10552"/>
                      <a:pt x="21376" y="11708"/>
                    </a:cubicBezTo>
                    <a:cubicBezTo>
                      <a:pt x="19909" y="14120"/>
                      <a:pt x="16711" y="17485"/>
                      <a:pt x="13883" y="18597"/>
                    </a:cubicBezTo>
                    <a:cubicBezTo>
                      <a:pt x="11672" y="19467"/>
                      <a:pt x="9588" y="20043"/>
                      <a:pt x="7504" y="20620"/>
                    </a:cubicBezTo>
                    <a:cubicBezTo>
                      <a:pt x="5547" y="20904"/>
                      <a:pt x="3778" y="21600"/>
                      <a:pt x="1703" y="20475"/>
                    </a:cubicBezTo>
                    <a:cubicBezTo>
                      <a:pt x="445" y="19999"/>
                      <a:pt x="455" y="18297"/>
                      <a:pt x="209" y="17180"/>
                    </a:cubicBezTo>
                    <a:cubicBezTo>
                      <a:pt x="-224" y="15652"/>
                      <a:pt x="100" y="14069"/>
                      <a:pt x="424" y="12485"/>
                    </a:cubicBezTo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6" name="شكل"/>
              <p:cNvSpPr/>
              <p:nvPr/>
            </p:nvSpPr>
            <p:spPr>
              <a:xfrm>
                <a:off x="372126" y="33324"/>
                <a:ext cx="73802" cy="8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9" h="21015" fill="norm" stroke="1" extrusionOk="0">
                    <a:moveTo>
                      <a:pt x="19998" y="11963"/>
                    </a:moveTo>
                    <a:cubicBezTo>
                      <a:pt x="18818" y="12918"/>
                      <a:pt x="17454" y="13286"/>
                      <a:pt x="16082" y="13933"/>
                    </a:cubicBezTo>
                    <a:cubicBezTo>
                      <a:pt x="16008" y="13968"/>
                      <a:pt x="15936" y="14007"/>
                      <a:pt x="15862" y="14043"/>
                    </a:cubicBezTo>
                    <a:cubicBezTo>
                      <a:pt x="16018" y="13457"/>
                      <a:pt x="16180" y="12867"/>
                      <a:pt x="16183" y="12751"/>
                    </a:cubicBezTo>
                    <a:cubicBezTo>
                      <a:pt x="16186" y="12534"/>
                      <a:pt x="15844" y="12467"/>
                      <a:pt x="15734" y="12652"/>
                    </a:cubicBezTo>
                    <a:cubicBezTo>
                      <a:pt x="15417" y="13184"/>
                      <a:pt x="15309" y="13830"/>
                      <a:pt x="15147" y="14419"/>
                    </a:cubicBezTo>
                    <a:cubicBezTo>
                      <a:pt x="13809" y="15163"/>
                      <a:pt x="12554" y="16057"/>
                      <a:pt x="11172" y="16743"/>
                    </a:cubicBezTo>
                    <a:cubicBezTo>
                      <a:pt x="9453" y="17596"/>
                      <a:pt x="7548" y="18037"/>
                      <a:pt x="5766" y="18759"/>
                    </a:cubicBezTo>
                    <a:cubicBezTo>
                      <a:pt x="4830" y="19137"/>
                      <a:pt x="1083" y="20933"/>
                      <a:pt x="975" y="19382"/>
                    </a:cubicBezTo>
                    <a:cubicBezTo>
                      <a:pt x="873" y="17909"/>
                      <a:pt x="1730" y="16325"/>
                      <a:pt x="2161" y="14931"/>
                    </a:cubicBezTo>
                    <a:cubicBezTo>
                      <a:pt x="2794" y="12881"/>
                      <a:pt x="3296" y="10816"/>
                      <a:pt x="4698" y="9053"/>
                    </a:cubicBezTo>
                    <a:cubicBezTo>
                      <a:pt x="5350" y="8234"/>
                      <a:pt x="6002" y="7411"/>
                      <a:pt x="6671" y="6602"/>
                    </a:cubicBezTo>
                    <a:cubicBezTo>
                      <a:pt x="8030" y="6294"/>
                      <a:pt x="9428" y="6167"/>
                      <a:pt x="10775" y="5820"/>
                    </a:cubicBezTo>
                    <a:cubicBezTo>
                      <a:pt x="10831" y="5859"/>
                      <a:pt x="10911" y="5874"/>
                      <a:pt x="10998" y="5839"/>
                    </a:cubicBezTo>
                    <a:cubicBezTo>
                      <a:pt x="11225" y="5745"/>
                      <a:pt x="11452" y="5651"/>
                      <a:pt x="11675" y="5548"/>
                    </a:cubicBezTo>
                    <a:cubicBezTo>
                      <a:pt x="11950" y="5421"/>
                      <a:pt x="11738" y="5056"/>
                      <a:pt x="11460" y="5120"/>
                    </a:cubicBezTo>
                    <a:cubicBezTo>
                      <a:pt x="10129" y="5428"/>
                      <a:pt x="8755" y="5527"/>
                      <a:pt x="7403" y="5736"/>
                    </a:cubicBezTo>
                    <a:cubicBezTo>
                      <a:pt x="9077" y="3792"/>
                      <a:pt x="10902" y="1969"/>
                      <a:pt x="13164" y="535"/>
                    </a:cubicBezTo>
                    <a:cubicBezTo>
                      <a:pt x="13502" y="320"/>
                      <a:pt x="13191" y="-140"/>
                      <a:pt x="12826" y="42"/>
                    </a:cubicBezTo>
                    <a:cubicBezTo>
                      <a:pt x="10143" y="1382"/>
                      <a:pt x="8119" y="3344"/>
                      <a:pt x="6315" y="5493"/>
                    </a:cubicBezTo>
                    <a:cubicBezTo>
                      <a:pt x="6397" y="4239"/>
                      <a:pt x="6174" y="2973"/>
                      <a:pt x="6379" y="1723"/>
                    </a:cubicBezTo>
                    <a:cubicBezTo>
                      <a:pt x="6440" y="1349"/>
                      <a:pt x="5860" y="1206"/>
                      <a:pt x="5739" y="1579"/>
                    </a:cubicBezTo>
                    <a:cubicBezTo>
                      <a:pt x="5232" y="3147"/>
                      <a:pt x="5737" y="4782"/>
                      <a:pt x="5368" y="6363"/>
                    </a:cubicBezTo>
                    <a:cubicBezTo>
                      <a:pt x="5348" y="6450"/>
                      <a:pt x="5366" y="6535"/>
                      <a:pt x="5405" y="6610"/>
                    </a:cubicBezTo>
                    <a:cubicBezTo>
                      <a:pt x="4723" y="7472"/>
                      <a:pt x="4063" y="8353"/>
                      <a:pt x="3399" y="9226"/>
                    </a:cubicBezTo>
                    <a:cubicBezTo>
                      <a:pt x="2004" y="11058"/>
                      <a:pt x="1688" y="13621"/>
                      <a:pt x="932" y="15689"/>
                    </a:cubicBezTo>
                    <a:cubicBezTo>
                      <a:pt x="342" y="17306"/>
                      <a:pt x="-283" y="18897"/>
                      <a:pt x="138" y="20603"/>
                    </a:cubicBezTo>
                    <a:cubicBezTo>
                      <a:pt x="175" y="20752"/>
                      <a:pt x="344" y="20892"/>
                      <a:pt x="509" y="20920"/>
                    </a:cubicBezTo>
                    <a:cubicBezTo>
                      <a:pt x="3623" y="21460"/>
                      <a:pt x="7608" y="19572"/>
                      <a:pt x="10390" y="18434"/>
                    </a:cubicBezTo>
                    <a:cubicBezTo>
                      <a:pt x="12113" y="17728"/>
                      <a:pt x="13638" y="16691"/>
                      <a:pt x="15237" y="15807"/>
                    </a:cubicBezTo>
                    <a:cubicBezTo>
                      <a:pt x="15529" y="15951"/>
                      <a:pt x="15978" y="15983"/>
                      <a:pt x="16221" y="16008"/>
                    </a:cubicBezTo>
                    <a:cubicBezTo>
                      <a:pt x="17012" y="16092"/>
                      <a:pt x="17791" y="16108"/>
                      <a:pt x="18582" y="16220"/>
                    </a:cubicBezTo>
                    <a:cubicBezTo>
                      <a:pt x="18901" y="16265"/>
                      <a:pt x="19000" y="15886"/>
                      <a:pt x="18702" y="15788"/>
                    </a:cubicBezTo>
                    <a:cubicBezTo>
                      <a:pt x="17800" y="15491"/>
                      <a:pt x="16892" y="15570"/>
                      <a:pt x="15984" y="15414"/>
                    </a:cubicBezTo>
                    <a:cubicBezTo>
                      <a:pt x="16396" y="15206"/>
                      <a:pt x="16814" y="15007"/>
                      <a:pt x="17246" y="14836"/>
                    </a:cubicBezTo>
                    <a:cubicBezTo>
                      <a:pt x="18686" y="14266"/>
                      <a:pt x="20098" y="13850"/>
                      <a:pt x="20948" y="12590"/>
                    </a:cubicBezTo>
                    <a:cubicBezTo>
                      <a:pt x="21317" y="12042"/>
                      <a:pt x="20476" y="11576"/>
                      <a:pt x="19998" y="11963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7" name="شكل"/>
              <p:cNvSpPr/>
              <p:nvPr/>
            </p:nvSpPr>
            <p:spPr>
              <a:xfrm>
                <a:off x="279557" y="179583"/>
                <a:ext cx="67393" cy="122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5" h="21600" fill="norm" stroke="1" extrusionOk="0">
                    <a:moveTo>
                      <a:pt x="15335" y="20320"/>
                    </a:moveTo>
                    <a:cubicBezTo>
                      <a:pt x="21581" y="13090"/>
                      <a:pt x="15852" y="6233"/>
                      <a:pt x="10014" y="0"/>
                    </a:cubicBezTo>
                    <a:cubicBezTo>
                      <a:pt x="6759" y="3321"/>
                      <a:pt x="3291" y="7096"/>
                      <a:pt x="1430" y="10893"/>
                    </a:cubicBezTo>
                    <a:cubicBezTo>
                      <a:pt x="520" y="12750"/>
                      <a:pt x="-19" y="14669"/>
                      <a:pt x="0" y="16625"/>
                    </a:cubicBezTo>
                    <a:cubicBezTo>
                      <a:pt x="10" y="17622"/>
                      <a:pt x="1685" y="20918"/>
                      <a:pt x="1174" y="21600"/>
                    </a:cubicBezTo>
                    <a:cubicBezTo>
                      <a:pt x="4607" y="17013"/>
                      <a:pt x="9188" y="13378"/>
                      <a:pt x="9658" y="7914"/>
                    </a:cubicBezTo>
                    <a:cubicBezTo>
                      <a:pt x="9467" y="11441"/>
                      <a:pt x="12274" y="16911"/>
                      <a:pt x="15335" y="20320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8" name="شكل"/>
              <p:cNvSpPr/>
              <p:nvPr/>
            </p:nvSpPr>
            <p:spPr>
              <a:xfrm>
                <a:off x="148109" y="146258"/>
                <a:ext cx="196437" cy="115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19255" fill="norm" stroke="1" extrusionOk="0">
                    <a:moveTo>
                      <a:pt x="20435" y="1696"/>
                    </a:moveTo>
                    <a:cubicBezTo>
                      <a:pt x="19448" y="-61"/>
                      <a:pt x="17692" y="-770"/>
                      <a:pt x="16332" y="1127"/>
                    </a:cubicBezTo>
                    <a:cubicBezTo>
                      <a:pt x="14397" y="3827"/>
                      <a:pt x="15469" y="2735"/>
                      <a:pt x="12999" y="2659"/>
                    </a:cubicBezTo>
                    <a:cubicBezTo>
                      <a:pt x="10635" y="2586"/>
                      <a:pt x="11036" y="5167"/>
                      <a:pt x="10355" y="7678"/>
                    </a:cubicBezTo>
                    <a:cubicBezTo>
                      <a:pt x="9665" y="10223"/>
                      <a:pt x="9199" y="9433"/>
                      <a:pt x="7317" y="9033"/>
                    </a:cubicBezTo>
                    <a:cubicBezTo>
                      <a:pt x="5236" y="8592"/>
                      <a:pt x="4815" y="8943"/>
                      <a:pt x="4091" y="11980"/>
                    </a:cubicBezTo>
                    <a:cubicBezTo>
                      <a:pt x="2838" y="11748"/>
                      <a:pt x="-111" y="15654"/>
                      <a:pt x="3" y="17837"/>
                    </a:cubicBezTo>
                    <a:cubicBezTo>
                      <a:pt x="160" y="20830"/>
                      <a:pt x="1947" y="18236"/>
                      <a:pt x="2760" y="17724"/>
                    </a:cubicBezTo>
                    <a:cubicBezTo>
                      <a:pt x="4611" y="16558"/>
                      <a:pt x="4840" y="17720"/>
                      <a:pt x="6740" y="18027"/>
                    </a:cubicBezTo>
                    <a:cubicBezTo>
                      <a:pt x="8613" y="18329"/>
                      <a:pt x="8739" y="15753"/>
                      <a:pt x="10094" y="14410"/>
                    </a:cubicBezTo>
                    <a:cubicBezTo>
                      <a:pt x="11927" y="12594"/>
                      <a:pt x="12774" y="15082"/>
                      <a:pt x="14632" y="14365"/>
                    </a:cubicBezTo>
                    <a:cubicBezTo>
                      <a:pt x="16492" y="13647"/>
                      <a:pt x="16082" y="10411"/>
                      <a:pt x="17313" y="9020"/>
                    </a:cubicBezTo>
                    <a:cubicBezTo>
                      <a:pt x="18544" y="7629"/>
                      <a:pt x="19982" y="9351"/>
                      <a:pt x="20853" y="6807"/>
                    </a:cubicBezTo>
                    <a:cubicBezTo>
                      <a:pt x="21489" y="4953"/>
                      <a:pt x="21181" y="3025"/>
                      <a:pt x="20435" y="1696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9" name="شكل"/>
              <p:cNvSpPr/>
              <p:nvPr/>
            </p:nvSpPr>
            <p:spPr>
              <a:xfrm>
                <a:off x="138853" y="127744"/>
                <a:ext cx="175883" cy="54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47" fill="norm" stroke="1" extrusionOk="0">
                    <a:moveTo>
                      <a:pt x="0" y="6148"/>
                    </a:moveTo>
                    <a:cubicBezTo>
                      <a:pt x="2950" y="11114"/>
                      <a:pt x="6945" y="13578"/>
                      <a:pt x="10659" y="14069"/>
                    </a:cubicBezTo>
                    <a:cubicBezTo>
                      <a:pt x="12636" y="14330"/>
                      <a:pt x="14564" y="13941"/>
                      <a:pt x="16474" y="12841"/>
                    </a:cubicBezTo>
                    <a:cubicBezTo>
                      <a:pt x="17611" y="12188"/>
                      <a:pt x="20612" y="8277"/>
                      <a:pt x="21600" y="9216"/>
                    </a:cubicBezTo>
                    <a:cubicBezTo>
                      <a:pt x="16966" y="4807"/>
                      <a:pt x="3872" y="-7270"/>
                      <a:pt x="0" y="6148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0" name="شكل"/>
              <p:cNvSpPr/>
              <p:nvPr/>
            </p:nvSpPr>
            <p:spPr>
              <a:xfrm>
                <a:off x="181434" y="175880"/>
                <a:ext cx="147139" cy="65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263" fill="norm" stroke="1" extrusionOk="0">
                    <a:moveTo>
                      <a:pt x="21133" y="89"/>
                    </a:moveTo>
                    <a:cubicBezTo>
                      <a:pt x="19628" y="2863"/>
                      <a:pt x="17911" y="4880"/>
                      <a:pt x="16167" y="6810"/>
                    </a:cubicBezTo>
                    <a:cubicBezTo>
                      <a:pt x="15875" y="7133"/>
                      <a:pt x="15578" y="7431"/>
                      <a:pt x="15280" y="7720"/>
                    </a:cubicBezTo>
                    <a:cubicBezTo>
                      <a:pt x="15108" y="7116"/>
                      <a:pt x="14533" y="7148"/>
                      <a:pt x="14270" y="7103"/>
                    </a:cubicBezTo>
                    <a:cubicBezTo>
                      <a:pt x="13551" y="6979"/>
                      <a:pt x="13037" y="6837"/>
                      <a:pt x="12391" y="5934"/>
                    </a:cubicBezTo>
                    <a:cubicBezTo>
                      <a:pt x="12122" y="5559"/>
                      <a:pt x="11894" y="6503"/>
                      <a:pt x="12155" y="6881"/>
                    </a:cubicBezTo>
                    <a:cubicBezTo>
                      <a:pt x="12548" y="7453"/>
                      <a:pt x="12998" y="7656"/>
                      <a:pt x="13400" y="8166"/>
                    </a:cubicBezTo>
                    <a:cubicBezTo>
                      <a:pt x="13627" y="8453"/>
                      <a:pt x="14189" y="8171"/>
                      <a:pt x="14454" y="8209"/>
                    </a:cubicBezTo>
                    <a:cubicBezTo>
                      <a:pt x="14542" y="8222"/>
                      <a:pt x="14611" y="8252"/>
                      <a:pt x="14671" y="8293"/>
                    </a:cubicBezTo>
                    <a:cubicBezTo>
                      <a:pt x="13361" y="9479"/>
                      <a:pt x="12020" y="10473"/>
                      <a:pt x="10726" y="11757"/>
                    </a:cubicBezTo>
                    <a:cubicBezTo>
                      <a:pt x="9140" y="13332"/>
                      <a:pt x="7343" y="13731"/>
                      <a:pt x="5722" y="15176"/>
                    </a:cubicBezTo>
                    <a:cubicBezTo>
                      <a:pt x="3827" y="16865"/>
                      <a:pt x="1969" y="18783"/>
                      <a:pt x="98" y="20593"/>
                    </a:cubicBezTo>
                    <a:cubicBezTo>
                      <a:pt x="-78" y="20763"/>
                      <a:pt x="3" y="21402"/>
                      <a:pt x="185" y="21237"/>
                    </a:cubicBezTo>
                    <a:cubicBezTo>
                      <a:pt x="2215" y="19391"/>
                      <a:pt x="4234" y="17459"/>
                      <a:pt x="6287" y="15746"/>
                    </a:cubicBezTo>
                    <a:cubicBezTo>
                      <a:pt x="8021" y="14299"/>
                      <a:pt x="9861" y="13421"/>
                      <a:pt x="11625" y="12154"/>
                    </a:cubicBezTo>
                    <a:cubicBezTo>
                      <a:pt x="12713" y="11373"/>
                      <a:pt x="13809" y="10459"/>
                      <a:pt x="14886" y="9408"/>
                    </a:cubicBezTo>
                    <a:cubicBezTo>
                      <a:pt x="14819" y="9921"/>
                      <a:pt x="14669" y="10513"/>
                      <a:pt x="14604" y="11011"/>
                    </a:cubicBezTo>
                    <a:cubicBezTo>
                      <a:pt x="14449" y="12203"/>
                      <a:pt x="14160" y="13158"/>
                      <a:pt x="13869" y="14197"/>
                    </a:cubicBezTo>
                    <a:cubicBezTo>
                      <a:pt x="13783" y="14503"/>
                      <a:pt x="13993" y="14845"/>
                      <a:pt x="14098" y="14569"/>
                    </a:cubicBezTo>
                    <a:cubicBezTo>
                      <a:pt x="14486" y="13551"/>
                      <a:pt x="14808" y="12497"/>
                      <a:pt x="15019" y="11240"/>
                    </a:cubicBezTo>
                    <a:cubicBezTo>
                      <a:pt x="15175" y="10310"/>
                      <a:pt x="15384" y="9707"/>
                      <a:pt x="15398" y="8896"/>
                    </a:cubicBezTo>
                    <a:cubicBezTo>
                      <a:pt x="17554" y="6694"/>
                      <a:pt x="19617" y="3935"/>
                      <a:pt x="21365" y="578"/>
                    </a:cubicBezTo>
                    <a:cubicBezTo>
                      <a:pt x="21522" y="276"/>
                      <a:pt x="21289" y="-198"/>
                      <a:pt x="21133" y="89"/>
                    </a:cubicBez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1" name="شكل"/>
              <p:cNvSpPr/>
              <p:nvPr/>
            </p:nvSpPr>
            <p:spPr>
              <a:xfrm>
                <a:off x="312882" y="109231"/>
                <a:ext cx="168425" cy="148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2" fill="norm" stroke="1" extrusionOk="0">
                    <a:moveTo>
                      <a:pt x="21600" y="119"/>
                    </a:moveTo>
                    <a:cubicBezTo>
                      <a:pt x="21600" y="51"/>
                      <a:pt x="3651" y="-158"/>
                      <a:pt x="1559" y="222"/>
                    </a:cubicBezTo>
                    <a:cubicBezTo>
                      <a:pt x="964" y="3157"/>
                      <a:pt x="1413" y="6285"/>
                      <a:pt x="1136" y="9287"/>
                    </a:cubicBezTo>
                    <a:cubicBezTo>
                      <a:pt x="803" y="12891"/>
                      <a:pt x="126" y="16482"/>
                      <a:pt x="0" y="20094"/>
                    </a:cubicBezTo>
                    <a:cubicBezTo>
                      <a:pt x="4064" y="20427"/>
                      <a:pt x="8228" y="20037"/>
                      <a:pt x="12279" y="20496"/>
                    </a:cubicBezTo>
                    <a:cubicBezTo>
                      <a:pt x="14864" y="20790"/>
                      <a:pt x="18195" y="20121"/>
                      <a:pt x="20477" y="21442"/>
                    </a:cubicBezTo>
                    <a:cubicBezTo>
                      <a:pt x="20328" y="14613"/>
                      <a:pt x="21540" y="7059"/>
                      <a:pt x="21600" y="119"/>
                    </a:cubicBezTo>
                    <a:close/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2" name="شكل"/>
              <p:cNvSpPr/>
              <p:nvPr/>
            </p:nvSpPr>
            <p:spPr>
              <a:xfrm>
                <a:off x="148109" y="87014"/>
                <a:ext cx="15520" cy="1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5" h="14012" fill="norm" stroke="1" extrusionOk="0">
                    <a:moveTo>
                      <a:pt x="1916" y="1974"/>
                    </a:moveTo>
                    <a:cubicBezTo>
                      <a:pt x="-3917" y="7762"/>
                      <a:pt x="4903" y="16146"/>
                      <a:pt x="10600" y="13515"/>
                    </a:cubicBezTo>
                    <a:cubicBezTo>
                      <a:pt x="17683" y="10244"/>
                      <a:pt x="9402" y="-5454"/>
                      <a:pt x="1916" y="1974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3" name="شكل"/>
              <p:cNvSpPr/>
              <p:nvPr/>
            </p:nvSpPr>
            <p:spPr>
              <a:xfrm>
                <a:off x="318436" y="323990"/>
                <a:ext cx="13336" cy="16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38" h="16730" fill="norm" stroke="1" extrusionOk="0">
                    <a:moveTo>
                      <a:pt x="7330" y="91"/>
                    </a:moveTo>
                    <a:cubicBezTo>
                      <a:pt x="-2131" y="-1255"/>
                      <a:pt x="-1870" y="12686"/>
                      <a:pt x="4894" y="16100"/>
                    </a:cubicBezTo>
                    <a:cubicBezTo>
                      <a:pt x="13301" y="20345"/>
                      <a:pt x="19469" y="1818"/>
                      <a:pt x="7330" y="91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4" name="شكل"/>
              <p:cNvSpPr/>
              <p:nvPr/>
            </p:nvSpPr>
            <p:spPr>
              <a:xfrm>
                <a:off x="361018" y="523938"/>
                <a:ext cx="24431" cy="22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5" name="شكل"/>
              <p:cNvSpPr/>
              <p:nvPr/>
            </p:nvSpPr>
            <p:spPr>
              <a:xfrm>
                <a:off x="42581" y="336950"/>
                <a:ext cx="45609" cy="33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18525" fill="norm" stroke="1" extrusionOk="0">
                    <a:moveTo>
                      <a:pt x="5893" y="7561"/>
                    </a:moveTo>
                    <a:cubicBezTo>
                      <a:pt x="3096" y="9553"/>
                      <a:pt x="641" y="11218"/>
                      <a:pt x="0" y="11457"/>
                    </a:cubicBezTo>
                    <a:cubicBezTo>
                      <a:pt x="1117" y="12574"/>
                      <a:pt x="21600" y="21600"/>
                      <a:pt x="20359" y="17434"/>
                    </a:cubicBezTo>
                    <a:cubicBezTo>
                      <a:pt x="18666" y="11752"/>
                      <a:pt x="17385" y="5764"/>
                      <a:pt x="15891" y="0"/>
                    </a:cubicBezTo>
                    <a:cubicBezTo>
                      <a:pt x="15940" y="186"/>
                      <a:pt x="10461" y="4308"/>
                      <a:pt x="5893" y="7561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6" name="شكل"/>
              <p:cNvSpPr/>
              <p:nvPr/>
            </p:nvSpPr>
            <p:spPr>
              <a:xfrm>
                <a:off x="194394" y="18513"/>
                <a:ext cx="168425" cy="148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2" fill="norm" stroke="1" extrusionOk="0">
                    <a:moveTo>
                      <a:pt x="21600" y="119"/>
                    </a:moveTo>
                    <a:cubicBezTo>
                      <a:pt x="21600" y="51"/>
                      <a:pt x="3651" y="-158"/>
                      <a:pt x="1559" y="222"/>
                    </a:cubicBezTo>
                    <a:cubicBezTo>
                      <a:pt x="964" y="3157"/>
                      <a:pt x="1413" y="6285"/>
                      <a:pt x="1136" y="9287"/>
                    </a:cubicBezTo>
                    <a:cubicBezTo>
                      <a:pt x="803" y="12891"/>
                      <a:pt x="126" y="16482"/>
                      <a:pt x="0" y="20094"/>
                    </a:cubicBezTo>
                    <a:cubicBezTo>
                      <a:pt x="4064" y="20427"/>
                      <a:pt x="8228" y="20037"/>
                      <a:pt x="12279" y="20496"/>
                    </a:cubicBezTo>
                    <a:cubicBezTo>
                      <a:pt x="14864" y="20790"/>
                      <a:pt x="18195" y="20121"/>
                      <a:pt x="20477" y="21442"/>
                    </a:cubicBezTo>
                    <a:cubicBezTo>
                      <a:pt x="20328" y="14613"/>
                      <a:pt x="21540" y="7059"/>
                      <a:pt x="21600" y="119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7" name="شكل"/>
              <p:cNvSpPr/>
              <p:nvPr/>
            </p:nvSpPr>
            <p:spPr>
              <a:xfrm>
                <a:off x="242530" y="44432"/>
                <a:ext cx="86768" cy="1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19385" fill="norm" stroke="1" extrusionOk="0">
                    <a:moveTo>
                      <a:pt x="19712" y="2654"/>
                    </a:moveTo>
                    <a:cubicBezTo>
                      <a:pt x="18481" y="3033"/>
                      <a:pt x="18297" y="17707"/>
                      <a:pt x="19559" y="19252"/>
                    </a:cubicBezTo>
                    <a:cubicBezTo>
                      <a:pt x="21100" y="21144"/>
                      <a:pt x="21201" y="2190"/>
                      <a:pt x="19712" y="2654"/>
                    </a:cubicBezTo>
                    <a:close/>
                    <a:moveTo>
                      <a:pt x="16359" y="2654"/>
                    </a:moveTo>
                    <a:cubicBezTo>
                      <a:pt x="15129" y="3037"/>
                      <a:pt x="14944" y="17707"/>
                      <a:pt x="16206" y="19252"/>
                    </a:cubicBezTo>
                    <a:cubicBezTo>
                      <a:pt x="17748" y="21144"/>
                      <a:pt x="17849" y="2194"/>
                      <a:pt x="16359" y="2654"/>
                    </a:cubicBezTo>
                    <a:close/>
                    <a:moveTo>
                      <a:pt x="12047" y="2135"/>
                    </a:moveTo>
                    <a:cubicBezTo>
                      <a:pt x="10815" y="2517"/>
                      <a:pt x="10631" y="17187"/>
                      <a:pt x="11893" y="18736"/>
                    </a:cubicBezTo>
                    <a:cubicBezTo>
                      <a:pt x="13435" y="20625"/>
                      <a:pt x="13536" y="1671"/>
                      <a:pt x="12047" y="2135"/>
                    </a:cubicBezTo>
                    <a:close/>
                    <a:moveTo>
                      <a:pt x="8238" y="527"/>
                    </a:moveTo>
                    <a:cubicBezTo>
                      <a:pt x="7007" y="906"/>
                      <a:pt x="6823" y="15580"/>
                      <a:pt x="8085" y="17125"/>
                    </a:cubicBezTo>
                    <a:cubicBezTo>
                      <a:pt x="9626" y="19017"/>
                      <a:pt x="9727" y="63"/>
                      <a:pt x="8238" y="527"/>
                    </a:cubicBezTo>
                    <a:close/>
                    <a:moveTo>
                      <a:pt x="4886" y="527"/>
                    </a:moveTo>
                    <a:cubicBezTo>
                      <a:pt x="3655" y="910"/>
                      <a:pt x="3471" y="15580"/>
                      <a:pt x="4733" y="17125"/>
                    </a:cubicBezTo>
                    <a:cubicBezTo>
                      <a:pt x="6274" y="19017"/>
                      <a:pt x="6375" y="67"/>
                      <a:pt x="4886" y="527"/>
                    </a:cubicBezTo>
                    <a:close/>
                    <a:moveTo>
                      <a:pt x="863" y="16609"/>
                    </a:moveTo>
                    <a:cubicBezTo>
                      <a:pt x="-399" y="15060"/>
                      <a:pt x="-215" y="390"/>
                      <a:pt x="1016" y="8"/>
                    </a:cubicBezTo>
                    <a:cubicBezTo>
                      <a:pt x="2505" y="-456"/>
                      <a:pt x="2405" y="18498"/>
                      <a:pt x="863" y="16609"/>
                    </a:cubicBez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8" name="شكل"/>
              <p:cNvSpPr/>
              <p:nvPr/>
            </p:nvSpPr>
            <p:spPr>
              <a:xfrm>
                <a:off x="235124" y="77757"/>
                <a:ext cx="88591" cy="46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1" h="20535" fill="norm" stroke="1" extrusionOk="0">
                    <a:moveTo>
                      <a:pt x="20628" y="15389"/>
                    </a:moveTo>
                    <a:cubicBezTo>
                      <a:pt x="20073" y="15804"/>
                      <a:pt x="18571" y="17535"/>
                      <a:pt x="18011" y="16296"/>
                    </a:cubicBezTo>
                    <a:cubicBezTo>
                      <a:pt x="17833" y="15903"/>
                      <a:pt x="17495" y="15493"/>
                      <a:pt x="17203" y="15506"/>
                    </a:cubicBezTo>
                    <a:cubicBezTo>
                      <a:pt x="16713" y="15528"/>
                      <a:pt x="16349" y="16070"/>
                      <a:pt x="15918" y="16396"/>
                    </a:cubicBezTo>
                    <a:cubicBezTo>
                      <a:pt x="15328" y="16898"/>
                      <a:pt x="14718" y="17310"/>
                      <a:pt x="14089" y="17631"/>
                    </a:cubicBezTo>
                    <a:cubicBezTo>
                      <a:pt x="13346" y="17856"/>
                      <a:pt x="12949" y="16987"/>
                      <a:pt x="12896" y="15023"/>
                    </a:cubicBezTo>
                    <a:cubicBezTo>
                      <a:pt x="13100" y="14306"/>
                      <a:pt x="12541" y="13472"/>
                      <a:pt x="12258" y="14158"/>
                    </a:cubicBezTo>
                    <a:cubicBezTo>
                      <a:pt x="12236" y="14211"/>
                      <a:pt x="12222" y="14260"/>
                      <a:pt x="12201" y="14313"/>
                    </a:cubicBezTo>
                    <a:cubicBezTo>
                      <a:pt x="12200" y="14312"/>
                      <a:pt x="12199" y="14310"/>
                      <a:pt x="12198" y="14309"/>
                    </a:cubicBezTo>
                    <a:cubicBezTo>
                      <a:pt x="12188" y="14342"/>
                      <a:pt x="12177" y="14373"/>
                      <a:pt x="12167" y="14405"/>
                    </a:cubicBezTo>
                    <a:cubicBezTo>
                      <a:pt x="12085" y="14621"/>
                      <a:pt x="12010" y="14831"/>
                      <a:pt x="11948" y="15035"/>
                    </a:cubicBezTo>
                    <a:cubicBezTo>
                      <a:pt x="10647" y="18422"/>
                      <a:pt x="7712" y="20867"/>
                      <a:pt x="6514" y="15666"/>
                    </a:cubicBezTo>
                    <a:cubicBezTo>
                      <a:pt x="6181" y="14221"/>
                      <a:pt x="5747" y="12812"/>
                      <a:pt x="4864" y="12406"/>
                    </a:cubicBezTo>
                    <a:cubicBezTo>
                      <a:pt x="2753" y="11435"/>
                      <a:pt x="525" y="15179"/>
                      <a:pt x="14" y="18646"/>
                    </a:cubicBezTo>
                    <a:cubicBezTo>
                      <a:pt x="-93" y="19369"/>
                      <a:pt x="471" y="19580"/>
                      <a:pt x="607" y="18919"/>
                    </a:cubicBezTo>
                    <a:cubicBezTo>
                      <a:pt x="1132" y="16392"/>
                      <a:pt x="2146" y="15073"/>
                      <a:pt x="3441" y="14176"/>
                    </a:cubicBezTo>
                    <a:cubicBezTo>
                      <a:pt x="5475" y="12767"/>
                      <a:pt x="5534" y="16086"/>
                      <a:pt x="6084" y="17922"/>
                    </a:cubicBezTo>
                    <a:cubicBezTo>
                      <a:pt x="6472" y="19218"/>
                      <a:pt x="6955" y="19882"/>
                      <a:pt x="7719" y="20316"/>
                    </a:cubicBezTo>
                    <a:cubicBezTo>
                      <a:pt x="9097" y="21097"/>
                      <a:pt x="10645" y="19677"/>
                      <a:pt x="11747" y="17745"/>
                    </a:cubicBezTo>
                    <a:cubicBezTo>
                      <a:pt x="12109" y="19335"/>
                      <a:pt x="13439" y="20045"/>
                      <a:pt x="14787" y="19824"/>
                    </a:cubicBezTo>
                    <a:cubicBezTo>
                      <a:pt x="15480" y="19710"/>
                      <a:pt x="15960" y="18942"/>
                      <a:pt x="16583" y="18490"/>
                    </a:cubicBezTo>
                    <a:cubicBezTo>
                      <a:pt x="17189" y="18051"/>
                      <a:pt x="17270" y="19070"/>
                      <a:pt x="17722" y="19175"/>
                    </a:cubicBezTo>
                    <a:cubicBezTo>
                      <a:pt x="19114" y="19495"/>
                      <a:pt x="20165" y="18825"/>
                      <a:pt x="21156" y="16978"/>
                    </a:cubicBezTo>
                    <a:cubicBezTo>
                      <a:pt x="21507" y="16322"/>
                      <a:pt x="21123" y="15018"/>
                      <a:pt x="20628" y="15389"/>
                    </a:cubicBezTo>
                    <a:close/>
                    <a:moveTo>
                      <a:pt x="1691" y="8815"/>
                    </a:moveTo>
                    <a:cubicBezTo>
                      <a:pt x="2614" y="5850"/>
                      <a:pt x="3970" y="1049"/>
                      <a:pt x="5884" y="70"/>
                    </a:cubicBezTo>
                    <a:cubicBezTo>
                      <a:pt x="7005" y="-503"/>
                      <a:pt x="7004" y="2559"/>
                      <a:pt x="7010" y="4416"/>
                    </a:cubicBezTo>
                    <a:cubicBezTo>
                      <a:pt x="7858" y="3458"/>
                      <a:pt x="8537" y="1797"/>
                      <a:pt x="9553" y="2020"/>
                    </a:cubicBezTo>
                    <a:cubicBezTo>
                      <a:pt x="9727" y="2058"/>
                      <a:pt x="9923" y="2416"/>
                      <a:pt x="9956" y="2730"/>
                    </a:cubicBezTo>
                    <a:cubicBezTo>
                      <a:pt x="10057" y="3681"/>
                      <a:pt x="9627" y="5324"/>
                      <a:pt x="10163" y="4682"/>
                    </a:cubicBezTo>
                    <a:cubicBezTo>
                      <a:pt x="10688" y="4054"/>
                      <a:pt x="11168" y="3304"/>
                      <a:pt x="11696" y="2689"/>
                    </a:cubicBezTo>
                    <a:cubicBezTo>
                      <a:pt x="12088" y="2232"/>
                      <a:pt x="12678" y="2599"/>
                      <a:pt x="12795" y="3459"/>
                    </a:cubicBezTo>
                    <a:cubicBezTo>
                      <a:pt x="13272" y="6953"/>
                      <a:pt x="15121" y="4047"/>
                      <a:pt x="16128" y="3550"/>
                    </a:cubicBezTo>
                    <a:cubicBezTo>
                      <a:pt x="16483" y="3375"/>
                      <a:pt x="16795" y="3723"/>
                      <a:pt x="16923" y="4338"/>
                    </a:cubicBezTo>
                    <a:cubicBezTo>
                      <a:pt x="17637" y="7782"/>
                      <a:pt x="19248" y="6073"/>
                      <a:pt x="20618" y="5027"/>
                    </a:cubicBezTo>
                    <a:cubicBezTo>
                      <a:pt x="21187" y="4592"/>
                      <a:pt x="21431" y="6107"/>
                      <a:pt x="21025" y="6702"/>
                    </a:cubicBezTo>
                    <a:cubicBezTo>
                      <a:pt x="20011" y="8190"/>
                      <a:pt x="18691" y="9754"/>
                      <a:pt x="17320" y="9122"/>
                    </a:cubicBezTo>
                    <a:cubicBezTo>
                      <a:pt x="16264" y="8635"/>
                      <a:pt x="16144" y="7646"/>
                      <a:pt x="15936" y="6303"/>
                    </a:cubicBezTo>
                    <a:cubicBezTo>
                      <a:pt x="15088" y="7191"/>
                      <a:pt x="14399" y="8438"/>
                      <a:pt x="13240" y="8073"/>
                    </a:cubicBezTo>
                    <a:cubicBezTo>
                      <a:pt x="12413" y="7813"/>
                      <a:pt x="11985" y="7106"/>
                      <a:pt x="11705" y="6039"/>
                    </a:cubicBezTo>
                    <a:cubicBezTo>
                      <a:pt x="10803" y="7276"/>
                      <a:pt x="9738" y="8628"/>
                      <a:pt x="8801" y="7187"/>
                    </a:cubicBezTo>
                    <a:cubicBezTo>
                      <a:pt x="8484" y="6701"/>
                      <a:pt x="8464" y="5879"/>
                      <a:pt x="8547" y="5112"/>
                    </a:cubicBezTo>
                    <a:cubicBezTo>
                      <a:pt x="8404" y="5292"/>
                      <a:pt x="8258" y="5461"/>
                      <a:pt x="8123" y="5661"/>
                    </a:cubicBezTo>
                    <a:cubicBezTo>
                      <a:pt x="7640" y="6281"/>
                      <a:pt x="7253" y="6689"/>
                      <a:pt x="6682" y="6879"/>
                    </a:cubicBezTo>
                    <a:cubicBezTo>
                      <a:pt x="6416" y="6969"/>
                      <a:pt x="6061" y="6789"/>
                      <a:pt x="6002" y="6206"/>
                    </a:cubicBezTo>
                    <a:cubicBezTo>
                      <a:pt x="5972" y="5906"/>
                      <a:pt x="5963" y="1452"/>
                      <a:pt x="4983" y="3304"/>
                    </a:cubicBezTo>
                    <a:cubicBezTo>
                      <a:pt x="3978" y="5202"/>
                      <a:pt x="3191" y="7321"/>
                      <a:pt x="2458" y="9598"/>
                    </a:cubicBezTo>
                    <a:cubicBezTo>
                      <a:pt x="2170" y="10493"/>
                      <a:pt x="1408" y="9725"/>
                      <a:pt x="1691" y="881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09" name="شكل"/>
              <p:cNvSpPr/>
              <p:nvPr/>
            </p:nvSpPr>
            <p:spPr>
              <a:xfrm>
                <a:off x="59243" y="409153"/>
                <a:ext cx="49732" cy="4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57" fill="norm" stroke="1" extrusionOk="0">
                    <a:moveTo>
                      <a:pt x="9981" y="20257"/>
                    </a:moveTo>
                    <a:cubicBezTo>
                      <a:pt x="6426" y="13860"/>
                      <a:pt x="2408" y="7367"/>
                      <a:pt x="0" y="543"/>
                    </a:cubicBezTo>
                    <a:cubicBezTo>
                      <a:pt x="6105" y="-1343"/>
                      <a:pt x="14998" y="2165"/>
                      <a:pt x="21600" y="3801"/>
                    </a:cubicBezTo>
                    <a:cubicBezTo>
                      <a:pt x="18379" y="4963"/>
                      <a:pt x="7694" y="16143"/>
                      <a:pt x="9981" y="20257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0" name="شكل"/>
              <p:cNvSpPr/>
              <p:nvPr/>
            </p:nvSpPr>
            <p:spPr>
              <a:xfrm>
                <a:off x="379531" y="274003"/>
                <a:ext cx="45953" cy="47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16" y="18241"/>
                      <a:pt x="6563" y="15088"/>
                      <a:pt x="0" y="10641"/>
                    </a:cubicBezTo>
                    <a:cubicBezTo>
                      <a:pt x="4097" y="5187"/>
                      <a:pt x="14157" y="2694"/>
                      <a:pt x="20991" y="0"/>
                    </a:cubicBezTo>
                    <a:cubicBezTo>
                      <a:pt x="18937" y="3023"/>
                      <a:pt x="16916" y="19441"/>
                      <a:pt x="21600" y="21600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1" name="شكل"/>
              <p:cNvSpPr/>
              <p:nvPr/>
            </p:nvSpPr>
            <p:spPr>
              <a:xfrm>
                <a:off x="338801" y="149961"/>
                <a:ext cx="117728" cy="7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3" h="20205" fill="norm" stroke="1" extrusionOk="0">
                    <a:moveTo>
                      <a:pt x="11237" y="19995"/>
                    </a:moveTo>
                    <a:cubicBezTo>
                      <a:pt x="11742" y="19089"/>
                      <a:pt x="12370" y="18626"/>
                      <a:pt x="12861" y="19676"/>
                    </a:cubicBezTo>
                    <a:cubicBezTo>
                      <a:pt x="12961" y="19890"/>
                      <a:pt x="13207" y="20212"/>
                      <a:pt x="13407" y="20204"/>
                    </a:cubicBezTo>
                    <a:cubicBezTo>
                      <a:pt x="14162" y="20177"/>
                      <a:pt x="14672" y="17751"/>
                      <a:pt x="15116" y="18979"/>
                    </a:cubicBezTo>
                    <a:cubicBezTo>
                      <a:pt x="15496" y="20028"/>
                      <a:pt x="16052" y="20300"/>
                      <a:pt x="16729" y="19763"/>
                    </a:cubicBezTo>
                    <a:cubicBezTo>
                      <a:pt x="17470" y="19175"/>
                      <a:pt x="17862" y="18952"/>
                      <a:pt x="18682" y="19432"/>
                    </a:cubicBezTo>
                    <a:cubicBezTo>
                      <a:pt x="19172" y="19719"/>
                      <a:pt x="19564" y="19494"/>
                      <a:pt x="19995" y="19153"/>
                    </a:cubicBezTo>
                    <a:cubicBezTo>
                      <a:pt x="20353" y="18869"/>
                      <a:pt x="20081" y="17954"/>
                      <a:pt x="19702" y="18176"/>
                    </a:cubicBezTo>
                    <a:cubicBezTo>
                      <a:pt x="18833" y="18685"/>
                      <a:pt x="18568" y="17771"/>
                      <a:pt x="17805" y="17838"/>
                    </a:cubicBezTo>
                    <a:cubicBezTo>
                      <a:pt x="17328" y="17880"/>
                      <a:pt x="17001" y="18114"/>
                      <a:pt x="16591" y="18475"/>
                    </a:cubicBezTo>
                    <a:cubicBezTo>
                      <a:pt x="15693" y="19268"/>
                      <a:pt x="15521" y="16570"/>
                      <a:pt x="14584" y="17276"/>
                    </a:cubicBezTo>
                    <a:cubicBezTo>
                      <a:pt x="14303" y="17487"/>
                      <a:pt x="14172" y="17852"/>
                      <a:pt x="14008" y="18243"/>
                    </a:cubicBezTo>
                    <a:cubicBezTo>
                      <a:pt x="13259" y="20021"/>
                      <a:pt x="13267" y="18393"/>
                      <a:pt x="12850" y="18058"/>
                    </a:cubicBezTo>
                    <a:cubicBezTo>
                      <a:pt x="11860" y="17264"/>
                      <a:pt x="11417" y="18318"/>
                      <a:pt x="10840" y="19425"/>
                    </a:cubicBezTo>
                    <a:cubicBezTo>
                      <a:pt x="10626" y="19838"/>
                      <a:pt x="11008" y="20407"/>
                      <a:pt x="11237" y="19995"/>
                    </a:cubicBezTo>
                    <a:cubicBezTo>
                      <a:pt x="11237" y="19995"/>
                      <a:pt x="11237" y="19995"/>
                      <a:pt x="11237" y="19995"/>
                    </a:cubicBezTo>
                    <a:close/>
                    <a:moveTo>
                      <a:pt x="496" y="18684"/>
                    </a:moveTo>
                    <a:cubicBezTo>
                      <a:pt x="564" y="16867"/>
                      <a:pt x="1543" y="17472"/>
                      <a:pt x="2138" y="18041"/>
                    </a:cubicBezTo>
                    <a:cubicBezTo>
                      <a:pt x="2302" y="18198"/>
                      <a:pt x="2613" y="18005"/>
                      <a:pt x="2743" y="17884"/>
                    </a:cubicBezTo>
                    <a:cubicBezTo>
                      <a:pt x="2891" y="17745"/>
                      <a:pt x="3069" y="17518"/>
                      <a:pt x="3120" y="17252"/>
                    </a:cubicBezTo>
                    <a:cubicBezTo>
                      <a:pt x="3168" y="17002"/>
                      <a:pt x="3906" y="18177"/>
                      <a:pt x="3991" y="18258"/>
                    </a:cubicBezTo>
                    <a:cubicBezTo>
                      <a:pt x="4694" y="18932"/>
                      <a:pt x="5414" y="18415"/>
                      <a:pt x="6183" y="18571"/>
                    </a:cubicBezTo>
                    <a:cubicBezTo>
                      <a:pt x="7002" y="18738"/>
                      <a:pt x="7611" y="18310"/>
                      <a:pt x="8221" y="17480"/>
                    </a:cubicBezTo>
                    <a:cubicBezTo>
                      <a:pt x="8474" y="17136"/>
                      <a:pt x="8122" y="16481"/>
                      <a:pt x="7846" y="16783"/>
                    </a:cubicBezTo>
                    <a:cubicBezTo>
                      <a:pt x="7087" y="17614"/>
                      <a:pt x="6773" y="17616"/>
                      <a:pt x="5926" y="17291"/>
                    </a:cubicBezTo>
                    <a:cubicBezTo>
                      <a:pt x="5552" y="17147"/>
                      <a:pt x="5247" y="17225"/>
                      <a:pt x="4878" y="17370"/>
                    </a:cubicBezTo>
                    <a:cubicBezTo>
                      <a:pt x="3922" y="17746"/>
                      <a:pt x="3679" y="15870"/>
                      <a:pt x="2866" y="16258"/>
                    </a:cubicBezTo>
                    <a:cubicBezTo>
                      <a:pt x="2562" y="16403"/>
                      <a:pt x="2614" y="17504"/>
                      <a:pt x="2033" y="16972"/>
                    </a:cubicBezTo>
                    <a:cubicBezTo>
                      <a:pt x="1593" y="16568"/>
                      <a:pt x="1446" y="16348"/>
                      <a:pt x="949" y="16386"/>
                    </a:cubicBezTo>
                    <a:cubicBezTo>
                      <a:pt x="261" y="16440"/>
                      <a:pt x="20" y="17930"/>
                      <a:pt x="1" y="18702"/>
                    </a:cubicBezTo>
                    <a:cubicBezTo>
                      <a:pt x="-12" y="19186"/>
                      <a:pt x="478" y="19159"/>
                      <a:pt x="496" y="18684"/>
                    </a:cubicBezTo>
                    <a:cubicBezTo>
                      <a:pt x="496" y="18684"/>
                      <a:pt x="496" y="18684"/>
                      <a:pt x="496" y="18684"/>
                    </a:cubicBezTo>
                    <a:close/>
                    <a:moveTo>
                      <a:pt x="386" y="11772"/>
                    </a:moveTo>
                    <a:cubicBezTo>
                      <a:pt x="1157" y="10643"/>
                      <a:pt x="1938" y="9549"/>
                      <a:pt x="2939" y="8901"/>
                    </a:cubicBezTo>
                    <a:cubicBezTo>
                      <a:pt x="4412" y="7947"/>
                      <a:pt x="4847" y="10533"/>
                      <a:pt x="5918" y="10935"/>
                    </a:cubicBezTo>
                    <a:cubicBezTo>
                      <a:pt x="6392" y="11113"/>
                      <a:pt x="6963" y="10576"/>
                      <a:pt x="7353" y="10255"/>
                    </a:cubicBezTo>
                    <a:cubicBezTo>
                      <a:pt x="8929" y="8955"/>
                      <a:pt x="9512" y="11226"/>
                      <a:pt x="10660" y="12164"/>
                    </a:cubicBezTo>
                    <a:cubicBezTo>
                      <a:pt x="11970" y="13236"/>
                      <a:pt x="13696" y="9997"/>
                      <a:pt x="14580" y="11518"/>
                    </a:cubicBezTo>
                    <a:cubicBezTo>
                      <a:pt x="15624" y="13314"/>
                      <a:pt x="17294" y="11130"/>
                      <a:pt x="18085" y="9975"/>
                    </a:cubicBezTo>
                    <a:cubicBezTo>
                      <a:pt x="17866" y="9940"/>
                      <a:pt x="17647" y="9906"/>
                      <a:pt x="17429" y="9872"/>
                    </a:cubicBezTo>
                    <a:cubicBezTo>
                      <a:pt x="18252" y="11641"/>
                      <a:pt x="19114" y="12627"/>
                      <a:pt x="20371" y="11113"/>
                    </a:cubicBezTo>
                    <a:cubicBezTo>
                      <a:pt x="20858" y="10525"/>
                      <a:pt x="20315" y="9513"/>
                      <a:pt x="19831" y="10109"/>
                    </a:cubicBezTo>
                    <a:cubicBezTo>
                      <a:pt x="19009" y="10671"/>
                      <a:pt x="18445" y="10372"/>
                      <a:pt x="18137" y="9212"/>
                    </a:cubicBezTo>
                    <a:cubicBezTo>
                      <a:pt x="17972" y="8863"/>
                      <a:pt x="17691" y="8830"/>
                      <a:pt x="17481" y="9109"/>
                    </a:cubicBezTo>
                    <a:cubicBezTo>
                      <a:pt x="17083" y="9637"/>
                      <a:pt x="15817" y="11397"/>
                      <a:pt x="15159" y="10600"/>
                    </a:cubicBezTo>
                    <a:cubicBezTo>
                      <a:pt x="14970" y="10372"/>
                      <a:pt x="14848" y="10069"/>
                      <a:pt x="14650" y="9848"/>
                    </a:cubicBezTo>
                    <a:cubicBezTo>
                      <a:pt x="14226" y="9374"/>
                      <a:pt x="13711" y="9702"/>
                      <a:pt x="13282" y="9976"/>
                    </a:cubicBezTo>
                    <a:cubicBezTo>
                      <a:pt x="12958" y="10183"/>
                      <a:pt x="12646" y="10518"/>
                      <a:pt x="12335" y="10771"/>
                    </a:cubicBezTo>
                    <a:cubicBezTo>
                      <a:pt x="11183" y="11711"/>
                      <a:pt x="10680" y="10779"/>
                      <a:pt x="9887" y="9739"/>
                    </a:cubicBezTo>
                    <a:cubicBezTo>
                      <a:pt x="9433" y="9144"/>
                      <a:pt x="9095" y="8810"/>
                      <a:pt x="8484" y="8811"/>
                    </a:cubicBezTo>
                    <a:cubicBezTo>
                      <a:pt x="7570" y="8812"/>
                      <a:pt x="6373" y="10748"/>
                      <a:pt x="5481" y="9520"/>
                    </a:cubicBezTo>
                    <a:cubicBezTo>
                      <a:pt x="4942" y="8779"/>
                      <a:pt x="4398" y="8149"/>
                      <a:pt x="3669" y="8005"/>
                    </a:cubicBezTo>
                    <a:cubicBezTo>
                      <a:pt x="2307" y="7735"/>
                      <a:pt x="950" y="10087"/>
                      <a:pt x="111" y="11378"/>
                    </a:cubicBezTo>
                    <a:cubicBezTo>
                      <a:pt x="-61" y="11643"/>
                      <a:pt x="211" y="12029"/>
                      <a:pt x="386" y="11772"/>
                    </a:cubicBezTo>
                    <a:cubicBezTo>
                      <a:pt x="386" y="11772"/>
                      <a:pt x="386" y="11772"/>
                      <a:pt x="386" y="11772"/>
                    </a:cubicBezTo>
                    <a:close/>
                    <a:moveTo>
                      <a:pt x="5665" y="2022"/>
                    </a:moveTo>
                    <a:cubicBezTo>
                      <a:pt x="5588" y="2069"/>
                      <a:pt x="5529" y="1873"/>
                      <a:pt x="5605" y="1821"/>
                    </a:cubicBezTo>
                    <a:cubicBezTo>
                      <a:pt x="6247" y="1375"/>
                      <a:pt x="8258" y="-1193"/>
                      <a:pt x="8974" y="669"/>
                    </a:cubicBezTo>
                    <a:cubicBezTo>
                      <a:pt x="9175" y="1192"/>
                      <a:pt x="9310" y="1754"/>
                      <a:pt x="9536" y="2253"/>
                    </a:cubicBezTo>
                    <a:cubicBezTo>
                      <a:pt x="10151" y="3615"/>
                      <a:pt x="10954" y="2185"/>
                      <a:pt x="11436" y="1612"/>
                    </a:cubicBezTo>
                    <a:cubicBezTo>
                      <a:pt x="11758" y="1229"/>
                      <a:pt x="12361" y="351"/>
                      <a:pt x="12845" y="517"/>
                    </a:cubicBezTo>
                    <a:cubicBezTo>
                      <a:pt x="13420" y="716"/>
                      <a:pt x="13463" y="1104"/>
                      <a:pt x="13662" y="1900"/>
                    </a:cubicBezTo>
                    <a:cubicBezTo>
                      <a:pt x="14459" y="5074"/>
                      <a:pt x="15826" y="1402"/>
                      <a:pt x="16691" y="1008"/>
                    </a:cubicBezTo>
                    <a:cubicBezTo>
                      <a:pt x="17058" y="842"/>
                      <a:pt x="17409" y="1427"/>
                      <a:pt x="17577" y="1825"/>
                    </a:cubicBezTo>
                    <a:cubicBezTo>
                      <a:pt x="18392" y="3754"/>
                      <a:pt x="20039" y="2105"/>
                      <a:pt x="21148" y="1971"/>
                    </a:cubicBezTo>
                    <a:cubicBezTo>
                      <a:pt x="21539" y="1924"/>
                      <a:pt x="21539" y="2804"/>
                      <a:pt x="21162" y="2877"/>
                    </a:cubicBezTo>
                    <a:cubicBezTo>
                      <a:pt x="19321" y="3232"/>
                      <a:pt x="18335" y="4914"/>
                      <a:pt x="17092" y="2277"/>
                    </a:cubicBezTo>
                    <a:cubicBezTo>
                      <a:pt x="16760" y="1573"/>
                      <a:pt x="14452" y="5564"/>
                      <a:pt x="13527" y="3127"/>
                    </a:cubicBezTo>
                    <a:cubicBezTo>
                      <a:pt x="13331" y="2608"/>
                      <a:pt x="13294" y="2108"/>
                      <a:pt x="13148" y="1559"/>
                    </a:cubicBezTo>
                    <a:cubicBezTo>
                      <a:pt x="12841" y="397"/>
                      <a:pt x="11602" y="2415"/>
                      <a:pt x="11395" y="2659"/>
                    </a:cubicBezTo>
                    <a:cubicBezTo>
                      <a:pt x="11056" y="3061"/>
                      <a:pt x="10449" y="3797"/>
                      <a:pt x="9973" y="3629"/>
                    </a:cubicBezTo>
                    <a:cubicBezTo>
                      <a:pt x="9481" y="3455"/>
                      <a:pt x="9189" y="2912"/>
                      <a:pt x="9011" y="2187"/>
                    </a:cubicBezTo>
                    <a:cubicBezTo>
                      <a:pt x="8306" y="-669"/>
                      <a:pt x="6902" y="1263"/>
                      <a:pt x="5665" y="2022"/>
                    </a:cubicBezTo>
                    <a:cubicBezTo>
                      <a:pt x="5665" y="2022"/>
                      <a:pt x="5665" y="2022"/>
                      <a:pt x="5665" y="20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2" name="خط"/>
              <p:cNvSpPr/>
              <p:nvPr/>
            </p:nvSpPr>
            <p:spPr>
              <a:xfrm>
                <a:off x="351761" y="109231"/>
                <a:ext cx="6724" cy="4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3" h="21600" fill="norm" stroke="1" extrusionOk="0">
                    <a:moveTo>
                      <a:pt x="8902" y="0"/>
                    </a:moveTo>
                    <a:cubicBezTo>
                      <a:pt x="13897" y="2199"/>
                      <a:pt x="6112" y="6693"/>
                      <a:pt x="3704" y="9099"/>
                    </a:cubicBezTo>
                    <a:cubicBezTo>
                      <a:pt x="-439" y="13237"/>
                      <a:pt x="444" y="17343"/>
                      <a:pt x="0" y="21600"/>
                    </a:cubicBezTo>
                    <a:cubicBezTo>
                      <a:pt x="5988" y="20516"/>
                      <a:pt x="10617" y="19259"/>
                      <a:pt x="19213" y="18695"/>
                    </a:cubicBezTo>
                    <a:cubicBezTo>
                      <a:pt x="13784" y="15786"/>
                      <a:pt x="15953" y="12020"/>
                      <a:pt x="15953" y="8832"/>
                    </a:cubicBezTo>
                    <a:cubicBezTo>
                      <a:pt x="15953" y="6355"/>
                      <a:pt x="21161" y="1735"/>
                      <a:pt x="10663" y="0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3" name="شكل"/>
              <p:cNvSpPr/>
              <p:nvPr/>
            </p:nvSpPr>
            <p:spPr>
              <a:xfrm>
                <a:off x="0" y="168475"/>
                <a:ext cx="165981" cy="149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352" fill="norm" stroke="1" extrusionOk="0">
                    <a:moveTo>
                      <a:pt x="15300" y="14718"/>
                    </a:moveTo>
                    <a:cubicBezTo>
                      <a:pt x="14572" y="15790"/>
                      <a:pt x="13301" y="15328"/>
                      <a:pt x="12823" y="14300"/>
                    </a:cubicBezTo>
                    <a:cubicBezTo>
                      <a:pt x="12531" y="14598"/>
                      <a:pt x="12200" y="14885"/>
                      <a:pt x="11842" y="14991"/>
                    </a:cubicBezTo>
                    <a:cubicBezTo>
                      <a:pt x="11262" y="15163"/>
                      <a:pt x="11078" y="14947"/>
                      <a:pt x="10576" y="14741"/>
                    </a:cubicBezTo>
                    <a:cubicBezTo>
                      <a:pt x="10300" y="14628"/>
                      <a:pt x="10202" y="14216"/>
                      <a:pt x="10183" y="13927"/>
                    </a:cubicBezTo>
                    <a:cubicBezTo>
                      <a:pt x="10159" y="13542"/>
                      <a:pt x="9157" y="14584"/>
                      <a:pt x="8964" y="14762"/>
                    </a:cubicBezTo>
                    <a:cubicBezTo>
                      <a:pt x="8794" y="14919"/>
                      <a:pt x="8620" y="15046"/>
                      <a:pt x="8432" y="15173"/>
                    </a:cubicBezTo>
                    <a:cubicBezTo>
                      <a:pt x="8254" y="15294"/>
                      <a:pt x="7989" y="15156"/>
                      <a:pt x="7995" y="14912"/>
                    </a:cubicBezTo>
                    <a:cubicBezTo>
                      <a:pt x="8009" y="14322"/>
                      <a:pt x="8102" y="13588"/>
                      <a:pt x="7914" y="13023"/>
                    </a:cubicBezTo>
                    <a:cubicBezTo>
                      <a:pt x="7769" y="12589"/>
                      <a:pt x="7142" y="12916"/>
                      <a:pt x="6902" y="12995"/>
                    </a:cubicBezTo>
                    <a:cubicBezTo>
                      <a:pt x="5886" y="13331"/>
                      <a:pt x="5311" y="13970"/>
                      <a:pt x="4833" y="14990"/>
                    </a:cubicBezTo>
                    <a:cubicBezTo>
                      <a:pt x="4738" y="15194"/>
                      <a:pt x="4460" y="15023"/>
                      <a:pt x="4552" y="14818"/>
                    </a:cubicBezTo>
                    <a:cubicBezTo>
                      <a:pt x="5195" y="13377"/>
                      <a:pt x="6085" y="12719"/>
                      <a:pt x="7489" y="12372"/>
                    </a:cubicBezTo>
                    <a:cubicBezTo>
                      <a:pt x="8442" y="12136"/>
                      <a:pt x="8542" y="13362"/>
                      <a:pt x="8560" y="14306"/>
                    </a:cubicBezTo>
                    <a:cubicBezTo>
                      <a:pt x="9148" y="13806"/>
                      <a:pt x="9723" y="13200"/>
                      <a:pt x="10498" y="13433"/>
                    </a:cubicBezTo>
                    <a:cubicBezTo>
                      <a:pt x="10613" y="13467"/>
                      <a:pt x="10690" y="13575"/>
                      <a:pt x="10696" y="13707"/>
                    </a:cubicBezTo>
                    <a:cubicBezTo>
                      <a:pt x="10755" y="15065"/>
                      <a:pt x="12274" y="13993"/>
                      <a:pt x="12732" y="13487"/>
                    </a:cubicBezTo>
                    <a:cubicBezTo>
                      <a:pt x="12872" y="13333"/>
                      <a:pt x="13194" y="13361"/>
                      <a:pt x="13231" y="13619"/>
                    </a:cubicBezTo>
                    <a:cubicBezTo>
                      <a:pt x="13346" y="14415"/>
                      <a:pt x="14266" y="15016"/>
                      <a:pt x="14899" y="14296"/>
                    </a:cubicBezTo>
                    <a:cubicBezTo>
                      <a:pt x="15155" y="14006"/>
                      <a:pt x="15509" y="14410"/>
                      <a:pt x="15300" y="14718"/>
                    </a:cubicBezTo>
                    <a:close/>
                    <a:moveTo>
                      <a:pt x="15737" y="7932"/>
                    </a:moveTo>
                    <a:cubicBezTo>
                      <a:pt x="15364" y="8622"/>
                      <a:pt x="14488" y="9669"/>
                      <a:pt x="13666" y="9553"/>
                    </a:cubicBezTo>
                    <a:cubicBezTo>
                      <a:pt x="13393" y="9515"/>
                      <a:pt x="13107" y="9370"/>
                      <a:pt x="13019" y="9048"/>
                    </a:cubicBezTo>
                    <a:cubicBezTo>
                      <a:pt x="12980" y="8904"/>
                      <a:pt x="13136" y="7666"/>
                      <a:pt x="12743" y="8096"/>
                    </a:cubicBezTo>
                    <a:cubicBezTo>
                      <a:pt x="12160" y="8734"/>
                      <a:pt x="11628" y="9466"/>
                      <a:pt x="10729" y="9238"/>
                    </a:cubicBezTo>
                    <a:cubicBezTo>
                      <a:pt x="10123" y="9084"/>
                      <a:pt x="10095" y="8436"/>
                      <a:pt x="10150" y="7861"/>
                    </a:cubicBezTo>
                    <a:cubicBezTo>
                      <a:pt x="9436" y="8411"/>
                      <a:pt x="8829" y="9130"/>
                      <a:pt x="8062" y="9598"/>
                    </a:cubicBezTo>
                    <a:cubicBezTo>
                      <a:pt x="7901" y="9696"/>
                      <a:pt x="7645" y="9591"/>
                      <a:pt x="7658" y="9356"/>
                    </a:cubicBezTo>
                    <a:cubicBezTo>
                      <a:pt x="7698" y="8662"/>
                      <a:pt x="7814" y="7969"/>
                      <a:pt x="7808" y="7272"/>
                    </a:cubicBezTo>
                    <a:cubicBezTo>
                      <a:pt x="7803" y="6830"/>
                      <a:pt x="7829" y="5509"/>
                      <a:pt x="6898" y="5960"/>
                    </a:cubicBezTo>
                    <a:cubicBezTo>
                      <a:pt x="6485" y="6160"/>
                      <a:pt x="6139" y="6427"/>
                      <a:pt x="5809" y="6766"/>
                    </a:cubicBezTo>
                    <a:cubicBezTo>
                      <a:pt x="5320" y="7268"/>
                      <a:pt x="4909" y="7726"/>
                      <a:pt x="4544" y="8357"/>
                    </a:cubicBezTo>
                    <a:cubicBezTo>
                      <a:pt x="4296" y="8785"/>
                      <a:pt x="4061" y="9168"/>
                      <a:pt x="3669" y="9444"/>
                    </a:cubicBezTo>
                    <a:cubicBezTo>
                      <a:pt x="3559" y="9521"/>
                      <a:pt x="3456" y="9334"/>
                      <a:pt x="3563" y="9254"/>
                    </a:cubicBezTo>
                    <a:cubicBezTo>
                      <a:pt x="4327" y="8683"/>
                      <a:pt x="4757" y="7455"/>
                      <a:pt x="5435" y="6719"/>
                    </a:cubicBezTo>
                    <a:cubicBezTo>
                      <a:pt x="5968" y="6141"/>
                      <a:pt x="6555" y="5549"/>
                      <a:pt x="7335" y="5513"/>
                    </a:cubicBezTo>
                    <a:cubicBezTo>
                      <a:pt x="8423" y="5464"/>
                      <a:pt x="8284" y="7643"/>
                      <a:pt x="8212" y="8799"/>
                    </a:cubicBezTo>
                    <a:cubicBezTo>
                      <a:pt x="8923" y="8266"/>
                      <a:pt x="9567" y="7627"/>
                      <a:pt x="10317" y="7154"/>
                    </a:cubicBezTo>
                    <a:cubicBezTo>
                      <a:pt x="10451" y="7069"/>
                      <a:pt x="10672" y="7161"/>
                      <a:pt x="10659" y="7359"/>
                    </a:cubicBezTo>
                    <a:cubicBezTo>
                      <a:pt x="10647" y="7537"/>
                      <a:pt x="10586" y="7889"/>
                      <a:pt x="10590" y="8025"/>
                    </a:cubicBezTo>
                    <a:cubicBezTo>
                      <a:pt x="11023" y="8676"/>
                      <a:pt x="11422" y="8774"/>
                      <a:pt x="11786" y="8321"/>
                    </a:cubicBezTo>
                    <a:cubicBezTo>
                      <a:pt x="11979" y="8118"/>
                      <a:pt x="12154" y="7879"/>
                      <a:pt x="12359" y="7692"/>
                    </a:cubicBezTo>
                    <a:cubicBezTo>
                      <a:pt x="12521" y="7545"/>
                      <a:pt x="12766" y="7317"/>
                      <a:pt x="12992" y="7457"/>
                    </a:cubicBezTo>
                    <a:cubicBezTo>
                      <a:pt x="13411" y="7715"/>
                      <a:pt x="13646" y="7668"/>
                      <a:pt x="13669" y="8310"/>
                    </a:cubicBezTo>
                    <a:cubicBezTo>
                      <a:pt x="13713" y="9493"/>
                      <a:pt x="14916" y="8083"/>
                      <a:pt x="15181" y="7592"/>
                    </a:cubicBezTo>
                    <a:cubicBezTo>
                      <a:pt x="15390" y="7204"/>
                      <a:pt x="15948" y="7542"/>
                      <a:pt x="15737" y="7932"/>
                    </a:cubicBezTo>
                    <a:close/>
                    <a:moveTo>
                      <a:pt x="20630" y="4274"/>
                    </a:moveTo>
                    <a:cubicBezTo>
                      <a:pt x="20508" y="6521"/>
                      <a:pt x="20426" y="8772"/>
                      <a:pt x="20304" y="11019"/>
                    </a:cubicBezTo>
                    <a:cubicBezTo>
                      <a:pt x="20180" y="13298"/>
                      <a:pt x="20052" y="15577"/>
                      <a:pt x="19870" y="17852"/>
                    </a:cubicBezTo>
                    <a:cubicBezTo>
                      <a:pt x="19806" y="18652"/>
                      <a:pt x="19748" y="19453"/>
                      <a:pt x="19641" y="20248"/>
                    </a:cubicBezTo>
                    <a:cubicBezTo>
                      <a:pt x="19575" y="20739"/>
                      <a:pt x="19526" y="20865"/>
                      <a:pt x="19004" y="20902"/>
                    </a:cubicBezTo>
                    <a:cubicBezTo>
                      <a:pt x="18258" y="20955"/>
                      <a:pt x="17490" y="20851"/>
                      <a:pt x="16745" y="20761"/>
                    </a:cubicBezTo>
                    <a:cubicBezTo>
                      <a:pt x="16718" y="20670"/>
                      <a:pt x="16659" y="20593"/>
                      <a:pt x="16557" y="20570"/>
                    </a:cubicBezTo>
                    <a:cubicBezTo>
                      <a:pt x="13679" y="19939"/>
                      <a:pt x="10753" y="19501"/>
                      <a:pt x="7858" y="18955"/>
                    </a:cubicBezTo>
                    <a:cubicBezTo>
                      <a:pt x="5485" y="18508"/>
                      <a:pt x="3173" y="18540"/>
                      <a:pt x="772" y="18543"/>
                    </a:cubicBezTo>
                    <a:cubicBezTo>
                      <a:pt x="856" y="17260"/>
                      <a:pt x="1094" y="16004"/>
                      <a:pt x="1131" y="14704"/>
                    </a:cubicBezTo>
                    <a:cubicBezTo>
                      <a:pt x="1180" y="13001"/>
                      <a:pt x="1322" y="11297"/>
                      <a:pt x="1509" y="9606"/>
                    </a:cubicBezTo>
                    <a:cubicBezTo>
                      <a:pt x="1833" y="6685"/>
                      <a:pt x="2340" y="3734"/>
                      <a:pt x="3245" y="957"/>
                    </a:cubicBezTo>
                    <a:cubicBezTo>
                      <a:pt x="9042" y="1720"/>
                      <a:pt x="14870" y="1946"/>
                      <a:pt x="20696" y="2293"/>
                    </a:cubicBezTo>
                    <a:cubicBezTo>
                      <a:pt x="20578" y="2959"/>
                      <a:pt x="20649" y="3936"/>
                      <a:pt x="20630" y="4274"/>
                    </a:cubicBezTo>
                    <a:close/>
                    <a:moveTo>
                      <a:pt x="21301" y="2268"/>
                    </a:moveTo>
                    <a:cubicBezTo>
                      <a:pt x="21592" y="2083"/>
                      <a:pt x="21416" y="1656"/>
                      <a:pt x="21129" y="1632"/>
                    </a:cubicBezTo>
                    <a:cubicBezTo>
                      <a:pt x="15106" y="1120"/>
                      <a:pt x="9060" y="839"/>
                      <a:pt x="3062" y="6"/>
                    </a:cubicBezTo>
                    <a:cubicBezTo>
                      <a:pt x="2812" y="-29"/>
                      <a:pt x="2641" y="85"/>
                      <a:pt x="2551" y="345"/>
                    </a:cubicBezTo>
                    <a:cubicBezTo>
                      <a:pt x="1508" y="3375"/>
                      <a:pt x="1003" y="6598"/>
                      <a:pt x="666" y="9807"/>
                    </a:cubicBezTo>
                    <a:cubicBezTo>
                      <a:pt x="507" y="11318"/>
                      <a:pt x="412" y="12833"/>
                      <a:pt x="371" y="14353"/>
                    </a:cubicBezTo>
                    <a:cubicBezTo>
                      <a:pt x="329" y="15912"/>
                      <a:pt x="55" y="17420"/>
                      <a:pt x="0" y="18968"/>
                    </a:cubicBezTo>
                    <a:cubicBezTo>
                      <a:pt x="-8" y="19198"/>
                      <a:pt x="190" y="19372"/>
                      <a:pt x="384" y="19372"/>
                    </a:cubicBezTo>
                    <a:cubicBezTo>
                      <a:pt x="2964" y="19370"/>
                      <a:pt x="5413" y="19324"/>
                      <a:pt x="7951" y="19798"/>
                    </a:cubicBezTo>
                    <a:cubicBezTo>
                      <a:pt x="10770" y="20324"/>
                      <a:pt x="13637" y="21021"/>
                      <a:pt x="16497" y="21181"/>
                    </a:cubicBezTo>
                    <a:cubicBezTo>
                      <a:pt x="16599" y="21187"/>
                      <a:pt x="16671" y="21130"/>
                      <a:pt x="16715" y="21051"/>
                    </a:cubicBezTo>
                    <a:cubicBezTo>
                      <a:pt x="17598" y="21214"/>
                      <a:pt x="18897" y="21571"/>
                      <a:pt x="19650" y="21163"/>
                    </a:cubicBezTo>
                    <a:cubicBezTo>
                      <a:pt x="20005" y="20970"/>
                      <a:pt x="19996" y="20315"/>
                      <a:pt x="20050" y="19938"/>
                    </a:cubicBezTo>
                    <a:cubicBezTo>
                      <a:pt x="20341" y="17914"/>
                      <a:pt x="20447" y="15853"/>
                      <a:pt x="20582" y="13812"/>
                    </a:cubicBezTo>
                    <a:cubicBezTo>
                      <a:pt x="20749" y="11278"/>
                      <a:pt x="20880" y="8742"/>
                      <a:pt x="21049" y="6209"/>
                    </a:cubicBezTo>
                    <a:cubicBezTo>
                      <a:pt x="21112" y="5267"/>
                      <a:pt x="21198" y="4327"/>
                      <a:pt x="21274" y="3386"/>
                    </a:cubicBezTo>
                    <a:cubicBezTo>
                      <a:pt x="21298" y="3082"/>
                      <a:pt x="21324" y="2779"/>
                      <a:pt x="21358" y="2476"/>
                    </a:cubicBezTo>
                    <a:cubicBezTo>
                      <a:pt x="21393" y="2158"/>
                      <a:pt x="21507" y="2137"/>
                      <a:pt x="21301" y="226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4" name="شكل"/>
              <p:cNvSpPr/>
              <p:nvPr/>
            </p:nvSpPr>
            <p:spPr>
              <a:xfrm>
                <a:off x="183286" y="168475"/>
                <a:ext cx="37417" cy="37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18844" fill="norm" stroke="1" extrusionOk="0">
                    <a:moveTo>
                      <a:pt x="20014" y="5958"/>
                    </a:moveTo>
                    <a:cubicBezTo>
                      <a:pt x="17489" y="3155"/>
                      <a:pt x="13444" y="2551"/>
                      <a:pt x="9884" y="1833"/>
                    </a:cubicBezTo>
                    <a:cubicBezTo>
                      <a:pt x="7590" y="1371"/>
                      <a:pt x="3245" y="-1691"/>
                      <a:pt x="1796" y="1285"/>
                    </a:cubicBezTo>
                    <a:cubicBezTo>
                      <a:pt x="994" y="2933"/>
                      <a:pt x="1775" y="4745"/>
                      <a:pt x="1504" y="6453"/>
                    </a:cubicBezTo>
                    <a:cubicBezTo>
                      <a:pt x="1270" y="7923"/>
                      <a:pt x="545" y="9171"/>
                      <a:pt x="304" y="10705"/>
                    </a:cubicBezTo>
                    <a:cubicBezTo>
                      <a:pt x="-6" y="12673"/>
                      <a:pt x="-615" y="17360"/>
                      <a:pt x="1782" y="18568"/>
                    </a:cubicBezTo>
                    <a:cubicBezTo>
                      <a:pt x="4440" y="19909"/>
                      <a:pt x="9122" y="15994"/>
                      <a:pt x="10982" y="14651"/>
                    </a:cubicBezTo>
                    <a:cubicBezTo>
                      <a:pt x="13770" y="12640"/>
                      <a:pt x="18238" y="11299"/>
                      <a:pt x="20302" y="8612"/>
                    </a:cubicBezTo>
                    <a:cubicBezTo>
                      <a:pt x="20985" y="7719"/>
                      <a:pt x="20793" y="6822"/>
                      <a:pt x="20014" y="5958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5" name="شكل"/>
              <p:cNvSpPr/>
              <p:nvPr/>
            </p:nvSpPr>
            <p:spPr>
              <a:xfrm>
                <a:off x="183286" y="157366"/>
                <a:ext cx="52931" cy="60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8" h="20285" fill="norm" stroke="1" extrusionOk="0">
                    <a:moveTo>
                      <a:pt x="18873" y="9582"/>
                    </a:moveTo>
                    <a:cubicBezTo>
                      <a:pt x="19742" y="10401"/>
                      <a:pt x="21454" y="10717"/>
                      <a:pt x="20702" y="12009"/>
                    </a:cubicBezTo>
                    <a:cubicBezTo>
                      <a:pt x="20046" y="13138"/>
                      <a:pt x="18619" y="13440"/>
                      <a:pt x="18246" y="14691"/>
                    </a:cubicBezTo>
                    <a:cubicBezTo>
                      <a:pt x="17878" y="15931"/>
                      <a:pt x="18356" y="17897"/>
                      <a:pt x="17185" y="18994"/>
                    </a:cubicBezTo>
                    <a:cubicBezTo>
                      <a:pt x="14403" y="21600"/>
                      <a:pt x="6965" y="19919"/>
                      <a:pt x="5445" y="16978"/>
                    </a:cubicBezTo>
                    <a:cubicBezTo>
                      <a:pt x="4704" y="15544"/>
                      <a:pt x="4370" y="14010"/>
                      <a:pt x="3775" y="12545"/>
                    </a:cubicBezTo>
                    <a:cubicBezTo>
                      <a:pt x="2762" y="13305"/>
                      <a:pt x="2318" y="14411"/>
                      <a:pt x="896" y="13386"/>
                    </a:cubicBezTo>
                    <a:cubicBezTo>
                      <a:pt x="302" y="12959"/>
                      <a:pt x="79" y="12075"/>
                      <a:pt x="16" y="11456"/>
                    </a:cubicBezTo>
                    <a:cubicBezTo>
                      <a:pt x="-146" y="9872"/>
                      <a:pt x="948" y="8648"/>
                      <a:pt x="2865" y="9349"/>
                    </a:cubicBezTo>
                    <a:cubicBezTo>
                      <a:pt x="2443" y="7756"/>
                      <a:pt x="1832" y="7473"/>
                      <a:pt x="3704" y="6713"/>
                    </a:cubicBezTo>
                    <a:cubicBezTo>
                      <a:pt x="4960" y="6205"/>
                      <a:pt x="6280" y="5939"/>
                      <a:pt x="7503" y="5313"/>
                    </a:cubicBezTo>
                    <a:cubicBezTo>
                      <a:pt x="9557" y="4260"/>
                      <a:pt x="13149" y="2430"/>
                      <a:pt x="12766" y="0"/>
                    </a:cubicBezTo>
                    <a:cubicBezTo>
                      <a:pt x="14102" y="1449"/>
                      <a:pt x="15660" y="2603"/>
                      <a:pt x="16486" y="4359"/>
                    </a:cubicBezTo>
                    <a:cubicBezTo>
                      <a:pt x="17267" y="6018"/>
                      <a:pt x="17433" y="8053"/>
                      <a:pt x="18778" y="9488"/>
                    </a:cubicBezTo>
                    <a:cubicBezTo>
                      <a:pt x="18808" y="9520"/>
                      <a:pt x="18840" y="9551"/>
                      <a:pt x="18873" y="9582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6" name="شكل"/>
              <p:cNvSpPr/>
              <p:nvPr/>
            </p:nvSpPr>
            <p:spPr>
              <a:xfrm>
                <a:off x="186988" y="207353"/>
                <a:ext cx="25381" cy="29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19696" fill="norm" stroke="1" extrusionOk="0">
                    <a:moveTo>
                      <a:pt x="19091" y="3910"/>
                    </a:moveTo>
                    <a:cubicBezTo>
                      <a:pt x="16048" y="-914"/>
                      <a:pt x="4601" y="-1558"/>
                      <a:pt x="2720" y="3581"/>
                    </a:cubicBezTo>
                    <a:cubicBezTo>
                      <a:pt x="1399" y="7194"/>
                      <a:pt x="4187" y="12577"/>
                      <a:pt x="0" y="15690"/>
                    </a:cubicBezTo>
                    <a:cubicBezTo>
                      <a:pt x="6897" y="18949"/>
                      <a:pt x="13288" y="20042"/>
                      <a:pt x="21113" y="19603"/>
                    </a:cubicBezTo>
                    <a:cubicBezTo>
                      <a:pt x="21600" y="16783"/>
                      <a:pt x="20381" y="13729"/>
                      <a:pt x="19854" y="10922"/>
                    </a:cubicBezTo>
                    <a:cubicBezTo>
                      <a:pt x="19447" y="8755"/>
                      <a:pt x="20348" y="5899"/>
                      <a:pt x="19091" y="3910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7" name="شكل"/>
              <p:cNvSpPr/>
              <p:nvPr/>
            </p:nvSpPr>
            <p:spPr>
              <a:xfrm>
                <a:off x="111082" y="259192"/>
                <a:ext cx="44684" cy="97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0054" fill="norm" stroke="1" extrusionOk="0">
                    <a:moveTo>
                      <a:pt x="17150" y="5017"/>
                    </a:moveTo>
                    <a:cubicBezTo>
                      <a:pt x="19611" y="4045"/>
                      <a:pt x="21279" y="2852"/>
                      <a:pt x="21193" y="1396"/>
                    </a:cubicBezTo>
                    <a:cubicBezTo>
                      <a:pt x="21039" y="-1241"/>
                      <a:pt x="13461" y="522"/>
                      <a:pt x="11219" y="1320"/>
                    </a:cubicBezTo>
                    <a:cubicBezTo>
                      <a:pt x="6963" y="2832"/>
                      <a:pt x="899" y="4695"/>
                      <a:pt x="251" y="7194"/>
                    </a:cubicBezTo>
                    <a:cubicBezTo>
                      <a:pt x="-42" y="8323"/>
                      <a:pt x="-321" y="9328"/>
                      <a:pt x="919" y="10313"/>
                    </a:cubicBezTo>
                    <a:cubicBezTo>
                      <a:pt x="2942" y="11923"/>
                      <a:pt x="5087" y="13120"/>
                      <a:pt x="8435" y="14205"/>
                    </a:cubicBezTo>
                    <a:cubicBezTo>
                      <a:pt x="16148" y="16704"/>
                      <a:pt x="12578" y="16792"/>
                      <a:pt x="10027" y="19893"/>
                    </a:cubicBezTo>
                    <a:cubicBezTo>
                      <a:pt x="9643" y="20359"/>
                      <a:pt x="15902" y="19682"/>
                      <a:pt x="16438" y="19532"/>
                    </a:cubicBezTo>
                    <a:cubicBezTo>
                      <a:pt x="18408" y="18977"/>
                      <a:pt x="19715" y="17858"/>
                      <a:pt x="20017" y="16872"/>
                    </a:cubicBezTo>
                    <a:cubicBezTo>
                      <a:pt x="20893" y="14008"/>
                      <a:pt x="13655" y="12702"/>
                      <a:pt x="10347" y="10559"/>
                    </a:cubicBezTo>
                    <a:cubicBezTo>
                      <a:pt x="6692" y="8190"/>
                      <a:pt x="11394" y="7338"/>
                      <a:pt x="15022" y="5852"/>
                    </a:cubicBezTo>
                    <a:cubicBezTo>
                      <a:pt x="15657" y="5592"/>
                      <a:pt x="16398" y="5314"/>
                      <a:pt x="17150" y="5017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8" name="خط"/>
              <p:cNvSpPr/>
              <p:nvPr/>
            </p:nvSpPr>
            <p:spPr>
              <a:xfrm>
                <a:off x="194394" y="209205"/>
                <a:ext cx="16283" cy="9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42" fill="norm" stroke="1" extrusionOk="0">
                    <a:moveTo>
                      <a:pt x="729" y="0"/>
                    </a:moveTo>
                    <a:cubicBezTo>
                      <a:pt x="3655" y="2537"/>
                      <a:pt x="7310" y="5071"/>
                      <a:pt x="10236" y="7606"/>
                    </a:cubicBezTo>
                    <a:cubicBezTo>
                      <a:pt x="13971" y="9769"/>
                      <a:pt x="17580" y="11981"/>
                      <a:pt x="21600" y="12896"/>
                    </a:cubicBezTo>
                    <a:cubicBezTo>
                      <a:pt x="14347" y="21600"/>
                      <a:pt x="6020" y="3474"/>
                      <a:pt x="0" y="846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19" name="شكل"/>
              <p:cNvSpPr/>
              <p:nvPr/>
            </p:nvSpPr>
            <p:spPr>
              <a:xfrm>
                <a:off x="172177" y="146258"/>
                <a:ext cx="68859" cy="66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5" h="20155" fill="norm" stroke="1" extrusionOk="0">
                    <a:moveTo>
                      <a:pt x="12214" y="2648"/>
                    </a:moveTo>
                    <a:cubicBezTo>
                      <a:pt x="12085" y="1401"/>
                      <a:pt x="10810" y="1385"/>
                      <a:pt x="9902" y="1848"/>
                    </a:cubicBezTo>
                    <a:cubicBezTo>
                      <a:pt x="8800" y="2411"/>
                      <a:pt x="8144" y="3762"/>
                      <a:pt x="7585" y="4817"/>
                    </a:cubicBezTo>
                    <a:cubicBezTo>
                      <a:pt x="7657" y="3124"/>
                      <a:pt x="6128" y="2695"/>
                      <a:pt x="5009" y="3139"/>
                    </a:cubicBezTo>
                    <a:cubicBezTo>
                      <a:pt x="457" y="4950"/>
                      <a:pt x="-1248" y="13088"/>
                      <a:pt x="958" y="17574"/>
                    </a:cubicBezTo>
                    <a:cubicBezTo>
                      <a:pt x="1733" y="19150"/>
                      <a:pt x="2918" y="20330"/>
                      <a:pt x="4546" y="20134"/>
                    </a:cubicBezTo>
                    <a:cubicBezTo>
                      <a:pt x="5415" y="20030"/>
                      <a:pt x="6510" y="19399"/>
                      <a:pt x="7110" y="18663"/>
                    </a:cubicBezTo>
                    <a:cubicBezTo>
                      <a:pt x="7916" y="17675"/>
                      <a:pt x="7657" y="15951"/>
                      <a:pt x="8277" y="15105"/>
                    </a:cubicBezTo>
                    <a:cubicBezTo>
                      <a:pt x="7378" y="16331"/>
                      <a:pt x="6051" y="16024"/>
                      <a:pt x="5801" y="14526"/>
                    </a:cubicBezTo>
                    <a:cubicBezTo>
                      <a:pt x="5714" y="14003"/>
                      <a:pt x="5964" y="12688"/>
                      <a:pt x="6309" y="12290"/>
                    </a:cubicBezTo>
                    <a:cubicBezTo>
                      <a:pt x="7246" y="11212"/>
                      <a:pt x="8164" y="12270"/>
                      <a:pt x="9127" y="12676"/>
                    </a:cubicBezTo>
                    <a:cubicBezTo>
                      <a:pt x="10188" y="10567"/>
                      <a:pt x="20352" y="4273"/>
                      <a:pt x="17093" y="580"/>
                    </a:cubicBezTo>
                    <a:cubicBezTo>
                      <a:pt x="15460" y="-1270"/>
                      <a:pt x="12909" y="1762"/>
                      <a:pt x="12191" y="3283"/>
                    </a:cubicBezTo>
                    <a:cubicBezTo>
                      <a:pt x="12227" y="3043"/>
                      <a:pt x="12233" y="2832"/>
                      <a:pt x="12214" y="264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0" name="شكل"/>
              <p:cNvSpPr/>
              <p:nvPr/>
            </p:nvSpPr>
            <p:spPr>
              <a:xfrm>
                <a:off x="224016" y="183286"/>
                <a:ext cx="3487" cy="4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93" h="18356" fill="norm" stroke="1" extrusionOk="0">
                    <a:moveTo>
                      <a:pt x="4163" y="4888"/>
                    </a:moveTo>
                    <a:cubicBezTo>
                      <a:pt x="3156" y="7257"/>
                      <a:pt x="3146" y="9700"/>
                      <a:pt x="3012" y="12199"/>
                    </a:cubicBezTo>
                    <a:cubicBezTo>
                      <a:pt x="8172" y="12093"/>
                      <a:pt x="13313" y="11980"/>
                      <a:pt x="18474" y="11874"/>
                    </a:cubicBezTo>
                    <a:cubicBezTo>
                      <a:pt x="18781" y="5480"/>
                      <a:pt x="15558" y="214"/>
                      <a:pt x="7280" y="3"/>
                    </a:cubicBezTo>
                    <a:cubicBezTo>
                      <a:pt x="-1515" y="-224"/>
                      <a:pt x="-2666" y="11071"/>
                      <a:pt x="5611" y="12791"/>
                    </a:cubicBezTo>
                    <a:cubicBezTo>
                      <a:pt x="5592" y="12799"/>
                      <a:pt x="5563" y="12807"/>
                      <a:pt x="5544" y="12807"/>
                    </a:cubicBezTo>
                    <a:cubicBezTo>
                      <a:pt x="4585" y="12036"/>
                      <a:pt x="3616" y="11257"/>
                      <a:pt x="2648" y="10478"/>
                    </a:cubicBezTo>
                    <a:cubicBezTo>
                      <a:pt x="3281" y="11355"/>
                      <a:pt x="3357" y="11249"/>
                      <a:pt x="2859" y="10162"/>
                    </a:cubicBezTo>
                    <a:cubicBezTo>
                      <a:pt x="2935" y="10844"/>
                      <a:pt x="2983" y="11517"/>
                      <a:pt x="3012" y="12199"/>
                    </a:cubicBezTo>
                    <a:cubicBezTo>
                      <a:pt x="3521" y="20605"/>
                      <a:pt x="18934" y="20313"/>
                      <a:pt x="18474" y="11874"/>
                    </a:cubicBezTo>
                    <a:cubicBezTo>
                      <a:pt x="18339" y="9383"/>
                      <a:pt x="18243" y="6997"/>
                      <a:pt x="17246" y="4612"/>
                    </a:cubicBezTo>
                    <a:cubicBezTo>
                      <a:pt x="14867" y="-995"/>
                      <a:pt x="6388" y="-411"/>
                      <a:pt x="4163" y="4888"/>
                    </a:cubicBezTo>
                    <a:cubicBezTo>
                      <a:pt x="4163" y="4888"/>
                      <a:pt x="4163" y="4888"/>
                      <a:pt x="4163" y="488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1" name="شكل"/>
              <p:cNvSpPr/>
              <p:nvPr/>
            </p:nvSpPr>
            <p:spPr>
              <a:xfrm>
                <a:off x="146258" y="331396"/>
                <a:ext cx="76079" cy="25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3" fill="norm" stroke="1" extrusionOk="0">
                    <a:moveTo>
                      <a:pt x="21600" y="15132"/>
                    </a:moveTo>
                    <a:cubicBezTo>
                      <a:pt x="18468" y="12127"/>
                      <a:pt x="14847" y="11283"/>
                      <a:pt x="11507" y="8870"/>
                    </a:cubicBezTo>
                    <a:cubicBezTo>
                      <a:pt x="8116" y="6421"/>
                      <a:pt x="4859" y="2719"/>
                      <a:pt x="1495" y="0"/>
                    </a:cubicBezTo>
                    <a:cubicBezTo>
                      <a:pt x="1641" y="6636"/>
                      <a:pt x="655" y="11399"/>
                      <a:pt x="0" y="17323"/>
                    </a:cubicBezTo>
                    <a:cubicBezTo>
                      <a:pt x="2927" y="20879"/>
                      <a:pt x="7651" y="20102"/>
                      <a:pt x="10929" y="20949"/>
                    </a:cubicBezTo>
                    <a:cubicBezTo>
                      <a:pt x="12707" y="21408"/>
                      <a:pt x="14503" y="21600"/>
                      <a:pt x="16274" y="20773"/>
                    </a:cubicBezTo>
                    <a:cubicBezTo>
                      <a:pt x="17270" y="20308"/>
                      <a:pt x="21017" y="14573"/>
                      <a:pt x="21600" y="1513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2" name="شكل"/>
              <p:cNvSpPr/>
              <p:nvPr/>
            </p:nvSpPr>
            <p:spPr>
              <a:xfrm>
                <a:off x="127744" y="229570"/>
                <a:ext cx="144657" cy="12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213" fill="norm" stroke="1" extrusionOk="0">
                    <a:moveTo>
                      <a:pt x="7116" y="482"/>
                    </a:moveTo>
                    <a:cubicBezTo>
                      <a:pt x="7824" y="325"/>
                      <a:pt x="8350" y="567"/>
                      <a:pt x="8956" y="0"/>
                    </a:cubicBezTo>
                    <a:cubicBezTo>
                      <a:pt x="9368" y="1031"/>
                      <a:pt x="10767" y="1029"/>
                      <a:pt x="11574" y="833"/>
                    </a:cubicBezTo>
                    <a:cubicBezTo>
                      <a:pt x="11871" y="762"/>
                      <a:pt x="12362" y="319"/>
                      <a:pt x="12592" y="302"/>
                    </a:cubicBezTo>
                    <a:cubicBezTo>
                      <a:pt x="15199" y="113"/>
                      <a:pt x="17830" y="3595"/>
                      <a:pt x="19362" y="5651"/>
                    </a:cubicBezTo>
                    <a:cubicBezTo>
                      <a:pt x="20087" y="6624"/>
                      <a:pt x="21059" y="8177"/>
                      <a:pt x="21308" y="9454"/>
                    </a:cubicBezTo>
                    <a:cubicBezTo>
                      <a:pt x="21600" y="10955"/>
                      <a:pt x="19798" y="13671"/>
                      <a:pt x="18421" y="13603"/>
                    </a:cubicBezTo>
                    <a:cubicBezTo>
                      <a:pt x="18331" y="13599"/>
                      <a:pt x="16475" y="11873"/>
                      <a:pt x="16327" y="12485"/>
                    </a:cubicBezTo>
                    <a:cubicBezTo>
                      <a:pt x="15584" y="15557"/>
                      <a:pt x="17082" y="20050"/>
                      <a:pt x="13487" y="20940"/>
                    </a:cubicBezTo>
                    <a:cubicBezTo>
                      <a:pt x="10820" y="21600"/>
                      <a:pt x="4883" y="21105"/>
                      <a:pt x="2621" y="19017"/>
                    </a:cubicBezTo>
                    <a:cubicBezTo>
                      <a:pt x="1885" y="18334"/>
                      <a:pt x="2186" y="18785"/>
                      <a:pt x="2069" y="17774"/>
                    </a:cubicBezTo>
                    <a:cubicBezTo>
                      <a:pt x="1906" y="16351"/>
                      <a:pt x="2937" y="13206"/>
                      <a:pt x="3141" y="10965"/>
                    </a:cubicBezTo>
                    <a:cubicBezTo>
                      <a:pt x="1764" y="10359"/>
                      <a:pt x="0" y="7695"/>
                      <a:pt x="0" y="5700"/>
                    </a:cubicBezTo>
                    <a:cubicBezTo>
                      <a:pt x="922" y="3883"/>
                      <a:pt x="2549" y="2791"/>
                      <a:pt x="4707" y="1471"/>
                    </a:cubicBezTo>
                    <a:cubicBezTo>
                      <a:pt x="5545" y="957"/>
                      <a:pt x="6335" y="655"/>
                      <a:pt x="7116" y="482"/>
                    </a:cubicBezTo>
                    <a:close/>
                  </a:path>
                </a:pathLst>
              </a:custGeom>
              <a:solidFill>
                <a:srgbClr val="D586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3" name="شكل"/>
              <p:cNvSpPr/>
              <p:nvPr/>
            </p:nvSpPr>
            <p:spPr>
              <a:xfrm>
                <a:off x="172177" y="372126"/>
                <a:ext cx="14309" cy="53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028" fill="norm" stroke="1" extrusionOk="0">
                    <a:moveTo>
                      <a:pt x="55" y="603"/>
                    </a:moveTo>
                    <a:cubicBezTo>
                      <a:pt x="-168" y="7599"/>
                      <a:pt x="-491" y="15181"/>
                      <a:pt x="16181" y="20840"/>
                    </a:cubicBezTo>
                    <a:cubicBezTo>
                      <a:pt x="17798" y="21388"/>
                      <a:pt x="21109" y="20624"/>
                      <a:pt x="19606" y="20052"/>
                    </a:cubicBezTo>
                    <a:cubicBezTo>
                      <a:pt x="4843" y="14441"/>
                      <a:pt x="4581" y="7291"/>
                      <a:pt x="4338" y="573"/>
                    </a:cubicBezTo>
                    <a:cubicBezTo>
                      <a:pt x="4308" y="-212"/>
                      <a:pt x="80" y="-178"/>
                      <a:pt x="55" y="603"/>
                    </a:cubicBezTo>
                    <a:cubicBezTo>
                      <a:pt x="55" y="603"/>
                      <a:pt x="55" y="603"/>
                      <a:pt x="55" y="60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4" name="شكل"/>
              <p:cNvSpPr/>
              <p:nvPr/>
            </p:nvSpPr>
            <p:spPr>
              <a:xfrm>
                <a:off x="279557" y="325841"/>
                <a:ext cx="230453" cy="205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2" h="21448" fill="norm" stroke="1" extrusionOk="0">
                    <a:moveTo>
                      <a:pt x="20902" y="2031"/>
                    </a:moveTo>
                    <a:cubicBezTo>
                      <a:pt x="20853" y="2528"/>
                      <a:pt x="20614" y="2716"/>
                      <a:pt x="20285" y="2856"/>
                    </a:cubicBezTo>
                    <a:cubicBezTo>
                      <a:pt x="20219" y="2693"/>
                      <a:pt x="20135" y="2540"/>
                      <a:pt x="20014" y="2393"/>
                    </a:cubicBezTo>
                    <a:cubicBezTo>
                      <a:pt x="19680" y="1986"/>
                      <a:pt x="19020" y="1636"/>
                      <a:pt x="18805" y="1087"/>
                    </a:cubicBezTo>
                    <a:cubicBezTo>
                      <a:pt x="18869" y="1071"/>
                      <a:pt x="18934" y="1052"/>
                      <a:pt x="19000" y="1024"/>
                    </a:cubicBezTo>
                    <a:cubicBezTo>
                      <a:pt x="19500" y="817"/>
                      <a:pt x="19967" y="233"/>
                      <a:pt x="20498" y="700"/>
                    </a:cubicBezTo>
                    <a:cubicBezTo>
                      <a:pt x="20831" y="994"/>
                      <a:pt x="20947" y="1580"/>
                      <a:pt x="20902" y="2031"/>
                    </a:cubicBezTo>
                    <a:close/>
                    <a:moveTo>
                      <a:pt x="19581" y="3959"/>
                    </a:moveTo>
                    <a:cubicBezTo>
                      <a:pt x="19060" y="4232"/>
                      <a:pt x="18615" y="4807"/>
                      <a:pt x="18204" y="5248"/>
                    </a:cubicBezTo>
                    <a:cubicBezTo>
                      <a:pt x="17187" y="6339"/>
                      <a:pt x="16229" y="7391"/>
                      <a:pt x="15102" y="8340"/>
                    </a:cubicBezTo>
                    <a:cubicBezTo>
                      <a:pt x="14158" y="9134"/>
                      <a:pt x="13228" y="10120"/>
                      <a:pt x="12389" y="11048"/>
                    </a:cubicBezTo>
                    <a:cubicBezTo>
                      <a:pt x="10380" y="13269"/>
                      <a:pt x="8175" y="15333"/>
                      <a:pt x="6002" y="17346"/>
                    </a:cubicBezTo>
                    <a:cubicBezTo>
                      <a:pt x="5651" y="17671"/>
                      <a:pt x="5330" y="18034"/>
                      <a:pt x="4980" y="18359"/>
                    </a:cubicBezTo>
                    <a:cubicBezTo>
                      <a:pt x="4958" y="18187"/>
                      <a:pt x="4918" y="18018"/>
                      <a:pt x="4861" y="17847"/>
                    </a:cubicBezTo>
                    <a:cubicBezTo>
                      <a:pt x="4764" y="17559"/>
                      <a:pt x="4564" y="17371"/>
                      <a:pt x="4430" y="17111"/>
                    </a:cubicBezTo>
                    <a:cubicBezTo>
                      <a:pt x="4382" y="17018"/>
                      <a:pt x="4325" y="16926"/>
                      <a:pt x="4262" y="16836"/>
                    </a:cubicBezTo>
                    <a:cubicBezTo>
                      <a:pt x="7066" y="14157"/>
                      <a:pt x="9551" y="11100"/>
                      <a:pt x="12463" y="8556"/>
                    </a:cubicBezTo>
                    <a:cubicBezTo>
                      <a:pt x="13877" y="7321"/>
                      <a:pt x="15200" y="6007"/>
                      <a:pt x="16552" y="4687"/>
                    </a:cubicBezTo>
                    <a:cubicBezTo>
                      <a:pt x="17126" y="4127"/>
                      <a:pt x="17739" y="3829"/>
                      <a:pt x="18357" y="3357"/>
                    </a:cubicBezTo>
                    <a:cubicBezTo>
                      <a:pt x="18736" y="3067"/>
                      <a:pt x="18981" y="2695"/>
                      <a:pt x="19014" y="2178"/>
                    </a:cubicBezTo>
                    <a:cubicBezTo>
                      <a:pt x="19027" y="1977"/>
                      <a:pt x="18734" y="1943"/>
                      <a:pt x="18702" y="2139"/>
                    </a:cubicBezTo>
                    <a:cubicBezTo>
                      <a:pt x="18583" y="2880"/>
                      <a:pt x="17821" y="3236"/>
                      <a:pt x="17278" y="3527"/>
                    </a:cubicBezTo>
                    <a:cubicBezTo>
                      <a:pt x="16624" y="3877"/>
                      <a:pt x="16093" y="4529"/>
                      <a:pt x="15556" y="5067"/>
                    </a:cubicBezTo>
                    <a:cubicBezTo>
                      <a:pt x="14234" y="6394"/>
                      <a:pt x="12856" y="7598"/>
                      <a:pt x="11487" y="8857"/>
                    </a:cubicBezTo>
                    <a:cubicBezTo>
                      <a:pt x="8881" y="11253"/>
                      <a:pt x="6485" y="13959"/>
                      <a:pt x="4110" y="16639"/>
                    </a:cubicBezTo>
                    <a:cubicBezTo>
                      <a:pt x="3980" y="16490"/>
                      <a:pt x="3831" y="16360"/>
                      <a:pt x="3672" y="16264"/>
                    </a:cubicBezTo>
                    <a:cubicBezTo>
                      <a:pt x="4289" y="15524"/>
                      <a:pt x="4952" y="14835"/>
                      <a:pt x="5589" y="14104"/>
                    </a:cubicBezTo>
                    <a:cubicBezTo>
                      <a:pt x="5666" y="14015"/>
                      <a:pt x="5676" y="13914"/>
                      <a:pt x="5647" y="13827"/>
                    </a:cubicBezTo>
                    <a:cubicBezTo>
                      <a:pt x="6576" y="12834"/>
                      <a:pt x="7602" y="11964"/>
                      <a:pt x="8509" y="10953"/>
                    </a:cubicBezTo>
                    <a:cubicBezTo>
                      <a:pt x="9614" y="9720"/>
                      <a:pt x="10774" y="8582"/>
                      <a:pt x="11972" y="7465"/>
                    </a:cubicBezTo>
                    <a:cubicBezTo>
                      <a:pt x="13142" y="6373"/>
                      <a:pt x="14304" y="5268"/>
                      <a:pt x="15410" y="4092"/>
                    </a:cubicBezTo>
                    <a:cubicBezTo>
                      <a:pt x="16243" y="3207"/>
                      <a:pt x="17003" y="1851"/>
                      <a:pt x="18088" y="1352"/>
                    </a:cubicBezTo>
                    <a:cubicBezTo>
                      <a:pt x="18171" y="1314"/>
                      <a:pt x="18226" y="1242"/>
                      <a:pt x="18226" y="1137"/>
                    </a:cubicBezTo>
                    <a:cubicBezTo>
                      <a:pt x="18226" y="1115"/>
                      <a:pt x="18226" y="1094"/>
                      <a:pt x="18226" y="1072"/>
                    </a:cubicBezTo>
                    <a:cubicBezTo>
                      <a:pt x="18241" y="1072"/>
                      <a:pt x="18255" y="1072"/>
                      <a:pt x="18270" y="1072"/>
                    </a:cubicBezTo>
                    <a:cubicBezTo>
                      <a:pt x="18314" y="1085"/>
                      <a:pt x="18358" y="1096"/>
                      <a:pt x="18402" y="1103"/>
                    </a:cubicBezTo>
                    <a:cubicBezTo>
                      <a:pt x="18587" y="1750"/>
                      <a:pt x="19137" y="2129"/>
                      <a:pt x="19595" y="2571"/>
                    </a:cubicBezTo>
                    <a:cubicBezTo>
                      <a:pt x="19739" y="2709"/>
                      <a:pt x="19832" y="2916"/>
                      <a:pt x="19868" y="3130"/>
                    </a:cubicBezTo>
                    <a:cubicBezTo>
                      <a:pt x="19854" y="3190"/>
                      <a:pt x="19861" y="3255"/>
                      <a:pt x="19886" y="3310"/>
                    </a:cubicBezTo>
                    <a:cubicBezTo>
                      <a:pt x="19890" y="3587"/>
                      <a:pt x="19794" y="3847"/>
                      <a:pt x="19581" y="3959"/>
                    </a:cubicBezTo>
                    <a:close/>
                    <a:moveTo>
                      <a:pt x="2780" y="19263"/>
                    </a:moveTo>
                    <a:cubicBezTo>
                      <a:pt x="2629" y="19302"/>
                      <a:pt x="2495" y="19355"/>
                      <a:pt x="2371" y="19417"/>
                    </a:cubicBezTo>
                    <a:cubicBezTo>
                      <a:pt x="2170" y="19310"/>
                      <a:pt x="2000" y="19073"/>
                      <a:pt x="1820" y="18891"/>
                    </a:cubicBezTo>
                    <a:cubicBezTo>
                      <a:pt x="2066" y="18539"/>
                      <a:pt x="2311" y="18188"/>
                      <a:pt x="2538" y="17819"/>
                    </a:cubicBezTo>
                    <a:cubicBezTo>
                      <a:pt x="2843" y="17321"/>
                      <a:pt x="3184" y="16863"/>
                      <a:pt x="3541" y="16424"/>
                    </a:cubicBezTo>
                    <a:cubicBezTo>
                      <a:pt x="3852" y="16630"/>
                      <a:pt x="4092" y="16951"/>
                      <a:pt x="4229" y="17334"/>
                    </a:cubicBezTo>
                    <a:cubicBezTo>
                      <a:pt x="4297" y="17525"/>
                      <a:pt x="4410" y="17680"/>
                      <a:pt x="4505" y="17859"/>
                    </a:cubicBezTo>
                    <a:cubicBezTo>
                      <a:pt x="4616" y="18066"/>
                      <a:pt x="4655" y="18311"/>
                      <a:pt x="4681" y="18552"/>
                    </a:cubicBezTo>
                    <a:cubicBezTo>
                      <a:pt x="4647" y="18576"/>
                      <a:pt x="4622" y="18619"/>
                      <a:pt x="4618" y="18664"/>
                    </a:cubicBezTo>
                    <a:cubicBezTo>
                      <a:pt x="4101" y="19044"/>
                      <a:pt x="3367" y="19114"/>
                      <a:pt x="2780" y="19263"/>
                    </a:cubicBezTo>
                    <a:close/>
                    <a:moveTo>
                      <a:pt x="1366" y="20013"/>
                    </a:moveTo>
                    <a:cubicBezTo>
                      <a:pt x="1409" y="19973"/>
                      <a:pt x="1454" y="19940"/>
                      <a:pt x="1501" y="19919"/>
                    </a:cubicBezTo>
                    <a:cubicBezTo>
                      <a:pt x="1466" y="19958"/>
                      <a:pt x="1420" y="19988"/>
                      <a:pt x="1366" y="20013"/>
                    </a:cubicBezTo>
                    <a:close/>
                    <a:moveTo>
                      <a:pt x="2026" y="19619"/>
                    </a:moveTo>
                    <a:cubicBezTo>
                      <a:pt x="2015" y="19624"/>
                      <a:pt x="2005" y="19629"/>
                      <a:pt x="1995" y="19634"/>
                    </a:cubicBezTo>
                    <a:cubicBezTo>
                      <a:pt x="1974" y="19564"/>
                      <a:pt x="1928" y="19511"/>
                      <a:pt x="1853" y="19478"/>
                    </a:cubicBezTo>
                    <a:cubicBezTo>
                      <a:pt x="1698" y="19410"/>
                      <a:pt x="1561" y="19409"/>
                      <a:pt x="1435" y="19451"/>
                    </a:cubicBezTo>
                    <a:cubicBezTo>
                      <a:pt x="1509" y="19341"/>
                      <a:pt x="1582" y="19231"/>
                      <a:pt x="1658" y="19123"/>
                    </a:cubicBezTo>
                    <a:cubicBezTo>
                      <a:pt x="1795" y="19277"/>
                      <a:pt x="1901" y="19463"/>
                      <a:pt x="2026" y="19619"/>
                    </a:cubicBezTo>
                    <a:close/>
                    <a:moveTo>
                      <a:pt x="21191" y="782"/>
                    </a:moveTo>
                    <a:cubicBezTo>
                      <a:pt x="20931" y="182"/>
                      <a:pt x="20379" y="-101"/>
                      <a:pt x="19807" y="32"/>
                    </a:cubicBezTo>
                    <a:cubicBezTo>
                      <a:pt x="19429" y="120"/>
                      <a:pt x="19124" y="466"/>
                      <a:pt x="18779" y="640"/>
                    </a:cubicBezTo>
                    <a:cubicBezTo>
                      <a:pt x="18740" y="659"/>
                      <a:pt x="18703" y="672"/>
                      <a:pt x="18665" y="683"/>
                    </a:cubicBezTo>
                    <a:cubicBezTo>
                      <a:pt x="18633" y="652"/>
                      <a:pt x="18593" y="632"/>
                      <a:pt x="18542" y="632"/>
                    </a:cubicBezTo>
                    <a:cubicBezTo>
                      <a:pt x="18370" y="632"/>
                      <a:pt x="18198" y="633"/>
                      <a:pt x="18027" y="633"/>
                    </a:cubicBezTo>
                    <a:cubicBezTo>
                      <a:pt x="17919" y="633"/>
                      <a:pt x="17836" y="740"/>
                      <a:pt x="17836" y="858"/>
                    </a:cubicBezTo>
                    <a:cubicBezTo>
                      <a:pt x="17837" y="1128"/>
                      <a:pt x="17519" y="1164"/>
                      <a:pt x="17233" y="1433"/>
                    </a:cubicBezTo>
                    <a:cubicBezTo>
                      <a:pt x="16764" y="1874"/>
                      <a:pt x="16351" y="2373"/>
                      <a:pt x="15939" y="2879"/>
                    </a:cubicBezTo>
                    <a:cubicBezTo>
                      <a:pt x="14882" y="4179"/>
                      <a:pt x="13678" y="5329"/>
                      <a:pt x="12489" y="6471"/>
                    </a:cubicBezTo>
                    <a:cubicBezTo>
                      <a:pt x="10091" y="8772"/>
                      <a:pt x="7690" y="11115"/>
                      <a:pt x="5479" y="13646"/>
                    </a:cubicBezTo>
                    <a:cubicBezTo>
                      <a:pt x="5398" y="13614"/>
                      <a:pt x="5304" y="13626"/>
                      <a:pt x="5224" y="13712"/>
                    </a:cubicBezTo>
                    <a:cubicBezTo>
                      <a:pt x="4108" y="14921"/>
                      <a:pt x="2975" y="16098"/>
                      <a:pt x="2091" y="17541"/>
                    </a:cubicBezTo>
                    <a:cubicBezTo>
                      <a:pt x="1660" y="18245"/>
                      <a:pt x="1148" y="18879"/>
                      <a:pt x="718" y="19582"/>
                    </a:cubicBezTo>
                    <a:cubicBezTo>
                      <a:pt x="459" y="20004"/>
                      <a:pt x="109" y="20588"/>
                      <a:pt x="6" y="21092"/>
                    </a:cubicBezTo>
                    <a:cubicBezTo>
                      <a:pt x="-37" y="21305"/>
                      <a:pt x="139" y="21499"/>
                      <a:pt x="328" y="21436"/>
                    </a:cubicBezTo>
                    <a:cubicBezTo>
                      <a:pt x="660" y="21325"/>
                      <a:pt x="852" y="21000"/>
                      <a:pt x="1161" y="20825"/>
                    </a:cubicBezTo>
                    <a:cubicBezTo>
                      <a:pt x="1589" y="20583"/>
                      <a:pt x="2026" y="20184"/>
                      <a:pt x="2477" y="19968"/>
                    </a:cubicBezTo>
                    <a:cubicBezTo>
                      <a:pt x="2511" y="19959"/>
                      <a:pt x="2544" y="19949"/>
                      <a:pt x="2580" y="19944"/>
                    </a:cubicBezTo>
                    <a:cubicBezTo>
                      <a:pt x="2634" y="19936"/>
                      <a:pt x="2674" y="19910"/>
                      <a:pt x="2706" y="19877"/>
                    </a:cubicBezTo>
                    <a:cubicBezTo>
                      <a:pt x="3279" y="19685"/>
                      <a:pt x="3879" y="19612"/>
                      <a:pt x="4454" y="19421"/>
                    </a:cubicBezTo>
                    <a:cubicBezTo>
                      <a:pt x="4982" y="19246"/>
                      <a:pt x="5408" y="18795"/>
                      <a:pt x="5807" y="18391"/>
                    </a:cubicBezTo>
                    <a:cubicBezTo>
                      <a:pt x="8035" y="16138"/>
                      <a:pt x="10437" y="14135"/>
                      <a:pt x="12615" y="11809"/>
                    </a:cubicBezTo>
                    <a:cubicBezTo>
                      <a:pt x="13589" y="10769"/>
                      <a:pt x="14595" y="9671"/>
                      <a:pt x="15668" y="8765"/>
                    </a:cubicBezTo>
                    <a:cubicBezTo>
                      <a:pt x="16836" y="7779"/>
                      <a:pt x="17825" y="6631"/>
                      <a:pt x="18876" y="5490"/>
                    </a:cubicBezTo>
                    <a:cubicBezTo>
                      <a:pt x="19305" y="5025"/>
                      <a:pt x="19788" y="4708"/>
                      <a:pt x="20245" y="4301"/>
                    </a:cubicBezTo>
                    <a:cubicBezTo>
                      <a:pt x="20443" y="4124"/>
                      <a:pt x="20526" y="3819"/>
                      <a:pt x="20471" y="3542"/>
                    </a:cubicBezTo>
                    <a:cubicBezTo>
                      <a:pt x="20466" y="3516"/>
                      <a:pt x="20461" y="3491"/>
                      <a:pt x="20455" y="3466"/>
                    </a:cubicBezTo>
                    <a:cubicBezTo>
                      <a:pt x="21426" y="3329"/>
                      <a:pt x="21563" y="1640"/>
                      <a:pt x="21191" y="78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5" name="خط"/>
              <p:cNvSpPr/>
              <p:nvPr/>
            </p:nvSpPr>
            <p:spPr>
              <a:xfrm>
                <a:off x="148109" y="262895"/>
                <a:ext cx="8720" cy="2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fill="norm" stroke="1" extrusionOk="0">
                    <a:moveTo>
                      <a:pt x="2832" y="18860"/>
                    </a:moveTo>
                    <a:cubicBezTo>
                      <a:pt x="5574" y="12973"/>
                      <a:pt x="14324" y="6147"/>
                      <a:pt x="19645" y="0"/>
                    </a:cubicBezTo>
                    <a:cubicBezTo>
                      <a:pt x="-1955" y="6000"/>
                      <a:pt x="49" y="12985"/>
                      <a:pt x="49" y="21600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6" name="شكل"/>
              <p:cNvSpPr/>
              <p:nvPr/>
            </p:nvSpPr>
            <p:spPr>
              <a:xfrm>
                <a:off x="233273" y="272151"/>
                <a:ext cx="3405" cy="30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7" h="20862" fill="norm" stroke="1" extrusionOk="0">
                    <a:moveTo>
                      <a:pt x="18397" y="19888"/>
                    </a:moveTo>
                    <a:cubicBezTo>
                      <a:pt x="19708" y="13601"/>
                      <a:pt x="20838" y="7329"/>
                      <a:pt x="19420" y="1040"/>
                    </a:cubicBezTo>
                    <a:cubicBezTo>
                      <a:pt x="19090" y="-390"/>
                      <a:pt x="976" y="-320"/>
                      <a:pt x="656" y="1096"/>
                    </a:cubicBezTo>
                    <a:cubicBezTo>
                      <a:pt x="-762" y="7381"/>
                      <a:pt x="368" y="13651"/>
                      <a:pt x="1679" y="19935"/>
                    </a:cubicBezTo>
                    <a:cubicBezTo>
                      <a:pt x="1946" y="21210"/>
                      <a:pt x="18130" y="21149"/>
                      <a:pt x="18397" y="19888"/>
                    </a:cubicBezTo>
                    <a:cubicBezTo>
                      <a:pt x="18397" y="19888"/>
                      <a:pt x="18397" y="19888"/>
                      <a:pt x="18397" y="1988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7" name="شكل"/>
              <p:cNvSpPr/>
              <p:nvPr/>
            </p:nvSpPr>
            <p:spPr>
              <a:xfrm>
                <a:off x="199948" y="586885"/>
                <a:ext cx="55212" cy="29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0326" fill="norm" stroke="1" extrusionOk="0">
                    <a:moveTo>
                      <a:pt x="20827" y="6155"/>
                    </a:moveTo>
                    <a:cubicBezTo>
                      <a:pt x="20775" y="5379"/>
                      <a:pt x="20613" y="4575"/>
                      <a:pt x="20322" y="3748"/>
                    </a:cubicBezTo>
                    <a:cubicBezTo>
                      <a:pt x="19494" y="1387"/>
                      <a:pt x="11897" y="-858"/>
                      <a:pt x="10619" y="327"/>
                    </a:cubicBezTo>
                    <a:cubicBezTo>
                      <a:pt x="9552" y="1318"/>
                      <a:pt x="8807" y="4483"/>
                      <a:pt x="7474" y="5689"/>
                    </a:cubicBezTo>
                    <a:cubicBezTo>
                      <a:pt x="4717" y="8182"/>
                      <a:pt x="1941" y="6689"/>
                      <a:pt x="201" y="2140"/>
                    </a:cubicBezTo>
                    <a:cubicBezTo>
                      <a:pt x="-220" y="5084"/>
                      <a:pt x="44" y="13336"/>
                      <a:pt x="758" y="16345"/>
                    </a:cubicBezTo>
                    <a:cubicBezTo>
                      <a:pt x="1802" y="20742"/>
                      <a:pt x="4461" y="20498"/>
                      <a:pt x="6767" y="20164"/>
                    </a:cubicBezTo>
                    <a:cubicBezTo>
                      <a:pt x="9377" y="19787"/>
                      <a:pt x="21380" y="14452"/>
                      <a:pt x="20827" y="615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28" name="شكل"/>
              <p:cNvSpPr/>
              <p:nvPr/>
            </p:nvSpPr>
            <p:spPr>
              <a:xfrm>
                <a:off x="138853" y="577628"/>
                <a:ext cx="53535" cy="28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3" h="20835" fill="norm" stroke="1" extrusionOk="0">
                    <a:moveTo>
                      <a:pt x="20467" y="7751"/>
                    </a:moveTo>
                    <a:cubicBezTo>
                      <a:pt x="20241" y="6616"/>
                      <a:pt x="19672" y="5580"/>
                      <a:pt x="18636" y="4820"/>
                    </a:cubicBezTo>
                    <a:cubicBezTo>
                      <a:pt x="17012" y="3628"/>
                      <a:pt x="13625" y="-48"/>
                      <a:pt x="11988" y="1"/>
                    </a:cubicBezTo>
                    <a:cubicBezTo>
                      <a:pt x="10502" y="44"/>
                      <a:pt x="9961" y="3007"/>
                      <a:pt x="8335" y="4401"/>
                    </a:cubicBezTo>
                    <a:cubicBezTo>
                      <a:pt x="7357" y="5240"/>
                      <a:pt x="-545" y="4841"/>
                      <a:pt x="665" y="383"/>
                    </a:cubicBezTo>
                    <a:cubicBezTo>
                      <a:pt x="-431" y="4422"/>
                      <a:pt x="-74" y="12831"/>
                      <a:pt x="1022" y="16939"/>
                    </a:cubicBezTo>
                    <a:cubicBezTo>
                      <a:pt x="2252" y="21552"/>
                      <a:pt x="4843" y="21072"/>
                      <a:pt x="7291" y="20428"/>
                    </a:cubicBezTo>
                    <a:cubicBezTo>
                      <a:pt x="10563" y="19567"/>
                      <a:pt x="14342" y="17673"/>
                      <a:pt x="17406" y="15630"/>
                    </a:cubicBezTo>
                    <a:cubicBezTo>
                      <a:pt x="19311" y="14359"/>
                      <a:pt x="21055" y="10711"/>
                      <a:pt x="20467" y="7751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pic>
        <p:nvPicPr>
          <p:cNvPr id="1131" name="sweet_circle.png" descr="sweet_circ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3638" y="2399732"/>
            <a:ext cx="160987" cy="138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sweet_circle.png" descr="sweet_circ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7865" y="3379793"/>
            <a:ext cx="160987" cy="138783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تجميع"/>
          <p:cNvSpPr txBox="1"/>
          <p:nvPr/>
        </p:nvSpPr>
        <p:spPr>
          <a:xfrm>
            <a:off x="366195" y="-66149"/>
            <a:ext cx="984892" cy="57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التصفح</a:t>
            </a:r>
          </a:p>
        </p:txBody>
      </p:sp>
      <p:pic>
        <p:nvPicPr>
          <p:cNvPr id="1134" name="IMG_5113.png" descr="IMG_51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703" y="372357"/>
            <a:ext cx="1003876" cy="1003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7" name="تجميع"/>
          <p:cNvGrpSpPr/>
          <p:nvPr/>
        </p:nvGrpSpPr>
        <p:grpSpPr>
          <a:xfrm>
            <a:off x="85263" y="4627786"/>
            <a:ext cx="1933072" cy="500761"/>
            <a:chOff x="0" y="0"/>
            <a:chExt cx="1933071" cy="500760"/>
          </a:xfrm>
        </p:grpSpPr>
        <p:sp>
          <p:nvSpPr>
            <p:cNvPr id="113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136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38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8077929" y="3919053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0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1142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139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0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1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التاريخ:</a:t>
                </a:r>
              </a:p>
            </p:txBody>
          </p:sp>
        </p:grpSp>
        <p:sp>
          <p:nvSpPr>
            <p:cNvPr id="1143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>
                  <a:latin typeface="+mn-lt"/>
                  <a:ea typeface="+mn-ea"/>
                  <a:cs typeface="+mn-cs"/>
                  <a:sym typeface="Helvetica"/>
                </a:rPr>
                <a:t>اليوم</a:t>
              </a:r>
              <a:r>
                <a:t>:</a:t>
              </a:r>
            </a:p>
          </p:txBody>
        </p:sp>
        <p:grpSp>
          <p:nvGrpSpPr>
            <p:cNvPr id="1149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1146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7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8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55635" y="1968509"/>
            <a:ext cx="2812207" cy="2608593"/>
            <a:chOff x="0" y="0"/>
            <a:chExt cx="2812205" cy="2608592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0" y="0"/>
              <a:ext cx="2812206" cy="2608593"/>
              <a:chOff x="0" y="0"/>
              <a:chExt cx="2812205" cy="2608592"/>
            </a:xfrm>
          </p:grpSpPr>
          <p:grpSp>
            <p:nvGrpSpPr>
              <p:cNvPr id="1155" name="تجميع"/>
              <p:cNvGrpSpPr/>
              <p:nvPr/>
            </p:nvGrpSpPr>
            <p:grpSpPr>
              <a:xfrm>
                <a:off x="0" y="341629"/>
                <a:ext cx="2812206" cy="2266964"/>
                <a:chOff x="0" y="0"/>
                <a:chExt cx="2812205" cy="2266962"/>
              </a:xfrm>
            </p:grpSpPr>
            <p:sp>
              <p:nvSpPr>
                <p:cNvPr id="1151" name="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154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152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53" name="المفردات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Nahdi-Black"/>
                        <a:ea typeface="Nahdi-Black"/>
                        <a:cs typeface="Nahdi-Black"/>
                        <a:sym typeface="Nahdi-Black"/>
                      </a:defRPr>
                    </a:lvl1pPr>
                  </a:lstStyle>
                  <a:p>
                    <a:pPr/>
                    <a:r>
                      <a:t>المفردات</a:t>
                    </a:r>
                  </a:p>
                </p:txBody>
              </p:sp>
            </p:grpSp>
          </p:grpSp>
          <p:sp>
            <p:nvSpPr>
              <p:cNvPr id="1156" name="المسلمة…"/>
              <p:cNvSpPr/>
              <p:nvPr/>
            </p:nvSpPr>
            <p:spPr>
              <a:xfrm>
                <a:off x="595616" y="1079386"/>
                <a:ext cx="96549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157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84764" y="1224795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8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84691" y="1832104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9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84764" y="1528450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99" name="تجميع"/>
              <p:cNvGrpSpPr/>
              <p:nvPr/>
            </p:nvGrpSpPr>
            <p:grpSpPr>
              <a:xfrm flipH="1">
                <a:off x="2072598" y="-1"/>
                <a:ext cx="739608" cy="764092"/>
                <a:chOff x="0" y="0"/>
                <a:chExt cx="739607" cy="764090"/>
              </a:xfrm>
            </p:grpSpPr>
            <p:sp>
              <p:nvSpPr>
                <p:cNvPr id="1160" name="شكل"/>
                <p:cNvSpPr/>
                <p:nvPr/>
              </p:nvSpPr>
              <p:spPr>
                <a:xfrm>
                  <a:off x="449215" y="627029"/>
                  <a:ext cx="84105" cy="1048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20904" fill="norm" stroke="1" extrusionOk="0">
                      <a:moveTo>
                        <a:pt x="8254" y="272"/>
                      </a:moveTo>
                      <a:cubicBezTo>
                        <a:pt x="7637" y="2042"/>
                        <a:pt x="7708" y="3729"/>
                        <a:pt x="7690" y="5564"/>
                      </a:cubicBezTo>
                      <a:cubicBezTo>
                        <a:pt x="7676" y="6979"/>
                        <a:pt x="7018" y="9558"/>
                        <a:pt x="7828" y="10844"/>
                      </a:cubicBezTo>
                      <a:cubicBezTo>
                        <a:pt x="8814" y="12408"/>
                        <a:pt x="10726" y="12703"/>
                        <a:pt x="12434" y="13677"/>
                      </a:cubicBezTo>
                      <a:cubicBezTo>
                        <a:pt x="13007" y="14003"/>
                        <a:pt x="20405" y="18370"/>
                        <a:pt x="18017" y="19219"/>
                      </a:cubicBezTo>
                      <a:cubicBezTo>
                        <a:pt x="15494" y="20114"/>
                        <a:pt x="11332" y="17738"/>
                        <a:pt x="9200" y="16717"/>
                      </a:cubicBezTo>
                      <a:cubicBezTo>
                        <a:pt x="7910" y="16100"/>
                        <a:pt x="2427" y="13948"/>
                        <a:pt x="2563" y="12368"/>
                      </a:cubicBezTo>
                      <a:cubicBezTo>
                        <a:pt x="2876" y="8722"/>
                        <a:pt x="3425" y="4470"/>
                        <a:pt x="2558" y="878"/>
                      </a:cubicBezTo>
                      <a:cubicBezTo>
                        <a:pt x="2419" y="300"/>
                        <a:pt x="1274" y="184"/>
                        <a:pt x="1000" y="740"/>
                      </a:cubicBezTo>
                      <a:cubicBezTo>
                        <a:pt x="-83" y="2946"/>
                        <a:pt x="411" y="5381"/>
                        <a:pt x="296" y="7720"/>
                      </a:cubicBezTo>
                      <a:cubicBezTo>
                        <a:pt x="219" y="9265"/>
                        <a:pt x="-463" y="12616"/>
                        <a:pt x="550" y="14019"/>
                      </a:cubicBezTo>
                      <a:cubicBezTo>
                        <a:pt x="1629" y="15513"/>
                        <a:pt x="4252" y="16230"/>
                        <a:pt x="5943" y="17151"/>
                      </a:cubicBezTo>
                      <a:cubicBezTo>
                        <a:pt x="8974" y="18802"/>
                        <a:pt x="12255" y="20388"/>
                        <a:pt x="15883" y="20836"/>
                      </a:cubicBezTo>
                      <a:cubicBezTo>
                        <a:pt x="20957" y="21461"/>
                        <a:pt x="21137" y="17653"/>
                        <a:pt x="17993" y="15294"/>
                      </a:cubicBezTo>
                      <a:cubicBezTo>
                        <a:pt x="16149" y="13909"/>
                        <a:pt x="13792" y="11839"/>
                        <a:pt x="11397" y="11125"/>
                      </a:cubicBezTo>
                      <a:cubicBezTo>
                        <a:pt x="8037" y="10124"/>
                        <a:pt x="9393" y="2725"/>
                        <a:pt x="9125" y="352"/>
                      </a:cubicBezTo>
                      <a:cubicBezTo>
                        <a:pt x="9078" y="-61"/>
                        <a:pt x="8396" y="-139"/>
                        <a:pt x="8254" y="272"/>
                      </a:cubicBezTo>
                      <a:cubicBezTo>
                        <a:pt x="8254" y="272"/>
                        <a:pt x="8254" y="272"/>
                        <a:pt x="8254" y="27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1" name="شكل"/>
                <p:cNvSpPr/>
                <p:nvPr/>
              </p:nvSpPr>
              <p:spPr>
                <a:xfrm>
                  <a:off x="209009" y="411780"/>
                  <a:ext cx="308549" cy="25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0" h="19521" fill="norm" stroke="1" extrusionOk="0">
                      <a:moveTo>
                        <a:pt x="7878" y="812"/>
                      </a:moveTo>
                      <a:cubicBezTo>
                        <a:pt x="5226" y="1407"/>
                        <a:pt x="2747" y="590"/>
                        <a:pt x="55" y="744"/>
                      </a:cubicBezTo>
                      <a:cubicBezTo>
                        <a:pt x="-218" y="3297"/>
                        <a:pt x="514" y="7177"/>
                        <a:pt x="2514" y="8685"/>
                      </a:cubicBezTo>
                      <a:cubicBezTo>
                        <a:pt x="5630" y="11036"/>
                        <a:pt x="8665" y="8394"/>
                        <a:pt x="11498" y="7517"/>
                      </a:cubicBezTo>
                      <a:cubicBezTo>
                        <a:pt x="14318" y="6644"/>
                        <a:pt x="13547" y="17220"/>
                        <a:pt x="13564" y="18729"/>
                      </a:cubicBezTo>
                      <a:cubicBezTo>
                        <a:pt x="15964" y="20285"/>
                        <a:pt x="17681" y="19063"/>
                        <a:pt x="20102" y="19096"/>
                      </a:cubicBezTo>
                      <a:cubicBezTo>
                        <a:pt x="21382" y="19113"/>
                        <a:pt x="18644" y="4974"/>
                        <a:pt x="18159" y="3829"/>
                      </a:cubicBezTo>
                      <a:cubicBezTo>
                        <a:pt x="15980" y="-1315"/>
                        <a:pt x="11900" y="-91"/>
                        <a:pt x="7878" y="812"/>
                      </a:cubicBezTo>
                      <a:close/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2" name="شكل"/>
                <p:cNvSpPr/>
                <p:nvPr/>
              </p:nvSpPr>
              <p:spPr>
                <a:xfrm>
                  <a:off x="12478" y="467932"/>
                  <a:ext cx="293191" cy="182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1" h="20497" fill="norm" stroke="1" extrusionOk="0">
                      <a:moveTo>
                        <a:pt x="14653" y="5617"/>
                      </a:moveTo>
                      <a:cubicBezTo>
                        <a:pt x="14890" y="5508"/>
                        <a:pt x="15204" y="5583"/>
                        <a:pt x="15602" y="5919"/>
                      </a:cubicBezTo>
                      <a:cubicBezTo>
                        <a:pt x="16837" y="6963"/>
                        <a:pt x="17777" y="11459"/>
                        <a:pt x="18481" y="13330"/>
                      </a:cubicBezTo>
                      <a:cubicBezTo>
                        <a:pt x="18859" y="14336"/>
                        <a:pt x="20475" y="20384"/>
                        <a:pt x="20631" y="20497"/>
                      </a:cubicBezTo>
                      <a:cubicBezTo>
                        <a:pt x="19455" y="19641"/>
                        <a:pt x="18408" y="18173"/>
                        <a:pt x="17182" y="17568"/>
                      </a:cubicBezTo>
                      <a:cubicBezTo>
                        <a:pt x="16384" y="17174"/>
                        <a:pt x="15389" y="17113"/>
                        <a:pt x="14558" y="16859"/>
                      </a:cubicBezTo>
                      <a:cubicBezTo>
                        <a:pt x="14252" y="16766"/>
                        <a:pt x="10246" y="15671"/>
                        <a:pt x="10276" y="15375"/>
                      </a:cubicBezTo>
                      <a:cubicBezTo>
                        <a:pt x="10426" y="14336"/>
                        <a:pt x="12389" y="13083"/>
                        <a:pt x="12971" y="12857"/>
                      </a:cubicBezTo>
                      <a:cubicBezTo>
                        <a:pt x="12098" y="13195"/>
                        <a:pt x="11155" y="13071"/>
                        <a:pt x="10574" y="13297"/>
                      </a:cubicBezTo>
                      <a:cubicBezTo>
                        <a:pt x="9630" y="13172"/>
                        <a:pt x="7233" y="13612"/>
                        <a:pt x="6730" y="12335"/>
                      </a:cubicBezTo>
                      <a:cubicBezTo>
                        <a:pt x="7169" y="11182"/>
                        <a:pt x="8695" y="11081"/>
                        <a:pt x="9276" y="10855"/>
                      </a:cubicBezTo>
                      <a:cubicBezTo>
                        <a:pt x="8773" y="9578"/>
                        <a:pt x="7681" y="10493"/>
                        <a:pt x="7099" y="10719"/>
                      </a:cubicBezTo>
                      <a:cubicBezTo>
                        <a:pt x="6156" y="10594"/>
                        <a:pt x="4992" y="11045"/>
                        <a:pt x="4198" y="9881"/>
                      </a:cubicBezTo>
                      <a:cubicBezTo>
                        <a:pt x="4348" y="8842"/>
                        <a:pt x="5942" y="9203"/>
                        <a:pt x="6092" y="8166"/>
                      </a:cubicBezTo>
                      <a:cubicBezTo>
                        <a:pt x="6091" y="8170"/>
                        <a:pt x="-969" y="5009"/>
                        <a:pt x="112" y="2879"/>
                      </a:cubicBezTo>
                      <a:cubicBezTo>
                        <a:pt x="464" y="2186"/>
                        <a:pt x="1508" y="2642"/>
                        <a:pt x="1944" y="2689"/>
                      </a:cubicBezTo>
                      <a:cubicBezTo>
                        <a:pt x="3503" y="2856"/>
                        <a:pt x="5309" y="5388"/>
                        <a:pt x="6705" y="5058"/>
                      </a:cubicBezTo>
                      <a:cubicBezTo>
                        <a:pt x="6636" y="3771"/>
                        <a:pt x="5838" y="2697"/>
                        <a:pt x="5391" y="1564"/>
                      </a:cubicBezTo>
                      <a:cubicBezTo>
                        <a:pt x="4675" y="-1103"/>
                        <a:pt x="6122" y="299"/>
                        <a:pt x="6845" y="1000"/>
                      </a:cubicBezTo>
                      <a:cubicBezTo>
                        <a:pt x="7640" y="2164"/>
                        <a:pt x="8434" y="3329"/>
                        <a:pt x="8937" y="4605"/>
                      </a:cubicBezTo>
                      <a:cubicBezTo>
                        <a:pt x="9369" y="5419"/>
                        <a:pt x="9943" y="7160"/>
                        <a:pt x="10666" y="7861"/>
                      </a:cubicBezTo>
                      <a:cubicBezTo>
                        <a:pt x="10332" y="7537"/>
                        <a:pt x="9459" y="3946"/>
                        <a:pt x="9727" y="3280"/>
                      </a:cubicBezTo>
                      <a:cubicBezTo>
                        <a:pt x="10490" y="1380"/>
                        <a:pt x="12153" y="7687"/>
                        <a:pt x="12624" y="8574"/>
                      </a:cubicBezTo>
                      <a:cubicBezTo>
                        <a:pt x="13418" y="9738"/>
                        <a:pt x="13921" y="11016"/>
                        <a:pt x="14645" y="11717"/>
                      </a:cubicBezTo>
                      <a:cubicBezTo>
                        <a:pt x="14433" y="10327"/>
                        <a:pt x="14291" y="9400"/>
                        <a:pt x="14149" y="8473"/>
                      </a:cubicBezTo>
                      <a:cubicBezTo>
                        <a:pt x="13954" y="7197"/>
                        <a:pt x="14083" y="5879"/>
                        <a:pt x="14653" y="5617"/>
                      </a:cubicBezTo>
                      <a:close/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3" name="شكل"/>
                <p:cNvSpPr/>
                <p:nvPr/>
              </p:nvSpPr>
              <p:spPr>
                <a:xfrm>
                  <a:off x="96706" y="517845"/>
                  <a:ext cx="176100" cy="120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7" h="21261" fill="norm" stroke="1" extrusionOk="0">
                      <a:moveTo>
                        <a:pt x="21247" y="20681"/>
                      </a:moveTo>
                      <a:cubicBezTo>
                        <a:pt x="18221" y="16247"/>
                        <a:pt x="15251" y="12242"/>
                        <a:pt x="11741" y="8648"/>
                      </a:cubicBezTo>
                      <a:cubicBezTo>
                        <a:pt x="8244" y="5065"/>
                        <a:pt x="4332" y="2214"/>
                        <a:pt x="341" y="24"/>
                      </a:cubicBezTo>
                      <a:cubicBezTo>
                        <a:pt x="45" y="-138"/>
                        <a:pt x="-143" y="580"/>
                        <a:pt x="139" y="773"/>
                      </a:cubicBezTo>
                      <a:cubicBezTo>
                        <a:pt x="3811" y="3277"/>
                        <a:pt x="7443" y="5749"/>
                        <a:pt x="10833" y="9023"/>
                      </a:cubicBezTo>
                      <a:cubicBezTo>
                        <a:pt x="14527" y="12590"/>
                        <a:pt x="17672" y="16821"/>
                        <a:pt x="20930" y="21169"/>
                      </a:cubicBezTo>
                      <a:cubicBezTo>
                        <a:pt x="21149" y="21462"/>
                        <a:pt x="21457" y="20989"/>
                        <a:pt x="21247" y="20681"/>
                      </a:cubicBezTo>
                      <a:cubicBezTo>
                        <a:pt x="21247" y="20681"/>
                        <a:pt x="21247" y="20681"/>
                        <a:pt x="21247" y="2068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4" name="شكل"/>
                <p:cNvSpPr/>
                <p:nvPr/>
              </p:nvSpPr>
              <p:spPr>
                <a:xfrm>
                  <a:off x="0" y="577116"/>
                  <a:ext cx="173780" cy="5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11" fill="norm" stroke="1" extrusionOk="0">
                      <a:moveTo>
                        <a:pt x="10782" y="4386"/>
                      </a:moveTo>
                      <a:cubicBezTo>
                        <a:pt x="14476" y="8131"/>
                        <a:pt x="17952" y="16714"/>
                        <a:pt x="21600" y="19398"/>
                      </a:cubicBezTo>
                      <a:cubicBezTo>
                        <a:pt x="20164" y="18339"/>
                        <a:pt x="16556" y="21285"/>
                        <a:pt x="14762" y="21103"/>
                      </a:cubicBezTo>
                      <a:cubicBezTo>
                        <a:pt x="12039" y="20820"/>
                        <a:pt x="9044" y="21600"/>
                        <a:pt x="6555" y="17728"/>
                      </a:cubicBezTo>
                      <a:cubicBezTo>
                        <a:pt x="3763" y="13383"/>
                        <a:pt x="2078" y="6428"/>
                        <a:pt x="0" y="0"/>
                      </a:cubicBezTo>
                      <a:cubicBezTo>
                        <a:pt x="3569" y="661"/>
                        <a:pt x="7397" y="953"/>
                        <a:pt x="10782" y="4386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5" name="شكل"/>
                <p:cNvSpPr/>
                <p:nvPr/>
              </p:nvSpPr>
              <p:spPr>
                <a:xfrm>
                  <a:off x="43673" y="355628"/>
                  <a:ext cx="156289" cy="660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4" h="20098" fill="norm" stroke="1" extrusionOk="0">
                      <a:moveTo>
                        <a:pt x="2976" y="9797"/>
                      </a:moveTo>
                      <a:cubicBezTo>
                        <a:pt x="3225" y="9425"/>
                        <a:pt x="3451" y="8842"/>
                        <a:pt x="3632" y="8001"/>
                      </a:cubicBezTo>
                      <a:cubicBezTo>
                        <a:pt x="4163" y="5553"/>
                        <a:pt x="19245" y="19207"/>
                        <a:pt x="20914" y="20098"/>
                      </a:cubicBezTo>
                      <a:cubicBezTo>
                        <a:pt x="19938" y="19004"/>
                        <a:pt x="3187" y="3255"/>
                        <a:pt x="3200" y="4296"/>
                      </a:cubicBezTo>
                      <a:cubicBezTo>
                        <a:pt x="3139" y="-688"/>
                        <a:pt x="1078" y="-1502"/>
                        <a:pt x="205" y="2731"/>
                      </a:cubicBezTo>
                      <a:cubicBezTo>
                        <a:pt x="-686" y="7047"/>
                        <a:pt x="1540" y="11938"/>
                        <a:pt x="2976" y="9797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6" name="شكل"/>
                <p:cNvSpPr/>
                <p:nvPr/>
              </p:nvSpPr>
              <p:spPr>
                <a:xfrm>
                  <a:off x="96706" y="346270"/>
                  <a:ext cx="124294" cy="89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0" h="20986" fill="norm" stroke="1" extrusionOk="0">
                      <a:moveTo>
                        <a:pt x="12293" y="8709"/>
                      </a:moveTo>
                      <a:cubicBezTo>
                        <a:pt x="15651" y="12650"/>
                        <a:pt x="18140" y="15625"/>
                        <a:pt x="20360" y="20986"/>
                      </a:cubicBezTo>
                      <a:cubicBezTo>
                        <a:pt x="14635" y="16977"/>
                        <a:pt x="11425" y="7717"/>
                        <a:pt x="4772" y="5310"/>
                      </a:cubicBezTo>
                      <a:cubicBezTo>
                        <a:pt x="3577" y="4880"/>
                        <a:pt x="1488" y="6532"/>
                        <a:pt x="554" y="5169"/>
                      </a:cubicBezTo>
                      <a:cubicBezTo>
                        <a:pt x="-1240" y="2549"/>
                        <a:pt x="1745" y="-614"/>
                        <a:pt x="3508" y="103"/>
                      </a:cubicBezTo>
                      <a:cubicBezTo>
                        <a:pt x="4698" y="589"/>
                        <a:pt x="5554" y="2960"/>
                        <a:pt x="6791" y="4127"/>
                      </a:cubicBezTo>
                      <a:cubicBezTo>
                        <a:pt x="8640" y="5866"/>
                        <a:pt x="10525" y="6633"/>
                        <a:pt x="12293" y="8709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7" name="شكل"/>
                <p:cNvSpPr/>
                <p:nvPr/>
              </p:nvSpPr>
              <p:spPr>
                <a:xfrm>
                  <a:off x="352509" y="258922"/>
                  <a:ext cx="225279" cy="162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4" h="19031" fill="norm" stroke="1" extrusionOk="0">
                      <a:moveTo>
                        <a:pt x="18463" y="17979"/>
                      </a:moveTo>
                      <a:cubicBezTo>
                        <a:pt x="13259" y="20863"/>
                        <a:pt x="7049" y="17224"/>
                        <a:pt x="2425" y="14181"/>
                      </a:cubicBezTo>
                      <a:cubicBezTo>
                        <a:pt x="-846" y="12029"/>
                        <a:pt x="-512" y="10994"/>
                        <a:pt x="1674" y="7398"/>
                      </a:cubicBezTo>
                      <a:cubicBezTo>
                        <a:pt x="3257" y="4795"/>
                        <a:pt x="4993" y="2525"/>
                        <a:pt x="7471" y="1345"/>
                      </a:cubicBezTo>
                      <a:cubicBezTo>
                        <a:pt x="11846" y="-737"/>
                        <a:pt x="16295" y="422"/>
                        <a:pt x="20754" y="0"/>
                      </a:cubicBezTo>
                      <a:cubicBezTo>
                        <a:pt x="17735" y="5312"/>
                        <a:pt x="13777" y="11092"/>
                        <a:pt x="8154" y="10456"/>
                      </a:cubicBezTo>
                      <a:cubicBezTo>
                        <a:pt x="11793" y="11210"/>
                        <a:pt x="16817" y="13356"/>
                        <a:pt x="18463" y="17979"/>
                      </a:cubicBezTo>
                      <a:close/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8" name="خط"/>
                <p:cNvSpPr/>
                <p:nvPr/>
              </p:nvSpPr>
              <p:spPr>
                <a:xfrm>
                  <a:off x="237085" y="109184"/>
                  <a:ext cx="308869" cy="2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630" fill="norm" stroke="1" extrusionOk="0">
                      <a:moveTo>
                        <a:pt x="6033" y="18839"/>
                      </a:moveTo>
                      <a:cubicBezTo>
                        <a:pt x="8685" y="19769"/>
                        <a:pt x="12434" y="21600"/>
                        <a:pt x="15241" y="19993"/>
                      </a:cubicBezTo>
                      <a:cubicBezTo>
                        <a:pt x="13318" y="19141"/>
                        <a:pt x="11193" y="18961"/>
                        <a:pt x="9233" y="18118"/>
                      </a:cubicBezTo>
                      <a:cubicBezTo>
                        <a:pt x="10864" y="16262"/>
                        <a:pt x="14732" y="19218"/>
                        <a:pt x="16785" y="17022"/>
                      </a:cubicBezTo>
                      <a:cubicBezTo>
                        <a:pt x="15383" y="15214"/>
                        <a:pt x="11978" y="17092"/>
                        <a:pt x="10785" y="14915"/>
                      </a:cubicBezTo>
                      <a:cubicBezTo>
                        <a:pt x="13003" y="14294"/>
                        <a:pt x="17117" y="15440"/>
                        <a:pt x="18389" y="12927"/>
                      </a:cubicBezTo>
                      <a:cubicBezTo>
                        <a:pt x="16547" y="12394"/>
                        <a:pt x="14562" y="13175"/>
                        <a:pt x="12754" y="12159"/>
                      </a:cubicBezTo>
                      <a:cubicBezTo>
                        <a:pt x="15112" y="11361"/>
                        <a:pt x="17720" y="11051"/>
                        <a:pt x="19902" y="9598"/>
                      </a:cubicBezTo>
                      <a:cubicBezTo>
                        <a:pt x="17844" y="9578"/>
                        <a:pt x="15671" y="10004"/>
                        <a:pt x="13707" y="9408"/>
                      </a:cubicBezTo>
                      <a:cubicBezTo>
                        <a:pt x="15608" y="6903"/>
                        <a:pt x="20161" y="7380"/>
                        <a:pt x="21600" y="3763"/>
                      </a:cubicBezTo>
                      <a:cubicBezTo>
                        <a:pt x="19189" y="4820"/>
                        <a:pt x="16426" y="5731"/>
                        <a:pt x="13988" y="6724"/>
                      </a:cubicBezTo>
                      <a:cubicBezTo>
                        <a:pt x="14994" y="4758"/>
                        <a:pt x="16614" y="3220"/>
                        <a:pt x="16928" y="860"/>
                      </a:cubicBezTo>
                      <a:cubicBezTo>
                        <a:pt x="14876" y="213"/>
                        <a:pt x="13385" y="5467"/>
                        <a:pt x="12479" y="6927"/>
                      </a:cubicBezTo>
                      <a:cubicBezTo>
                        <a:pt x="11827" y="4881"/>
                        <a:pt x="10729" y="1638"/>
                        <a:pt x="9420" y="0"/>
                      </a:cubicBezTo>
                      <a:cubicBezTo>
                        <a:pt x="7863" y="2291"/>
                        <a:pt x="10509" y="5959"/>
                        <a:pt x="10524" y="8305"/>
                      </a:cubicBezTo>
                      <a:cubicBezTo>
                        <a:pt x="8823" y="6885"/>
                        <a:pt x="7813" y="3710"/>
                        <a:pt x="5623" y="3061"/>
                      </a:cubicBezTo>
                      <a:cubicBezTo>
                        <a:pt x="5867" y="5632"/>
                        <a:pt x="7229" y="9045"/>
                        <a:pt x="8329" y="11318"/>
                      </a:cubicBezTo>
                      <a:cubicBezTo>
                        <a:pt x="7618" y="10529"/>
                        <a:pt x="4996" y="5881"/>
                        <a:pt x="3837" y="6746"/>
                      </a:cubicBezTo>
                      <a:cubicBezTo>
                        <a:pt x="3055" y="7329"/>
                        <a:pt x="5972" y="12860"/>
                        <a:pt x="6426" y="13855"/>
                      </a:cubicBezTo>
                      <a:cubicBezTo>
                        <a:pt x="4736" y="12470"/>
                        <a:pt x="3567" y="10225"/>
                        <a:pt x="1741" y="8882"/>
                      </a:cubicBezTo>
                      <a:cubicBezTo>
                        <a:pt x="1157" y="10837"/>
                        <a:pt x="3736" y="14762"/>
                        <a:pt x="4811" y="16366"/>
                      </a:cubicBezTo>
                      <a:cubicBezTo>
                        <a:pt x="3015" y="15453"/>
                        <a:pt x="2049" y="13035"/>
                        <a:pt x="0" y="12665"/>
                      </a:cubicBezTo>
                      <a:cubicBezTo>
                        <a:pt x="790" y="15486"/>
                        <a:pt x="4971" y="17975"/>
                        <a:pt x="7218" y="19512"/>
                      </a:cubicBezTo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9" name="شكل"/>
                <p:cNvSpPr/>
                <p:nvPr/>
              </p:nvSpPr>
              <p:spPr>
                <a:xfrm>
                  <a:off x="386824" y="-1"/>
                  <a:ext cx="69877" cy="584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9" h="18170" fill="norm" stroke="1" extrusionOk="0">
                      <a:moveTo>
                        <a:pt x="13775" y="4135"/>
                      </a:moveTo>
                      <a:cubicBezTo>
                        <a:pt x="17321" y="5177"/>
                        <a:pt x="20415" y="6016"/>
                        <a:pt x="21179" y="6054"/>
                      </a:cubicBezTo>
                      <a:cubicBezTo>
                        <a:pt x="20197" y="7405"/>
                        <a:pt x="-421" y="21600"/>
                        <a:pt x="7" y="17394"/>
                      </a:cubicBezTo>
                      <a:cubicBezTo>
                        <a:pt x="591" y="11658"/>
                        <a:pt x="650" y="5755"/>
                        <a:pt x="994" y="0"/>
                      </a:cubicBezTo>
                      <a:cubicBezTo>
                        <a:pt x="982" y="186"/>
                        <a:pt x="7981" y="2432"/>
                        <a:pt x="13775" y="413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0" name="شكل"/>
                <p:cNvSpPr/>
                <p:nvPr/>
              </p:nvSpPr>
              <p:spPr>
                <a:xfrm>
                  <a:off x="661344" y="580236"/>
                  <a:ext cx="58349" cy="7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0" h="20983" fill="norm" stroke="1" extrusionOk="0">
                      <a:moveTo>
                        <a:pt x="13346" y="13958"/>
                      </a:moveTo>
                      <a:cubicBezTo>
                        <a:pt x="12096" y="17316"/>
                        <a:pt x="11077" y="20250"/>
                        <a:pt x="10995" y="20983"/>
                      </a:cubicBezTo>
                      <a:cubicBezTo>
                        <a:pt x="9696" y="19967"/>
                        <a:pt x="-3370" y="-617"/>
                        <a:pt x="828" y="14"/>
                      </a:cubicBezTo>
                      <a:cubicBezTo>
                        <a:pt x="6551" y="877"/>
                        <a:pt x="12473" y="1243"/>
                        <a:pt x="18230" y="1875"/>
                      </a:cubicBezTo>
                      <a:cubicBezTo>
                        <a:pt x="18044" y="1854"/>
                        <a:pt x="15388" y="8471"/>
                        <a:pt x="13346" y="13958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1" name="شكل"/>
                <p:cNvSpPr/>
                <p:nvPr/>
              </p:nvSpPr>
              <p:spPr>
                <a:xfrm>
                  <a:off x="589595" y="514725"/>
                  <a:ext cx="36297" cy="44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808" h="16056" fill="norm" stroke="1" extrusionOk="0">
                      <a:moveTo>
                        <a:pt x="6133" y="15870"/>
                      </a:moveTo>
                      <a:cubicBezTo>
                        <a:pt x="15274" y="17776"/>
                        <a:pt x="16001" y="4479"/>
                        <a:pt x="9637" y="776"/>
                      </a:cubicBezTo>
                      <a:cubicBezTo>
                        <a:pt x="1727" y="-3824"/>
                        <a:pt x="-5599" y="13419"/>
                        <a:pt x="6133" y="15870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2" name="شكل"/>
                <p:cNvSpPr/>
                <p:nvPr/>
              </p:nvSpPr>
              <p:spPr>
                <a:xfrm>
                  <a:off x="258922" y="81108"/>
                  <a:ext cx="32926" cy="37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00" h="18186" fill="norm" stroke="1" extrusionOk="0">
                      <a:moveTo>
                        <a:pt x="8655" y="18139"/>
                      </a:moveTo>
                      <a:cubicBezTo>
                        <a:pt x="18117" y="17217"/>
                        <a:pt x="14626" y="2195"/>
                        <a:pt x="7289" y="198"/>
                      </a:cubicBezTo>
                      <a:cubicBezTo>
                        <a:pt x="-1830" y="-2282"/>
                        <a:pt x="-3483" y="19318"/>
                        <a:pt x="8655" y="18139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3" name="شكل"/>
                <p:cNvSpPr/>
                <p:nvPr/>
              </p:nvSpPr>
              <p:spPr>
                <a:xfrm>
                  <a:off x="59271" y="673823"/>
                  <a:ext cx="101028" cy="902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7" h="19725" fill="norm" stroke="1" extrusionOk="0">
                      <a:moveTo>
                        <a:pt x="20997" y="6934"/>
                      </a:moveTo>
                      <a:cubicBezTo>
                        <a:pt x="17702" y="6307"/>
                        <a:pt x="13126" y="6705"/>
                        <a:pt x="9879" y="7640"/>
                      </a:cubicBezTo>
                      <a:cubicBezTo>
                        <a:pt x="8433" y="8056"/>
                        <a:pt x="8292" y="10192"/>
                        <a:pt x="7726" y="11272"/>
                      </a:cubicBezTo>
                      <a:cubicBezTo>
                        <a:pt x="6389" y="13818"/>
                        <a:pt x="5246" y="16389"/>
                        <a:pt x="2836" y="18095"/>
                      </a:cubicBezTo>
                      <a:cubicBezTo>
                        <a:pt x="2440" y="17480"/>
                        <a:pt x="2044" y="16863"/>
                        <a:pt x="1648" y="16248"/>
                      </a:cubicBezTo>
                      <a:cubicBezTo>
                        <a:pt x="1729" y="15305"/>
                        <a:pt x="1928" y="14391"/>
                        <a:pt x="2244" y="13508"/>
                      </a:cubicBezTo>
                      <a:cubicBezTo>
                        <a:pt x="2757" y="11828"/>
                        <a:pt x="3471" y="10201"/>
                        <a:pt x="4214" y="8622"/>
                      </a:cubicBezTo>
                      <a:cubicBezTo>
                        <a:pt x="4745" y="7494"/>
                        <a:pt x="6172" y="3134"/>
                        <a:pt x="7632" y="3089"/>
                      </a:cubicBezTo>
                      <a:cubicBezTo>
                        <a:pt x="11487" y="2970"/>
                        <a:pt x="16052" y="3023"/>
                        <a:pt x="19744" y="1833"/>
                      </a:cubicBezTo>
                      <a:cubicBezTo>
                        <a:pt x="20474" y="1597"/>
                        <a:pt x="20410" y="550"/>
                        <a:pt x="19709" y="334"/>
                      </a:cubicBezTo>
                      <a:cubicBezTo>
                        <a:pt x="17130" y="-464"/>
                        <a:pt x="14159" y="398"/>
                        <a:pt x="11515" y="554"/>
                      </a:cubicBezTo>
                      <a:cubicBezTo>
                        <a:pt x="9744" y="659"/>
                        <a:pt x="6939" y="565"/>
                        <a:pt x="5462" y="1714"/>
                      </a:cubicBezTo>
                      <a:cubicBezTo>
                        <a:pt x="4061" y="2803"/>
                        <a:pt x="3286" y="6108"/>
                        <a:pt x="2531" y="7658"/>
                      </a:cubicBezTo>
                      <a:cubicBezTo>
                        <a:pt x="1217" y="10351"/>
                        <a:pt x="141" y="13255"/>
                        <a:pt x="8" y="16290"/>
                      </a:cubicBezTo>
                      <a:cubicBezTo>
                        <a:pt x="-205" y="21136"/>
                        <a:pt x="4054" y="20251"/>
                        <a:pt x="6100" y="17346"/>
                      </a:cubicBezTo>
                      <a:cubicBezTo>
                        <a:pt x="6909" y="16198"/>
                        <a:pt x="7683" y="15140"/>
                        <a:pt x="8379" y="13916"/>
                      </a:cubicBezTo>
                      <a:cubicBezTo>
                        <a:pt x="8968" y="12881"/>
                        <a:pt x="10231" y="9299"/>
                        <a:pt x="11509" y="9114"/>
                      </a:cubicBezTo>
                      <a:cubicBezTo>
                        <a:pt x="14668" y="8656"/>
                        <a:pt x="17890" y="8355"/>
                        <a:pt x="21016" y="7714"/>
                      </a:cubicBezTo>
                      <a:cubicBezTo>
                        <a:pt x="21395" y="7636"/>
                        <a:pt x="21366" y="7004"/>
                        <a:pt x="20997" y="6934"/>
                      </a:cubicBezTo>
                      <a:cubicBezTo>
                        <a:pt x="20997" y="6934"/>
                        <a:pt x="20997" y="6934"/>
                        <a:pt x="20997" y="693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4" name="شكل"/>
                <p:cNvSpPr/>
                <p:nvPr/>
              </p:nvSpPr>
              <p:spPr>
                <a:xfrm>
                  <a:off x="118542" y="393063"/>
                  <a:ext cx="241586" cy="34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94" h="20541" fill="norm" stroke="1" extrusionOk="0">
                      <a:moveTo>
                        <a:pt x="17177" y="7366"/>
                      </a:moveTo>
                      <a:cubicBezTo>
                        <a:pt x="16661" y="6324"/>
                        <a:pt x="16176" y="5283"/>
                        <a:pt x="15923" y="4269"/>
                      </a:cubicBezTo>
                      <a:cubicBezTo>
                        <a:pt x="15429" y="2290"/>
                        <a:pt x="15694" y="268"/>
                        <a:pt x="12712" y="45"/>
                      </a:cubicBezTo>
                      <a:cubicBezTo>
                        <a:pt x="10423" y="-126"/>
                        <a:pt x="7378" y="159"/>
                        <a:pt x="6240" y="1510"/>
                      </a:cubicBezTo>
                      <a:cubicBezTo>
                        <a:pt x="2088" y="6441"/>
                        <a:pt x="9042" y="7822"/>
                        <a:pt x="11183" y="11371"/>
                      </a:cubicBezTo>
                      <a:cubicBezTo>
                        <a:pt x="12609" y="13735"/>
                        <a:pt x="1883" y="14370"/>
                        <a:pt x="377" y="14573"/>
                      </a:cubicBezTo>
                      <a:cubicBezTo>
                        <a:pt x="-708" y="16870"/>
                        <a:pt x="850" y="18223"/>
                        <a:pt x="1292" y="20349"/>
                      </a:cubicBezTo>
                      <a:cubicBezTo>
                        <a:pt x="1526" y="21474"/>
                        <a:pt x="15126" y="17320"/>
                        <a:pt x="16176" y="16752"/>
                      </a:cubicBezTo>
                      <a:cubicBezTo>
                        <a:pt x="20892" y="14204"/>
                        <a:pt x="18868" y="10779"/>
                        <a:pt x="17177" y="7366"/>
                      </a:cubicBezTo>
                      <a:close/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5" name="شكل"/>
                <p:cNvSpPr/>
                <p:nvPr/>
              </p:nvSpPr>
              <p:spPr>
                <a:xfrm>
                  <a:off x="121662" y="155977"/>
                  <a:ext cx="185875" cy="1784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3" h="18977" fill="norm" stroke="1" extrusionOk="0">
                      <a:moveTo>
                        <a:pt x="11520" y="17487"/>
                      </a:moveTo>
                      <a:cubicBezTo>
                        <a:pt x="11881" y="17361"/>
                        <a:pt x="12244" y="17252"/>
                        <a:pt x="12610" y="17171"/>
                      </a:cubicBezTo>
                      <a:cubicBezTo>
                        <a:pt x="15522" y="16530"/>
                        <a:pt x="19315" y="16073"/>
                        <a:pt x="20408" y="12918"/>
                      </a:cubicBezTo>
                      <a:cubicBezTo>
                        <a:pt x="21448" y="9918"/>
                        <a:pt x="20617" y="7494"/>
                        <a:pt x="19746" y="4518"/>
                      </a:cubicBezTo>
                      <a:cubicBezTo>
                        <a:pt x="19313" y="3038"/>
                        <a:pt x="18299" y="1475"/>
                        <a:pt x="16776" y="847"/>
                      </a:cubicBezTo>
                      <a:cubicBezTo>
                        <a:pt x="10569" y="-1707"/>
                        <a:pt x="4748" y="1780"/>
                        <a:pt x="3092" y="7747"/>
                      </a:cubicBezTo>
                      <a:cubicBezTo>
                        <a:pt x="3226" y="7263"/>
                        <a:pt x="731" y="8235"/>
                        <a:pt x="448" y="8631"/>
                      </a:cubicBezTo>
                      <a:cubicBezTo>
                        <a:pt x="-152" y="9473"/>
                        <a:pt x="-99" y="10788"/>
                        <a:pt x="308" y="11687"/>
                      </a:cubicBezTo>
                      <a:cubicBezTo>
                        <a:pt x="834" y="12848"/>
                        <a:pt x="2044" y="13171"/>
                        <a:pt x="2478" y="14188"/>
                      </a:cubicBezTo>
                      <a:cubicBezTo>
                        <a:pt x="3131" y="15718"/>
                        <a:pt x="2172" y="17136"/>
                        <a:pt x="4055" y="18267"/>
                      </a:cubicBezTo>
                      <a:cubicBezTo>
                        <a:pt x="6761" y="19893"/>
                        <a:pt x="9102" y="18329"/>
                        <a:pt x="11520" y="17487"/>
                      </a:cubicBezTo>
                      <a:close/>
                    </a:path>
                  </a:pathLst>
                </a:custGeom>
                <a:solidFill>
                  <a:srgbClr val="4520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6" name="شكل"/>
                <p:cNvSpPr/>
                <p:nvPr/>
              </p:nvSpPr>
              <p:spPr>
                <a:xfrm>
                  <a:off x="205890" y="184053"/>
                  <a:ext cx="88589" cy="98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2" h="20276" fill="norm" stroke="1" extrusionOk="0">
                      <a:moveTo>
                        <a:pt x="19451" y="11024"/>
                      </a:moveTo>
                      <a:cubicBezTo>
                        <a:pt x="19966" y="12073"/>
                        <a:pt x="21468" y="12861"/>
                        <a:pt x="20268" y="13923"/>
                      </a:cubicBezTo>
                      <a:cubicBezTo>
                        <a:pt x="19219" y="14849"/>
                        <a:pt x="17755" y="14748"/>
                        <a:pt x="16930" y="15875"/>
                      </a:cubicBezTo>
                      <a:cubicBezTo>
                        <a:pt x="16112" y="16993"/>
                        <a:pt x="15823" y="19061"/>
                        <a:pt x="14302" y="19812"/>
                      </a:cubicBezTo>
                      <a:cubicBezTo>
                        <a:pt x="10684" y="21600"/>
                        <a:pt x="4278" y="17872"/>
                        <a:pt x="3948" y="14554"/>
                      </a:cubicBezTo>
                      <a:cubicBezTo>
                        <a:pt x="3789" y="12936"/>
                        <a:pt x="3323" y="13253"/>
                        <a:pt x="3310" y="11646"/>
                      </a:cubicBezTo>
                      <a:cubicBezTo>
                        <a:pt x="2066" y="12110"/>
                        <a:pt x="1228" y="13075"/>
                        <a:pt x="267" y="11670"/>
                      </a:cubicBezTo>
                      <a:cubicBezTo>
                        <a:pt x="-132" y="11085"/>
                        <a:pt x="-11" y="10154"/>
                        <a:pt x="163" y="9528"/>
                      </a:cubicBezTo>
                      <a:cubicBezTo>
                        <a:pt x="920" y="6795"/>
                        <a:pt x="3294" y="8242"/>
                        <a:pt x="5482" y="8088"/>
                      </a:cubicBezTo>
                      <a:cubicBezTo>
                        <a:pt x="7779" y="7926"/>
                        <a:pt x="10600" y="6704"/>
                        <a:pt x="12417" y="5491"/>
                      </a:cubicBezTo>
                      <a:cubicBezTo>
                        <a:pt x="14463" y="4125"/>
                        <a:pt x="16560" y="2190"/>
                        <a:pt x="17304" y="0"/>
                      </a:cubicBezTo>
                      <a:cubicBezTo>
                        <a:pt x="18103" y="1657"/>
                        <a:pt x="19051" y="3394"/>
                        <a:pt x="19163" y="5220"/>
                      </a:cubicBezTo>
                      <a:cubicBezTo>
                        <a:pt x="19278" y="7070"/>
                        <a:pt x="18666" y="9118"/>
                        <a:pt x="19399" y="10906"/>
                      </a:cubicBezTo>
                      <a:cubicBezTo>
                        <a:pt x="19414" y="10945"/>
                        <a:pt x="19433" y="10985"/>
                        <a:pt x="19451" y="11024"/>
                      </a:cubicBezTo>
                      <a:close/>
                    </a:path>
                  </a:pathLst>
                </a:custGeom>
                <a:solidFill>
                  <a:srgbClr val="B177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7" name="شكل"/>
                <p:cNvSpPr/>
                <p:nvPr/>
              </p:nvSpPr>
              <p:spPr>
                <a:xfrm>
                  <a:off x="227727" y="252683"/>
                  <a:ext cx="37125" cy="511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16339" y="3531"/>
                      </a:moveTo>
                      <a:cubicBezTo>
                        <a:pt x="13734" y="-826"/>
                        <a:pt x="3939" y="-1407"/>
                        <a:pt x="2329" y="3235"/>
                      </a:cubicBezTo>
                      <a:cubicBezTo>
                        <a:pt x="1198" y="6497"/>
                        <a:pt x="3581" y="11359"/>
                        <a:pt x="0" y="14170"/>
                      </a:cubicBezTo>
                      <a:cubicBezTo>
                        <a:pt x="5775" y="17052"/>
                        <a:pt x="15446" y="20193"/>
                        <a:pt x="21600" y="16173"/>
                      </a:cubicBezTo>
                      <a:cubicBezTo>
                        <a:pt x="20579" y="14037"/>
                        <a:pt x="18108" y="12201"/>
                        <a:pt x="17048" y="10007"/>
                      </a:cubicBezTo>
                      <a:cubicBezTo>
                        <a:pt x="16066" y="7970"/>
                        <a:pt x="17466" y="5420"/>
                        <a:pt x="16339" y="3531"/>
                      </a:cubicBezTo>
                      <a:close/>
                    </a:path>
                  </a:pathLst>
                </a:custGeom>
                <a:solidFill>
                  <a:srgbClr val="B177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8" name="شكل"/>
                <p:cNvSpPr/>
                <p:nvPr/>
              </p:nvSpPr>
              <p:spPr>
                <a:xfrm>
                  <a:off x="274520" y="293237"/>
                  <a:ext cx="130889" cy="205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82" h="21312" fill="norm" stroke="1" extrusionOk="0">
                      <a:moveTo>
                        <a:pt x="10485" y="3245"/>
                      </a:moveTo>
                      <a:cubicBezTo>
                        <a:pt x="10494" y="3250"/>
                        <a:pt x="10504" y="3254"/>
                        <a:pt x="10513" y="3259"/>
                      </a:cubicBezTo>
                      <a:cubicBezTo>
                        <a:pt x="13399" y="4640"/>
                        <a:pt x="16212" y="6191"/>
                        <a:pt x="18485" y="8044"/>
                      </a:cubicBezTo>
                      <a:cubicBezTo>
                        <a:pt x="21600" y="10585"/>
                        <a:pt x="18441" y="13723"/>
                        <a:pt x="15934" y="15799"/>
                      </a:cubicBezTo>
                      <a:cubicBezTo>
                        <a:pt x="14040" y="17367"/>
                        <a:pt x="13168" y="19400"/>
                        <a:pt x="10890" y="20801"/>
                      </a:cubicBezTo>
                      <a:cubicBezTo>
                        <a:pt x="9750" y="21503"/>
                        <a:pt x="6273" y="21427"/>
                        <a:pt x="4970" y="20908"/>
                      </a:cubicBezTo>
                      <a:cubicBezTo>
                        <a:pt x="5933" y="19126"/>
                        <a:pt x="8829" y="18509"/>
                        <a:pt x="10226" y="16991"/>
                      </a:cubicBezTo>
                      <a:cubicBezTo>
                        <a:pt x="11543" y="15560"/>
                        <a:pt x="12684" y="13866"/>
                        <a:pt x="13337" y="12181"/>
                      </a:cubicBezTo>
                      <a:cubicBezTo>
                        <a:pt x="13722" y="11186"/>
                        <a:pt x="14213" y="10323"/>
                        <a:pt x="13178" y="9696"/>
                      </a:cubicBezTo>
                      <a:cubicBezTo>
                        <a:pt x="11594" y="8736"/>
                        <a:pt x="9354" y="8869"/>
                        <a:pt x="7660" y="8088"/>
                      </a:cubicBezTo>
                      <a:cubicBezTo>
                        <a:pt x="5679" y="7174"/>
                        <a:pt x="5174" y="5711"/>
                        <a:pt x="4189" y="4351"/>
                      </a:cubicBezTo>
                      <a:cubicBezTo>
                        <a:pt x="3122" y="2878"/>
                        <a:pt x="1585" y="1240"/>
                        <a:pt x="0" y="0"/>
                      </a:cubicBezTo>
                      <a:cubicBezTo>
                        <a:pt x="381" y="298"/>
                        <a:pt x="1612" y="74"/>
                        <a:pt x="2091" y="47"/>
                      </a:cubicBezTo>
                      <a:cubicBezTo>
                        <a:pt x="4626" y="-97"/>
                        <a:pt x="8460" y="2271"/>
                        <a:pt x="10485" y="3245"/>
                      </a:cubicBezTo>
                      <a:close/>
                    </a:path>
                  </a:pathLst>
                </a:custGeom>
                <a:solidFill>
                  <a:srgbClr val="B177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9" name="شكل"/>
                <p:cNvSpPr/>
                <p:nvPr/>
              </p:nvSpPr>
              <p:spPr>
                <a:xfrm>
                  <a:off x="177814" y="286998"/>
                  <a:ext cx="158996" cy="145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0" h="20823" fill="norm" stroke="1" extrusionOk="0">
                      <a:moveTo>
                        <a:pt x="3490" y="2017"/>
                      </a:moveTo>
                      <a:cubicBezTo>
                        <a:pt x="4536" y="1396"/>
                        <a:pt x="5685" y="967"/>
                        <a:pt x="6809" y="530"/>
                      </a:cubicBezTo>
                      <a:cubicBezTo>
                        <a:pt x="7314" y="1625"/>
                        <a:pt x="9006" y="2016"/>
                        <a:pt x="10029" y="1982"/>
                      </a:cubicBezTo>
                      <a:cubicBezTo>
                        <a:pt x="11474" y="1934"/>
                        <a:pt x="11343" y="1133"/>
                        <a:pt x="10941" y="52"/>
                      </a:cubicBezTo>
                      <a:cubicBezTo>
                        <a:pt x="13087" y="7"/>
                        <a:pt x="14168" y="-326"/>
                        <a:pt x="15614" y="1521"/>
                      </a:cubicBezTo>
                      <a:cubicBezTo>
                        <a:pt x="17603" y="4062"/>
                        <a:pt x="20155" y="5747"/>
                        <a:pt x="20897" y="9104"/>
                      </a:cubicBezTo>
                      <a:cubicBezTo>
                        <a:pt x="21600" y="12291"/>
                        <a:pt x="21474" y="15636"/>
                        <a:pt x="21319" y="18879"/>
                      </a:cubicBezTo>
                      <a:cubicBezTo>
                        <a:pt x="20731" y="18886"/>
                        <a:pt x="20101" y="19356"/>
                        <a:pt x="19553" y="19589"/>
                      </a:cubicBezTo>
                      <a:cubicBezTo>
                        <a:pt x="16902" y="20713"/>
                        <a:pt x="13987" y="20670"/>
                        <a:pt x="11185" y="20767"/>
                      </a:cubicBezTo>
                      <a:cubicBezTo>
                        <a:pt x="9642" y="20821"/>
                        <a:pt x="2609" y="21274"/>
                        <a:pt x="3039" y="18338"/>
                      </a:cubicBezTo>
                      <a:cubicBezTo>
                        <a:pt x="3327" y="16370"/>
                        <a:pt x="2851" y="14458"/>
                        <a:pt x="3042" y="12542"/>
                      </a:cubicBezTo>
                      <a:cubicBezTo>
                        <a:pt x="3094" y="12014"/>
                        <a:pt x="3213" y="11995"/>
                        <a:pt x="3486" y="11464"/>
                      </a:cubicBezTo>
                      <a:cubicBezTo>
                        <a:pt x="4364" y="9756"/>
                        <a:pt x="4825" y="5087"/>
                        <a:pt x="2516" y="4278"/>
                      </a:cubicBezTo>
                      <a:cubicBezTo>
                        <a:pt x="1503" y="3924"/>
                        <a:pt x="711" y="4481"/>
                        <a:pt x="0" y="5123"/>
                      </a:cubicBezTo>
                      <a:cubicBezTo>
                        <a:pt x="979" y="3899"/>
                        <a:pt x="2173" y="2797"/>
                        <a:pt x="3490" y="2017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0" name="شكل"/>
                <p:cNvSpPr/>
                <p:nvPr/>
              </p:nvSpPr>
              <p:spPr>
                <a:xfrm>
                  <a:off x="265161" y="221488"/>
                  <a:ext cx="5019" cy="7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7" h="17730" fill="norm" stroke="1" extrusionOk="0">
                      <a:moveTo>
                        <a:pt x="16570" y="7528"/>
                      </a:moveTo>
                      <a:cubicBezTo>
                        <a:pt x="16618" y="7450"/>
                        <a:pt x="16666" y="7375"/>
                        <a:pt x="16720" y="7297"/>
                      </a:cubicBezTo>
                      <a:cubicBezTo>
                        <a:pt x="18923" y="3859"/>
                        <a:pt x="9430" y="1749"/>
                        <a:pt x="6725" y="4962"/>
                      </a:cubicBezTo>
                      <a:cubicBezTo>
                        <a:pt x="4726" y="7336"/>
                        <a:pt x="2129" y="9236"/>
                        <a:pt x="1165" y="11905"/>
                      </a:cubicBezTo>
                      <a:cubicBezTo>
                        <a:pt x="-385" y="16200"/>
                        <a:pt x="9077" y="19915"/>
                        <a:pt x="14344" y="16214"/>
                      </a:cubicBezTo>
                      <a:cubicBezTo>
                        <a:pt x="19066" y="12898"/>
                        <a:pt x="19461" y="8955"/>
                        <a:pt x="19713" y="4770"/>
                      </a:cubicBezTo>
                      <a:cubicBezTo>
                        <a:pt x="19964" y="560"/>
                        <a:pt x="10059" y="-1685"/>
                        <a:pt x="5492" y="1511"/>
                      </a:cubicBezTo>
                      <a:cubicBezTo>
                        <a:pt x="1542" y="4268"/>
                        <a:pt x="-1636" y="9225"/>
                        <a:pt x="920" y="12802"/>
                      </a:cubicBezTo>
                      <a:cubicBezTo>
                        <a:pt x="3356" y="16204"/>
                        <a:pt x="12692" y="18018"/>
                        <a:pt x="15840" y="13737"/>
                      </a:cubicBezTo>
                      <a:cubicBezTo>
                        <a:pt x="16612" y="12684"/>
                        <a:pt x="17319" y="11780"/>
                        <a:pt x="17307" y="10595"/>
                      </a:cubicBezTo>
                      <a:cubicBezTo>
                        <a:pt x="17307" y="10118"/>
                        <a:pt x="16983" y="8642"/>
                        <a:pt x="17438" y="8272"/>
                      </a:cubicBezTo>
                      <a:cubicBezTo>
                        <a:pt x="12698" y="7186"/>
                        <a:pt x="7958" y="6097"/>
                        <a:pt x="3218" y="5012"/>
                      </a:cubicBezTo>
                      <a:cubicBezTo>
                        <a:pt x="3272" y="6037"/>
                        <a:pt x="4164" y="8966"/>
                        <a:pt x="3080" y="9837"/>
                      </a:cubicBezTo>
                      <a:cubicBezTo>
                        <a:pt x="7551" y="10862"/>
                        <a:pt x="12016" y="11887"/>
                        <a:pt x="16487" y="12912"/>
                      </a:cubicBezTo>
                      <a:cubicBezTo>
                        <a:pt x="16116" y="10435"/>
                        <a:pt x="17624" y="8005"/>
                        <a:pt x="16648" y="5585"/>
                      </a:cubicBezTo>
                      <a:cubicBezTo>
                        <a:pt x="13195" y="6208"/>
                        <a:pt x="9736" y="6827"/>
                        <a:pt x="6282" y="7450"/>
                      </a:cubicBezTo>
                      <a:cubicBezTo>
                        <a:pt x="6330" y="7524"/>
                        <a:pt x="6384" y="7599"/>
                        <a:pt x="6432" y="7677"/>
                      </a:cubicBezTo>
                      <a:cubicBezTo>
                        <a:pt x="8401" y="10727"/>
                        <a:pt x="14721" y="10410"/>
                        <a:pt x="16570" y="7528"/>
                      </a:cubicBezTo>
                      <a:cubicBezTo>
                        <a:pt x="16570" y="7528"/>
                        <a:pt x="16570" y="7528"/>
                        <a:pt x="16570" y="752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1" name="شكل"/>
                <p:cNvSpPr/>
                <p:nvPr/>
              </p:nvSpPr>
              <p:spPr>
                <a:xfrm>
                  <a:off x="277640" y="218368"/>
                  <a:ext cx="4784" cy="6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28" h="17280" fill="norm" stroke="1" extrusionOk="0">
                      <a:moveTo>
                        <a:pt x="9241" y="3137"/>
                      </a:moveTo>
                      <a:cubicBezTo>
                        <a:pt x="9216" y="3272"/>
                        <a:pt x="8023" y="4250"/>
                        <a:pt x="7836" y="4649"/>
                      </a:cubicBezTo>
                      <a:cubicBezTo>
                        <a:pt x="11026" y="5131"/>
                        <a:pt x="14222" y="5612"/>
                        <a:pt x="17411" y="6094"/>
                      </a:cubicBezTo>
                      <a:cubicBezTo>
                        <a:pt x="17784" y="5199"/>
                        <a:pt x="17878" y="4499"/>
                        <a:pt x="17529" y="3584"/>
                      </a:cubicBezTo>
                      <a:cubicBezTo>
                        <a:pt x="17256" y="3043"/>
                        <a:pt x="16783" y="2576"/>
                        <a:pt x="16106" y="2185"/>
                      </a:cubicBezTo>
                      <a:cubicBezTo>
                        <a:pt x="15745" y="2023"/>
                        <a:pt x="15378" y="1861"/>
                        <a:pt x="15011" y="1700"/>
                      </a:cubicBezTo>
                      <a:cubicBezTo>
                        <a:pt x="13308" y="1293"/>
                        <a:pt x="13301" y="1293"/>
                        <a:pt x="14993" y="1692"/>
                      </a:cubicBezTo>
                      <a:cubicBezTo>
                        <a:pt x="11902" y="-889"/>
                        <a:pt x="5281" y="-501"/>
                        <a:pt x="3795" y="2749"/>
                      </a:cubicBezTo>
                      <a:cubicBezTo>
                        <a:pt x="2564" y="5447"/>
                        <a:pt x="2035" y="8216"/>
                        <a:pt x="1345" y="10981"/>
                      </a:cubicBezTo>
                      <a:cubicBezTo>
                        <a:pt x="-527" y="18540"/>
                        <a:pt x="17449" y="19729"/>
                        <a:pt x="18431" y="12125"/>
                      </a:cubicBezTo>
                      <a:cubicBezTo>
                        <a:pt x="18729" y="9838"/>
                        <a:pt x="18736" y="7531"/>
                        <a:pt x="18854" y="5236"/>
                      </a:cubicBezTo>
                      <a:cubicBezTo>
                        <a:pt x="19221" y="-1871"/>
                        <a:pt x="1096" y="-1544"/>
                        <a:pt x="673" y="5507"/>
                      </a:cubicBezTo>
                      <a:cubicBezTo>
                        <a:pt x="568" y="7234"/>
                        <a:pt x="288" y="8953"/>
                        <a:pt x="39" y="10673"/>
                      </a:cubicBezTo>
                      <a:cubicBezTo>
                        <a:pt x="-1024" y="18115"/>
                        <a:pt x="20166" y="18107"/>
                        <a:pt x="19488" y="10387"/>
                      </a:cubicBezTo>
                      <a:cubicBezTo>
                        <a:pt x="19364" y="8987"/>
                        <a:pt x="19221" y="7674"/>
                        <a:pt x="17958" y="6444"/>
                      </a:cubicBezTo>
                      <a:cubicBezTo>
                        <a:pt x="17069" y="5582"/>
                        <a:pt x="15888" y="4901"/>
                        <a:pt x="14421" y="4405"/>
                      </a:cubicBezTo>
                      <a:cubicBezTo>
                        <a:pt x="15465" y="4826"/>
                        <a:pt x="15446" y="4747"/>
                        <a:pt x="14358" y="4171"/>
                      </a:cubicBezTo>
                      <a:cubicBezTo>
                        <a:pt x="11778" y="2584"/>
                        <a:pt x="7426" y="2783"/>
                        <a:pt x="4939" y="4311"/>
                      </a:cubicBezTo>
                      <a:cubicBezTo>
                        <a:pt x="4653" y="4484"/>
                        <a:pt x="4367" y="4661"/>
                        <a:pt x="4081" y="4837"/>
                      </a:cubicBezTo>
                      <a:cubicBezTo>
                        <a:pt x="5343" y="4243"/>
                        <a:pt x="4914" y="4461"/>
                        <a:pt x="2787" y="5488"/>
                      </a:cubicBezTo>
                      <a:cubicBezTo>
                        <a:pt x="437" y="6982"/>
                        <a:pt x="213" y="8731"/>
                        <a:pt x="39" y="10673"/>
                      </a:cubicBezTo>
                      <a:cubicBezTo>
                        <a:pt x="-620" y="18247"/>
                        <a:pt x="20576" y="17987"/>
                        <a:pt x="19488" y="10387"/>
                      </a:cubicBezTo>
                      <a:cubicBezTo>
                        <a:pt x="19239" y="8668"/>
                        <a:pt x="18959" y="6959"/>
                        <a:pt x="18854" y="5236"/>
                      </a:cubicBezTo>
                      <a:cubicBezTo>
                        <a:pt x="18425" y="-1848"/>
                        <a:pt x="307" y="-1589"/>
                        <a:pt x="673" y="5507"/>
                      </a:cubicBezTo>
                      <a:cubicBezTo>
                        <a:pt x="792" y="7795"/>
                        <a:pt x="798" y="10097"/>
                        <a:pt x="1096" y="12381"/>
                      </a:cubicBezTo>
                      <a:cubicBezTo>
                        <a:pt x="1985" y="19221"/>
                        <a:pt x="20054" y="18679"/>
                        <a:pt x="18431" y="12125"/>
                      </a:cubicBezTo>
                      <a:cubicBezTo>
                        <a:pt x="17641" y="8927"/>
                        <a:pt x="17075" y="5691"/>
                        <a:pt x="15652" y="2572"/>
                      </a:cubicBezTo>
                      <a:cubicBezTo>
                        <a:pt x="12698" y="4017"/>
                        <a:pt x="9745" y="5462"/>
                        <a:pt x="6792" y="6907"/>
                      </a:cubicBezTo>
                      <a:cubicBezTo>
                        <a:pt x="9303" y="7558"/>
                        <a:pt x="11262" y="7960"/>
                        <a:pt x="13979" y="7599"/>
                      </a:cubicBezTo>
                      <a:cubicBezTo>
                        <a:pt x="12244" y="7347"/>
                        <a:pt x="10510" y="7099"/>
                        <a:pt x="8775" y="6847"/>
                      </a:cubicBezTo>
                      <a:cubicBezTo>
                        <a:pt x="8483" y="6643"/>
                        <a:pt x="8191" y="6440"/>
                        <a:pt x="7904" y="6237"/>
                      </a:cubicBezTo>
                      <a:cubicBezTo>
                        <a:pt x="9720" y="9924"/>
                        <a:pt x="19040" y="8216"/>
                        <a:pt x="17343" y="4506"/>
                      </a:cubicBezTo>
                      <a:cubicBezTo>
                        <a:pt x="17187" y="4160"/>
                        <a:pt x="15739" y="2012"/>
                        <a:pt x="16106" y="3596"/>
                      </a:cubicBezTo>
                      <a:cubicBezTo>
                        <a:pt x="15602" y="1451"/>
                        <a:pt x="9838" y="586"/>
                        <a:pt x="9241" y="3137"/>
                      </a:cubicBezTo>
                      <a:cubicBezTo>
                        <a:pt x="9241" y="3137"/>
                        <a:pt x="9241" y="3137"/>
                        <a:pt x="9241" y="31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2" name="شكل"/>
                <p:cNvSpPr/>
                <p:nvPr/>
              </p:nvSpPr>
              <p:spPr>
                <a:xfrm>
                  <a:off x="262042" y="258922"/>
                  <a:ext cx="9963" cy="4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3818" fill="norm" stroke="1" extrusionOk="0">
                      <a:moveTo>
                        <a:pt x="243" y="4561"/>
                      </a:moveTo>
                      <a:cubicBezTo>
                        <a:pt x="3289" y="12309"/>
                        <a:pt x="16970" y="19202"/>
                        <a:pt x="19823" y="7750"/>
                      </a:cubicBezTo>
                      <a:cubicBezTo>
                        <a:pt x="21063" y="2752"/>
                        <a:pt x="17547" y="-2398"/>
                        <a:pt x="15027" y="1917"/>
                      </a:cubicBezTo>
                      <a:cubicBezTo>
                        <a:pt x="14256" y="3236"/>
                        <a:pt x="11103" y="2360"/>
                        <a:pt x="9663" y="1825"/>
                      </a:cubicBezTo>
                      <a:cubicBezTo>
                        <a:pt x="8659" y="1448"/>
                        <a:pt x="7649" y="1153"/>
                        <a:pt x="6666" y="654"/>
                      </a:cubicBezTo>
                      <a:cubicBezTo>
                        <a:pt x="5168" y="-100"/>
                        <a:pt x="3777" y="1199"/>
                        <a:pt x="2174" y="170"/>
                      </a:cubicBezTo>
                      <a:cubicBezTo>
                        <a:pt x="682" y="-793"/>
                        <a:pt x="-537" y="2574"/>
                        <a:pt x="243" y="4561"/>
                      </a:cubicBezTo>
                      <a:cubicBezTo>
                        <a:pt x="243" y="4561"/>
                        <a:pt x="243" y="4561"/>
                        <a:pt x="243" y="4561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3" name="شكل"/>
                <p:cNvSpPr/>
                <p:nvPr/>
              </p:nvSpPr>
              <p:spPr>
                <a:xfrm>
                  <a:off x="209009" y="227727"/>
                  <a:ext cx="9668" cy="7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3" h="19325" fill="norm" stroke="1" extrusionOk="0">
                      <a:moveTo>
                        <a:pt x="14416" y="11593"/>
                      </a:moveTo>
                      <a:cubicBezTo>
                        <a:pt x="14748" y="12376"/>
                        <a:pt x="14936" y="13201"/>
                        <a:pt x="15350" y="13926"/>
                      </a:cubicBezTo>
                      <a:cubicBezTo>
                        <a:pt x="16675" y="16235"/>
                        <a:pt x="20282" y="16326"/>
                        <a:pt x="20676" y="12878"/>
                      </a:cubicBezTo>
                      <a:cubicBezTo>
                        <a:pt x="21087" y="9301"/>
                        <a:pt x="20975" y="5804"/>
                        <a:pt x="18743" y="3122"/>
                      </a:cubicBezTo>
                      <a:cubicBezTo>
                        <a:pt x="16583" y="528"/>
                        <a:pt x="13325" y="-475"/>
                        <a:pt x="10445" y="209"/>
                      </a:cubicBezTo>
                      <a:cubicBezTo>
                        <a:pt x="4938" y="1514"/>
                        <a:pt x="999" y="8286"/>
                        <a:pt x="52" y="14913"/>
                      </a:cubicBezTo>
                      <a:cubicBezTo>
                        <a:pt x="-513" y="18858"/>
                        <a:pt x="3633" y="21125"/>
                        <a:pt x="5293" y="17511"/>
                      </a:cubicBezTo>
                      <a:cubicBezTo>
                        <a:pt x="6976" y="13856"/>
                        <a:pt x="13785" y="3864"/>
                        <a:pt x="15038" y="13052"/>
                      </a:cubicBezTo>
                      <a:cubicBezTo>
                        <a:pt x="16445" y="11622"/>
                        <a:pt x="17849" y="10192"/>
                        <a:pt x="19252" y="8758"/>
                      </a:cubicBezTo>
                      <a:cubicBezTo>
                        <a:pt x="18697" y="8249"/>
                        <a:pt x="18043" y="8012"/>
                        <a:pt x="17434" y="7598"/>
                      </a:cubicBezTo>
                      <a:cubicBezTo>
                        <a:pt x="15360" y="6181"/>
                        <a:pt x="13361" y="9127"/>
                        <a:pt x="14416" y="11593"/>
                      </a:cubicBezTo>
                      <a:cubicBezTo>
                        <a:pt x="14416" y="11593"/>
                        <a:pt x="14416" y="11593"/>
                        <a:pt x="14416" y="1159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4" name="خط"/>
                <p:cNvSpPr/>
                <p:nvPr/>
              </p:nvSpPr>
              <p:spPr>
                <a:xfrm>
                  <a:off x="230846" y="268281"/>
                  <a:ext cx="27444" cy="167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734" y="0"/>
                      </a:moveTo>
                      <a:cubicBezTo>
                        <a:pt x="3659" y="2536"/>
                        <a:pt x="7313" y="5071"/>
                        <a:pt x="10234" y="7607"/>
                      </a:cubicBezTo>
                      <a:cubicBezTo>
                        <a:pt x="13970" y="9767"/>
                        <a:pt x="17581" y="11981"/>
                        <a:pt x="21600" y="12898"/>
                      </a:cubicBezTo>
                      <a:cubicBezTo>
                        <a:pt x="14349" y="21600"/>
                        <a:pt x="6019" y="3474"/>
                        <a:pt x="0" y="846"/>
                      </a:cubicBezTo>
                    </a:path>
                  </a:pathLst>
                </a:custGeom>
                <a:solidFill>
                  <a:srgbClr val="4520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5" name="شكل"/>
                <p:cNvSpPr/>
                <p:nvPr/>
              </p:nvSpPr>
              <p:spPr>
                <a:xfrm>
                  <a:off x="199651" y="333791"/>
                  <a:ext cx="17157" cy="55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2" h="21600" fill="norm" stroke="1" extrusionOk="0">
                      <a:moveTo>
                        <a:pt x="10090" y="214"/>
                      </a:moveTo>
                      <a:cubicBezTo>
                        <a:pt x="16956" y="3579"/>
                        <a:pt x="21102" y="8002"/>
                        <a:pt x="20916" y="11993"/>
                      </a:cubicBezTo>
                      <a:cubicBezTo>
                        <a:pt x="20820" y="13990"/>
                        <a:pt x="19854" y="16140"/>
                        <a:pt x="16131" y="17816"/>
                      </a:cubicBezTo>
                      <a:cubicBezTo>
                        <a:pt x="14541" y="18533"/>
                        <a:pt x="2162" y="21249"/>
                        <a:pt x="2207" y="21600"/>
                      </a:cubicBezTo>
                      <a:cubicBezTo>
                        <a:pt x="1999" y="20061"/>
                        <a:pt x="-498" y="17102"/>
                        <a:pt x="89" y="15890"/>
                      </a:cubicBezTo>
                      <a:cubicBezTo>
                        <a:pt x="758" y="14515"/>
                        <a:pt x="5409" y="12843"/>
                        <a:pt x="6635" y="11362"/>
                      </a:cubicBezTo>
                      <a:cubicBezTo>
                        <a:pt x="9912" y="7393"/>
                        <a:pt x="10254" y="4241"/>
                        <a:pt x="9652" y="0"/>
                      </a:cubicBezTo>
                      <a:cubicBezTo>
                        <a:pt x="9800" y="71"/>
                        <a:pt x="9949" y="142"/>
                        <a:pt x="10090" y="21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6" name="شكل"/>
                <p:cNvSpPr/>
                <p:nvPr/>
              </p:nvSpPr>
              <p:spPr>
                <a:xfrm>
                  <a:off x="673823" y="483530"/>
                  <a:ext cx="65785" cy="6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5" y="7829"/>
                        <a:pt x="4957" y="16130"/>
                        <a:pt x="10637" y="13457"/>
                      </a:cubicBezTo>
                      <a:cubicBezTo>
                        <a:pt x="17695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7" name="شكل"/>
                <p:cNvSpPr/>
                <p:nvPr/>
              </p:nvSpPr>
              <p:spPr>
                <a:xfrm>
                  <a:off x="152858" y="464813"/>
                  <a:ext cx="69094" cy="79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19" h="20092" fill="norm" stroke="1" extrusionOk="0">
                      <a:moveTo>
                        <a:pt x="7537" y="22"/>
                      </a:moveTo>
                      <a:cubicBezTo>
                        <a:pt x="672" y="-531"/>
                        <a:pt x="-1433" y="9476"/>
                        <a:pt x="934" y="13489"/>
                      </a:cubicBezTo>
                      <a:cubicBezTo>
                        <a:pt x="2642" y="16383"/>
                        <a:pt x="6756" y="17716"/>
                        <a:pt x="9965" y="18803"/>
                      </a:cubicBezTo>
                      <a:cubicBezTo>
                        <a:pt x="13098" y="19863"/>
                        <a:pt x="16857" y="21069"/>
                        <a:pt x="19631" y="18821"/>
                      </a:cubicBezTo>
                      <a:cubicBezTo>
                        <a:pt x="20167" y="18387"/>
                        <a:pt x="19441" y="17635"/>
                        <a:pt x="18845" y="17964"/>
                      </a:cubicBezTo>
                      <a:cubicBezTo>
                        <a:pt x="14567" y="20329"/>
                        <a:pt x="6509" y="16793"/>
                        <a:pt x="3184" y="14161"/>
                      </a:cubicBezTo>
                      <a:cubicBezTo>
                        <a:pt x="-1097" y="10774"/>
                        <a:pt x="1296" y="956"/>
                        <a:pt x="7549" y="449"/>
                      </a:cubicBezTo>
                      <a:cubicBezTo>
                        <a:pt x="7864" y="423"/>
                        <a:pt x="7843" y="47"/>
                        <a:pt x="7537" y="22"/>
                      </a:cubicBezTo>
                      <a:cubicBezTo>
                        <a:pt x="7537" y="22"/>
                        <a:pt x="7537" y="22"/>
                        <a:pt x="7537" y="2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8" name="شكل"/>
                <p:cNvSpPr/>
                <p:nvPr/>
              </p:nvSpPr>
              <p:spPr>
                <a:xfrm>
                  <a:off x="190292" y="399302"/>
                  <a:ext cx="169622" cy="55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182" fill="norm" stroke="1" extrusionOk="0">
                      <a:moveTo>
                        <a:pt x="211" y="21150"/>
                      </a:moveTo>
                      <a:cubicBezTo>
                        <a:pt x="724" y="20621"/>
                        <a:pt x="1466" y="21010"/>
                        <a:pt x="1893" y="20444"/>
                      </a:cubicBezTo>
                      <a:cubicBezTo>
                        <a:pt x="2787" y="19258"/>
                        <a:pt x="3688" y="18130"/>
                        <a:pt x="4597" y="17051"/>
                      </a:cubicBezTo>
                      <a:cubicBezTo>
                        <a:pt x="6389" y="14923"/>
                        <a:pt x="8219" y="13070"/>
                        <a:pt x="10054" y="11306"/>
                      </a:cubicBezTo>
                      <a:cubicBezTo>
                        <a:pt x="13743" y="7761"/>
                        <a:pt x="17505" y="4972"/>
                        <a:pt x="21202" y="1505"/>
                      </a:cubicBezTo>
                      <a:cubicBezTo>
                        <a:pt x="21514" y="1212"/>
                        <a:pt x="21370" y="-231"/>
                        <a:pt x="21055" y="32"/>
                      </a:cubicBezTo>
                      <a:cubicBezTo>
                        <a:pt x="17325" y="3145"/>
                        <a:pt x="13590" y="6238"/>
                        <a:pt x="9897" y="9730"/>
                      </a:cubicBezTo>
                      <a:cubicBezTo>
                        <a:pt x="8056" y="11471"/>
                        <a:pt x="6241" y="13421"/>
                        <a:pt x="4454" y="15620"/>
                      </a:cubicBezTo>
                      <a:cubicBezTo>
                        <a:pt x="3005" y="17403"/>
                        <a:pt x="1533" y="18346"/>
                        <a:pt x="112" y="20160"/>
                      </a:cubicBezTo>
                      <a:cubicBezTo>
                        <a:pt x="-86" y="20412"/>
                        <a:pt x="-2" y="21369"/>
                        <a:pt x="211" y="21150"/>
                      </a:cubicBezTo>
                      <a:cubicBezTo>
                        <a:pt x="211" y="21150"/>
                        <a:pt x="211" y="21150"/>
                        <a:pt x="211" y="211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9" name="شكل"/>
                <p:cNvSpPr/>
                <p:nvPr/>
              </p:nvSpPr>
              <p:spPr>
                <a:xfrm>
                  <a:off x="227727" y="380585"/>
                  <a:ext cx="206542" cy="156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2" h="20631" fill="norm" stroke="1" extrusionOk="0">
                      <a:moveTo>
                        <a:pt x="9" y="20029"/>
                      </a:moveTo>
                      <a:cubicBezTo>
                        <a:pt x="6" y="20166"/>
                        <a:pt x="3" y="20302"/>
                        <a:pt x="0" y="20439"/>
                      </a:cubicBezTo>
                      <a:cubicBezTo>
                        <a:pt x="-5" y="20640"/>
                        <a:pt x="216" y="20703"/>
                        <a:pt x="284" y="20531"/>
                      </a:cubicBezTo>
                      <a:cubicBezTo>
                        <a:pt x="972" y="18805"/>
                        <a:pt x="2584" y="18753"/>
                        <a:pt x="3687" y="17812"/>
                      </a:cubicBezTo>
                      <a:cubicBezTo>
                        <a:pt x="5297" y="16438"/>
                        <a:pt x="6990" y="15249"/>
                        <a:pt x="8642" y="13967"/>
                      </a:cubicBezTo>
                      <a:cubicBezTo>
                        <a:pt x="11853" y="11476"/>
                        <a:pt x="15040" y="8798"/>
                        <a:pt x="18097" y="5983"/>
                      </a:cubicBezTo>
                      <a:cubicBezTo>
                        <a:pt x="18833" y="5305"/>
                        <a:pt x="21595" y="1693"/>
                        <a:pt x="20188" y="342"/>
                      </a:cubicBezTo>
                      <a:cubicBezTo>
                        <a:pt x="19332" y="-480"/>
                        <a:pt x="18010" y="395"/>
                        <a:pt x="17127" y="729"/>
                      </a:cubicBezTo>
                      <a:cubicBezTo>
                        <a:pt x="15128" y="1489"/>
                        <a:pt x="13174" y="2445"/>
                        <a:pt x="11182" y="3237"/>
                      </a:cubicBezTo>
                      <a:cubicBezTo>
                        <a:pt x="10939" y="3334"/>
                        <a:pt x="11051" y="3824"/>
                        <a:pt x="11296" y="3734"/>
                      </a:cubicBezTo>
                      <a:cubicBezTo>
                        <a:pt x="12755" y="3197"/>
                        <a:pt x="14190" y="2567"/>
                        <a:pt x="15631" y="1953"/>
                      </a:cubicBezTo>
                      <a:cubicBezTo>
                        <a:pt x="16494" y="1585"/>
                        <a:pt x="20720" y="-618"/>
                        <a:pt x="19730" y="2537"/>
                      </a:cubicBezTo>
                      <a:cubicBezTo>
                        <a:pt x="19162" y="4347"/>
                        <a:pt x="17946" y="5419"/>
                        <a:pt x="16732" y="6419"/>
                      </a:cubicBezTo>
                      <a:cubicBezTo>
                        <a:pt x="15469" y="7461"/>
                        <a:pt x="14227" y="8505"/>
                        <a:pt x="13005" y="9632"/>
                      </a:cubicBezTo>
                      <a:cubicBezTo>
                        <a:pt x="10360" y="12071"/>
                        <a:pt x="7493" y="14075"/>
                        <a:pt x="4725" y="16256"/>
                      </a:cubicBezTo>
                      <a:cubicBezTo>
                        <a:pt x="3678" y="17081"/>
                        <a:pt x="2580" y="17681"/>
                        <a:pt x="1522" y="18465"/>
                      </a:cubicBezTo>
                      <a:cubicBezTo>
                        <a:pt x="1174" y="18722"/>
                        <a:pt x="866" y="19036"/>
                        <a:pt x="560" y="19366"/>
                      </a:cubicBezTo>
                      <a:cubicBezTo>
                        <a:pt x="401" y="19546"/>
                        <a:pt x="265" y="19752"/>
                        <a:pt x="151" y="19983"/>
                      </a:cubicBezTo>
                      <a:cubicBezTo>
                        <a:pt x="200" y="19898"/>
                        <a:pt x="316" y="20982"/>
                        <a:pt x="293" y="20020"/>
                      </a:cubicBezTo>
                      <a:cubicBezTo>
                        <a:pt x="288" y="19777"/>
                        <a:pt x="15" y="19789"/>
                        <a:pt x="9" y="20029"/>
                      </a:cubicBezTo>
                      <a:cubicBezTo>
                        <a:pt x="9" y="20029"/>
                        <a:pt x="9" y="20029"/>
                        <a:pt x="9" y="20029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0" name="شكل"/>
                <p:cNvSpPr/>
                <p:nvPr/>
              </p:nvSpPr>
              <p:spPr>
                <a:xfrm>
                  <a:off x="411780" y="252683"/>
                  <a:ext cx="301242" cy="199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9" h="21522" fill="norm" stroke="1" extrusionOk="0">
                      <a:moveTo>
                        <a:pt x="214" y="13050"/>
                      </a:moveTo>
                      <a:cubicBezTo>
                        <a:pt x="504" y="12830"/>
                        <a:pt x="528" y="12036"/>
                        <a:pt x="577" y="11615"/>
                      </a:cubicBezTo>
                      <a:cubicBezTo>
                        <a:pt x="739" y="10246"/>
                        <a:pt x="1279" y="9044"/>
                        <a:pt x="1815" y="7942"/>
                      </a:cubicBezTo>
                      <a:cubicBezTo>
                        <a:pt x="3250" y="4993"/>
                        <a:pt x="5586" y="3243"/>
                        <a:pt x="7794" y="2173"/>
                      </a:cubicBezTo>
                      <a:cubicBezTo>
                        <a:pt x="8992" y="1593"/>
                        <a:pt x="10187" y="1345"/>
                        <a:pt x="11437" y="1277"/>
                      </a:cubicBezTo>
                      <a:cubicBezTo>
                        <a:pt x="12536" y="1217"/>
                        <a:pt x="13630" y="863"/>
                        <a:pt x="14725" y="867"/>
                      </a:cubicBezTo>
                      <a:cubicBezTo>
                        <a:pt x="16673" y="873"/>
                        <a:pt x="18693" y="2584"/>
                        <a:pt x="19703" y="5168"/>
                      </a:cubicBezTo>
                      <a:cubicBezTo>
                        <a:pt x="20737" y="7811"/>
                        <a:pt x="20143" y="11806"/>
                        <a:pt x="18984" y="14141"/>
                      </a:cubicBezTo>
                      <a:cubicBezTo>
                        <a:pt x="17677" y="16776"/>
                        <a:pt x="15525" y="18517"/>
                        <a:pt x="13555" y="19572"/>
                      </a:cubicBezTo>
                      <a:cubicBezTo>
                        <a:pt x="11224" y="20821"/>
                        <a:pt x="8516" y="20657"/>
                        <a:pt x="6078" y="20481"/>
                      </a:cubicBezTo>
                      <a:cubicBezTo>
                        <a:pt x="4879" y="20394"/>
                        <a:pt x="4023" y="19935"/>
                        <a:pt x="3050" y="18868"/>
                      </a:cubicBezTo>
                      <a:cubicBezTo>
                        <a:pt x="2120" y="17848"/>
                        <a:pt x="1508" y="15762"/>
                        <a:pt x="909" y="14302"/>
                      </a:cubicBezTo>
                      <a:cubicBezTo>
                        <a:pt x="732" y="13872"/>
                        <a:pt x="356" y="14267"/>
                        <a:pt x="487" y="14709"/>
                      </a:cubicBezTo>
                      <a:cubicBezTo>
                        <a:pt x="1423" y="17856"/>
                        <a:pt x="2900" y="20894"/>
                        <a:pt x="5243" y="21339"/>
                      </a:cubicBezTo>
                      <a:cubicBezTo>
                        <a:pt x="6573" y="21591"/>
                        <a:pt x="7941" y="21528"/>
                        <a:pt x="9277" y="21468"/>
                      </a:cubicBezTo>
                      <a:cubicBezTo>
                        <a:pt x="10705" y="21404"/>
                        <a:pt x="12041" y="21316"/>
                        <a:pt x="13411" y="20672"/>
                      </a:cubicBezTo>
                      <a:cubicBezTo>
                        <a:pt x="17331" y="18828"/>
                        <a:pt x="21509" y="14016"/>
                        <a:pt x="20736" y="6824"/>
                      </a:cubicBezTo>
                      <a:cubicBezTo>
                        <a:pt x="20440" y="4072"/>
                        <a:pt x="18910" y="1949"/>
                        <a:pt x="17337" y="914"/>
                      </a:cubicBezTo>
                      <a:cubicBezTo>
                        <a:pt x="16400" y="297"/>
                        <a:pt x="15392" y="-9"/>
                        <a:pt x="14378" y="0"/>
                      </a:cubicBezTo>
                      <a:cubicBezTo>
                        <a:pt x="13653" y="7"/>
                        <a:pt x="12931" y="319"/>
                        <a:pt x="12207" y="408"/>
                      </a:cubicBezTo>
                      <a:cubicBezTo>
                        <a:pt x="11423" y="503"/>
                        <a:pt x="10639" y="519"/>
                        <a:pt x="9857" y="652"/>
                      </a:cubicBezTo>
                      <a:cubicBezTo>
                        <a:pt x="7321" y="1081"/>
                        <a:pt x="4773" y="3041"/>
                        <a:pt x="2812" y="5503"/>
                      </a:cubicBezTo>
                      <a:cubicBezTo>
                        <a:pt x="1990" y="6535"/>
                        <a:pt x="1355" y="7813"/>
                        <a:pt x="816" y="9215"/>
                      </a:cubicBezTo>
                      <a:cubicBezTo>
                        <a:pt x="636" y="9681"/>
                        <a:pt x="318" y="10336"/>
                        <a:pt x="294" y="10891"/>
                      </a:cubicBezTo>
                      <a:cubicBezTo>
                        <a:pt x="279" y="11235"/>
                        <a:pt x="304" y="12477"/>
                        <a:pt x="68" y="12681"/>
                      </a:cubicBezTo>
                      <a:cubicBezTo>
                        <a:pt x="-91" y="12818"/>
                        <a:pt x="56" y="13170"/>
                        <a:pt x="214" y="13050"/>
                      </a:cubicBezTo>
                      <a:cubicBezTo>
                        <a:pt x="214" y="13050"/>
                        <a:pt x="214" y="13050"/>
                        <a:pt x="214" y="130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1" name="شكل"/>
                <p:cNvSpPr/>
                <p:nvPr/>
              </p:nvSpPr>
              <p:spPr>
                <a:xfrm>
                  <a:off x="418019" y="286998"/>
                  <a:ext cx="286577" cy="13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250" fill="norm" stroke="1" extrusionOk="0">
                      <a:moveTo>
                        <a:pt x="298" y="9169"/>
                      </a:moveTo>
                      <a:cubicBezTo>
                        <a:pt x="-613" y="12969"/>
                        <a:pt x="716" y="17078"/>
                        <a:pt x="2256" y="18870"/>
                      </a:cubicBezTo>
                      <a:cubicBezTo>
                        <a:pt x="3332" y="20123"/>
                        <a:pt x="4871" y="20240"/>
                        <a:pt x="6058" y="20574"/>
                      </a:cubicBezTo>
                      <a:cubicBezTo>
                        <a:pt x="7544" y="20991"/>
                        <a:pt x="9073" y="21439"/>
                        <a:pt x="10571" y="21167"/>
                      </a:cubicBezTo>
                      <a:cubicBezTo>
                        <a:pt x="13405" y="20652"/>
                        <a:pt x="16032" y="17478"/>
                        <a:pt x="18264" y="13786"/>
                      </a:cubicBezTo>
                      <a:cubicBezTo>
                        <a:pt x="18624" y="13189"/>
                        <a:pt x="19331" y="12261"/>
                        <a:pt x="19508" y="11380"/>
                      </a:cubicBezTo>
                      <a:cubicBezTo>
                        <a:pt x="19787" y="9981"/>
                        <a:pt x="20106" y="8625"/>
                        <a:pt x="20386" y="7227"/>
                      </a:cubicBezTo>
                      <a:cubicBezTo>
                        <a:pt x="20858" y="4863"/>
                        <a:pt x="20987" y="2462"/>
                        <a:pt x="20422" y="142"/>
                      </a:cubicBezTo>
                      <a:cubicBezTo>
                        <a:pt x="20348" y="-161"/>
                        <a:pt x="20118" y="66"/>
                        <a:pt x="20172" y="390"/>
                      </a:cubicBezTo>
                      <a:cubicBezTo>
                        <a:pt x="20650" y="3238"/>
                        <a:pt x="20340" y="5606"/>
                        <a:pt x="19768" y="8248"/>
                      </a:cubicBezTo>
                      <a:cubicBezTo>
                        <a:pt x="19161" y="11048"/>
                        <a:pt x="18333" y="12663"/>
                        <a:pt x="17176" y="14386"/>
                      </a:cubicBezTo>
                      <a:cubicBezTo>
                        <a:pt x="15168" y="17379"/>
                        <a:pt x="12990" y="19624"/>
                        <a:pt x="10561" y="20240"/>
                      </a:cubicBezTo>
                      <a:cubicBezTo>
                        <a:pt x="8395" y="20790"/>
                        <a:pt x="5974" y="19778"/>
                        <a:pt x="3851" y="18879"/>
                      </a:cubicBezTo>
                      <a:cubicBezTo>
                        <a:pt x="1797" y="18009"/>
                        <a:pt x="-218" y="14531"/>
                        <a:pt x="514" y="9356"/>
                      </a:cubicBezTo>
                      <a:cubicBezTo>
                        <a:pt x="554" y="9074"/>
                        <a:pt x="359" y="8914"/>
                        <a:pt x="298" y="9169"/>
                      </a:cubicBezTo>
                      <a:cubicBezTo>
                        <a:pt x="298" y="9169"/>
                        <a:pt x="298" y="9169"/>
                        <a:pt x="298" y="9169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2" name="شكل"/>
                <p:cNvSpPr/>
                <p:nvPr/>
              </p:nvSpPr>
              <p:spPr>
                <a:xfrm>
                  <a:off x="421139" y="283879"/>
                  <a:ext cx="275775" cy="955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9" h="21093" fill="norm" stroke="1" extrusionOk="0">
                      <a:moveTo>
                        <a:pt x="282" y="18235"/>
                      </a:moveTo>
                      <a:cubicBezTo>
                        <a:pt x="160" y="18973"/>
                        <a:pt x="17" y="19731"/>
                        <a:pt x="0" y="20564"/>
                      </a:cubicBezTo>
                      <a:cubicBezTo>
                        <a:pt x="-12" y="21156"/>
                        <a:pt x="277" y="21264"/>
                        <a:pt x="373" y="20822"/>
                      </a:cubicBezTo>
                      <a:cubicBezTo>
                        <a:pt x="642" y="19577"/>
                        <a:pt x="685" y="18170"/>
                        <a:pt x="1036" y="16971"/>
                      </a:cubicBezTo>
                      <a:cubicBezTo>
                        <a:pt x="1747" y="14542"/>
                        <a:pt x="2658" y="12561"/>
                        <a:pt x="3510" y="10548"/>
                      </a:cubicBezTo>
                      <a:cubicBezTo>
                        <a:pt x="4601" y="7970"/>
                        <a:pt x="6381" y="7166"/>
                        <a:pt x="7725" y="6122"/>
                      </a:cubicBezTo>
                      <a:cubicBezTo>
                        <a:pt x="8981" y="5145"/>
                        <a:pt x="10170" y="3640"/>
                        <a:pt x="11419" y="2585"/>
                      </a:cubicBezTo>
                      <a:cubicBezTo>
                        <a:pt x="13309" y="986"/>
                        <a:pt x="15237" y="1256"/>
                        <a:pt x="17180" y="1491"/>
                      </a:cubicBezTo>
                      <a:cubicBezTo>
                        <a:pt x="19384" y="1758"/>
                        <a:pt x="20405" y="5804"/>
                        <a:pt x="21290" y="11043"/>
                      </a:cubicBezTo>
                      <a:cubicBezTo>
                        <a:pt x="21360" y="11456"/>
                        <a:pt x="21588" y="11139"/>
                        <a:pt x="21543" y="10721"/>
                      </a:cubicBezTo>
                      <a:cubicBezTo>
                        <a:pt x="21022" y="5824"/>
                        <a:pt x="19882" y="1809"/>
                        <a:pt x="18067" y="707"/>
                      </a:cubicBezTo>
                      <a:cubicBezTo>
                        <a:pt x="16352" y="-336"/>
                        <a:pt x="14192" y="-125"/>
                        <a:pt x="12498" y="687"/>
                      </a:cubicBezTo>
                      <a:cubicBezTo>
                        <a:pt x="10937" y="1435"/>
                        <a:pt x="9513" y="3390"/>
                        <a:pt x="8008" y="4655"/>
                      </a:cubicBezTo>
                      <a:cubicBezTo>
                        <a:pt x="6610" y="5830"/>
                        <a:pt x="5217" y="6740"/>
                        <a:pt x="3885" y="8467"/>
                      </a:cubicBezTo>
                      <a:cubicBezTo>
                        <a:pt x="2798" y="9877"/>
                        <a:pt x="1812" y="12963"/>
                        <a:pt x="991" y="15357"/>
                      </a:cubicBezTo>
                      <a:cubicBezTo>
                        <a:pt x="736" y="16100"/>
                        <a:pt x="221" y="17372"/>
                        <a:pt x="172" y="18511"/>
                      </a:cubicBezTo>
                      <a:cubicBezTo>
                        <a:pt x="149" y="19078"/>
                        <a:pt x="124" y="19758"/>
                        <a:pt x="25" y="20279"/>
                      </a:cubicBezTo>
                      <a:cubicBezTo>
                        <a:pt x="149" y="20365"/>
                        <a:pt x="273" y="20450"/>
                        <a:pt x="397" y="20537"/>
                      </a:cubicBezTo>
                      <a:cubicBezTo>
                        <a:pt x="398" y="19851"/>
                        <a:pt x="463" y="19056"/>
                        <a:pt x="475" y="18369"/>
                      </a:cubicBezTo>
                      <a:cubicBezTo>
                        <a:pt x="481" y="18082"/>
                        <a:pt x="325" y="17978"/>
                        <a:pt x="282" y="18235"/>
                      </a:cubicBezTo>
                      <a:cubicBezTo>
                        <a:pt x="282" y="18235"/>
                        <a:pt x="282" y="18235"/>
                        <a:pt x="282" y="182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3" name="شكل"/>
                <p:cNvSpPr/>
                <p:nvPr/>
              </p:nvSpPr>
              <p:spPr>
                <a:xfrm>
                  <a:off x="527204" y="290118"/>
                  <a:ext cx="132278" cy="74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2" h="21200" fill="norm" stroke="1" extrusionOk="0">
                      <a:moveTo>
                        <a:pt x="515" y="21123"/>
                      </a:moveTo>
                      <a:cubicBezTo>
                        <a:pt x="3928" y="17865"/>
                        <a:pt x="7342" y="14607"/>
                        <a:pt x="10755" y="11349"/>
                      </a:cubicBezTo>
                      <a:cubicBezTo>
                        <a:pt x="14207" y="8055"/>
                        <a:pt x="17117" y="2635"/>
                        <a:pt x="21020" y="988"/>
                      </a:cubicBezTo>
                      <a:cubicBezTo>
                        <a:pt x="21384" y="834"/>
                        <a:pt x="21212" y="-116"/>
                        <a:pt x="20854" y="12"/>
                      </a:cubicBezTo>
                      <a:cubicBezTo>
                        <a:pt x="17471" y="1221"/>
                        <a:pt x="14756" y="5230"/>
                        <a:pt x="11970" y="8596"/>
                      </a:cubicBezTo>
                      <a:cubicBezTo>
                        <a:pt x="8303" y="13025"/>
                        <a:pt x="4063" y="16359"/>
                        <a:pt x="163" y="20114"/>
                      </a:cubicBezTo>
                      <a:cubicBezTo>
                        <a:pt x="-216" y="20479"/>
                        <a:pt x="136" y="21484"/>
                        <a:pt x="515" y="21123"/>
                      </a:cubicBezTo>
                      <a:cubicBezTo>
                        <a:pt x="515" y="21123"/>
                        <a:pt x="515" y="21123"/>
                        <a:pt x="515" y="211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4" name="شكل"/>
                <p:cNvSpPr/>
                <p:nvPr/>
              </p:nvSpPr>
              <p:spPr>
                <a:xfrm>
                  <a:off x="573997" y="318194"/>
                  <a:ext cx="71152" cy="4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6" h="21355" fill="norm" stroke="1" extrusionOk="0">
                      <a:moveTo>
                        <a:pt x="44" y="21352"/>
                      </a:moveTo>
                      <a:cubicBezTo>
                        <a:pt x="3191" y="19348"/>
                        <a:pt x="5737" y="15588"/>
                        <a:pt x="8457" y="12585"/>
                      </a:cubicBezTo>
                      <a:cubicBezTo>
                        <a:pt x="12477" y="8148"/>
                        <a:pt x="16736" y="4258"/>
                        <a:pt x="21202" y="888"/>
                      </a:cubicBezTo>
                      <a:cubicBezTo>
                        <a:pt x="21581" y="602"/>
                        <a:pt x="21232" y="-225"/>
                        <a:pt x="20856" y="59"/>
                      </a:cubicBezTo>
                      <a:cubicBezTo>
                        <a:pt x="16815" y="3109"/>
                        <a:pt x="13020" y="6581"/>
                        <a:pt x="9371" y="10568"/>
                      </a:cubicBezTo>
                      <a:cubicBezTo>
                        <a:pt x="6227" y="14002"/>
                        <a:pt x="3454" y="18530"/>
                        <a:pt x="16" y="21258"/>
                      </a:cubicBezTo>
                      <a:cubicBezTo>
                        <a:pt x="-19" y="21285"/>
                        <a:pt x="8" y="21375"/>
                        <a:pt x="44" y="21352"/>
                      </a:cubicBezTo>
                      <a:cubicBezTo>
                        <a:pt x="44" y="21352"/>
                        <a:pt x="44" y="21352"/>
                        <a:pt x="44" y="2135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5" name="شكل"/>
                <p:cNvSpPr/>
                <p:nvPr/>
              </p:nvSpPr>
              <p:spPr>
                <a:xfrm>
                  <a:off x="127901" y="311955"/>
                  <a:ext cx="111243" cy="2355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9" h="20137" fill="norm" stroke="1" extrusionOk="0">
                      <a:moveTo>
                        <a:pt x="14317" y="4750"/>
                      </a:moveTo>
                      <a:cubicBezTo>
                        <a:pt x="15950" y="3619"/>
                        <a:pt x="16792" y="2364"/>
                        <a:pt x="16000" y="1042"/>
                      </a:cubicBezTo>
                      <a:cubicBezTo>
                        <a:pt x="14566" y="-1354"/>
                        <a:pt x="8935" y="1001"/>
                        <a:pt x="7404" y="1950"/>
                      </a:cubicBezTo>
                      <a:cubicBezTo>
                        <a:pt x="4802" y="3563"/>
                        <a:pt x="2954" y="5174"/>
                        <a:pt x="887" y="6897"/>
                      </a:cubicBezTo>
                      <a:cubicBezTo>
                        <a:pt x="-844" y="8340"/>
                        <a:pt x="127" y="9348"/>
                        <a:pt x="2343" y="10690"/>
                      </a:cubicBezTo>
                      <a:cubicBezTo>
                        <a:pt x="4801" y="12177"/>
                        <a:pt x="8654" y="12785"/>
                        <a:pt x="11308" y="14170"/>
                      </a:cubicBezTo>
                      <a:cubicBezTo>
                        <a:pt x="13237" y="15177"/>
                        <a:pt x="16513" y="16542"/>
                        <a:pt x="16218" y="17999"/>
                      </a:cubicBezTo>
                      <a:cubicBezTo>
                        <a:pt x="16053" y="18816"/>
                        <a:pt x="14399" y="19391"/>
                        <a:pt x="14312" y="20121"/>
                      </a:cubicBezTo>
                      <a:cubicBezTo>
                        <a:pt x="15611" y="20246"/>
                        <a:pt x="16682" y="19552"/>
                        <a:pt x="16989" y="19234"/>
                      </a:cubicBezTo>
                      <a:cubicBezTo>
                        <a:pt x="15956" y="20199"/>
                        <a:pt x="18475" y="19920"/>
                        <a:pt x="19221" y="19183"/>
                      </a:cubicBezTo>
                      <a:cubicBezTo>
                        <a:pt x="19206" y="19272"/>
                        <a:pt x="19174" y="19417"/>
                        <a:pt x="19149" y="19503"/>
                      </a:cubicBezTo>
                      <a:cubicBezTo>
                        <a:pt x="19267" y="19092"/>
                        <a:pt x="20449" y="18563"/>
                        <a:pt x="20589" y="17989"/>
                      </a:cubicBezTo>
                      <a:cubicBezTo>
                        <a:pt x="20756" y="17302"/>
                        <a:pt x="20623" y="16571"/>
                        <a:pt x="20190" y="15907"/>
                      </a:cubicBezTo>
                      <a:cubicBezTo>
                        <a:pt x="18976" y="14044"/>
                        <a:pt x="15806" y="12488"/>
                        <a:pt x="13006" y="11085"/>
                      </a:cubicBezTo>
                      <a:cubicBezTo>
                        <a:pt x="11971" y="10566"/>
                        <a:pt x="9838" y="10006"/>
                        <a:pt x="9196" y="9372"/>
                      </a:cubicBezTo>
                      <a:cubicBezTo>
                        <a:pt x="7601" y="7797"/>
                        <a:pt x="12640" y="5910"/>
                        <a:pt x="14317" y="4750"/>
                      </a:cubicBezTo>
                      <a:close/>
                    </a:path>
                  </a:pathLst>
                </a:custGeom>
                <a:solidFill>
                  <a:srgbClr val="B177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6" name="شكل"/>
                <p:cNvSpPr/>
                <p:nvPr/>
              </p:nvSpPr>
              <p:spPr>
                <a:xfrm>
                  <a:off x="324433" y="411780"/>
                  <a:ext cx="26356" cy="5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016" fill="norm" stroke="1" extrusionOk="0">
                      <a:moveTo>
                        <a:pt x="530" y="997"/>
                      </a:moveTo>
                      <a:cubicBezTo>
                        <a:pt x="5772" y="2357"/>
                        <a:pt x="10060" y="5131"/>
                        <a:pt x="13250" y="7584"/>
                      </a:cubicBezTo>
                      <a:cubicBezTo>
                        <a:pt x="18293" y="11462"/>
                        <a:pt x="17729" y="15739"/>
                        <a:pt x="17602" y="20168"/>
                      </a:cubicBezTo>
                      <a:cubicBezTo>
                        <a:pt x="17569" y="21328"/>
                        <a:pt x="21107" y="21283"/>
                        <a:pt x="21119" y="20125"/>
                      </a:cubicBezTo>
                      <a:cubicBezTo>
                        <a:pt x="21163" y="15161"/>
                        <a:pt x="20792" y="11077"/>
                        <a:pt x="16580" y="6532"/>
                      </a:cubicBezTo>
                      <a:cubicBezTo>
                        <a:pt x="14224" y="3990"/>
                        <a:pt x="7032" y="-272"/>
                        <a:pt x="1000" y="13"/>
                      </a:cubicBezTo>
                      <a:cubicBezTo>
                        <a:pt x="40" y="59"/>
                        <a:pt x="-437" y="746"/>
                        <a:pt x="530" y="997"/>
                      </a:cubicBezTo>
                      <a:cubicBezTo>
                        <a:pt x="530" y="997"/>
                        <a:pt x="530" y="997"/>
                        <a:pt x="530" y="9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7" name="شكل"/>
                <p:cNvSpPr/>
                <p:nvPr/>
              </p:nvSpPr>
              <p:spPr>
                <a:xfrm>
                  <a:off x="246444" y="483530"/>
                  <a:ext cx="45572" cy="22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3" h="20302" fill="norm" stroke="1" extrusionOk="0">
                      <a:moveTo>
                        <a:pt x="408" y="20186"/>
                      </a:moveTo>
                      <a:cubicBezTo>
                        <a:pt x="2137" y="21045"/>
                        <a:pt x="5166" y="16903"/>
                        <a:pt x="6660" y="15626"/>
                      </a:cubicBezTo>
                      <a:cubicBezTo>
                        <a:pt x="11297" y="11658"/>
                        <a:pt x="15917" y="7257"/>
                        <a:pt x="20492" y="2921"/>
                      </a:cubicBezTo>
                      <a:cubicBezTo>
                        <a:pt x="21308" y="2148"/>
                        <a:pt x="20680" y="-555"/>
                        <a:pt x="19837" y="103"/>
                      </a:cubicBezTo>
                      <a:cubicBezTo>
                        <a:pt x="15787" y="3262"/>
                        <a:pt x="11875" y="6764"/>
                        <a:pt x="8040" y="10812"/>
                      </a:cubicBezTo>
                      <a:cubicBezTo>
                        <a:pt x="6960" y="11951"/>
                        <a:pt x="5823" y="12791"/>
                        <a:pt x="4745" y="13932"/>
                      </a:cubicBezTo>
                      <a:cubicBezTo>
                        <a:pt x="3856" y="14875"/>
                        <a:pt x="1698" y="18416"/>
                        <a:pt x="676" y="18105"/>
                      </a:cubicBezTo>
                      <a:cubicBezTo>
                        <a:pt x="-19" y="17894"/>
                        <a:pt x="-292" y="19838"/>
                        <a:pt x="408" y="20186"/>
                      </a:cubicBezTo>
                      <a:cubicBezTo>
                        <a:pt x="408" y="20186"/>
                        <a:pt x="408" y="20186"/>
                        <a:pt x="408" y="20186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8" name="شكل"/>
                <p:cNvSpPr/>
                <p:nvPr/>
              </p:nvSpPr>
              <p:spPr>
                <a:xfrm>
                  <a:off x="305716" y="464813"/>
                  <a:ext cx="11603" cy="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7" h="18819" fill="norm" stroke="1" extrusionOk="0">
                      <a:moveTo>
                        <a:pt x="3663" y="18554"/>
                      </a:moveTo>
                      <a:cubicBezTo>
                        <a:pt x="9226" y="15748"/>
                        <a:pt x="13445" y="10602"/>
                        <a:pt x="17871" y="5369"/>
                      </a:cubicBezTo>
                      <a:cubicBezTo>
                        <a:pt x="20008" y="2843"/>
                        <a:pt x="17162" y="-1251"/>
                        <a:pt x="14936" y="368"/>
                      </a:cubicBezTo>
                      <a:cubicBezTo>
                        <a:pt x="10520" y="3587"/>
                        <a:pt x="6700" y="8476"/>
                        <a:pt x="1966" y="10785"/>
                      </a:cubicBezTo>
                      <a:cubicBezTo>
                        <a:pt x="-1592" y="12522"/>
                        <a:pt x="105" y="20349"/>
                        <a:pt x="3663" y="18554"/>
                      </a:cubicBezTo>
                      <a:cubicBezTo>
                        <a:pt x="3663" y="18554"/>
                        <a:pt x="3663" y="18554"/>
                        <a:pt x="3663" y="1855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pic>
          <p:nvPicPr>
            <p:cNvPr id="1201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678968" y="2129061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3" name="المسلمات والبراهين الحرة"/>
          <p:cNvSpPr txBox="1"/>
          <p:nvPr/>
        </p:nvSpPr>
        <p:spPr>
          <a:xfrm>
            <a:off x="3056441" y="113817"/>
            <a:ext cx="2769546" cy="47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المسلمات والبراهين الحرة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تجميع"/>
          <p:cNvSpPr txBox="1"/>
          <p:nvPr/>
        </p:nvSpPr>
        <p:spPr>
          <a:xfrm>
            <a:off x="142598" y="-27106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206" name="IMG_5110.jpeg" descr="IMG_5110.jpeg"/>
          <p:cNvPicPr>
            <a:picLocks noChangeAspect="1"/>
          </p:cNvPicPr>
          <p:nvPr/>
        </p:nvPicPr>
        <p:blipFill>
          <a:blip r:embed="rId2">
            <a:extLst/>
          </a:blip>
          <a:srcRect l="21824" t="9562" r="21824" b="0"/>
          <a:stretch>
            <a:fillRect/>
          </a:stretch>
        </p:blipFill>
        <p:spPr>
          <a:xfrm flipH="1">
            <a:off x="350565" y="358741"/>
            <a:ext cx="665012" cy="1067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9" name="تجميع"/>
          <p:cNvGrpSpPr/>
          <p:nvPr/>
        </p:nvGrpSpPr>
        <p:grpSpPr>
          <a:xfrm>
            <a:off x="3444478" y="3025429"/>
            <a:ext cx="3818489" cy="800806"/>
            <a:chOff x="0" y="0"/>
            <a:chExt cx="3818488" cy="800805"/>
          </a:xfrm>
        </p:grpSpPr>
        <p:sp>
          <p:nvSpPr>
            <p:cNvPr id="1207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08" name="لماذا لا تسقط التفاحة والريشة بالسرعة نفسها خارج الحجرة المفرغة من الهواء ؟"/>
            <p:cNvSpPr txBox="1"/>
            <p:nvPr/>
          </p:nvSpPr>
          <p:spPr>
            <a:xfrm>
              <a:off x="70207" y="44802"/>
              <a:ext cx="350732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لماذا لا تسقط التفاحة والريشة بالسرعة نفسها خارج الحجرة المفرغة من الهواء ؟</a:t>
              </a:r>
            </a:p>
          </p:txBody>
        </p:sp>
      </p:grpSp>
      <p:sp>
        <p:nvSpPr>
          <p:cNvPr id="1210" name="تجميع"/>
          <p:cNvSpPr/>
          <p:nvPr/>
        </p:nvSpPr>
        <p:spPr>
          <a:xfrm>
            <a:off x="6162345" y="1059522"/>
            <a:ext cx="1166461" cy="45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7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grpSp>
        <p:nvGrpSpPr>
          <p:cNvPr id="1213" name="تجميع"/>
          <p:cNvGrpSpPr/>
          <p:nvPr/>
        </p:nvGrpSpPr>
        <p:grpSpPr>
          <a:xfrm>
            <a:off x="28165" y="4585687"/>
            <a:ext cx="1933072" cy="500762"/>
            <a:chOff x="0" y="0"/>
            <a:chExt cx="1933071" cy="500760"/>
          </a:xfrm>
        </p:grpSpPr>
        <p:sp>
          <p:nvSpPr>
            <p:cNvPr id="121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12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14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6338784" y="4068798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7" name="تجميع"/>
          <p:cNvGrpSpPr/>
          <p:nvPr/>
        </p:nvGrpSpPr>
        <p:grpSpPr>
          <a:xfrm>
            <a:off x="2066910" y="3971304"/>
            <a:ext cx="3818489" cy="800550"/>
            <a:chOff x="0" y="0"/>
            <a:chExt cx="3818488" cy="800548"/>
          </a:xfrm>
        </p:grpSpPr>
        <p:sp>
          <p:nvSpPr>
            <p:cNvPr id="1215" name="شكل"/>
            <p:cNvSpPr/>
            <p:nvPr/>
          </p:nvSpPr>
          <p:spPr>
            <a:xfrm>
              <a:off x="-1" y="-1"/>
              <a:ext cx="3818490" cy="8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16" name="في اعتقادك ما الفرق بين القانون والنظرية ؟"/>
            <p:cNvSpPr txBox="1"/>
            <p:nvPr/>
          </p:nvSpPr>
          <p:spPr>
            <a:xfrm>
              <a:off x="155584" y="182607"/>
              <a:ext cx="3507320" cy="435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في اعتقادك ما الفرق بين القانون والنظرية ؟</a:t>
              </a:r>
            </a:p>
          </p:txBody>
        </p:sp>
      </p:grpSp>
      <p:grpSp>
        <p:nvGrpSpPr>
          <p:cNvPr id="1247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229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221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218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19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20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222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4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228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22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2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2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230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246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233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231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23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234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237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235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36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238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239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240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41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242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3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4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5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248" name="لماذا ؟"/>
          <p:cNvSpPr txBox="1"/>
          <p:nvPr/>
        </p:nvSpPr>
        <p:spPr>
          <a:xfrm>
            <a:off x="6091851" y="1027417"/>
            <a:ext cx="1175617" cy="5679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3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pic>
        <p:nvPicPr>
          <p:cNvPr id="1249" name="IMG_5443.png" descr="IMG_5443.png"/>
          <p:cNvPicPr>
            <a:picLocks noChangeAspect="1"/>
          </p:cNvPicPr>
          <p:nvPr/>
        </p:nvPicPr>
        <p:blipFill>
          <a:blip r:embed="rId6">
            <a:extLst/>
          </a:blip>
          <a:srcRect l="33310" t="45013" r="1761" b="34443"/>
          <a:stretch>
            <a:fillRect/>
          </a:stretch>
        </p:blipFill>
        <p:spPr>
          <a:xfrm>
            <a:off x="2121249" y="1699609"/>
            <a:ext cx="5150883" cy="1221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G_5443.png" descr="IMG_5443.png"/>
          <p:cNvPicPr>
            <a:picLocks noChangeAspect="1"/>
          </p:cNvPicPr>
          <p:nvPr/>
        </p:nvPicPr>
        <p:blipFill>
          <a:blip r:embed="rId6">
            <a:extLst/>
          </a:blip>
          <a:srcRect l="6688" t="26662" r="69681" b="32575"/>
          <a:stretch>
            <a:fillRect/>
          </a:stretch>
        </p:blipFill>
        <p:spPr>
          <a:xfrm>
            <a:off x="247260" y="1439465"/>
            <a:ext cx="1751126" cy="2264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0" grpId="2"/>
      <p:bldP build="whole" bldLvl="1" animBg="1" rev="0" advAuto="0" spid="1209" grpId="1"/>
      <p:bldP build="whole" bldLvl="1" animBg="1" rev="0" advAuto="0" spid="121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25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55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56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59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1257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1258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264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260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65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1266" name="IMG_5089.png" descr="IMG_50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9" name="تجميع"/>
          <p:cNvGrpSpPr/>
          <p:nvPr/>
        </p:nvGrpSpPr>
        <p:grpSpPr>
          <a:xfrm rot="16200000">
            <a:off x="-543956" y="3719409"/>
            <a:ext cx="1933072" cy="500761"/>
            <a:chOff x="0" y="0"/>
            <a:chExt cx="1933071" cy="500760"/>
          </a:xfrm>
        </p:grpSpPr>
        <p:sp>
          <p:nvSpPr>
            <p:cNvPr id="126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68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70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6296096" y="3953571"/>
            <a:ext cx="1115147" cy="1115147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1301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283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275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272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73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74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276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7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8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282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27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284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300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287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285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28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288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291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289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0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292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293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294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5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296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97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98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99" name="sweet_circle.png" descr="sweet_circl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302" name="رياضيات أول ثانوي: ١-٥: المسلمات والبراهين الحرة (الدرس).mp4" descr="رياضيات أول ثانوي: ١-٥: المسلمات والبراهين الحرة (الدرس)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68829" y="1834712"/>
            <a:ext cx="2993821" cy="1684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542" fill="hold"/>
                                        <p:tgtEl>
                                          <p:spTgt spid="1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302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3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02"/>
                  </p:tgtEl>
                </p:cond>
              </p:nextCondLst>
            </p:seq>
          </p:childTnLst>
        </p:cTn>
      </p:par>
    </p:tnLst>
    <p:bldLst>
      <p:bldP build="whole" bldLvl="1" animBg="1" rev="0" advAuto="0" spid="125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تجميع"/>
          <p:cNvGrpSpPr/>
          <p:nvPr/>
        </p:nvGrpSpPr>
        <p:grpSpPr>
          <a:xfrm rot="16200000">
            <a:off x="-522612" y="3740753"/>
            <a:ext cx="1933072" cy="500762"/>
            <a:chOff x="0" y="0"/>
            <a:chExt cx="1933071" cy="500760"/>
          </a:xfrm>
        </p:grpSpPr>
        <p:sp>
          <p:nvSpPr>
            <p:cNvPr id="130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0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07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8961" y="36894"/>
            <a:ext cx="1235209" cy="123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7" name="تجميع"/>
          <p:cNvGrpSpPr/>
          <p:nvPr/>
        </p:nvGrpSpPr>
        <p:grpSpPr>
          <a:xfrm>
            <a:off x="2594278" y="113817"/>
            <a:ext cx="6434970" cy="5125815"/>
            <a:chOff x="0" y="0"/>
            <a:chExt cx="6434969" cy="5125813"/>
          </a:xfrm>
        </p:grpSpPr>
        <p:grpSp>
          <p:nvGrpSpPr>
            <p:cNvPr id="1319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311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308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9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0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312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3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4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318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31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320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336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323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321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2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324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327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325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6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328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329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330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1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332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3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4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5" name="sweet_circle.png" descr="sweet_circl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38" name="مستطيل"/>
          <p:cNvSpPr/>
          <p:nvPr/>
        </p:nvSpPr>
        <p:spPr>
          <a:xfrm>
            <a:off x="422488" y="1163375"/>
            <a:ext cx="6579401" cy="124839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39" name="هي عبارة تقبل على أنها صحيحة دون برهان"/>
          <p:cNvSpPr txBox="1"/>
          <p:nvPr/>
        </p:nvSpPr>
        <p:spPr>
          <a:xfrm>
            <a:off x="1282310" y="1469819"/>
            <a:ext cx="4528805" cy="635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هي عبارة تقبل على أنها صحيحة دون برهان</a:t>
            </a:r>
          </a:p>
        </p:txBody>
      </p:sp>
      <p:grpSp>
        <p:nvGrpSpPr>
          <p:cNvPr id="1342" name="تجميع"/>
          <p:cNvGrpSpPr/>
          <p:nvPr/>
        </p:nvGrpSpPr>
        <p:grpSpPr>
          <a:xfrm>
            <a:off x="5942510" y="970103"/>
            <a:ext cx="1357445" cy="721916"/>
            <a:chOff x="0" y="0"/>
            <a:chExt cx="1357443" cy="721915"/>
          </a:xfrm>
        </p:grpSpPr>
        <p:sp>
          <p:nvSpPr>
            <p:cNvPr id="1340" name="Google Shape;3410;p64"/>
            <p:cNvSpPr/>
            <p:nvPr/>
          </p:nvSpPr>
          <p:spPr>
            <a:xfrm flipH="1">
              <a:off x="0" y="0"/>
              <a:ext cx="1353281" cy="72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A3D7D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المسلمة"/>
            <p:cNvSpPr/>
            <p:nvPr/>
          </p:nvSpPr>
          <p:spPr>
            <a:xfrm>
              <a:off x="197020" y="247038"/>
              <a:ext cx="1160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المسلمة</a:t>
              </a:r>
            </a:p>
          </p:txBody>
        </p:sp>
      </p:grpSp>
      <p:grpSp>
        <p:nvGrpSpPr>
          <p:cNvPr id="1345" name="تجميع"/>
          <p:cNvGrpSpPr/>
          <p:nvPr/>
        </p:nvGrpSpPr>
        <p:grpSpPr>
          <a:xfrm>
            <a:off x="1808973" y="2592738"/>
            <a:ext cx="4012172" cy="2608546"/>
            <a:chOff x="0" y="0"/>
            <a:chExt cx="4012171" cy="2608545"/>
          </a:xfrm>
        </p:grpSpPr>
        <p:sp>
          <p:nvSpPr>
            <p:cNvPr id="1343" name="Google Shape;74;p16"/>
            <p:cNvSpPr/>
            <p:nvPr/>
          </p:nvSpPr>
          <p:spPr>
            <a:xfrm>
              <a:off x="-1" y="-1"/>
              <a:ext cx="3847070" cy="2296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0" y="0"/>
                  </a:moveTo>
                  <a:lnTo>
                    <a:pt x="9248" y="418"/>
                  </a:lnTo>
                  <a:lnTo>
                    <a:pt x="2026" y="835"/>
                  </a:lnTo>
                  <a:lnTo>
                    <a:pt x="1572" y="865"/>
                  </a:lnTo>
                  <a:lnTo>
                    <a:pt x="1338" y="925"/>
                  </a:lnTo>
                  <a:lnTo>
                    <a:pt x="1234" y="1015"/>
                  </a:lnTo>
                  <a:lnTo>
                    <a:pt x="1169" y="1044"/>
                  </a:lnTo>
                  <a:lnTo>
                    <a:pt x="1117" y="1074"/>
                  </a:lnTo>
                  <a:lnTo>
                    <a:pt x="1013" y="1164"/>
                  </a:lnTo>
                  <a:lnTo>
                    <a:pt x="909" y="1283"/>
                  </a:lnTo>
                  <a:lnTo>
                    <a:pt x="805" y="1432"/>
                  </a:lnTo>
                  <a:lnTo>
                    <a:pt x="714" y="1581"/>
                  </a:lnTo>
                  <a:lnTo>
                    <a:pt x="610" y="1730"/>
                  </a:lnTo>
                  <a:lnTo>
                    <a:pt x="532" y="1910"/>
                  </a:lnTo>
                  <a:lnTo>
                    <a:pt x="442" y="2088"/>
                  </a:lnTo>
                  <a:lnTo>
                    <a:pt x="377" y="2297"/>
                  </a:lnTo>
                  <a:lnTo>
                    <a:pt x="299" y="2506"/>
                  </a:lnTo>
                  <a:lnTo>
                    <a:pt x="247" y="2745"/>
                  </a:lnTo>
                  <a:lnTo>
                    <a:pt x="130" y="3222"/>
                  </a:lnTo>
                  <a:lnTo>
                    <a:pt x="65" y="3700"/>
                  </a:lnTo>
                  <a:lnTo>
                    <a:pt x="39" y="3968"/>
                  </a:lnTo>
                  <a:lnTo>
                    <a:pt x="13" y="4505"/>
                  </a:lnTo>
                  <a:lnTo>
                    <a:pt x="13" y="6325"/>
                  </a:lnTo>
                  <a:lnTo>
                    <a:pt x="0" y="14619"/>
                  </a:lnTo>
                  <a:lnTo>
                    <a:pt x="0" y="17722"/>
                  </a:lnTo>
                  <a:lnTo>
                    <a:pt x="39" y="18527"/>
                  </a:lnTo>
                  <a:lnTo>
                    <a:pt x="65" y="18796"/>
                  </a:lnTo>
                  <a:lnTo>
                    <a:pt x="78" y="18915"/>
                  </a:lnTo>
                  <a:lnTo>
                    <a:pt x="104" y="19034"/>
                  </a:lnTo>
                  <a:lnTo>
                    <a:pt x="143" y="19303"/>
                  </a:lnTo>
                  <a:lnTo>
                    <a:pt x="195" y="19541"/>
                  </a:lnTo>
                  <a:lnTo>
                    <a:pt x="247" y="19750"/>
                  </a:lnTo>
                  <a:lnTo>
                    <a:pt x="312" y="19989"/>
                  </a:lnTo>
                  <a:lnTo>
                    <a:pt x="390" y="20198"/>
                  </a:lnTo>
                  <a:lnTo>
                    <a:pt x="468" y="20407"/>
                  </a:lnTo>
                  <a:lnTo>
                    <a:pt x="545" y="20586"/>
                  </a:lnTo>
                  <a:lnTo>
                    <a:pt x="636" y="20765"/>
                  </a:lnTo>
                  <a:lnTo>
                    <a:pt x="727" y="20914"/>
                  </a:lnTo>
                  <a:lnTo>
                    <a:pt x="831" y="21063"/>
                  </a:lnTo>
                  <a:lnTo>
                    <a:pt x="870" y="21123"/>
                  </a:lnTo>
                  <a:lnTo>
                    <a:pt x="922" y="21182"/>
                  </a:lnTo>
                  <a:lnTo>
                    <a:pt x="1026" y="21302"/>
                  </a:lnTo>
                  <a:lnTo>
                    <a:pt x="1143" y="21391"/>
                  </a:lnTo>
                  <a:lnTo>
                    <a:pt x="1364" y="21540"/>
                  </a:lnTo>
                  <a:lnTo>
                    <a:pt x="1598" y="21600"/>
                  </a:lnTo>
                  <a:lnTo>
                    <a:pt x="4988" y="21600"/>
                  </a:lnTo>
                  <a:lnTo>
                    <a:pt x="19444" y="21570"/>
                  </a:lnTo>
                  <a:lnTo>
                    <a:pt x="20002" y="21570"/>
                  </a:lnTo>
                  <a:lnTo>
                    <a:pt x="20236" y="21511"/>
                  </a:lnTo>
                  <a:lnTo>
                    <a:pt x="20340" y="21451"/>
                  </a:lnTo>
                  <a:lnTo>
                    <a:pt x="20457" y="21362"/>
                  </a:lnTo>
                  <a:lnTo>
                    <a:pt x="20561" y="21272"/>
                  </a:lnTo>
                  <a:lnTo>
                    <a:pt x="20665" y="21182"/>
                  </a:lnTo>
                  <a:lnTo>
                    <a:pt x="20769" y="21063"/>
                  </a:lnTo>
                  <a:lnTo>
                    <a:pt x="20873" y="20914"/>
                  </a:lnTo>
                  <a:lnTo>
                    <a:pt x="20964" y="20765"/>
                  </a:lnTo>
                  <a:lnTo>
                    <a:pt x="21055" y="20586"/>
                  </a:lnTo>
                  <a:lnTo>
                    <a:pt x="21132" y="20407"/>
                  </a:lnTo>
                  <a:lnTo>
                    <a:pt x="21210" y="20198"/>
                  </a:lnTo>
                  <a:lnTo>
                    <a:pt x="21275" y="19989"/>
                  </a:lnTo>
                  <a:lnTo>
                    <a:pt x="21405" y="19541"/>
                  </a:lnTo>
                  <a:lnTo>
                    <a:pt x="21457" y="19303"/>
                  </a:lnTo>
                  <a:lnTo>
                    <a:pt x="21496" y="19064"/>
                  </a:lnTo>
                  <a:lnTo>
                    <a:pt x="21561" y="18557"/>
                  </a:lnTo>
                  <a:lnTo>
                    <a:pt x="21587" y="18020"/>
                  </a:lnTo>
                  <a:lnTo>
                    <a:pt x="21600" y="17513"/>
                  </a:lnTo>
                  <a:lnTo>
                    <a:pt x="21587" y="16469"/>
                  </a:lnTo>
                  <a:lnTo>
                    <a:pt x="21587" y="5042"/>
                  </a:lnTo>
                  <a:lnTo>
                    <a:pt x="21574" y="4535"/>
                  </a:lnTo>
                  <a:lnTo>
                    <a:pt x="21574" y="4266"/>
                  </a:lnTo>
                  <a:lnTo>
                    <a:pt x="21548" y="3998"/>
                  </a:lnTo>
                  <a:lnTo>
                    <a:pt x="21496" y="3491"/>
                  </a:lnTo>
                  <a:lnTo>
                    <a:pt x="21457" y="3252"/>
                  </a:lnTo>
                  <a:lnTo>
                    <a:pt x="21405" y="3013"/>
                  </a:lnTo>
                  <a:lnTo>
                    <a:pt x="21353" y="2775"/>
                  </a:lnTo>
                  <a:lnTo>
                    <a:pt x="21301" y="2566"/>
                  </a:lnTo>
                  <a:lnTo>
                    <a:pt x="21223" y="2357"/>
                  </a:lnTo>
                  <a:lnTo>
                    <a:pt x="21158" y="2148"/>
                  </a:lnTo>
                  <a:lnTo>
                    <a:pt x="21068" y="1969"/>
                  </a:lnTo>
                  <a:lnTo>
                    <a:pt x="20990" y="1790"/>
                  </a:lnTo>
                  <a:lnTo>
                    <a:pt x="20899" y="1641"/>
                  </a:lnTo>
                  <a:lnTo>
                    <a:pt x="20847" y="1551"/>
                  </a:lnTo>
                  <a:lnTo>
                    <a:pt x="20808" y="1492"/>
                  </a:lnTo>
                  <a:lnTo>
                    <a:pt x="20704" y="1372"/>
                  </a:lnTo>
                  <a:lnTo>
                    <a:pt x="20600" y="1253"/>
                  </a:lnTo>
                  <a:lnTo>
                    <a:pt x="20392" y="1074"/>
                  </a:lnTo>
                  <a:lnTo>
                    <a:pt x="20275" y="1015"/>
                  </a:lnTo>
                  <a:lnTo>
                    <a:pt x="20171" y="955"/>
                  </a:lnTo>
                  <a:lnTo>
                    <a:pt x="20054" y="955"/>
                  </a:lnTo>
                  <a:lnTo>
                    <a:pt x="19938" y="925"/>
                  </a:lnTo>
                  <a:lnTo>
                    <a:pt x="19483" y="984"/>
                  </a:lnTo>
                  <a:lnTo>
                    <a:pt x="18587" y="1104"/>
                  </a:lnTo>
                  <a:lnTo>
                    <a:pt x="16781" y="1313"/>
                  </a:lnTo>
                  <a:lnTo>
                    <a:pt x="18587" y="1134"/>
                  </a:lnTo>
                  <a:lnTo>
                    <a:pt x="19483" y="1015"/>
                  </a:lnTo>
                  <a:lnTo>
                    <a:pt x="19938" y="984"/>
                  </a:lnTo>
                  <a:lnTo>
                    <a:pt x="20054" y="984"/>
                  </a:lnTo>
                  <a:lnTo>
                    <a:pt x="20106" y="1015"/>
                  </a:lnTo>
                  <a:lnTo>
                    <a:pt x="20158" y="1015"/>
                  </a:lnTo>
                  <a:lnTo>
                    <a:pt x="20275" y="1074"/>
                  </a:lnTo>
                  <a:lnTo>
                    <a:pt x="20379" y="1134"/>
                  </a:lnTo>
                  <a:lnTo>
                    <a:pt x="20587" y="1313"/>
                  </a:lnTo>
                  <a:lnTo>
                    <a:pt x="20691" y="1402"/>
                  </a:lnTo>
                  <a:lnTo>
                    <a:pt x="20782" y="1551"/>
                  </a:lnTo>
                  <a:lnTo>
                    <a:pt x="20834" y="1611"/>
                  </a:lnTo>
                  <a:lnTo>
                    <a:pt x="20886" y="1701"/>
                  </a:lnTo>
                  <a:lnTo>
                    <a:pt x="20964" y="1850"/>
                  </a:lnTo>
                  <a:lnTo>
                    <a:pt x="21055" y="2029"/>
                  </a:lnTo>
                  <a:lnTo>
                    <a:pt x="21132" y="2208"/>
                  </a:lnTo>
                  <a:lnTo>
                    <a:pt x="21197" y="2387"/>
                  </a:lnTo>
                  <a:lnTo>
                    <a:pt x="21262" y="2596"/>
                  </a:lnTo>
                  <a:lnTo>
                    <a:pt x="21327" y="2834"/>
                  </a:lnTo>
                  <a:lnTo>
                    <a:pt x="21379" y="3043"/>
                  </a:lnTo>
                  <a:lnTo>
                    <a:pt x="21431" y="3282"/>
                  </a:lnTo>
                  <a:lnTo>
                    <a:pt x="21457" y="3520"/>
                  </a:lnTo>
                  <a:lnTo>
                    <a:pt x="21522" y="4028"/>
                  </a:lnTo>
                  <a:lnTo>
                    <a:pt x="21535" y="4266"/>
                  </a:lnTo>
                  <a:lnTo>
                    <a:pt x="21535" y="16469"/>
                  </a:lnTo>
                  <a:lnTo>
                    <a:pt x="21522" y="17513"/>
                  </a:lnTo>
                  <a:lnTo>
                    <a:pt x="21522" y="18020"/>
                  </a:lnTo>
                  <a:lnTo>
                    <a:pt x="21496" y="18527"/>
                  </a:lnTo>
                  <a:lnTo>
                    <a:pt x="21431" y="19004"/>
                  </a:lnTo>
                  <a:lnTo>
                    <a:pt x="21392" y="19243"/>
                  </a:lnTo>
                  <a:lnTo>
                    <a:pt x="21340" y="19452"/>
                  </a:lnTo>
                  <a:lnTo>
                    <a:pt x="21223" y="19900"/>
                  </a:lnTo>
                  <a:lnTo>
                    <a:pt x="21158" y="20079"/>
                  </a:lnTo>
                  <a:lnTo>
                    <a:pt x="21080" y="20288"/>
                  </a:lnTo>
                  <a:lnTo>
                    <a:pt x="20912" y="20616"/>
                  </a:lnTo>
                  <a:lnTo>
                    <a:pt x="20730" y="20914"/>
                  </a:lnTo>
                  <a:lnTo>
                    <a:pt x="20639" y="21033"/>
                  </a:lnTo>
                  <a:lnTo>
                    <a:pt x="20535" y="21123"/>
                  </a:lnTo>
                  <a:lnTo>
                    <a:pt x="20431" y="21212"/>
                  </a:lnTo>
                  <a:lnTo>
                    <a:pt x="20327" y="21272"/>
                  </a:lnTo>
                  <a:lnTo>
                    <a:pt x="20223" y="21332"/>
                  </a:lnTo>
                  <a:lnTo>
                    <a:pt x="20106" y="21362"/>
                  </a:lnTo>
                  <a:lnTo>
                    <a:pt x="20002" y="21391"/>
                  </a:lnTo>
                  <a:lnTo>
                    <a:pt x="19444" y="21391"/>
                  </a:lnTo>
                  <a:lnTo>
                    <a:pt x="4988" y="21362"/>
                  </a:lnTo>
                  <a:lnTo>
                    <a:pt x="1598" y="21362"/>
                  </a:lnTo>
                  <a:lnTo>
                    <a:pt x="1494" y="21332"/>
                  </a:lnTo>
                  <a:lnTo>
                    <a:pt x="1390" y="21302"/>
                  </a:lnTo>
                  <a:lnTo>
                    <a:pt x="1169" y="21182"/>
                  </a:lnTo>
                  <a:lnTo>
                    <a:pt x="1065" y="21093"/>
                  </a:lnTo>
                  <a:lnTo>
                    <a:pt x="974" y="20974"/>
                  </a:lnTo>
                  <a:lnTo>
                    <a:pt x="922" y="20944"/>
                  </a:lnTo>
                  <a:lnTo>
                    <a:pt x="870" y="20854"/>
                  </a:lnTo>
                  <a:lnTo>
                    <a:pt x="779" y="20735"/>
                  </a:lnTo>
                  <a:lnTo>
                    <a:pt x="688" y="20586"/>
                  </a:lnTo>
                  <a:lnTo>
                    <a:pt x="610" y="20407"/>
                  </a:lnTo>
                  <a:lnTo>
                    <a:pt x="532" y="20258"/>
                  </a:lnTo>
                  <a:lnTo>
                    <a:pt x="455" y="20049"/>
                  </a:lnTo>
                  <a:lnTo>
                    <a:pt x="390" y="19870"/>
                  </a:lnTo>
                  <a:lnTo>
                    <a:pt x="338" y="19631"/>
                  </a:lnTo>
                  <a:lnTo>
                    <a:pt x="273" y="19422"/>
                  </a:lnTo>
                  <a:lnTo>
                    <a:pt x="234" y="19213"/>
                  </a:lnTo>
                  <a:lnTo>
                    <a:pt x="195" y="18975"/>
                  </a:lnTo>
                  <a:lnTo>
                    <a:pt x="169" y="18855"/>
                  </a:lnTo>
                  <a:lnTo>
                    <a:pt x="156" y="18736"/>
                  </a:lnTo>
                  <a:lnTo>
                    <a:pt x="130" y="18498"/>
                  </a:lnTo>
                  <a:lnTo>
                    <a:pt x="117" y="18229"/>
                  </a:lnTo>
                  <a:lnTo>
                    <a:pt x="104" y="17722"/>
                  </a:lnTo>
                  <a:lnTo>
                    <a:pt x="104" y="14619"/>
                  </a:lnTo>
                  <a:lnTo>
                    <a:pt x="91" y="6325"/>
                  </a:lnTo>
                  <a:lnTo>
                    <a:pt x="91" y="4774"/>
                  </a:lnTo>
                  <a:lnTo>
                    <a:pt x="104" y="4505"/>
                  </a:lnTo>
                  <a:lnTo>
                    <a:pt x="104" y="4266"/>
                  </a:lnTo>
                  <a:lnTo>
                    <a:pt x="143" y="3759"/>
                  </a:lnTo>
                  <a:lnTo>
                    <a:pt x="221" y="3282"/>
                  </a:lnTo>
                  <a:lnTo>
                    <a:pt x="312" y="2834"/>
                  </a:lnTo>
                  <a:lnTo>
                    <a:pt x="377" y="2625"/>
                  </a:lnTo>
                  <a:lnTo>
                    <a:pt x="442" y="2416"/>
                  </a:lnTo>
                  <a:lnTo>
                    <a:pt x="585" y="2059"/>
                  </a:lnTo>
                  <a:lnTo>
                    <a:pt x="753" y="1730"/>
                  </a:lnTo>
                  <a:lnTo>
                    <a:pt x="948" y="1462"/>
                  </a:lnTo>
                  <a:lnTo>
                    <a:pt x="1039" y="1343"/>
                  </a:lnTo>
                  <a:lnTo>
                    <a:pt x="1143" y="1253"/>
                  </a:lnTo>
                  <a:lnTo>
                    <a:pt x="1247" y="1164"/>
                  </a:lnTo>
                  <a:lnTo>
                    <a:pt x="1351" y="1134"/>
                  </a:lnTo>
                  <a:lnTo>
                    <a:pt x="1572" y="1044"/>
                  </a:lnTo>
                  <a:lnTo>
                    <a:pt x="2026" y="1015"/>
                  </a:lnTo>
                  <a:lnTo>
                    <a:pt x="9248" y="537"/>
                  </a:lnTo>
                  <a:lnTo>
                    <a:pt x="1647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المبادئ الأساسية حول النقاط والمستقيمات و المستويات"/>
            <p:cNvSpPr txBox="1"/>
            <p:nvPr/>
          </p:nvSpPr>
          <p:spPr>
            <a:xfrm>
              <a:off x="7702" y="835648"/>
              <a:ext cx="4004470" cy="177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1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pPr>
              <a:r>
                <a:t>المبادئ الأساسية حول النقاط والمستقيمات و المستويات</a:t>
              </a:r>
            </a:p>
            <a:p>
              <a:pPr algn="ctr" rtl="0"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pPr>
            </a:p>
            <a:p>
              <a:pPr algn="ctr" rtl="0">
                <a:defRPr sz="15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pPr>
            </a:p>
          </p:txBody>
        </p:sp>
      </p:grpSp>
      <p:grpSp>
        <p:nvGrpSpPr>
          <p:cNvPr id="1349" name="تجميع"/>
          <p:cNvGrpSpPr/>
          <p:nvPr/>
        </p:nvGrpSpPr>
        <p:grpSpPr>
          <a:xfrm>
            <a:off x="5822354" y="2783322"/>
            <a:ext cx="1341626" cy="900201"/>
            <a:chOff x="0" y="0"/>
            <a:chExt cx="1341624" cy="900199"/>
          </a:xfrm>
        </p:grpSpPr>
        <p:sp>
          <p:nvSpPr>
            <p:cNvPr id="1346" name="Google Shape;80;p16"/>
            <p:cNvSpPr/>
            <p:nvPr/>
          </p:nvSpPr>
          <p:spPr>
            <a:xfrm flipH="1">
              <a:off x="3850" y="2887"/>
              <a:ext cx="1333926" cy="89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81;p16"/>
            <p:cNvSpPr/>
            <p:nvPr/>
          </p:nvSpPr>
          <p:spPr>
            <a:xfrm flipH="1">
              <a:off x="0" y="0"/>
              <a:ext cx="1341625" cy="90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F0BFD8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مثال"/>
            <p:cNvSpPr txBox="1"/>
            <p:nvPr/>
          </p:nvSpPr>
          <p:spPr>
            <a:xfrm>
              <a:off x="551575" y="227096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5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9" grpId="3"/>
      <p:bldP build="whole" bldLvl="1" animBg="1" rev="0" advAuto="0" spid="1349" grpId="4"/>
      <p:bldP build="whole" bldLvl="1" animBg="1" rev="0" advAuto="0" spid="1345" grpId="5"/>
      <p:bldP build="whole" bldLvl="1" animBg="1" rev="0" advAuto="0" spid="1338" grpId="2"/>
      <p:bldP build="whole" bldLvl="1" animBg="1" rev="0" advAuto="0" spid="13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362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354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351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52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53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355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361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358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59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0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363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379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366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364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6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367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370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368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9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371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372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37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74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375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76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77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78" name="sweet_circle.png" descr="sweet_circl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38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70285" y="-59155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8" name="Google Shape;1846;p45"/>
          <p:cNvGrpSpPr/>
          <p:nvPr/>
        </p:nvGrpSpPr>
        <p:grpSpPr>
          <a:xfrm>
            <a:off x="3378946" y="1044719"/>
            <a:ext cx="3886044" cy="1960855"/>
            <a:chOff x="0" y="0"/>
            <a:chExt cx="3886043" cy="1960854"/>
          </a:xfrm>
        </p:grpSpPr>
        <p:sp>
          <p:nvSpPr>
            <p:cNvPr id="1382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86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383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4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5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87" name="Google Shape;1852;p45"/>
            <p:cNvSpPr txBox="1"/>
            <p:nvPr/>
          </p:nvSpPr>
          <p:spPr>
            <a:xfrm>
              <a:off x="629510" y="552313"/>
              <a:ext cx="2744456" cy="885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 rtl="0">
                <a:spcBef>
                  <a:spcPts val="1600"/>
                </a:spcBef>
                <a:defRPr sz="23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 أي نقطتين يمر بهما مستقيم واحد فقط .</a:t>
              </a:r>
            </a:p>
          </p:txBody>
        </p:sp>
      </p:grpSp>
      <p:sp>
        <p:nvSpPr>
          <p:cNvPr id="1389" name="1.1"/>
          <p:cNvSpPr txBox="1"/>
          <p:nvPr/>
        </p:nvSpPr>
        <p:spPr>
          <a:xfrm>
            <a:off x="5094933" y="1193741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1.1</a:t>
            </a:r>
          </a:p>
        </p:txBody>
      </p:sp>
      <p:pic>
        <p:nvPicPr>
          <p:cNvPr id="1390" name="IMG_5447.png" descr="IMG_5447.png"/>
          <p:cNvPicPr>
            <a:picLocks noChangeAspect="1"/>
          </p:cNvPicPr>
          <p:nvPr/>
        </p:nvPicPr>
        <p:blipFill>
          <a:blip r:embed="rId4">
            <a:extLst/>
          </a:blip>
          <a:srcRect l="38340" t="16806" r="40907" b="74073"/>
          <a:stretch>
            <a:fillRect/>
          </a:stretch>
        </p:blipFill>
        <p:spPr>
          <a:xfrm>
            <a:off x="3482901" y="3192101"/>
            <a:ext cx="2520780" cy="830471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grpSp>
        <p:nvGrpSpPr>
          <p:cNvPr id="1395" name="تجميع"/>
          <p:cNvGrpSpPr/>
          <p:nvPr/>
        </p:nvGrpSpPr>
        <p:grpSpPr>
          <a:xfrm>
            <a:off x="6160035" y="3220485"/>
            <a:ext cx="1203597" cy="773893"/>
            <a:chOff x="0" y="0"/>
            <a:chExt cx="1203595" cy="773891"/>
          </a:xfrm>
        </p:grpSpPr>
        <p:grpSp>
          <p:nvGrpSpPr>
            <p:cNvPr id="1393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391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2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94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396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11703" t="16222" r="57748" b="0"/>
          <a:stretch>
            <a:fillRect/>
          </a:stretch>
        </p:blipFill>
        <p:spPr>
          <a:xfrm>
            <a:off x="1879010" y="922139"/>
            <a:ext cx="1463699" cy="329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المستقيم   هو المستقيم الوحيد المار بالنقطتين   و"/>
          <p:cNvSpPr txBox="1"/>
          <p:nvPr/>
        </p:nvSpPr>
        <p:spPr>
          <a:xfrm>
            <a:off x="2659379" y="4215638"/>
            <a:ext cx="4167995" cy="6273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latin typeface="Nahdi-Black"/>
                <a:ea typeface="Nahdi-Black"/>
                <a:cs typeface="Nahdi-Black"/>
                <a:sym typeface="Nahdi-Black"/>
              </a:defRPr>
            </a:pPr>
            <a:r>
              <a:rPr>
                <a:solidFill>
                  <a:srgbClr val="000000"/>
                </a:solidFill>
              </a:rPr>
              <a:t>المستقيم </a:t>
            </a:r>
            <a14:m>
              <m:oMath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rPr>
                <a:solidFill>
                  <a:srgbClr val="000000"/>
                </a:solidFill>
              </a:rPr>
              <a:t> هو المستقيم الوحيد المار بالنقطتين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rPr>
                <a:solidFill>
                  <a:srgbClr val="000000"/>
                </a:solidFill>
              </a:rPr>
              <a:t> و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</m:oMath>
            </a14:m>
            <a:r>
              <a:t> 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400" name="IMG_5454.jpeg"/>
          <p:cNvGrpSpPr/>
          <p:nvPr/>
        </p:nvGrpSpPr>
        <p:grpSpPr>
          <a:xfrm>
            <a:off x="72696" y="1924903"/>
            <a:ext cx="1812744" cy="3112987"/>
            <a:chOff x="0" y="0"/>
            <a:chExt cx="1812742" cy="3112986"/>
          </a:xfrm>
        </p:grpSpPr>
        <p:pic>
          <p:nvPicPr>
            <p:cNvPr id="1399" name="IMG_5454.jpeg" descr="IMG_5454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50800"/>
              <a:ext cx="1711143" cy="30113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8" name="IMG_5454.jpeg" descr="IMG_545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12743" cy="3112987"/>
            </a:xfrm>
            <a:prstGeom prst="rect">
              <a:avLst/>
            </a:prstGeom>
            <a:effectLst/>
          </p:spPr>
        </p:pic>
      </p:grpSp>
      <p:pic>
        <p:nvPicPr>
          <p:cNvPr id="1401" name="IMG_4164.gif" descr="IMG_4164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5025" y="840198"/>
            <a:ext cx="1088086" cy="1088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0" grpId="2"/>
      <p:bldP build="whole" bldLvl="1" animBg="1" rev="0" advAuto="0" spid="1395" grpId="1"/>
      <p:bldP build="whole" bldLvl="1" animBg="1" rev="0" advAuto="0" spid="1397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تجميع"/>
          <p:cNvGrpSpPr/>
          <p:nvPr/>
        </p:nvGrpSpPr>
        <p:grpSpPr>
          <a:xfrm rot="16200000">
            <a:off x="-585289" y="2405439"/>
            <a:ext cx="1933072" cy="500761"/>
            <a:chOff x="0" y="0"/>
            <a:chExt cx="1933071" cy="500760"/>
          </a:xfrm>
        </p:grpSpPr>
        <p:sp>
          <p:nvSpPr>
            <p:cNvPr id="140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0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5" name="تجميع"/>
          <p:cNvGrpSpPr/>
          <p:nvPr/>
        </p:nvGrpSpPr>
        <p:grpSpPr>
          <a:xfrm>
            <a:off x="2647639" y="177850"/>
            <a:ext cx="6434970" cy="5125814"/>
            <a:chOff x="0" y="0"/>
            <a:chExt cx="6434969" cy="5125813"/>
          </a:xfrm>
        </p:grpSpPr>
        <p:grpSp>
          <p:nvGrpSpPr>
            <p:cNvPr id="1417" name="تجميع"/>
            <p:cNvGrpSpPr/>
            <p:nvPr/>
          </p:nvGrpSpPr>
          <p:grpSpPr>
            <a:xfrm>
              <a:off x="0" y="9463"/>
              <a:ext cx="6434970" cy="759329"/>
              <a:chOff x="0" y="6795"/>
              <a:chExt cx="6434969" cy="759328"/>
            </a:xfrm>
          </p:grpSpPr>
          <p:grpSp>
            <p:nvGrpSpPr>
              <p:cNvPr id="1409" name="تجميع"/>
              <p:cNvGrpSpPr/>
              <p:nvPr/>
            </p:nvGrpSpPr>
            <p:grpSpPr>
              <a:xfrm>
                <a:off x="4870190" y="6795"/>
                <a:ext cx="1564780" cy="348913"/>
                <a:chOff x="0" y="0"/>
                <a:chExt cx="1564778" cy="348911"/>
              </a:xfrm>
            </p:grpSpPr>
            <p:sp>
              <p:nvSpPr>
                <p:cNvPr id="1406" name="Google Shape;7539;p69"/>
                <p:cNvSpPr/>
                <p:nvPr/>
              </p:nvSpPr>
              <p:spPr>
                <a:xfrm flipH="1" rot="5400000">
                  <a:off x="616915" y="-607834"/>
                  <a:ext cx="330948" cy="156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07" name="Google Shape;7540;p69"/>
                <p:cNvSpPr/>
                <p:nvPr/>
              </p:nvSpPr>
              <p:spPr>
                <a:xfrm flipH="1" rot="5400000">
                  <a:off x="382699" y="-374098"/>
                  <a:ext cx="331843" cy="1097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08" name="التاريخ:"/>
                <p:cNvSpPr txBox="1"/>
                <p:nvPr/>
              </p:nvSpPr>
              <p:spPr>
                <a:xfrm>
                  <a:off x="875293" y="0"/>
                  <a:ext cx="629559" cy="3489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التاريخ:</a:t>
                  </a:r>
                </a:p>
              </p:txBody>
            </p:sp>
          </p:grpSp>
          <p:sp>
            <p:nvSpPr>
              <p:cNvPr id="1410" name="Google Shape;7539;p69"/>
              <p:cNvSpPr/>
              <p:nvPr/>
            </p:nvSpPr>
            <p:spPr>
              <a:xfrm flipH="1" rot="5400000">
                <a:off x="5487106" y="-190622"/>
                <a:ext cx="330948" cy="1564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1" name="Google Shape;7540;p69"/>
              <p:cNvSpPr/>
              <p:nvPr/>
            </p:nvSpPr>
            <p:spPr>
              <a:xfrm flipH="1" rot="5400000">
                <a:off x="5252889" y="43115"/>
                <a:ext cx="331844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2" name="اليوم:"/>
              <p:cNvSpPr txBox="1"/>
              <p:nvPr/>
            </p:nvSpPr>
            <p:spPr>
              <a:xfrm>
                <a:off x="5745483" y="417212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900">
                    <a:solidFill>
                      <a:schemeClr val="accent5">
                        <a:lumOff val="44000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اليوم:</a:t>
                </a:r>
              </a:p>
            </p:txBody>
          </p:sp>
          <p:grpSp>
            <p:nvGrpSpPr>
              <p:cNvPr id="1416" name="تجميع"/>
              <p:cNvGrpSpPr/>
              <p:nvPr/>
            </p:nvGrpSpPr>
            <p:grpSpPr>
              <a:xfrm>
                <a:off x="0" y="17854"/>
                <a:ext cx="3693872" cy="429508"/>
                <a:chOff x="0" y="0"/>
                <a:chExt cx="3693871" cy="429507"/>
              </a:xfrm>
            </p:grpSpPr>
            <p:sp>
              <p:nvSpPr>
                <p:cNvPr id="141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1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1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1900">
                      <a:solidFill>
                        <a:schemeClr val="accent5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</p:grpSp>
        <p:sp>
          <p:nvSpPr>
            <p:cNvPr id="1418" name="المسلمات والبراهين الحرة"/>
            <p:cNvSpPr txBox="1"/>
            <p:nvPr/>
          </p:nvSpPr>
          <p:spPr>
            <a:xfrm>
              <a:off x="462163" y="0"/>
              <a:ext cx="2769546" cy="47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المسلمات والبراهين الحرة</a:t>
              </a:r>
            </a:p>
          </p:txBody>
        </p:sp>
        <p:grpSp>
          <p:nvGrpSpPr>
            <p:cNvPr id="1434" name="تجميع"/>
            <p:cNvGrpSpPr/>
            <p:nvPr/>
          </p:nvGrpSpPr>
          <p:grpSpPr>
            <a:xfrm>
              <a:off x="4733910" y="958828"/>
              <a:ext cx="1681173" cy="4166986"/>
              <a:chOff x="0" y="0"/>
              <a:chExt cx="1681171" cy="4166985"/>
            </a:xfrm>
          </p:grpSpPr>
          <p:grpSp>
            <p:nvGrpSpPr>
              <p:cNvPr id="1421" name="تجميع"/>
              <p:cNvGrpSpPr/>
              <p:nvPr/>
            </p:nvGrpSpPr>
            <p:grpSpPr>
              <a:xfrm>
                <a:off x="92424" y="-1"/>
                <a:ext cx="1588748" cy="1792975"/>
                <a:chOff x="0" y="0"/>
                <a:chExt cx="1588747" cy="1792973"/>
              </a:xfrm>
            </p:grpSpPr>
            <p:sp>
              <p:nvSpPr>
                <p:cNvPr id="1419" name="تجميع"/>
                <p:cNvSpPr/>
                <p:nvPr/>
              </p:nvSpPr>
              <p:spPr>
                <a:xfrm>
                  <a:off x="-1" y="0"/>
                  <a:ext cx="1588749" cy="17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2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90520" y="493753"/>
                  <a:ext cx="133638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422" name="أهداف الدرس"/>
              <p:cNvSpPr txBox="1"/>
              <p:nvPr/>
            </p:nvSpPr>
            <p:spPr>
              <a:xfrm>
                <a:off x="470852" y="116225"/>
                <a:ext cx="917271" cy="266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أهداف الدرس</a:t>
                </a:r>
              </a:p>
            </p:txBody>
          </p:sp>
          <p:grpSp>
            <p:nvGrpSpPr>
              <p:cNvPr id="1425" name="تجميع"/>
              <p:cNvGrpSpPr/>
              <p:nvPr/>
            </p:nvGrpSpPr>
            <p:grpSpPr>
              <a:xfrm>
                <a:off x="92424" y="1983009"/>
                <a:ext cx="1588748" cy="1792974"/>
                <a:chOff x="0" y="0"/>
                <a:chExt cx="1588747" cy="1792973"/>
              </a:xfrm>
            </p:grpSpPr>
            <p:sp>
              <p:nvSpPr>
                <p:cNvPr id="1423" name="تجميع"/>
                <p:cNvSpPr/>
                <p:nvPr/>
              </p:nvSpPr>
              <p:spPr>
                <a:xfrm>
                  <a:off x="-1" y="-1"/>
                  <a:ext cx="1588749" cy="1792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24" name="المفردات"/>
                <p:cNvSpPr txBox="1"/>
                <p:nvPr/>
              </p:nvSpPr>
              <p:spPr>
                <a:xfrm>
                  <a:off x="491529" y="158913"/>
                  <a:ext cx="605689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r">
                    <a:defRPr sz="1800">
                      <a:solidFill>
                        <a:schemeClr val="accent5">
                          <a:lumOff val="44000"/>
                        </a:schemeClr>
                      </a:solidFill>
                      <a:latin typeface="FF Hekaya Light"/>
                      <a:ea typeface="FF Hekaya Light"/>
                      <a:cs typeface="FF Hekaya Light"/>
                      <a:sym typeface="FF Hekaya Light"/>
                    </a:defRPr>
                  </a:lvl1pPr>
                </a:lstStyle>
                <a:p>
                  <a:pPr rtl="0">
                    <a:defRPr/>
                  </a:pPr>
                  <a:r>
                    <a:t>المفردات</a:t>
                  </a:r>
                </a:p>
              </p:txBody>
            </p:sp>
          </p:grpSp>
          <p:sp>
            <p:nvSpPr>
              <p:cNvPr id="1426" name="أتعرف المسلمات الأساسية حول النقاط والمستقيمات و المستويات  ."/>
              <p:cNvSpPr txBox="1"/>
              <p:nvPr/>
            </p:nvSpPr>
            <p:spPr>
              <a:xfrm>
                <a:off x="0" y="386309"/>
                <a:ext cx="1349849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أتعرف المسلمات الأساسية حول النقاط والمستقيمات و المستويات  .</a:t>
                </a:r>
              </a:p>
            </p:txBody>
          </p:sp>
          <p:sp>
            <p:nvSpPr>
              <p:cNvPr id="1427" name="أكتب برهانا حراً"/>
              <p:cNvSpPr txBox="1"/>
              <p:nvPr/>
            </p:nvSpPr>
            <p:spPr>
              <a:xfrm>
                <a:off x="232119" y="1402261"/>
                <a:ext cx="1088382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16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lvl1pPr>
              </a:lstStyle>
              <a:p>
                <a:pPr rtl="0">
                  <a:defRPr/>
                </a:pPr>
                <a:r>
                  <a:t>أكتب برهانا حراً</a:t>
                </a:r>
              </a:p>
            </p:txBody>
          </p:sp>
          <p:pic>
            <p:nvPicPr>
              <p:cNvPr id="1428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26308" y="1505121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29" name="المسلمة…"/>
              <p:cNvSpPr txBox="1"/>
              <p:nvPr/>
            </p:nvSpPr>
            <p:spPr>
              <a:xfrm>
                <a:off x="223486" y="2350884"/>
                <a:ext cx="965492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المسلمة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النظرية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  <a:r>
                  <a:t>البرهان الحر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FF Hekaya Light"/>
                    <a:ea typeface="FF Hekaya Light"/>
                    <a:cs typeface="FF Hekaya Light"/>
                    <a:sym typeface="FF Hekaya Light"/>
                  </a:defRPr>
                </a:pPr>
              </a:p>
            </p:txBody>
          </p:sp>
          <p:pic>
            <p:nvPicPr>
              <p:cNvPr id="1430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496293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1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12562" y="3103603"/>
                <a:ext cx="160988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2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312634" y="2799948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3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306838" y="340055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436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-16478" y="3868194"/>
            <a:ext cx="1216533" cy="1216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3" name="Google Shape;1846;p45"/>
          <p:cNvGrpSpPr/>
          <p:nvPr/>
        </p:nvGrpSpPr>
        <p:grpSpPr>
          <a:xfrm>
            <a:off x="2800355" y="1044719"/>
            <a:ext cx="3886044" cy="1960855"/>
            <a:chOff x="0" y="0"/>
            <a:chExt cx="3886043" cy="1960854"/>
          </a:xfrm>
        </p:grpSpPr>
        <p:sp>
          <p:nvSpPr>
            <p:cNvPr id="1437" name="Google Shape;1847;p45"/>
            <p:cNvSpPr/>
            <p:nvPr/>
          </p:nvSpPr>
          <p:spPr>
            <a:xfrm flipH="1" rot="5724346">
              <a:off x="2931676" y="984851"/>
              <a:ext cx="675386" cy="116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41" name="Google Shape;1848;p45"/>
            <p:cNvGrpSpPr/>
            <p:nvPr/>
          </p:nvGrpSpPr>
          <p:grpSpPr>
            <a:xfrm>
              <a:off x="-1" y="0"/>
              <a:ext cx="3886044" cy="1884920"/>
              <a:chOff x="0" y="0"/>
              <a:chExt cx="3886043" cy="1884919"/>
            </a:xfrm>
          </p:grpSpPr>
          <p:sp>
            <p:nvSpPr>
              <p:cNvPr id="1438" name="Google Shape;1849;p45"/>
              <p:cNvSpPr/>
              <p:nvPr/>
            </p:nvSpPr>
            <p:spPr>
              <a:xfrm rot="5400000">
                <a:off x="1000561" y="-1000562"/>
                <a:ext cx="1884921" cy="388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9" name="Google Shape;1850;p45"/>
              <p:cNvSpPr/>
              <p:nvPr/>
            </p:nvSpPr>
            <p:spPr>
              <a:xfrm rot="5400000">
                <a:off x="3101580" y="-181022"/>
                <a:ext cx="189795" cy="83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0" name="Google Shape;1851;p45"/>
              <p:cNvSpPr/>
              <p:nvPr/>
            </p:nvSpPr>
            <p:spPr>
              <a:xfrm rot="5400000">
                <a:off x="701774" y="1310263"/>
                <a:ext cx="220226" cy="591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42" name="Google Shape;1852;p45"/>
            <p:cNvSpPr txBox="1"/>
            <p:nvPr/>
          </p:nvSpPr>
          <p:spPr>
            <a:xfrm>
              <a:off x="448084" y="466936"/>
              <a:ext cx="3032603" cy="1205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 algn="r" rtl="0">
                <a:spcBef>
                  <a:spcPts val="1600"/>
                </a:spcBef>
                <a:defRPr sz="20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أي ثلاث نقاط لا تقع على استقامة واحدة يمر بها مستوى واحد فقط.</a:t>
              </a:r>
            </a:p>
          </p:txBody>
        </p:sp>
      </p:grpSp>
      <p:sp>
        <p:nvSpPr>
          <p:cNvPr id="1444" name="1.2"/>
          <p:cNvSpPr txBox="1"/>
          <p:nvPr/>
        </p:nvSpPr>
        <p:spPr>
          <a:xfrm>
            <a:off x="4644408" y="1204413"/>
            <a:ext cx="4540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rtl="0">
              <a:spcBef>
                <a:spcPts val="1600"/>
              </a:spcBef>
              <a:defRPr b="1" sz="25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</a:lstStyle>
          <a:p>
            <a:pPr/>
            <a:r>
              <a:t>1.2</a:t>
            </a:r>
          </a:p>
        </p:txBody>
      </p:sp>
      <p:grpSp>
        <p:nvGrpSpPr>
          <p:cNvPr id="1449" name="تجميع"/>
          <p:cNvGrpSpPr/>
          <p:nvPr/>
        </p:nvGrpSpPr>
        <p:grpSpPr>
          <a:xfrm>
            <a:off x="6128019" y="3031339"/>
            <a:ext cx="1203596" cy="773893"/>
            <a:chOff x="0" y="0"/>
            <a:chExt cx="1203595" cy="773891"/>
          </a:xfrm>
        </p:grpSpPr>
        <p:grpSp>
          <p:nvGrpSpPr>
            <p:cNvPr id="1447" name="تجميع"/>
            <p:cNvGrpSpPr/>
            <p:nvPr/>
          </p:nvGrpSpPr>
          <p:grpSpPr>
            <a:xfrm>
              <a:off x="-1" y="0"/>
              <a:ext cx="1203597" cy="773892"/>
              <a:chOff x="0" y="0"/>
              <a:chExt cx="1203595" cy="773891"/>
            </a:xfrm>
          </p:grpSpPr>
          <p:sp>
            <p:nvSpPr>
              <p:cNvPr id="1445" name="Google Shape;2055;p44"/>
              <p:cNvSpPr/>
              <p:nvPr/>
            </p:nvSpPr>
            <p:spPr>
              <a:xfrm flipH="1">
                <a:off x="8922" y="0"/>
                <a:ext cx="1185683" cy="75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6" name="Google Shape;2056;p44"/>
              <p:cNvSpPr/>
              <p:nvPr/>
            </p:nvSpPr>
            <p:spPr>
              <a:xfrm flipH="1" rot="21472434">
                <a:off x="13122" y="23005"/>
                <a:ext cx="1177351" cy="729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6" y="632"/>
                    </a:moveTo>
                    <a:lnTo>
                      <a:pt x="13444" y="1477"/>
                    </a:lnTo>
                    <a:lnTo>
                      <a:pt x="13165" y="1686"/>
                    </a:lnTo>
                    <a:lnTo>
                      <a:pt x="12886" y="1967"/>
                    </a:lnTo>
                    <a:lnTo>
                      <a:pt x="12654" y="2177"/>
                    </a:lnTo>
                    <a:lnTo>
                      <a:pt x="12422" y="2528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6" y="632"/>
                    </a:lnTo>
                    <a:close/>
                    <a:moveTo>
                      <a:pt x="13444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7" y="4502"/>
                    </a:lnTo>
                    <a:lnTo>
                      <a:pt x="12330" y="3936"/>
                    </a:lnTo>
                    <a:lnTo>
                      <a:pt x="12375" y="3373"/>
                    </a:lnTo>
                    <a:lnTo>
                      <a:pt x="12422" y="2740"/>
                    </a:lnTo>
                    <a:lnTo>
                      <a:pt x="12886" y="2178"/>
                    </a:lnTo>
                    <a:lnTo>
                      <a:pt x="13444" y="1687"/>
                    </a:lnTo>
                    <a:close/>
                    <a:moveTo>
                      <a:pt x="1713" y="1794"/>
                    </a:moveTo>
                    <a:lnTo>
                      <a:pt x="1577" y="5663"/>
                    </a:lnTo>
                    <a:lnTo>
                      <a:pt x="1442" y="9462"/>
                    </a:lnTo>
                    <a:lnTo>
                      <a:pt x="1395" y="9533"/>
                    </a:lnTo>
                    <a:lnTo>
                      <a:pt x="1070" y="10517"/>
                    </a:lnTo>
                    <a:lnTo>
                      <a:pt x="792" y="11501"/>
                    </a:lnTo>
                    <a:lnTo>
                      <a:pt x="560" y="12557"/>
                    </a:lnTo>
                    <a:lnTo>
                      <a:pt x="375" y="13612"/>
                    </a:lnTo>
                    <a:lnTo>
                      <a:pt x="419" y="10726"/>
                    </a:lnTo>
                    <a:lnTo>
                      <a:pt x="697" y="9742"/>
                    </a:lnTo>
                    <a:lnTo>
                      <a:pt x="929" y="8687"/>
                    </a:lnTo>
                    <a:lnTo>
                      <a:pt x="1160" y="7633"/>
                    </a:lnTo>
                    <a:lnTo>
                      <a:pt x="1345" y="6577"/>
                    </a:lnTo>
                    <a:lnTo>
                      <a:pt x="1345" y="6507"/>
                    </a:lnTo>
                    <a:lnTo>
                      <a:pt x="1299" y="6507"/>
                    </a:lnTo>
                    <a:lnTo>
                      <a:pt x="1252" y="6577"/>
                    </a:lnTo>
                    <a:lnTo>
                      <a:pt x="418" y="10374"/>
                    </a:lnTo>
                    <a:lnTo>
                      <a:pt x="462" y="7490"/>
                    </a:lnTo>
                    <a:lnTo>
                      <a:pt x="1018" y="5381"/>
                    </a:lnTo>
                    <a:lnTo>
                      <a:pt x="1621" y="3342"/>
                    </a:lnTo>
                    <a:lnTo>
                      <a:pt x="1621" y="3271"/>
                    </a:lnTo>
                    <a:lnTo>
                      <a:pt x="1574" y="3271"/>
                    </a:lnTo>
                    <a:lnTo>
                      <a:pt x="1528" y="3201"/>
                    </a:lnTo>
                    <a:lnTo>
                      <a:pt x="1528" y="3271"/>
                    </a:lnTo>
                    <a:lnTo>
                      <a:pt x="1203" y="4185"/>
                    </a:lnTo>
                    <a:lnTo>
                      <a:pt x="925" y="5099"/>
                    </a:lnTo>
                    <a:lnTo>
                      <a:pt x="462" y="7067"/>
                    </a:lnTo>
                    <a:lnTo>
                      <a:pt x="505" y="4042"/>
                    </a:lnTo>
                    <a:lnTo>
                      <a:pt x="737" y="3691"/>
                    </a:lnTo>
                    <a:lnTo>
                      <a:pt x="923" y="3340"/>
                    </a:lnTo>
                    <a:lnTo>
                      <a:pt x="1295" y="2637"/>
                    </a:lnTo>
                    <a:lnTo>
                      <a:pt x="1713" y="1794"/>
                    </a:lnTo>
                    <a:close/>
                    <a:moveTo>
                      <a:pt x="21228" y="9802"/>
                    </a:moveTo>
                    <a:lnTo>
                      <a:pt x="20903" y="11209"/>
                    </a:lnTo>
                    <a:lnTo>
                      <a:pt x="20626" y="12615"/>
                    </a:lnTo>
                    <a:lnTo>
                      <a:pt x="18859" y="14721"/>
                    </a:lnTo>
                    <a:lnTo>
                      <a:pt x="19602" y="12964"/>
                    </a:lnTo>
                    <a:lnTo>
                      <a:pt x="20298" y="11207"/>
                    </a:lnTo>
                    <a:lnTo>
                      <a:pt x="20298" y="11066"/>
                    </a:lnTo>
                    <a:lnTo>
                      <a:pt x="21228" y="9802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50" y="14699"/>
                    </a:lnTo>
                    <a:lnTo>
                      <a:pt x="11922" y="13997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2"/>
                    </a:lnTo>
                    <a:lnTo>
                      <a:pt x="10061" y="15469"/>
                    </a:lnTo>
                    <a:lnTo>
                      <a:pt x="10293" y="14837"/>
                    </a:lnTo>
                    <a:lnTo>
                      <a:pt x="10618" y="14204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6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4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3"/>
                    </a:moveTo>
                    <a:lnTo>
                      <a:pt x="1397" y="11785"/>
                    </a:lnTo>
                    <a:lnTo>
                      <a:pt x="841" y="13683"/>
                    </a:lnTo>
                    <a:lnTo>
                      <a:pt x="331" y="15651"/>
                    </a:lnTo>
                    <a:lnTo>
                      <a:pt x="376" y="13752"/>
                    </a:lnTo>
                    <a:lnTo>
                      <a:pt x="376" y="13823"/>
                    </a:lnTo>
                    <a:lnTo>
                      <a:pt x="422" y="13752"/>
                    </a:lnTo>
                    <a:lnTo>
                      <a:pt x="653" y="12698"/>
                    </a:lnTo>
                    <a:lnTo>
                      <a:pt x="886" y="11642"/>
                    </a:lnTo>
                    <a:lnTo>
                      <a:pt x="1442" y="9603"/>
                    </a:lnTo>
                    <a:close/>
                    <a:moveTo>
                      <a:pt x="9315" y="14341"/>
                    </a:moveTo>
                    <a:lnTo>
                      <a:pt x="8990" y="14974"/>
                    </a:lnTo>
                    <a:lnTo>
                      <a:pt x="8711" y="15676"/>
                    </a:lnTo>
                    <a:lnTo>
                      <a:pt x="7547" y="15813"/>
                    </a:lnTo>
                    <a:lnTo>
                      <a:pt x="8197" y="14408"/>
                    </a:lnTo>
                    <a:lnTo>
                      <a:pt x="9315" y="14341"/>
                    </a:lnTo>
                    <a:close/>
                    <a:moveTo>
                      <a:pt x="8011" y="14478"/>
                    </a:moveTo>
                    <a:lnTo>
                      <a:pt x="7454" y="15813"/>
                    </a:lnTo>
                    <a:lnTo>
                      <a:pt x="6337" y="16022"/>
                    </a:lnTo>
                    <a:lnTo>
                      <a:pt x="6615" y="15318"/>
                    </a:lnTo>
                    <a:lnTo>
                      <a:pt x="6894" y="14686"/>
                    </a:lnTo>
                    <a:lnTo>
                      <a:pt x="6894" y="14616"/>
                    </a:lnTo>
                    <a:lnTo>
                      <a:pt x="7732" y="14477"/>
                    </a:lnTo>
                    <a:close/>
                    <a:moveTo>
                      <a:pt x="13644" y="13651"/>
                    </a:moveTo>
                    <a:lnTo>
                      <a:pt x="13506" y="15128"/>
                    </a:lnTo>
                    <a:lnTo>
                      <a:pt x="13506" y="15198"/>
                    </a:lnTo>
                    <a:lnTo>
                      <a:pt x="13041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8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4" y="13651"/>
                    </a:lnTo>
                    <a:close/>
                    <a:moveTo>
                      <a:pt x="6754" y="14615"/>
                    </a:moveTo>
                    <a:lnTo>
                      <a:pt x="6476" y="15318"/>
                    </a:lnTo>
                    <a:lnTo>
                      <a:pt x="6197" y="16021"/>
                    </a:lnTo>
                    <a:lnTo>
                      <a:pt x="5220" y="16229"/>
                    </a:lnTo>
                    <a:lnTo>
                      <a:pt x="5406" y="15878"/>
                    </a:lnTo>
                    <a:lnTo>
                      <a:pt x="5638" y="15386"/>
                    </a:lnTo>
                    <a:lnTo>
                      <a:pt x="5824" y="14894"/>
                    </a:lnTo>
                    <a:lnTo>
                      <a:pt x="5824" y="14823"/>
                    </a:lnTo>
                    <a:lnTo>
                      <a:pt x="5731" y="14823"/>
                    </a:lnTo>
                    <a:lnTo>
                      <a:pt x="5406" y="15596"/>
                    </a:lnTo>
                    <a:lnTo>
                      <a:pt x="5266" y="15948"/>
                    </a:lnTo>
                    <a:lnTo>
                      <a:pt x="5080" y="16299"/>
                    </a:lnTo>
                    <a:lnTo>
                      <a:pt x="4940" y="16298"/>
                    </a:lnTo>
                    <a:lnTo>
                      <a:pt x="3777" y="16648"/>
                    </a:lnTo>
                    <a:lnTo>
                      <a:pt x="2567" y="17065"/>
                    </a:lnTo>
                    <a:lnTo>
                      <a:pt x="2706" y="16504"/>
                    </a:lnTo>
                    <a:lnTo>
                      <a:pt x="2845" y="16011"/>
                    </a:lnTo>
                    <a:lnTo>
                      <a:pt x="3217" y="15027"/>
                    </a:lnTo>
                    <a:lnTo>
                      <a:pt x="4241" y="14890"/>
                    </a:lnTo>
                    <a:lnTo>
                      <a:pt x="3869" y="15733"/>
                    </a:lnTo>
                    <a:lnTo>
                      <a:pt x="3544" y="16576"/>
                    </a:lnTo>
                    <a:lnTo>
                      <a:pt x="3544" y="16647"/>
                    </a:lnTo>
                    <a:lnTo>
                      <a:pt x="3591" y="16647"/>
                    </a:lnTo>
                    <a:lnTo>
                      <a:pt x="4009" y="15733"/>
                    </a:lnTo>
                    <a:lnTo>
                      <a:pt x="4334" y="14890"/>
                    </a:lnTo>
                    <a:lnTo>
                      <a:pt x="6754" y="14615"/>
                    </a:lnTo>
                    <a:close/>
                    <a:moveTo>
                      <a:pt x="1398" y="12277"/>
                    </a:moveTo>
                    <a:lnTo>
                      <a:pt x="1308" y="14529"/>
                    </a:lnTo>
                    <a:lnTo>
                      <a:pt x="333" y="17410"/>
                    </a:lnTo>
                    <a:lnTo>
                      <a:pt x="331" y="16145"/>
                    </a:lnTo>
                    <a:lnTo>
                      <a:pt x="888" y="14247"/>
                    </a:lnTo>
                    <a:lnTo>
                      <a:pt x="1398" y="12277"/>
                    </a:lnTo>
                    <a:close/>
                    <a:moveTo>
                      <a:pt x="3077" y="15097"/>
                    </a:moveTo>
                    <a:lnTo>
                      <a:pt x="2845" y="15519"/>
                    </a:lnTo>
                    <a:lnTo>
                      <a:pt x="2706" y="16011"/>
                    </a:lnTo>
                    <a:lnTo>
                      <a:pt x="2567" y="16573"/>
                    </a:lnTo>
                    <a:lnTo>
                      <a:pt x="2474" y="17136"/>
                    </a:lnTo>
                    <a:lnTo>
                      <a:pt x="1497" y="17555"/>
                    </a:lnTo>
                    <a:lnTo>
                      <a:pt x="1636" y="16922"/>
                    </a:lnTo>
                    <a:lnTo>
                      <a:pt x="1821" y="16289"/>
                    </a:lnTo>
                    <a:lnTo>
                      <a:pt x="2054" y="15727"/>
                    </a:lnTo>
                    <a:lnTo>
                      <a:pt x="2286" y="15165"/>
                    </a:lnTo>
                    <a:lnTo>
                      <a:pt x="3077" y="15097"/>
                    </a:lnTo>
                    <a:close/>
                    <a:moveTo>
                      <a:pt x="2146" y="15164"/>
                    </a:moveTo>
                    <a:lnTo>
                      <a:pt x="1914" y="15727"/>
                    </a:lnTo>
                    <a:lnTo>
                      <a:pt x="1682" y="16360"/>
                    </a:lnTo>
                    <a:lnTo>
                      <a:pt x="1543" y="16922"/>
                    </a:lnTo>
                    <a:lnTo>
                      <a:pt x="1403" y="17554"/>
                    </a:lnTo>
                    <a:lnTo>
                      <a:pt x="427" y="18115"/>
                    </a:lnTo>
                    <a:lnTo>
                      <a:pt x="1448" y="15233"/>
                    </a:lnTo>
                    <a:lnTo>
                      <a:pt x="1494" y="15233"/>
                    </a:lnTo>
                    <a:lnTo>
                      <a:pt x="2146" y="15164"/>
                    </a:lnTo>
                    <a:close/>
                    <a:moveTo>
                      <a:pt x="13862" y="704"/>
                    </a:moveTo>
                    <a:lnTo>
                      <a:pt x="15727" y="2679"/>
                    </a:lnTo>
                    <a:lnTo>
                      <a:pt x="17544" y="4725"/>
                    </a:lnTo>
                    <a:lnTo>
                      <a:pt x="19363" y="6912"/>
                    </a:lnTo>
                    <a:lnTo>
                      <a:pt x="21134" y="9099"/>
                    </a:lnTo>
                    <a:lnTo>
                      <a:pt x="19321" y="11486"/>
                    </a:lnTo>
                    <a:lnTo>
                      <a:pt x="17508" y="13802"/>
                    </a:lnTo>
                    <a:lnTo>
                      <a:pt x="13835" y="18295"/>
                    </a:lnTo>
                    <a:lnTo>
                      <a:pt x="13880" y="17170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1" y="13430"/>
                    </a:lnTo>
                    <a:lnTo>
                      <a:pt x="7545" y="13914"/>
                    </a:lnTo>
                    <a:lnTo>
                      <a:pt x="1727" y="14671"/>
                    </a:lnTo>
                    <a:lnTo>
                      <a:pt x="1905" y="8057"/>
                    </a:lnTo>
                    <a:lnTo>
                      <a:pt x="1949" y="4750"/>
                    </a:lnTo>
                    <a:lnTo>
                      <a:pt x="1991" y="1443"/>
                    </a:lnTo>
                    <a:lnTo>
                      <a:pt x="2690" y="1727"/>
                    </a:lnTo>
                    <a:lnTo>
                      <a:pt x="3389" y="2009"/>
                    </a:lnTo>
                    <a:lnTo>
                      <a:pt x="4879" y="2436"/>
                    </a:lnTo>
                    <a:lnTo>
                      <a:pt x="6322" y="2792"/>
                    </a:lnTo>
                    <a:lnTo>
                      <a:pt x="7766" y="3219"/>
                    </a:lnTo>
                    <a:lnTo>
                      <a:pt x="9163" y="3715"/>
                    </a:lnTo>
                    <a:lnTo>
                      <a:pt x="10607" y="4212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4" y="4995"/>
                    </a:lnTo>
                    <a:lnTo>
                      <a:pt x="13680" y="4925"/>
                    </a:lnTo>
                    <a:lnTo>
                      <a:pt x="13727" y="4785"/>
                    </a:lnTo>
                    <a:lnTo>
                      <a:pt x="13864" y="2744"/>
                    </a:lnTo>
                    <a:lnTo>
                      <a:pt x="13910" y="1689"/>
                    </a:lnTo>
                    <a:lnTo>
                      <a:pt x="13862" y="704"/>
                    </a:lnTo>
                    <a:close/>
                    <a:moveTo>
                      <a:pt x="20019" y="11488"/>
                    </a:moveTo>
                    <a:lnTo>
                      <a:pt x="19277" y="13245"/>
                    </a:lnTo>
                    <a:lnTo>
                      <a:pt x="18534" y="15071"/>
                    </a:lnTo>
                    <a:lnTo>
                      <a:pt x="17324" y="16475"/>
                    </a:lnTo>
                    <a:lnTo>
                      <a:pt x="17928" y="15141"/>
                    </a:lnTo>
                    <a:lnTo>
                      <a:pt x="18579" y="13805"/>
                    </a:lnTo>
                    <a:lnTo>
                      <a:pt x="18578" y="13735"/>
                    </a:lnTo>
                    <a:lnTo>
                      <a:pt x="18532" y="13665"/>
                    </a:lnTo>
                    <a:lnTo>
                      <a:pt x="18485" y="13735"/>
                    </a:lnTo>
                    <a:lnTo>
                      <a:pt x="18067" y="14437"/>
                    </a:lnTo>
                    <a:lnTo>
                      <a:pt x="17742" y="15140"/>
                    </a:lnTo>
                    <a:lnTo>
                      <a:pt x="17371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9"/>
                    </a:lnTo>
                    <a:lnTo>
                      <a:pt x="16301" y="17106"/>
                    </a:lnTo>
                    <a:lnTo>
                      <a:pt x="16579" y="16403"/>
                    </a:lnTo>
                    <a:lnTo>
                      <a:pt x="16858" y="15700"/>
                    </a:lnTo>
                    <a:lnTo>
                      <a:pt x="16858" y="15630"/>
                    </a:lnTo>
                    <a:lnTo>
                      <a:pt x="16811" y="15560"/>
                    </a:lnTo>
                    <a:lnTo>
                      <a:pt x="18439" y="13594"/>
                    </a:lnTo>
                    <a:lnTo>
                      <a:pt x="20019" y="11488"/>
                    </a:lnTo>
                    <a:close/>
                    <a:moveTo>
                      <a:pt x="13506" y="15479"/>
                    </a:moveTo>
                    <a:lnTo>
                      <a:pt x="13461" y="17027"/>
                    </a:lnTo>
                    <a:lnTo>
                      <a:pt x="13509" y="18576"/>
                    </a:lnTo>
                    <a:lnTo>
                      <a:pt x="13185" y="19560"/>
                    </a:lnTo>
                    <a:lnTo>
                      <a:pt x="12767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7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7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2" y="0"/>
                    </a:moveTo>
                    <a:lnTo>
                      <a:pt x="13071" y="630"/>
                    </a:lnTo>
                    <a:lnTo>
                      <a:pt x="12420" y="1262"/>
                    </a:lnTo>
                    <a:lnTo>
                      <a:pt x="12327" y="1261"/>
                    </a:lnTo>
                    <a:lnTo>
                      <a:pt x="12280" y="1332"/>
                    </a:lnTo>
                    <a:lnTo>
                      <a:pt x="12234" y="1473"/>
                    </a:lnTo>
                    <a:lnTo>
                      <a:pt x="12187" y="1543"/>
                    </a:lnTo>
                    <a:lnTo>
                      <a:pt x="12141" y="1683"/>
                    </a:lnTo>
                    <a:lnTo>
                      <a:pt x="12187" y="1824"/>
                    </a:lnTo>
                    <a:lnTo>
                      <a:pt x="12095" y="2809"/>
                    </a:lnTo>
                    <a:lnTo>
                      <a:pt x="12004" y="3794"/>
                    </a:lnTo>
                    <a:lnTo>
                      <a:pt x="9768" y="3084"/>
                    </a:lnTo>
                    <a:lnTo>
                      <a:pt x="7533" y="2514"/>
                    </a:lnTo>
                    <a:lnTo>
                      <a:pt x="4738" y="1592"/>
                    </a:lnTo>
                    <a:lnTo>
                      <a:pt x="3341" y="1235"/>
                    </a:lnTo>
                    <a:lnTo>
                      <a:pt x="2597" y="1163"/>
                    </a:lnTo>
                    <a:lnTo>
                      <a:pt x="1898" y="1091"/>
                    </a:lnTo>
                    <a:lnTo>
                      <a:pt x="1805" y="1091"/>
                    </a:lnTo>
                    <a:lnTo>
                      <a:pt x="1015" y="2495"/>
                    </a:lnTo>
                    <a:lnTo>
                      <a:pt x="643" y="3127"/>
                    </a:lnTo>
                    <a:lnTo>
                      <a:pt x="504" y="3408"/>
                    </a:lnTo>
                    <a:lnTo>
                      <a:pt x="365" y="3760"/>
                    </a:lnTo>
                    <a:lnTo>
                      <a:pt x="318" y="3759"/>
                    </a:lnTo>
                    <a:lnTo>
                      <a:pt x="318" y="3900"/>
                    </a:lnTo>
                    <a:lnTo>
                      <a:pt x="181" y="5659"/>
                    </a:lnTo>
                    <a:lnTo>
                      <a:pt x="136" y="7489"/>
                    </a:lnTo>
                    <a:lnTo>
                      <a:pt x="0" y="11078"/>
                    </a:lnTo>
                    <a:lnTo>
                      <a:pt x="8" y="18325"/>
                    </a:lnTo>
                    <a:lnTo>
                      <a:pt x="55" y="18466"/>
                    </a:lnTo>
                    <a:lnTo>
                      <a:pt x="101" y="18537"/>
                    </a:lnTo>
                    <a:lnTo>
                      <a:pt x="288" y="18537"/>
                    </a:lnTo>
                    <a:lnTo>
                      <a:pt x="1777" y="17908"/>
                    </a:lnTo>
                    <a:lnTo>
                      <a:pt x="3313" y="17349"/>
                    </a:lnTo>
                    <a:lnTo>
                      <a:pt x="4848" y="16861"/>
                    </a:lnTo>
                    <a:lnTo>
                      <a:pt x="6430" y="16514"/>
                    </a:lnTo>
                    <a:lnTo>
                      <a:pt x="7920" y="16307"/>
                    </a:lnTo>
                    <a:lnTo>
                      <a:pt x="9363" y="16171"/>
                    </a:lnTo>
                    <a:lnTo>
                      <a:pt x="10852" y="15964"/>
                    </a:lnTo>
                    <a:lnTo>
                      <a:pt x="12343" y="15758"/>
                    </a:lnTo>
                    <a:lnTo>
                      <a:pt x="12250" y="16531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3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1" y="21106"/>
                    </a:lnTo>
                    <a:lnTo>
                      <a:pt x="12581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4" y="21177"/>
                    </a:lnTo>
                    <a:lnTo>
                      <a:pt x="13093" y="20614"/>
                    </a:lnTo>
                    <a:lnTo>
                      <a:pt x="13325" y="20053"/>
                    </a:lnTo>
                    <a:lnTo>
                      <a:pt x="13557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2" y="18717"/>
                    </a:lnTo>
                    <a:lnTo>
                      <a:pt x="13929" y="18717"/>
                    </a:lnTo>
                    <a:lnTo>
                      <a:pt x="15370" y="17244"/>
                    </a:lnTo>
                    <a:lnTo>
                      <a:pt x="16765" y="15630"/>
                    </a:lnTo>
                    <a:lnTo>
                      <a:pt x="16068" y="17246"/>
                    </a:lnTo>
                    <a:lnTo>
                      <a:pt x="15697" y="18019"/>
                    </a:lnTo>
                    <a:lnTo>
                      <a:pt x="15279" y="18721"/>
                    </a:lnTo>
                    <a:lnTo>
                      <a:pt x="14488" y="19564"/>
                    </a:lnTo>
                    <a:lnTo>
                      <a:pt x="15463" y="17385"/>
                    </a:lnTo>
                    <a:lnTo>
                      <a:pt x="15463" y="17244"/>
                    </a:lnTo>
                    <a:lnTo>
                      <a:pt x="15370" y="17244"/>
                    </a:lnTo>
                    <a:lnTo>
                      <a:pt x="14719" y="18509"/>
                    </a:lnTo>
                    <a:lnTo>
                      <a:pt x="14209" y="19915"/>
                    </a:lnTo>
                    <a:lnTo>
                      <a:pt x="12861" y="21318"/>
                    </a:lnTo>
                    <a:lnTo>
                      <a:pt x="12814" y="21459"/>
                    </a:lnTo>
                    <a:lnTo>
                      <a:pt x="12861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1" y="20688"/>
                    </a:lnTo>
                    <a:lnTo>
                      <a:pt x="13977" y="20758"/>
                    </a:lnTo>
                    <a:lnTo>
                      <a:pt x="14024" y="20758"/>
                    </a:lnTo>
                    <a:lnTo>
                      <a:pt x="14116" y="20478"/>
                    </a:lnTo>
                    <a:lnTo>
                      <a:pt x="15883" y="18723"/>
                    </a:lnTo>
                    <a:lnTo>
                      <a:pt x="17557" y="16828"/>
                    </a:lnTo>
                    <a:lnTo>
                      <a:pt x="19231" y="14934"/>
                    </a:lnTo>
                    <a:lnTo>
                      <a:pt x="20812" y="12898"/>
                    </a:lnTo>
                    <a:lnTo>
                      <a:pt x="20859" y="12827"/>
                    </a:lnTo>
                    <a:lnTo>
                      <a:pt x="20859" y="12757"/>
                    </a:lnTo>
                    <a:lnTo>
                      <a:pt x="20812" y="12616"/>
                    </a:lnTo>
                    <a:lnTo>
                      <a:pt x="21229" y="10999"/>
                    </a:lnTo>
                    <a:lnTo>
                      <a:pt x="21600" y="9381"/>
                    </a:lnTo>
                    <a:lnTo>
                      <a:pt x="21553" y="9241"/>
                    </a:lnTo>
                    <a:lnTo>
                      <a:pt x="21600" y="9029"/>
                    </a:lnTo>
                    <a:lnTo>
                      <a:pt x="21600" y="8959"/>
                    </a:lnTo>
                    <a:lnTo>
                      <a:pt x="21552" y="8818"/>
                    </a:lnTo>
                    <a:lnTo>
                      <a:pt x="19735" y="6561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5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48" name="مثال"/>
            <p:cNvSpPr txBox="1"/>
            <p:nvPr/>
          </p:nvSpPr>
          <p:spPr>
            <a:xfrm>
              <a:off x="448681" y="163942"/>
              <a:ext cx="473262" cy="44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50" name="IMG_3691.png" descr="IMG_3691.png"/>
          <p:cNvPicPr>
            <a:picLocks noChangeAspect="1"/>
          </p:cNvPicPr>
          <p:nvPr/>
        </p:nvPicPr>
        <p:blipFill>
          <a:blip r:embed="rId5">
            <a:extLst/>
          </a:blip>
          <a:srcRect l="11703" t="16222" r="57748" b="0"/>
          <a:stretch>
            <a:fillRect/>
          </a:stretch>
        </p:blipFill>
        <p:spPr>
          <a:xfrm>
            <a:off x="984153" y="1006208"/>
            <a:ext cx="1463699" cy="329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IMG_5447.png" descr="IMG_5447.png"/>
          <p:cNvPicPr>
            <a:picLocks noChangeAspect="1"/>
          </p:cNvPicPr>
          <p:nvPr/>
        </p:nvPicPr>
        <p:blipFill>
          <a:blip r:embed="rId6">
            <a:extLst/>
          </a:blip>
          <a:srcRect l="36862" t="26973" r="38496" b="60379"/>
          <a:stretch>
            <a:fillRect/>
          </a:stretch>
        </p:blipFill>
        <p:spPr>
          <a:xfrm>
            <a:off x="3808537" y="3058717"/>
            <a:ext cx="1869489" cy="719322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sp>
        <p:nvSpPr>
          <p:cNvPr id="1452" name="المستوى   هو المستوى الوحيد الذي يحوي  النقاط   و   و  والتي لاتقع على استقامة واحدة"/>
          <p:cNvSpPr txBox="1"/>
          <p:nvPr/>
        </p:nvSpPr>
        <p:spPr>
          <a:xfrm>
            <a:off x="2659379" y="3997614"/>
            <a:ext cx="4167995" cy="957581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pPr>
            <a:r>
              <a:t>المستوى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هو المستوى الوحيد الذي يحوي  النقاط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و </a:t>
            </a:r>
            <a14:m>
              <m:oMath>
                <m:r>
                  <a:rPr xmlns:a="http://schemas.openxmlformats.org/drawingml/2006/main" sz="2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و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  <a:r>
              <a:t> والتي لاتقع على استقامة واحدة</a:t>
            </a:r>
          </a:p>
        </p:txBody>
      </p:sp>
      <p:pic>
        <p:nvPicPr>
          <p:cNvPr id="1453" name="IMG_1761.png" descr="IMG_1761.pn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9233" y="9887"/>
            <a:ext cx="1193709" cy="1193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2" grpId="3"/>
      <p:bldP build="whole" bldLvl="1" animBg="1" rev="0" advAuto="0" spid="1449" grpId="1"/>
      <p:bldP build="whole" bldLvl="1" animBg="1" rev="0" advAuto="0" spid="1451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