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9" name="Shape 10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0" y="12714287"/>
            <a:ext cx="3437764" cy="100177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4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5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6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0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8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1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2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3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3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4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6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7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5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7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6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7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1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9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2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4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2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4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7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5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6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8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9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90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1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1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2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3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4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6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6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7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8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9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2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30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1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1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2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3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3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4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5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8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6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8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50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1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2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3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7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8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1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8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4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9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1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المقارنة بين الأعداد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3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4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1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2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9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3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8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00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2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20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6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5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6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0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3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1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4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5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6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7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5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z1NFEX8ptbFCzLzAqkeNHtqE26SjbJc4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2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z1NFEX8ptbFCzLzAqkeNHtqE26SjbJc4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TRothurn0s?playlist=kTRothurn0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1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4" name="صفحة ٢٤"/>
          <p:cNvSpPr txBox="1"/>
          <p:nvPr/>
        </p:nvSpPr>
        <p:spPr>
          <a:xfrm>
            <a:off x="3383896" y="11012696"/>
            <a:ext cx="1664517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٢٤ </a:t>
            </a:r>
          </a:p>
        </p:txBody>
      </p:sp>
      <p:grpSp>
        <p:nvGrpSpPr>
          <p:cNvPr id="1020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1019" name="القيمة المنزلية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  <p:sp>
        <p:nvSpPr>
          <p:cNvPr id="1021" name="الفصل الأول:القيمة المنزلية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</a:t>
            </a:r>
            <a:r>
              <a:rPr>
                <a:solidFill>
                  <a:srgbClr val="BE863E"/>
                </a:solidFill>
              </a:rPr>
              <a:t>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١-٤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المقارنة بين الأعداد </a:t>
            </a:r>
          </a:p>
        </p:txBody>
      </p:sp>
      <p:grpSp>
        <p:nvGrpSpPr>
          <p:cNvPr id="1095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2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8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996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9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2" name="Google Shape;1046;p43"/>
          <p:cNvGrpSpPr/>
          <p:nvPr/>
        </p:nvGrpSpPr>
        <p:grpSpPr>
          <a:xfrm>
            <a:off x="21170721" y="10605785"/>
            <a:ext cx="2600195" cy="2269262"/>
            <a:chOff x="0" y="0"/>
            <a:chExt cx="2600193" cy="2269260"/>
          </a:xfrm>
        </p:grpSpPr>
        <p:sp>
          <p:nvSpPr>
            <p:cNvPr id="1999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49;p43"/>
            <p:cNvSpPr/>
            <p:nvPr/>
          </p:nvSpPr>
          <p:spPr>
            <a:xfrm>
              <a:off x="744446" y="2030587"/>
              <a:ext cx="416747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51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52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59;p43"/>
            <p:cNvSpPr/>
            <p:nvPr/>
          </p:nvSpPr>
          <p:spPr>
            <a:xfrm>
              <a:off x="694040" y="755171"/>
              <a:ext cx="618936" cy="119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63;p43"/>
            <p:cNvSpPr/>
            <p:nvPr/>
          </p:nvSpPr>
          <p:spPr>
            <a:xfrm>
              <a:off x="461267" y="1089303"/>
              <a:ext cx="125496" cy="5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64;p43"/>
            <p:cNvSpPr/>
            <p:nvPr/>
          </p:nvSpPr>
          <p:spPr>
            <a:xfrm>
              <a:off x="567451" y="1000275"/>
              <a:ext cx="93323" cy="3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71;p43"/>
            <p:cNvSpPr/>
            <p:nvPr/>
          </p:nvSpPr>
          <p:spPr>
            <a:xfrm>
              <a:off x="1433249" y="2086171"/>
              <a:ext cx="178319" cy="10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72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73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74;p43"/>
            <p:cNvSpPr/>
            <p:nvPr/>
          </p:nvSpPr>
          <p:spPr>
            <a:xfrm>
              <a:off x="1508734" y="1051229"/>
              <a:ext cx="82186" cy="3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79;p43"/>
            <p:cNvSpPr/>
            <p:nvPr/>
          </p:nvSpPr>
          <p:spPr>
            <a:xfrm>
              <a:off x="1387336" y="2134102"/>
              <a:ext cx="176194" cy="5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08;p43"/>
            <p:cNvSpPr/>
            <p:nvPr/>
          </p:nvSpPr>
          <p:spPr>
            <a:xfrm>
              <a:off x="1469052" y="2129744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09;p43"/>
            <p:cNvSpPr/>
            <p:nvPr/>
          </p:nvSpPr>
          <p:spPr>
            <a:xfrm>
              <a:off x="1469052" y="2117814"/>
              <a:ext cx="16703" cy="2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7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7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7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7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7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7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0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08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08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8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8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86" name="IMG_2424.png" descr="IMG_2424.png"/>
          <p:cNvPicPr>
            <a:picLocks noChangeAspect="1"/>
          </p:cNvPicPr>
          <p:nvPr/>
        </p:nvPicPr>
        <p:blipFill>
          <a:blip r:embed="rId10">
            <a:extLst/>
          </a:blip>
          <a:srcRect l="52398" t="45938" r="0" b="0"/>
          <a:stretch>
            <a:fillRect/>
          </a:stretch>
        </p:blipFill>
        <p:spPr>
          <a:xfrm>
            <a:off x="10836825" y="1716771"/>
            <a:ext cx="11634040" cy="42327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0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0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9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8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8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9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9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9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9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9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0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0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0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2108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0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1" name="مستطيل مستدير الزوايا"/>
          <p:cNvSpPr/>
          <p:nvPr/>
        </p:nvSpPr>
        <p:spPr>
          <a:xfrm>
            <a:off x="15946983" y="5288003"/>
            <a:ext cx="935305" cy="2681371"/>
          </a:xfrm>
          <a:prstGeom prst="roundRect">
            <a:avLst>
              <a:gd name="adj" fmla="val 20368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185" name="Google Shape;1046;p43"/>
          <p:cNvGrpSpPr/>
          <p:nvPr/>
        </p:nvGrpSpPr>
        <p:grpSpPr>
          <a:xfrm>
            <a:off x="21170721" y="10605785"/>
            <a:ext cx="2600195" cy="2269262"/>
            <a:chOff x="0" y="0"/>
            <a:chExt cx="2600193" cy="2269260"/>
          </a:xfrm>
        </p:grpSpPr>
        <p:sp>
          <p:nvSpPr>
            <p:cNvPr id="2112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49;p43"/>
            <p:cNvSpPr/>
            <p:nvPr/>
          </p:nvSpPr>
          <p:spPr>
            <a:xfrm>
              <a:off x="744446" y="2030587"/>
              <a:ext cx="416747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51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52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59;p43"/>
            <p:cNvSpPr/>
            <p:nvPr/>
          </p:nvSpPr>
          <p:spPr>
            <a:xfrm>
              <a:off x="694040" y="755171"/>
              <a:ext cx="618936" cy="119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63;p43"/>
            <p:cNvSpPr/>
            <p:nvPr/>
          </p:nvSpPr>
          <p:spPr>
            <a:xfrm>
              <a:off x="461267" y="1089303"/>
              <a:ext cx="125496" cy="5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64;p43"/>
            <p:cNvSpPr/>
            <p:nvPr/>
          </p:nvSpPr>
          <p:spPr>
            <a:xfrm>
              <a:off x="567451" y="1000275"/>
              <a:ext cx="93323" cy="3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71;p43"/>
            <p:cNvSpPr/>
            <p:nvPr/>
          </p:nvSpPr>
          <p:spPr>
            <a:xfrm>
              <a:off x="1433249" y="2086171"/>
              <a:ext cx="178319" cy="10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72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73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74;p43"/>
            <p:cNvSpPr/>
            <p:nvPr/>
          </p:nvSpPr>
          <p:spPr>
            <a:xfrm>
              <a:off x="1508734" y="1051229"/>
              <a:ext cx="82186" cy="3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79;p43"/>
            <p:cNvSpPr/>
            <p:nvPr/>
          </p:nvSpPr>
          <p:spPr>
            <a:xfrm>
              <a:off x="1387336" y="2134102"/>
              <a:ext cx="176194" cy="5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08;p43"/>
            <p:cNvSpPr/>
            <p:nvPr/>
          </p:nvSpPr>
          <p:spPr>
            <a:xfrm>
              <a:off x="1469052" y="2129744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09;p43"/>
            <p:cNvSpPr/>
            <p:nvPr/>
          </p:nvSpPr>
          <p:spPr>
            <a:xfrm>
              <a:off x="1469052" y="2117814"/>
              <a:ext cx="16703" cy="2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9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86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9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8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8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8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9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9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94" name="IMG_2424.png" descr="IMG_2424.png"/>
          <p:cNvPicPr>
            <a:picLocks noChangeAspect="1"/>
          </p:cNvPicPr>
          <p:nvPr/>
        </p:nvPicPr>
        <p:blipFill>
          <a:blip r:embed="rId10">
            <a:extLst/>
          </a:blip>
          <a:srcRect l="52398" t="45938" r="0" b="0"/>
          <a:stretch>
            <a:fillRect/>
          </a:stretch>
        </p:blipFill>
        <p:spPr>
          <a:xfrm>
            <a:off x="10836825" y="1716771"/>
            <a:ext cx="11634040" cy="4232781"/>
          </a:xfrm>
          <a:prstGeom prst="rect">
            <a:avLst/>
          </a:prstGeom>
          <a:ln w="12700">
            <a:miter lim="400000"/>
          </a:ln>
        </p:spPr>
      </p:pic>
      <p:sp>
        <p:nvSpPr>
          <p:cNvPr id="2195" name="٤ ٣ ٨ ١"/>
          <p:cNvSpPr txBox="1"/>
          <p:nvPr/>
        </p:nvSpPr>
        <p:spPr>
          <a:xfrm>
            <a:off x="15374433" y="5256253"/>
            <a:ext cx="3079209" cy="1469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7400">
                <a:solidFill>
                  <a:schemeClr val="accent5">
                    <a:lumOff val="-7005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٤ ٣ ٨ ١</a:t>
            </a:r>
          </a:p>
        </p:txBody>
      </p:sp>
      <p:sp>
        <p:nvSpPr>
          <p:cNvPr id="2196" name="&gt;"/>
          <p:cNvSpPr txBox="1"/>
          <p:nvPr/>
        </p:nvSpPr>
        <p:spPr>
          <a:xfrm>
            <a:off x="17207335" y="8612371"/>
            <a:ext cx="1292105" cy="1526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9100"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2197" name="١٢٨٦"/>
          <p:cNvSpPr txBox="1"/>
          <p:nvPr/>
        </p:nvSpPr>
        <p:spPr>
          <a:xfrm>
            <a:off x="14618147" y="8809343"/>
            <a:ext cx="2295890" cy="13863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7400">
                <a:solidFill>
                  <a:schemeClr val="accent5">
                    <a:lumOff val="-7005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١٢٨٦</a:t>
            </a:r>
          </a:p>
        </p:txBody>
      </p:sp>
      <p:sp>
        <p:nvSpPr>
          <p:cNvPr id="2198" name="٦ ٨ ٢ ١"/>
          <p:cNvSpPr txBox="1"/>
          <p:nvPr/>
        </p:nvSpPr>
        <p:spPr>
          <a:xfrm>
            <a:off x="15374433" y="6409961"/>
            <a:ext cx="3079209" cy="1469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7400">
                <a:solidFill>
                  <a:schemeClr val="accent5">
                    <a:lumOff val="-7005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٦ ٨ ٢ ١</a:t>
            </a:r>
          </a:p>
        </p:txBody>
      </p:sp>
      <p:pic>
        <p:nvPicPr>
          <p:cNvPr id="2199" name="IMG_2421.png" descr="IMG_2421.png"/>
          <p:cNvPicPr>
            <a:picLocks noChangeAspect="1"/>
          </p:cNvPicPr>
          <p:nvPr/>
        </p:nvPicPr>
        <p:blipFill>
          <a:blip r:embed="rId11">
            <a:extLst/>
          </a:blip>
          <a:srcRect l="82198" t="25598" r="2530" b="68350"/>
          <a:stretch>
            <a:fillRect/>
          </a:stretch>
        </p:blipFill>
        <p:spPr>
          <a:xfrm>
            <a:off x="18728717" y="6093629"/>
            <a:ext cx="3241495" cy="1407534"/>
          </a:xfrm>
          <a:prstGeom prst="rect">
            <a:avLst/>
          </a:prstGeom>
          <a:ln w="12700">
            <a:miter lim="400000"/>
          </a:ln>
        </p:spPr>
      </p:pic>
      <p:sp>
        <p:nvSpPr>
          <p:cNvPr id="2200" name="١٨٣٤"/>
          <p:cNvSpPr txBox="1"/>
          <p:nvPr/>
        </p:nvSpPr>
        <p:spPr>
          <a:xfrm>
            <a:off x="18619120" y="8662647"/>
            <a:ext cx="2295890" cy="13863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7400">
                <a:solidFill>
                  <a:schemeClr val="accent5">
                    <a:lumOff val="-7005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١٨٣٤</a:t>
            </a:r>
          </a:p>
        </p:txBody>
      </p:sp>
      <p:sp>
        <p:nvSpPr>
          <p:cNvPr id="2201" name="خاتم سارة أكثر"/>
          <p:cNvSpPr txBox="1"/>
          <p:nvPr/>
        </p:nvSpPr>
        <p:spPr>
          <a:xfrm>
            <a:off x="14739388" y="10271411"/>
            <a:ext cx="6175621" cy="1469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74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gradFill flip="none" rotWithShape="1">
                  <a:gsLst>
                    <a:gs pos="0">
                      <a:schemeClr val="accent3">
                        <a:hueOff val="488982"/>
                        <a:lumOff val="24720"/>
                      </a:schemeClr>
                    </a:gs>
                    <a:gs pos="35000">
                      <a:srgbClr val="FFD1DF"/>
                    </a:gs>
                    <a:gs pos="100000">
                      <a:schemeClr val="accent3">
                        <a:hueOff val="591489"/>
                        <a:lumOff val="34068"/>
                      </a:schemeClr>
                    </a:gs>
                  </a:gsLst>
                  <a:lin ang="16200000" scaled="0"/>
                </a:gra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خاتم سارة أكثر </a:t>
            </a:r>
          </a:p>
        </p:txBody>
      </p:sp>
      <p:grpSp>
        <p:nvGrpSpPr>
          <p:cNvPr id="222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1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1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0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0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0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0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0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1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0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0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1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1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2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2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2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2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2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9" grpId="2"/>
      <p:bldP build="whole" bldLvl="1" animBg="1" rev="0" advAuto="0" spid="2200" grpId="5"/>
      <p:bldP build="whole" bldLvl="1" animBg="1" rev="0" advAuto="0" spid="2195" grpId="1"/>
      <p:bldP build="whole" bldLvl="1" animBg="1" rev="0" advAuto="0" spid="2196" grpId="6"/>
      <p:bldP build="whole" bldLvl="1" animBg="1" rev="0" advAuto="0" spid="2198" grpId="3"/>
      <p:bldP build="whole" bldLvl="1" animBg="1" rev="0" advAuto="0" spid="2201" grpId="8"/>
      <p:bldP build="whole" bldLvl="1" animBg="1" rev="0" advAuto="0" spid="2197" grpId="7"/>
      <p:bldP build="whole" bldLvl="1" animBg="1" rev="0" advAuto="0" spid="211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223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2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2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0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0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0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0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0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0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04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pSp>
        <p:nvGrpSpPr>
          <p:cNvPr id="231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796520" y="11861832"/>
            <a:ext cx="2200548" cy="715409"/>
            <a:chOff x="0" y="0"/>
            <a:chExt cx="2200547" cy="715407"/>
          </a:xfrm>
        </p:grpSpPr>
        <p:grpSp>
          <p:nvGrpSpPr>
            <p:cNvPr id="2309" name="Google Shape;2502;p79"/>
            <p:cNvGrpSpPr/>
            <p:nvPr/>
          </p:nvGrpSpPr>
          <p:grpSpPr>
            <a:xfrm rot="10800000">
              <a:off x="-1" y="41367"/>
              <a:ext cx="730544" cy="633277"/>
              <a:chOff x="240" y="240"/>
              <a:chExt cx="730542" cy="633276"/>
            </a:xfrm>
          </p:grpSpPr>
          <p:sp>
            <p:nvSpPr>
              <p:cNvPr id="2307" name="Google Shape;2503;p79"/>
              <p:cNvSpPr/>
              <p:nvPr/>
            </p:nvSpPr>
            <p:spPr>
              <a:xfrm>
                <a:off x="211992" y="240"/>
                <a:ext cx="518792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8" name="Google Shape;2504;p79"/>
              <p:cNvSpPr/>
              <p:nvPr/>
            </p:nvSpPr>
            <p:spPr>
              <a:xfrm>
                <a:off x="240" y="240"/>
                <a:ext cx="327975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10" name="الحل"/>
            <p:cNvSpPr txBox="1"/>
            <p:nvPr/>
          </p:nvSpPr>
          <p:spPr>
            <a:xfrm>
              <a:off x="906053" y="0"/>
              <a:ext cx="1294495" cy="715408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31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13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59702" t="0" r="0" b="85123"/>
          <a:stretch>
            <a:fillRect/>
          </a:stretch>
        </p:blipFill>
        <p:spPr>
          <a:xfrm>
            <a:off x="13372307" y="1367359"/>
            <a:ext cx="9379472" cy="1389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4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43362" t="14928" r="6195" b="54757"/>
          <a:stretch>
            <a:fillRect/>
          </a:stretch>
        </p:blipFill>
        <p:spPr>
          <a:xfrm>
            <a:off x="11092992" y="3106231"/>
            <a:ext cx="11147413" cy="2688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5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48525" t="43467" r="1032" b="13354"/>
          <a:stretch>
            <a:fillRect/>
          </a:stretch>
        </p:blipFill>
        <p:spPr>
          <a:xfrm>
            <a:off x="7000021" y="5360556"/>
            <a:ext cx="15785625" cy="542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6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3850" t="13897" r="57627" b="8623"/>
          <a:stretch>
            <a:fillRect/>
          </a:stretch>
        </p:blipFill>
        <p:spPr>
          <a:xfrm>
            <a:off x="2806391" y="2151711"/>
            <a:ext cx="7107302" cy="5737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3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3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2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1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2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2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2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2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2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2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3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3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0" name="تجميع"/>
          <p:cNvGrpSpPr/>
          <p:nvPr/>
        </p:nvGrpSpPr>
        <p:grpSpPr>
          <a:xfrm>
            <a:off x="1796520" y="7929061"/>
            <a:ext cx="3246432" cy="3610277"/>
            <a:chOff x="0" y="0"/>
            <a:chExt cx="3246430" cy="3610275"/>
          </a:xfrm>
        </p:grpSpPr>
        <p:sp>
          <p:nvSpPr>
            <p:cNvPr id="2338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3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1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4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2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15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2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1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1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1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19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42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23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59702" t="0" r="0" b="85123"/>
          <a:stretch>
            <a:fillRect/>
          </a:stretch>
        </p:blipFill>
        <p:spPr>
          <a:xfrm>
            <a:off x="13372307" y="1367359"/>
            <a:ext cx="9379472" cy="1389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4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43362" t="14928" r="6195" b="54757"/>
          <a:stretch>
            <a:fillRect/>
          </a:stretch>
        </p:blipFill>
        <p:spPr>
          <a:xfrm>
            <a:off x="11092992" y="3106231"/>
            <a:ext cx="11147413" cy="2688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5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48525" t="43467" r="1032" b="13354"/>
          <a:stretch>
            <a:fillRect/>
          </a:stretch>
        </p:blipFill>
        <p:spPr>
          <a:xfrm>
            <a:off x="7000021" y="5360556"/>
            <a:ext cx="15785625" cy="542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6" name="IMG_2427.png" descr="IMG_2427.png"/>
          <p:cNvPicPr>
            <a:picLocks noChangeAspect="1"/>
          </p:cNvPicPr>
          <p:nvPr/>
        </p:nvPicPr>
        <p:blipFill>
          <a:blip r:embed="rId10">
            <a:extLst/>
          </a:blip>
          <a:srcRect l="3850" t="13897" r="57627" b="8623"/>
          <a:stretch>
            <a:fillRect/>
          </a:stretch>
        </p:blipFill>
        <p:spPr>
          <a:xfrm>
            <a:off x="2806391" y="2151711"/>
            <a:ext cx="7107302" cy="5737129"/>
          </a:xfrm>
          <a:prstGeom prst="rect">
            <a:avLst/>
          </a:prstGeom>
          <a:ln w="12700">
            <a:miter lim="400000"/>
          </a:ln>
        </p:spPr>
      </p:pic>
      <p:sp>
        <p:nvSpPr>
          <p:cNvPr id="2427" name="اللغة الإنجليزية"/>
          <p:cNvSpPr txBox="1"/>
          <p:nvPr/>
        </p:nvSpPr>
        <p:spPr>
          <a:xfrm>
            <a:off x="10737762" y="6858000"/>
            <a:ext cx="5428438" cy="12631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62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اللغة الإنجليزية </a:t>
            </a:r>
          </a:p>
        </p:txBody>
      </p:sp>
      <p:sp>
        <p:nvSpPr>
          <p:cNvPr id="2428" name="اللغة الإسبانية"/>
          <p:cNvSpPr txBox="1"/>
          <p:nvPr/>
        </p:nvSpPr>
        <p:spPr>
          <a:xfrm>
            <a:off x="10441748" y="10628307"/>
            <a:ext cx="5356022" cy="12631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62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gradFill flip="none" rotWithShape="1">
                  <a:gsLst>
                    <a:gs pos="0">
                      <a:srgbClr val="0042A9"/>
                    </a:gs>
                    <a:gs pos="100000">
                      <a:srgbClr val="52D6FC"/>
                    </a:gs>
                  </a:gsLst>
                  <a:lin ang="16200000" scaled="0"/>
                </a:gra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اللغة الإسبانية  </a:t>
            </a:r>
          </a:p>
        </p:txBody>
      </p:sp>
      <p:grpSp>
        <p:nvGrpSpPr>
          <p:cNvPr id="244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4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4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3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3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3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3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3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3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3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3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4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4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7" grpId="1"/>
      <p:bldP build="whole" bldLvl="1" animBg="1" rev="0" advAuto="0" spid="242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2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450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5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6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453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3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27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3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3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2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31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pSp>
        <p:nvGrpSpPr>
          <p:cNvPr id="25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53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3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3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53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40" name="IMG_2428.png" descr="IMG_2428.png"/>
          <p:cNvPicPr>
            <a:picLocks noChangeAspect="1"/>
          </p:cNvPicPr>
          <p:nvPr/>
        </p:nvPicPr>
        <p:blipFill>
          <a:blip r:embed="rId10">
            <a:extLst/>
          </a:blip>
          <a:srcRect l="0" t="14890" r="0" b="57978"/>
          <a:stretch>
            <a:fillRect/>
          </a:stretch>
        </p:blipFill>
        <p:spPr>
          <a:xfrm>
            <a:off x="4163562" y="1899443"/>
            <a:ext cx="18611479" cy="1621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1" name="IMG_2428.png" descr="IMG_2428.png"/>
          <p:cNvPicPr>
            <a:picLocks noChangeAspect="1"/>
          </p:cNvPicPr>
          <p:nvPr/>
        </p:nvPicPr>
        <p:blipFill>
          <a:blip r:embed="rId10">
            <a:extLst/>
          </a:blip>
          <a:srcRect l="1500" t="45666" r="0" b="0"/>
          <a:stretch>
            <a:fillRect/>
          </a:stretch>
        </p:blipFill>
        <p:spPr>
          <a:xfrm>
            <a:off x="5438861" y="5799578"/>
            <a:ext cx="18332240" cy="32479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5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5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4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4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4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4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4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5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4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4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5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5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6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بيضاوي"/>
          <p:cNvSpPr/>
          <p:nvPr/>
        </p:nvSpPr>
        <p:spPr>
          <a:xfrm>
            <a:off x="13847757" y="6504013"/>
            <a:ext cx="4696392" cy="2890785"/>
          </a:xfrm>
          <a:prstGeom prst="ellipse">
            <a:avLst/>
          </a:prstGeom>
          <a:solidFill>
            <a:srgbClr val="FFFFFF"/>
          </a:solidFill>
          <a:ln w="127000">
            <a:solidFill>
              <a:schemeClr val="accent6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566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564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6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40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567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4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45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aphicFrame>
        <p:nvGraphicFramePr>
          <p:cNvPr id="264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49" name="IMG_2428.png" descr="IMG_2428.png"/>
          <p:cNvPicPr>
            <a:picLocks noChangeAspect="1"/>
          </p:cNvPicPr>
          <p:nvPr/>
        </p:nvPicPr>
        <p:blipFill>
          <a:blip r:embed="rId10">
            <a:extLst/>
          </a:blip>
          <a:srcRect l="0" t="14890" r="0" b="57978"/>
          <a:stretch>
            <a:fillRect/>
          </a:stretch>
        </p:blipFill>
        <p:spPr>
          <a:xfrm>
            <a:off x="4163562" y="1899443"/>
            <a:ext cx="18611479" cy="1621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0" name="IMG_2428.png" descr="IMG_2428.png"/>
          <p:cNvPicPr>
            <a:picLocks noChangeAspect="1"/>
          </p:cNvPicPr>
          <p:nvPr/>
        </p:nvPicPr>
        <p:blipFill>
          <a:blip r:embed="rId10">
            <a:extLst/>
          </a:blip>
          <a:srcRect l="1500" t="45666" r="0" b="0"/>
          <a:stretch>
            <a:fillRect/>
          </a:stretch>
        </p:blipFill>
        <p:spPr>
          <a:xfrm>
            <a:off x="5438861" y="5799578"/>
            <a:ext cx="18332240" cy="3247955"/>
          </a:xfrm>
          <a:prstGeom prst="rect">
            <a:avLst/>
          </a:prstGeom>
          <a:ln w="12700">
            <a:miter lim="400000"/>
          </a:ln>
        </p:spPr>
      </p:pic>
      <p:sp>
        <p:nvSpPr>
          <p:cNvPr id="2651" name="٨٥٠٠٠٠٠"/>
          <p:cNvSpPr txBox="1"/>
          <p:nvPr/>
        </p:nvSpPr>
        <p:spPr>
          <a:xfrm>
            <a:off x="8085755" y="3114530"/>
            <a:ext cx="5328660" cy="1868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98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٨٥٠٠٠٠٠ </a:t>
            </a:r>
          </a:p>
        </p:txBody>
      </p:sp>
      <p:sp>
        <p:nvSpPr>
          <p:cNvPr id="2652" name="١٠ مئات لان ١٠ مئات = ١٠٠٠ أقل من ١٠٠٠٠"/>
          <p:cNvSpPr txBox="1"/>
          <p:nvPr/>
        </p:nvSpPr>
        <p:spPr>
          <a:xfrm>
            <a:off x="6665223" y="9458297"/>
            <a:ext cx="14124625" cy="12631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marL="914400" indent="-914400" algn="ctr">
              <a:defRPr b="1" sz="62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56D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١٠ مئات لان ١٠ مئات = ١٠٠٠ أقل من ١٠٠٠٠</a:t>
            </a:r>
          </a:p>
        </p:txBody>
      </p:sp>
      <p:grpSp>
        <p:nvGrpSpPr>
          <p:cNvPr id="267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7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6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5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5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5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5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5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5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6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5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6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6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6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7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2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2" grpId="3"/>
      <p:bldP build="whole" bldLvl="1" animBg="1" rev="0" advAuto="0" spid="2651" grpId="1"/>
      <p:bldP build="whole" bldLvl="1" animBg="1" rev="0" advAuto="0" spid="2563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729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727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725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674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5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6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7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8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9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686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680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81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82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685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683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684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687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8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9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0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1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2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3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4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5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6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7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8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9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0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1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2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3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4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5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6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7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8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9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0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1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2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3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4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5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6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7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8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9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0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1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2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3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4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726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728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73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32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73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34" name="IMG_2429.png" descr="IMG_2429.png"/>
          <p:cNvPicPr>
            <a:picLocks noChangeAspect="1"/>
          </p:cNvPicPr>
          <p:nvPr/>
        </p:nvPicPr>
        <p:blipFill>
          <a:blip r:embed="rId10">
            <a:extLst/>
          </a:blip>
          <a:srcRect l="0" t="1019" r="0" b="1019"/>
          <a:stretch>
            <a:fillRect/>
          </a:stretch>
        </p:blipFill>
        <p:spPr>
          <a:xfrm>
            <a:off x="7379186" y="1367359"/>
            <a:ext cx="8102717" cy="11363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8" name="Google Shape;2365;p79"/>
          <p:cNvGrpSpPr/>
          <p:nvPr/>
        </p:nvGrpSpPr>
        <p:grpSpPr>
          <a:xfrm>
            <a:off x="8989182" y="3913246"/>
            <a:ext cx="9476709" cy="5280444"/>
            <a:chOff x="1162" y="0"/>
            <a:chExt cx="9476708" cy="5280443"/>
          </a:xfrm>
        </p:grpSpPr>
        <p:sp>
          <p:nvSpPr>
            <p:cNvPr id="2736" name="Google Shape;2366;p79"/>
            <p:cNvSpPr/>
            <p:nvPr/>
          </p:nvSpPr>
          <p:spPr>
            <a:xfrm>
              <a:off x="1162" y="0"/>
              <a:ext cx="9476710" cy="528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2367;p79"/>
            <p:cNvSpPr/>
            <p:nvPr/>
          </p:nvSpPr>
          <p:spPr>
            <a:xfrm>
              <a:off x="1163" y="0"/>
              <a:ext cx="1557102" cy="426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39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740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741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742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743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744" name="٦  ،٧ ،٨، ٩، ١٣"/>
          <p:cNvSpPr txBox="1"/>
          <p:nvPr/>
        </p:nvSpPr>
        <p:spPr>
          <a:xfrm>
            <a:off x="11544543" y="4982602"/>
            <a:ext cx="5332772" cy="118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  ،٧ ،٨، ٩، ١٣</a:t>
            </a:r>
          </a:p>
        </p:txBody>
      </p:sp>
      <p:sp>
        <p:nvSpPr>
          <p:cNvPr id="2745" name="٢٦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٢٦</a:t>
            </a:r>
          </a:p>
        </p:txBody>
      </p:sp>
      <p:grpSp>
        <p:nvGrpSpPr>
          <p:cNvPr id="2792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746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91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789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90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793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94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797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795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79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5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6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7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8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2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9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8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6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7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1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9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0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4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2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7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5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6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0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8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1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5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1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6676400" y="2622784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2413.png" descr="IMG_2413.png"/>
          <p:cNvPicPr>
            <a:picLocks noChangeAspect="1"/>
          </p:cNvPicPr>
          <p:nvPr/>
        </p:nvPicPr>
        <p:blipFill>
          <a:blip r:embed="rId28">
            <a:extLst/>
          </a:blip>
          <a:srcRect l="0" t="4207" r="0" b="73010"/>
          <a:stretch>
            <a:fillRect/>
          </a:stretch>
        </p:blipFill>
        <p:spPr>
          <a:xfrm>
            <a:off x="8085756" y="3718841"/>
            <a:ext cx="8730315" cy="2847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2413.png" descr="IMG_2413.png"/>
          <p:cNvPicPr>
            <a:picLocks noChangeAspect="1"/>
          </p:cNvPicPr>
          <p:nvPr/>
        </p:nvPicPr>
        <p:blipFill>
          <a:blip r:embed="rId28">
            <a:extLst/>
          </a:blip>
          <a:srcRect l="42549" t="27611" r="0" b="57909"/>
          <a:stretch>
            <a:fillRect/>
          </a:stretch>
        </p:blipFill>
        <p:spPr>
          <a:xfrm>
            <a:off x="17842021" y="6031652"/>
            <a:ext cx="5015588" cy="180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IMG_2413.png" descr="IMG_2413.png"/>
          <p:cNvPicPr>
            <a:picLocks noChangeAspect="1"/>
          </p:cNvPicPr>
          <p:nvPr/>
        </p:nvPicPr>
        <p:blipFill>
          <a:blip r:embed="rId28">
            <a:extLst/>
          </a:blip>
          <a:srcRect l="41448" t="42969" r="0" b="31385"/>
          <a:stretch>
            <a:fillRect/>
          </a:stretch>
        </p:blipFill>
        <p:spPr>
          <a:xfrm>
            <a:off x="13100997" y="8761199"/>
            <a:ext cx="5381517" cy="3374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IMG_2413.png" descr="IMG_2413.png"/>
          <p:cNvPicPr>
            <a:picLocks noChangeAspect="1"/>
          </p:cNvPicPr>
          <p:nvPr/>
        </p:nvPicPr>
        <p:blipFill>
          <a:blip r:embed="rId28">
            <a:extLst/>
          </a:blip>
          <a:srcRect l="30468" t="69454" r="2049" b="6127"/>
          <a:stretch>
            <a:fillRect/>
          </a:stretch>
        </p:blipFill>
        <p:spPr>
          <a:xfrm>
            <a:off x="4916886" y="8800191"/>
            <a:ext cx="6475588" cy="335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2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0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8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9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1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7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4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9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55760" t="0" r="0" b="91855"/>
          <a:stretch>
            <a:fillRect/>
          </a:stretch>
        </p:blipFill>
        <p:spPr>
          <a:xfrm>
            <a:off x="16153014" y="1713346"/>
            <a:ext cx="6030988" cy="121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2414.png" descr="IMG_2414.png"/>
          <p:cNvPicPr>
            <a:picLocks noChangeAspect="1"/>
          </p:cNvPicPr>
          <p:nvPr/>
        </p:nvPicPr>
        <p:blipFill>
          <a:blip r:embed="rId10">
            <a:extLst/>
          </a:blip>
          <a:srcRect l="42737" t="22613" r="2649" b="0"/>
          <a:stretch>
            <a:fillRect/>
          </a:stretch>
        </p:blipFill>
        <p:spPr>
          <a:xfrm>
            <a:off x="10450912" y="2924212"/>
            <a:ext cx="11404013" cy="6725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1" name="IMG_2414.png" descr="IMG_2414.png"/>
          <p:cNvPicPr>
            <a:picLocks noChangeAspect="1"/>
          </p:cNvPicPr>
          <p:nvPr/>
        </p:nvPicPr>
        <p:blipFill>
          <a:blip r:embed="rId10">
            <a:extLst/>
          </a:blip>
          <a:srcRect l="0" t="27869" r="56881" b="0"/>
          <a:stretch>
            <a:fillRect/>
          </a:stretch>
        </p:blipFill>
        <p:spPr>
          <a:xfrm>
            <a:off x="3906253" y="2318779"/>
            <a:ext cx="6162467" cy="42906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4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4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44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52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5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5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55760" t="0" r="0" b="91855"/>
          <a:stretch>
            <a:fillRect/>
          </a:stretch>
        </p:blipFill>
        <p:spPr>
          <a:xfrm>
            <a:off x="16153014" y="1713346"/>
            <a:ext cx="6030988" cy="121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IMG_2415.png" descr="IMG_2415.png"/>
          <p:cNvPicPr>
            <a:picLocks noChangeAspect="1"/>
          </p:cNvPicPr>
          <p:nvPr/>
        </p:nvPicPr>
        <p:blipFill>
          <a:blip r:embed="rId10">
            <a:extLst/>
          </a:blip>
          <a:srcRect l="0" t="5052" r="0" b="0"/>
          <a:stretch>
            <a:fillRect/>
          </a:stretch>
        </p:blipFill>
        <p:spPr>
          <a:xfrm>
            <a:off x="5736580" y="3169704"/>
            <a:ext cx="17106158" cy="67878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2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9" name="IMG_2366.png" descr="IMG_2366.png"/>
          <p:cNvPicPr>
            <a:picLocks noChangeAspect="1"/>
          </p:cNvPicPr>
          <p:nvPr/>
        </p:nvPicPr>
        <p:blipFill>
          <a:blip r:embed="rId9">
            <a:extLst/>
          </a:blip>
          <a:srcRect l="45489" t="1202" r="2705" b="75766"/>
          <a:stretch>
            <a:fillRect/>
          </a:stretch>
        </p:blipFill>
        <p:spPr>
          <a:xfrm>
            <a:off x="16356898" y="1367359"/>
            <a:ext cx="6307740" cy="1325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2417.png" descr="IMG_2417.png"/>
          <p:cNvPicPr>
            <a:picLocks noChangeAspect="1"/>
          </p:cNvPicPr>
          <p:nvPr/>
        </p:nvPicPr>
        <p:blipFill>
          <a:blip r:embed="rId10">
            <a:extLst/>
          </a:blip>
          <a:srcRect l="0" t="0" r="47890" b="87314"/>
          <a:stretch>
            <a:fillRect/>
          </a:stretch>
        </p:blipFill>
        <p:spPr>
          <a:xfrm>
            <a:off x="7352693" y="1367359"/>
            <a:ext cx="8293380" cy="132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2417.png" descr="IMG_2417.png"/>
          <p:cNvPicPr>
            <a:picLocks noChangeAspect="1"/>
          </p:cNvPicPr>
          <p:nvPr/>
        </p:nvPicPr>
        <p:blipFill>
          <a:blip r:embed="rId10">
            <a:extLst/>
          </a:blip>
          <a:srcRect l="17672" t="13433" r="8535" b="8309"/>
          <a:stretch>
            <a:fillRect/>
          </a:stretch>
        </p:blipFill>
        <p:spPr>
          <a:xfrm>
            <a:off x="4930951" y="2698112"/>
            <a:ext cx="13464752" cy="9376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2416.png" descr="IMG_2416.png"/>
          <p:cNvPicPr>
            <a:picLocks noChangeAspect="1"/>
          </p:cNvPicPr>
          <p:nvPr/>
        </p:nvPicPr>
        <p:blipFill>
          <a:blip r:embed="rId11">
            <a:extLst/>
          </a:blip>
          <a:srcRect l="0" t="1783" r="0" b="4049"/>
          <a:stretch>
            <a:fillRect/>
          </a:stretch>
        </p:blipFill>
        <p:spPr>
          <a:xfrm>
            <a:off x="19010416" y="3584570"/>
            <a:ext cx="4641153" cy="5077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7" name="الرسم"/>
          <p:cNvGrpSpPr/>
          <p:nvPr/>
        </p:nvGrpSpPr>
        <p:grpSpPr>
          <a:xfrm>
            <a:off x="4869634" y="11780356"/>
            <a:ext cx="2423408" cy="551077"/>
            <a:chOff x="-57150" y="-57149"/>
            <a:chExt cx="2423407" cy="551076"/>
          </a:xfrm>
        </p:grpSpPr>
        <p:pic>
          <p:nvPicPr>
            <p:cNvPr id="1633" name="خط شكل" descr="خط 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57150" y="-57150"/>
              <a:ext cx="2340470" cy="551077"/>
            </a:xfrm>
            <a:prstGeom prst="rect">
              <a:avLst/>
            </a:prstGeom>
            <a:effectLst/>
          </p:spPr>
        </p:pic>
        <p:pic>
          <p:nvPicPr>
            <p:cNvPr id="1635" name="خط شكل" descr="خط شك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904540" y="-41705"/>
              <a:ext cx="461718" cy="451426"/>
            </a:xfrm>
            <a:prstGeom prst="rect">
              <a:avLst/>
            </a:prstGeom>
            <a:effectLst/>
          </p:spPr>
        </p:pic>
      </p:grpSp>
      <p:grpSp>
        <p:nvGrpSpPr>
          <p:cNvPr id="165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5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5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4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4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4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4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2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6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6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6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6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63" name="مثال"/>
              <p:cNvSpPr/>
              <p:nvPr/>
            </p:nvSpPr>
            <p:spPr>
              <a:xfrm>
                <a:off x="0" y="12802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مثال</a:t>
                </a:r>
                <a:r>
                  <a:t> </a:t>
                </a:r>
              </a:p>
            </p:txBody>
          </p:sp>
        </p:grpSp>
      </p:grpSp>
      <p:grpSp>
        <p:nvGrpSpPr>
          <p:cNvPr id="173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6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0" name="IMG_2368.png" descr="IMG_2368.png"/>
          <p:cNvPicPr>
            <a:picLocks noChangeAspect="1"/>
          </p:cNvPicPr>
          <p:nvPr/>
        </p:nvPicPr>
        <p:blipFill>
          <a:blip r:embed="rId9">
            <a:extLst/>
          </a:blip>
          <a:srcRect l="60834" t="1768" r="0" b="85479"/>
          <a:stretch>
            <a:fillRect/>
          </a:stretch>
        </p:blipFill>
        <p:spPr>
          <a:xfrm>
            <a:off x="16851117" y="1452947"/>
            <a:ext cx="5332736" cy="119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1" name="IMG_2421.png" descr="IMG_2421.png"/>
          <p:cNvPicPr>
            <a:picLocks noChangeAspect="1"/>
          </p:cNvPicPr>
          <p:nvPr/>
        </p:nvPicPr>
        <p:blipFill>
          <a:blip r:embed="rId10">
            <a:extLst/>
          </a:blip>
          <a:srcRect l="0" t="0" r="2977" b="74062"/>
          <a:stretch>
            <a:fillRect/>
          </a:stretch>
        </p:blipFill>
        <p:spPr>
          <a:xfrm>
            <a:off x="5413144" y="2370900"/>
            <a:ext cx="11656917" cy="341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2" name="IMG_2421.png" descr="IMG_2421.png"/>
          <p:cNvPicPr>
            <a:picLocks noChangeAspect="1"/>
          </p:cNvPicPr>
          <p:nvPr/>
        </p:nvPicPr>
        <p:blipFill>
          <a:blip r:embed="rId10">
            <a:extLst/>
          </a:blip>
          <a:srcRect l="2977" t="47573" r="0" b="31694"/>
          <a:stretch>
            <a:fillRect/>
          </a:stretch>
        </p:blipFill>
        <p:spPr>
          <a:xfrm>
            <a:off x="9089319" y="9313477"/>
            <a:ext cx="11966080" cy="2801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3" name="IMG_2421.png" descr="IMG_2421.png"/>
          <p:cNvPicPr>
            <a:picLocks noChangeAspect="1"/>
          </p:cNvPicPr>
          <p:nvPr/>
        </p:nvPicPr>
        <p:blipFill>
          <a:blip r:embed="rId10">
            <a:extLst/>
          </a:blip>
          <a:srcRect l="5141" t="24977" r="0" b="54289"/>
          <a:stretch>
            <a:fillRect/>
          </a:stretch>
        </p:blipFill>
        <p:spPr>
          <a:xfrm>
            <a:off x="8491997" y="5571330"/>
            <a:ext cx="11699097" cy="2801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IMG_2421.png" descr="IMG_2421.png"/>
          <p:cNvPicPr>
            <a:picLocks noChangeAspect="1"/>
          </p:cNvPicPr>
          <p:nvPr/>
        </p:nvPicPr>
        <p:blipFill>
          <a:blip r:embed="rId10">
            <a:extLst/>
          </a:blip>
          <a:srcRect l="20055" t="67588" r="2026" b="0"/>
          <a:stretch>
            <a:fillRect/>
          </a:stretch>
        </p:blipFill>
        <p:spPr>
          <a:xfrm>
            <a:off x="1796520" y="6972299"/>
            <a:ext cx="9026949" cy="411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G_2420.png" descr="IMG_2420.png"/>
          <p:cNvPicPr>
            <a:picLocks noChangeAspect="1"/>
          </p:cNvPicPr>
          <p:nvPr/>
        </p:nvPicPr>
        <p:blipFill>
          <a:blip r:embed="rId11">
            <a:extLst/>
          </a:blip>
          <a:srcRect l="4380" t="0" r="13848" b="59425"/>
          <a:stretch>
            <a:fillRect/>
          </a:stretch>
        </p:blipFill>
        <p:spPr>
          <a:xfrm>
            <a:off x="20040812" y="2647540"/>
            <a:ext cx="3119643" cy="249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6" name="IMG_2420.png" descr="IMG_2420.png"/>
          <p:cNvPicPr>
            <a:picLocks noChangeAspect="1"/>
          </p:cNvPicPr>
          <p:nvPr/>
        </p:nvPicPr>
        <p:blipFill>
          <a:blip r:embed="rId11">
            <a:extLst/>
          </a:blip>
          <a:srcRect l="0" t="52599" r="18229" b="0"/>
          <a:stretch>
            <a:fillRect/>
          </a:stretch>
        </p:blipFill>
        <p:spPr>
          <a:xfrm>
            <a:off x="20153421" y="6122753"/>
            <a:ext cx="2896492" cy="2707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IMG_2431.png" descr="IMG_243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745524" y="556581"/>
            <a:ext cx="6611375" cy="212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6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5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5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5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769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7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7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6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5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5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85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5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5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9" name="IMG_2424.png" descr="IMG_2424.png"/>
          <p:cNvPicPr>
            <a:picLocks noChangeAspect="1"/>
          </p:cNvPicPr>
          <p:nvPr/>
        </p:nvPicPr>
        <p:blipFill>
          <a:blip r:embed="rId10">
            <a:extLst/>
          </a:blip>
          <a:srcRect l="0" t="2529" r="0" b="54088"/>
          <a:stretch>
            <a:fillRect/>
          </a:stretch>
        </p:blipFill>
        <p:spPr>
          <a:xfrm>
            <a:off x="1796520" y="2157661"/>
            <a:ext cx="21612310" cy="30035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7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7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6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6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6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6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6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6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6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6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7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7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3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881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8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8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6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8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6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6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9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96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96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6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97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71" name="IMG_2424.png" descr="IMG_2424.png"/>
          <p:cNvPicPr>
            <a:picLocks noChangeAspect="1"/>
          </p:cNvPicPr>
          <p:nvPr/>
        </p:nvPicPr>
        <p:blipFill>
          <a:blip r:embed="rId10">
            <a:extLst/>
          </a:blip>
          <a:srcRect l="0" t="2529" r="0" b="54088"/>
          <a:stretch>
            <a:fillRect/>
          </a:stretch>
        </p:blipFill>
        <p:spPr>
          <a:xfrm>
            <a:off x="1796520" y="2157661"/>
            <a:ext cx="21612310" cy="300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972" name="&gt;"/>
          <p:cNvSpPr txBox="1"/>
          <p:nvPr/>
        </p:nvSpPr>
        <p:spPr>
          <a:xfrm>
            <a:off x="19767063" y="3527558"/>
            <a:ext cx="931451" cy="1526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9100"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973" name="&lt;"/>
          <p:cNvSpPr txBox="1"/>
          <p:nvPr/>
        </p:nvSpPr>
        <p:spPr>
          <a:xfrm>
            <a:off x="12414258" y="3603758"/>
            <a:ext cx="931452" cy="1526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9100"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974" name="&lt;"/>
          <p:cNvSpPr txBox="1"/>
          <p:nvPr/>
        </p:nvSpPr>
        <p:spPr>
          <a:xfrm>
            <a:off x="5067469" y="3664916"/>
            <a:ext cx="820203" cy="13171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7600"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grpSp>
        <p:nvGrpSpPr>
          <p:cNvPr id="199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9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9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7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7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7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8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8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8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8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9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9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3" grpId="2"/>
      <p:bldP build="whole" bldLvl="1" animBg="1" rev="0" advAuto="0" spid="1972" grpId="1"/>
      <p:bldP build="whole" bldLvl="1" animBg="1" rev="0" advAuto="0" spid="1974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