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hape 10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0" y="12714287"/>
            <a:ext cx="3437764" cy="100177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4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5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0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8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1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2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3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3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6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7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5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7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6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7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1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9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2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4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2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4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7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5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6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8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9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90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1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1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2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3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6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6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9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2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30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1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2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3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3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4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8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6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0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3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7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8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1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8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4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9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1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ترتيب الأعداد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3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4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1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2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9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3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00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2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20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5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6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3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1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4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5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6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7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2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z1NFEX8ptbFCzLzAqkeNHtqE26SjbJc4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z1NFEX8ptbFCzLzAqkeNHtqE26SjbJc4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rS7scryV3Ro?playlist=rS7scryV3R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1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4" name="صفحة ٢٩"/>
          <p:cNvSpPr txBox="1"/>
          <p:nvPr/>
        </p:nvSpPr>
        <p:spPr>
          <a:xfrm>
            <a:off x="3387151" y="11012696"/>
            <a:ext cx="1658006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٢٩ </a:t>
            </a:r>
          </a:p>
        </p:txBody>
      </p:sp>
      <p:grpSp>
        <p:nvGrpSpPr>
          <p:cNvPr id="1020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1019" name="القيمة المنزلية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sp>
        <p:nvSpPr>
          <p:cNvPr id="1021" name="الفصل الأول:القيمة المنزلية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</a:t>
            </a:r>
            <a:r>
              <a:rPr>
                <a:solidFill>
                  <a:srgbClr val="BE863E"/>
                </a:solidFill>
              </a:rPr>
              <a:t>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١-٥</a:t>
            </a:r>
            <a:r>
              <a:rPr>
                <a:solidFill>
                  <a:srgbClr val="FF5A54"/>
                </a:solidFill>
              </a:rPr>
              <a:t> </a:t>
            </a:r>
            <a:r>
              <a:t>ترتيب الأعداد </a:t>
            </a:r>
          </a:p>
        </p:txBody>
      </p:sp>
      <p:grpSp>
        <p:nvGrpSpPr>
          <p:cNvPr id="1095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2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3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2001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0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7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2004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8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8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7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8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8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86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68227" t="46855" r="13937" b="21522"/>
          <a:stretch>
            <a:fillRect/>
          </a:stretch>
        </p:blipFill>
        <p:spPr>
          <a:xfrm>
            <a:off x="18261995" y="3234530"/>
            <a:ext cx="3995506" cy="2979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7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0892" t="45329" r="31647" b="2604"/>
          <a:stretch>
            <a:fillRect/>
          </a:stretch>
        </p:blipFill>
        <p:spPr>
          <a:xfrm>
            <a:off x="12327517" y="2869693"/>
            <a:ext cx="4648429" cy="370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8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6620" t="34846" r="8668" b="53018"/>
          <a:stretch>
            <a:fillRect/>
          </a:stretch>
        </p:blipFill>
        <p:spPr>
          <a:xfrm>
            <a:off x="12157300" y="1716771"/>
            <a:ext cx="10099899" cy="115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MG_2498.png" descr="IMG_2498.png"/>
          <p:cNvPicPr>
            <a:picLocks noChangeAspect="1"/>
          </p:cNvPicPr>
          <p:nvPr/>
        </p:nvPicPr>
        <p:blipFill>
          <a:blip r:embed="rId11">
            <a:extLst/>
          </a:blip>
          <a:srcRect l="13215" t="3914" r="9453" b="87147"/>
          <a:stretch>
            <a:fillRect/>
          </a:stretch>
        </p:blipFill>
        <p:spPr>
          <a:xfrm>
            <a:off x="10884990" y="7840323"/>
            <a:ext cx="12365894" cy="97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IMG_2498.png" descr="IMG_2498.png"/>
          <p:cNvPicPr>
            <a:picLocks noChangeAspect="1"/>
          </p:cNvPicPr>
          <p:nvPr/>
        </p:nvPicPr>
        <p:blipFill>
          <a:blip r:embed="rId11">
            <a:extLst/>
          </a:blip>
          <a:srcRect l="29220" t="19759" r="30925" b="0"/>
          <a:stretch>
            <a:fillRect/>
          </a:stretch>
        </p:blipFill>
        <p:spPr>
          <a:xfrm>
            <a:off x="4807854" y="4724200"/>
            <a:ext cx="5556913" cy="7670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0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0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9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9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9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9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9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9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9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0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0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0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4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112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1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1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9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9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9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9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93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pSp>
        <p:nvGrpSpPr>
          <p:cNvPr id="22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198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196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7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99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20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02" name="IMG_2501.png" descr="IMG_2501.png"/>
          <p:cNvPicPr>
            <a:picLocks noChangeAspect="1"/>
          </p:cNvPicPr>
          <p:nvPr/>
        </p:nvPicPr>
        <p:blipFill>
          <a:blip r:embed="rId10">
            <a:extLst/>
          </a:blip>
          <a:srcRect l="0" t="22866" r="0" b="15184"/>
          <a:stretch>
            <a:fillRect/>
          </a:stretch>
        </p:blipFill>
        <p:spPr>
          <a:xfrm>
            <a:off x="1552380" y="1716771"/>
            <a:ext cx="21715452" cy="4311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2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1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0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0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0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0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0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1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0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1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1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1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2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224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2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2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0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0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0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0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0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05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30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09" name="IMG_2501.png" descr="IMG_2501.png"/>
          <p:cNvPicPr>
            <a:picLocks noChangeAspect="1"/>
          </p:cNvPicPr>
          <p:nvPr/>
        </p:nvPicPr>
        <p:blipFill>
          <a:blip r:embed="rId10">
            <a:extLst/>
          </a:blip>
          <a:srcRect l="0" t="22866" r="0" b="15184"/>
          <a:stretch>
            <a:fillRect/>
          </a:stretch>
        </p:blipFill>
        <p:spPr>
          <a:xfrm>
            <a:off x="1552380" y="1716771"/>
            <a:ext cx="21715452" cy="43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0" name="IMG_2506.png" descr="IMG_2506.png"/>
          <p:cNvPicPr>
            <a:picLocks noChangeAspect="1"/>
          </p:cNvPicPr>
          <p:nvPr/>
        </p:nvPicPr>
        <p:blipFill>
          <a:blip r:embed="rId11">
            <a:extLst/>
          </a:blip>
          <a:srcRect l="8983" t="15394" r="11259" b="12278"/>
          <a:stretch>
            <a:fillRect/>
          </a:stretch>
        </p:blipFill>
        <p:spPr>
          <a:xfrm>
            <a:off x="10180983" y="5218565"/>
            <a:ext cx="10535713" cy="6244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1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332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3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3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1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0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1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1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1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1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13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17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59702" t="0" r="0" b="85123"/>
          <a:stretch>
            <a:fillRect/>
          </a:stretch>
        </p:blipFill>
        <p:spPr>
          <a:xfrm>
            <a:off x="13372307" y="1367359"/>
            <a:ext cx="9379472" cy="138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8" name="IMG_2502.png" descr="IMG_2502.png"/>
          <p:cNvPicPr>
            <a:picLocks noChangeAspect="1"/>
          </p:cNvPicPr>
          <p:nvPr/>
        </p:nvPicPr>
        <p:blipFill>
          <a:blip r:embed="rId11">
            <a:extLst/>
          </a:blip>
          <a:srcRect l="38846" t="18347" r="0" b="0"/>
          <a:stretch>
            <a:fillRect/>
          </a:stretch>
        </p:blipFill>
        <p:spPr>
          <a:xfrm>
            <a:off x="12502464" y="2939962"/>
            <a:ext cx="10547240" cy="495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9" name="IMG_2502.png" descr="IMG_2502.png"/>
          <p:cNvPicPr>
            <a:picLocks noChangeAspect="1"/>
          </p:cNvPicPr>
          <p:nvPr/>
        </p:nvPicPr>
        <p:blipFill>
          <a:blip r:embed="rId11">
            <a:extLst/>
          </a:blip>
          <a:srcRect l="1006" t="21317" r="63801" b="13860"/>
          <a:stretch>
            <a:fillRect/>
          </a:stretch>
        </p:blipFill>
        <p:spPr>
          <a:xfrm>
            <a:off x="3419735" y="1974575"/>
            <a:ext cx="5380308" cy="3488567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grpSp>
        <p:nvGrpSpPr>
          <p:cNvPr id="24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422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420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1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23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44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3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3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3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4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8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446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4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4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2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2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2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2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27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53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31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59702" t="0" r="0" b="85123"/>
          <a:stretch>
            <a:fillRect/>
          </a:stretch>
        </p:blipFill>
        <p:spPr>
          <a:xfrm>
            <a:off x="13372307" y="1367359"/>
            <a:ext cx="9379472" cy="138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2" name="IMG_2502.png" descr="IMG_2502.png"/>
          <p:cNvPicPr>
            <a:picLocks noChangeAspect="1"/>
          </p:cNvPicPr>
          <p:nvPr/>
        </p:nvPicPr>
        <p:blipFill>
          <a:blip r:embed="rId11">
            <a:extLst/>
          </a:blip>
          <a:srcRect l="38846" t="18347" r="0" b="0"/>
          <a:stretch>
            <a:fillRect/>
          </a:stretch>
        </p:blipFill>
        <p:spPr>
          <a:xfrm>
            <a:off x="12502464" y="2939962"/>
            <a:ext cx="10547240" cy="495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3" name="IMG_2502.png" descr="IMG_2502.png"/>
          <p:cNvPicPr>
            <a:picLocks noChangeAspect="1"/>
          </p:cNvPicPr>
          <p:nvPr/>
        </p:nvPicPr>
        <p:blipFill>
          <a:blip r:embed="rId11">
            <a:extLst/>
          </a:blip>
          <a:srcRect l="1006" t="21317" r="63801" b="13860"/>
          <a:stretch>
            <a:fillRect/>
          </a:stretch>
        </p:blipFill>
        <p:spPr>
          <a:xfrm>
            <a:off x="3419735" y="1974575"/>
            <a:ext cx="5380308" cy="3488567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2534" name="مكة المكرمة- المدينة المنورة- الرياض - القصيم"/>
          <p:cNvSpPr txBox="1"/>
          <p:nvPr/>
        </p:nvSpPr>
        <p:spPr>
          <a:xfrm>
            <a:off x="6441469" y="8427294"/>
            <a:ext cx="14268451" cy="1183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500">
                <a:solidFill>
                  <a:schemeClr val="accent5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مكة المكرمة- المدينة المنورة- الرياض - القصيم</a:t>
            </a:r>
          </a:p>
        </p:txBody>
      </p:sp>
      <p:grpSp>
        <p:nvGrpSpPr>
          <p:cNvPr id="255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4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8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556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5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2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559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3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3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3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3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3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37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6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4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4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4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64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46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7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0" t="33331" r="2404" b="46507"/>
          <a:stretch>
            <a:fillRect/>
          </a:stretch>
        </p:blipFill>
        <p:spPr>
          <a:xfrm>
            <a:off x="2732616" y="3055464"/>
            <a:ext cx="18919066" cy="1326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6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6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5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5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4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5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5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5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5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5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5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6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6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1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669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7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5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672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74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7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7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50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aphicFrame>
        <p:nvGraphicFramePr>
          <p:cNvPr id="275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54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5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0" t="33331" r="2404" b="46507"/>
          <a:stretch>
            <a:fillRect/>
          </a:stretch>
        </p:blipFill>
        <p:spPr>
          <a:xfrm>
            <a:off x="2732616" y="3055464"/>
            <a:ext cx="18919066" cy="1326740"/>
          </a:xfrm>
          <a:prstGeom prst="rect">
            <a:avLst/>
          </a:prstGeom>
          <a:ln w="12700">
            <a:miter lim="400000"/>
          </a:ln>
        </p:spPr>
      </p:pic>
      <p:sp>
        <p:nvSpPr>
          <p:cNvPr id="2756" name="٧٥٢٠٠٠ ، ٧٥٥٠٠٠ ، ٧٥٧٠٠٠"/>
          <p:cNvSpPr txBox="1"/>
          <p:nvPr/>
        </p:nvSpPr>
        <p:spPr>
          <a:xfrm>
            <a:off x="8596468" y="6972299"/>
            <a:ext cx="9465514" cy="1539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600">
                <a:solidFill>
                  <a:schemeClr val="accent5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٧٥٢٠٠٠ ، ٧٥٥٠٠٠ ، ٧٥٧٠٠٠</a:t>
            </a:r>
          </a:p>
        </p:txBody>
      </p:sp>
      <p:grpSp>
        <p:nvGrpSpPr>
          <p:cNvPr id="277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7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7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6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5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5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6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6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6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6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6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6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7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7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33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31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29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778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9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0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1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2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3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790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784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85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86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789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787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788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91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2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3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4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5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6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7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8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9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0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1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2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3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4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5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6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7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8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9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0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1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2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3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4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5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6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7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8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9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0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1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2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3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4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5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6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7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8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30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32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3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6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3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38" name="IMG_2507.png" descr="IMG_2507.png"/>
          <p:cNvPicPr>
            <a:picLocks noChangeAspect="1"/>
          </p:cNvPicPr>
          <p:nvPr/>
        </p:nvPicPr>
        <p:blipFill>
          <a:blip r:embed="rId10">
            <a:extLst/>
          </a:blip>
          <a:srcRect l="0" t="895" r="0" b="895"/>
          <a:stretch>
            <a:fillRect/>
          </a:stretch>
        </p:blipFill>
        <p:spPr>
          <a:xfrm>
            <a:off x="7408057" y="1367216"/>
            <a:ext cx="8182869" cy="11505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2" name="Google Shape;2365;p79"/>
          <p:cNvGrpSpPr/>
          <p:nvPr/>
        </p:nvGrpSpPr>
        <p:grpSpPr>
          <a:xfrm>
            <a:off x="8989182" y="3913246"/>
            <a:ext cx="9476709" cy="5280444"/>
            <a:chOff x="1162" y="0"/>
            <a:chExt cx="9476708" cy="5280443"/>
          </a:xfrm>
        </p:grpSpPr>
        <p:sp>
          <p:nvSpPr>
            <p:cNvPr id="2840" name="Google Shape;2366;p79"/>
            <p:cNvSpPr/>
            <p:nvPr/>
          </p:nvSpPr>
          <p:spPr>
            <a:xfrm>
              <a:off x="1162" y="0"/>
              <a:ext cx="9476710" cy="528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2367;p79"/>
            <p:cNvSpPr/>
            <p:nvPr/>
          </p:nvSpPr>
          <p:spPr>
            <a:xfrm>
              <a:off x="1163" y="0"/>
              <a:ext cx="1557102" cy="426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43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44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45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46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47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48" name="٥ ،٦ ، ٨ ،.١٠"/>
          <p:cNvSpPr txBox="1"/>
          <p:nvPr/>
        </p:nvSpPr>
        <p:spPr>
          <a:xfrm>
            <a:off x="11544543" y="4982602"/>
            <a:ext cx="5332772" cy="118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 ،٦ ، ٨ ،.١٠</a:t>
            </a:r>
          </a:p>
        </p:txBody>
      </p:sp>
      <p:sp>
        <p:nvSpPr>
          <p:cNvPr id="2849" name="٣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٣١</a:t>
            </a:r>
          </a:p>
        </p:txBody>
      </p:sp>
      <p:grpSp>
        <p:nvGrpSpPr>
          <p:cNvPr id="2896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50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95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893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94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97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98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01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99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90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5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6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7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8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2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9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8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6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7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1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9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4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2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7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5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0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8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1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5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1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6676400" y="2622784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478.png" descr="IMG_2478.png"/>
          <p:cNvPicPr>
            <a:picLocks noChangeAspect="1"/>
          </p:cNvPicPr>
          <p:nvPr/>
        </p:nvPicPr>
        <p:blipFill>
          <a:blip r:embed="rId28">
            <a:extLst/>
          </a:blip>
          <a:srcRect l="0" t="40019" r="0" b="0"/>
          <a:stretch>
            <a:fillRect/>
          </a:stretch>
        </p:blipFill>
        <p:spPr>
          <a:xfrm>
            <a:off x="3743177" y="2854723"/>
            <a:ext cx="13626544" cy="5044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9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7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5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6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8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4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1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6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6356898" y="1367359"/>
            <a:ext cx="5177862" cy="103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2479.png" descr="IMG_247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81669" y="2141125"/>
            <a:ext cx="13333032" cy="8162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2480.png" descr="IMG_2480.png"/>
          <p:cNvPicPr>
            <a:picLocks noChangeAspect="1"/>
          </p:cNvPicPr>
          <p:nvPr/>
        </p:nvPicPr>
        <p:blipFill>
          <a:blip r:embed="rId11">
            <a:extLst/>
          </a:blip>
          <a:srcRect l="16117" t="68971" r="0" b="0"/>
          <a:stretch>
            <a:fillRect/>
          </a:stretch>
        </p:blipFill>
        <p:spPr>
          <a:xfrm>
            <a:off x="6346825" y="11082371"/>
            <a:ext cx="11690227" cy="1394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25" name="الرسم"/>
          <p:cNvGrpSpPr/>
          <p:nvPr/>
        </p:nvGrpSpPr>
        <p:grpSpPr>
          <a:xfrm>
            <a:off x="4869634" y="11780356"/>
            <a:ext cx="2423408" cy="551077"/>
            <a:chOff x="-57150" y="-57149"/>
            <a:chExt cx="2423407" cy="551076"/>
          </a:xfrm>
        </p:grpSpPr>
        <p:pic>
          <p:nvPicPr>
            <p:cNvPr id="1521" name="خط شكل" descr="خط 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57150" y="-57150"/>
              <a:ext cx="2340470" cy="551077"/>
            </a:xfrm>
            <a:prstGeom prst="rect">
              <a:avLst/>
            </a:prstGeom>
            <a:effectLst/>
          </p:spPr>
        </p:pic>
        <p:pic>
          <p:nvPicPr>
            <p:cNvPr id="1523" name="خط شكل" descr="خط 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904540" y="-41705"/>
              <a:ext cx="461718" cy="451426"/>
            </a:xfrm>
            <a:prstGeom prst="rect">
              <a:avLst/>
            </a:prstGeom>
            <a:effectLst/>
          </p:spPr>
        </p:pic>
      </p:grpSp>
      <p:pic>
        <p:nvPicPr>
          <p:cNvPr id="1526" name="IMG_2481.png" descr="IMG_2481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86608"/>
          <a:stretch>
            <a:fillRect/>
          </a:stretch>
        </p:blipFill>
        <p:spPr>
          <a:xfrm>
            <a:off x="5098878" y="1716958"/>
            <a:ext cx="17257225" cy="1515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IMG_2481.png" descr="IMG_2481.png"/>
          <p:cNvPicPr>
            <a:picLocks noChangeAspect="1"/>
          </p:cNvPicPr>
          <p:nvPr/>
        </p:nvPicPr>
        <p:blipFill>
          <a:blip r:embed="rId11">
            <a:extLst/>
          </a:blip>
          <a:srcRect l="8359" t="11756" r="3179" b="0"/>
          <a:stretch>
            <a:fillRect/>
          </a:stretch>
        </p:blipFill>
        <p:spPr>
          <a:xfrm>
            <a:off x="5505723" y="2908696"/>
            <a:ext cx="14882066" cy="9733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3" name="مثال"/>
              <p:cNvSpPr/>
              <p:nvPr/>
            </p:nvSpPr>
            <p:spPr>
              <a:xfrm>
                <a:off x="0" y="12802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مثال</a:t>
                </a:r>
                <a:r>
                  <a:t> </a:t>
                </a:r>
              </a:p>
            </p:txBody>
          </p:sp>
        </p:grpSp>
      </p:grpSp>
      <p:grpSp>
        <p:nvGrpSpPr>
          <p:cNvPr id="162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30" name="IMG_2368.png" descr="IMG_2368.png"/>
          <p:cNvPicPr>
            <a:picLocks noChangeAspect="1"/>
          </p:cNvPicPr>
          <p:nvPr/>
        </p:nvPicPr>
        <p:blipFill>
          <a:blip r:embed="rId9">
            <a:extLst/>
          </a:blip>
          <a:srcRect l="60834" t="1768" r="0" b="85479"/>
          <a:stretch>
            <a:fillRect/>
          </a:stretch>
        </p:blipFill>
        <p:spPr>
          <a:xfrm>
            <a:off x="16851117" y="1452947"/>
            <a:ext cx="5332736" cy="119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2485.png" descr="IMG_248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94993" y="390666"/>
            <a:ext cx="8243268" cy="265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2486.png" descr="IMG_2486.png"/>
          <p:cNvPicPr>
            <a:picLocks noChangeAspect="1"/>
          </p:cNvPicPr>
          <p:nvPr/>
        </p:nvPicPr>
        <p:blipFill>
          <a:blip r:embed="rId11">
            <a:extLst/>
          </a:blip>
          <a:srcRect l="0" t="0" r="52055" b="66790"/>
          <a:stretch>
            <a:fillRect/>
          </a:stretch>
        </p:blipFill>
        <p:spPr>
          <a:xfrm>
            <a:off x="2716236" y="1950336"/>
            <a:ext cx="5096666" cy="3676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2486.png" descr="IMG_2486.png"/>
          <p:cNvPicPr>
            <a:picLocks noChangeAspect="1"/>
          </p:cNvPicPr>
          <p:nvPr/>
        </p:nvPicPr>
        <p:blipFill>
          <a:blip r:embed="rId11">
            <a:extLst/>
          </a:blip>
          <a:srcRect l="0" t="32899" r="3897" b="13654"/>
          <a:stretch>
            <a:fillRect/>
          </a:stretch>
        </p:blipFill>
        <p:spPr>
          <a:xfrm>
            <a:off x="7236906" y="3450971"/>
            <a:ext cx="10720068" cy="6208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IMG_2486.png" descr="IMG_2486.png"/>
          <p:cNvPicPr>
            <a:picLocks noChangeAspect="1"/>
          </p:cNvPicPr>
          <p:nvPr/>
        </p:nvPicPr>
        <p:blipFill>
          <a:blip r:embed="rId11">
            <a:extLst/>
          </a:blip>
          <a:srcRect l="46545" t="0" r="5544" b="66790"/>
          <a:stretch>
            <a:fillRect/>
          </a:stretch>
        </p:blipFill>
        <p:spPr>
          <a:xfrm>
            <a:off x="17956895" y="2525821"/>
            <a:ext cx="5502774" cy="397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IMG_2486.png" descr="IMG_2486.png"/>
          <p:cNvPicPr>
            <a:picLocks noChangeAspect="1"/>
          </p:cNvPicPr>
          <p:nvPr/>
        </p:nvPicPr>
        <p:blipFill>
          <a:blip r:embed="rId11">
            <a:extLst/>
          </a:blip>
          <a:srcRect l="0" t="86094" r="3897" b="2270"/>
          <a:stretch>
            <a:fillRect/>
          </a:stretch>
        </p:blipFill>
        <p:spPr>
          <a:xfrm>
            <a:off x="3542038" y="10310552"/>
            <a:ext cx="16411484" cy="2069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657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7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7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7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0" t="2579" r="8668" b="68003"/>
          <a:stretch>
            <a:fillRect/>
          </a:stretch>
        </p:blipFill>
        <p:spPr>
          <a:xfrm>
            <a:off x="2418664" y="1899443"/>
            <a:ext cx="20630971" cy="27948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6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769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7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5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85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5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5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9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3090" t="2255" r="8668" b="84877"/>
          <a:stretch>
            <a:fillRect/>
          </a:stretch>
        </p:blipFill>
        <p:spPr>
          <a:xfrm>
            <a:off x="11343224" y="1685984"/>
            <a:ext cx="10897218" cy="1222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8684" t="15691" r="8668" b="69937"/>
          <a:stretch>
            <a:fillRect/>
          </a:stretch>
        </p:blipFill>
        <p:spPr>
          <a:xfrm>
            <a:off x="11241650" y="2904421"/>
            <a:ext cx="9633665" cy="1365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1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0" t="15261" r="55374" b="70367"/>
          <a:stretch>
            <a:fillRect/>
          </a:stretch>
        </p:blipFill>
        <p:spPr>
          <a:xfrm>
            <a:off x="11018368" y="7708066"/>
            <a:ext cx="10080526" cy="1365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2" name="IMG_2494.png" descr="IMG_2494.png"/>
          <p:cNvPicPr>
            <a:picLocks noChangeAspect="1"/>
          </p:cNvPicPr>
          <p:nvPr/>
        </p:nvPicPr>
        <p:blipFill>
          <a:blip r:embed="rId11">
            <a:extLst/>
          </a:blip>
          <a:srcRect l="25150" t="0" r="21925" b="21439"/>
          <a:stretch>
            <a:fillRect/>
          </a:stretch>
        </p:blipFill>
        <p:spPr>
          <a:xfrm>
            <a:off x="15445247" y="3854525"/>
            <a:ext cx="3968334" cy="3720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" name="IMG_2494.png" descr="IMG_2494.png"/>
          <p:cNvPicPr>
            <a:picLocks noChangeAspect="1"/>
          </p:cNvPicPr>
          <p:nvPr/>
        </p:nvPicPr>
        <p:blipFill>
          <a:blip r:embed="rId11">
            <a:extLst/>
          </a:blip>
          <a:srcRect l="25150" t="78818" r="21925" b="0"/>
          <a:stretch>
            <a:fillRect/>
          </a:stretch>
        </p:blipFill>
        <p:spPr>
          <a:xfrm>
            <a:off x="5455825" y="4982602"/>
            <a:ext cx="9195901" cy="232480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64" name="IMG_2495.png" descr="IMG_2495.png"/>
          <p:cNvPicPr>
            <a:picLocks noChangeAspect="1"/>
          </p:cNvPicPr>
          <p:nvPr/>
        </p:nvPicPr>
        <p:blipFill>
          <a:blip r:embed="rId12">
            <a:extLst/>
          </a:blip>
          <a:srcRect l="34069" t="2873" r="17229" b="40535"/>
          <a:stretch>
            <a:fillRect/>
          </a:stretch>
        </p:blipFill>
        <p:spPr>
          <a:xfrm>
            <a:off x="15911667" y="9206153"/>
            <a:ext cx="3566878" cy="3167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5" name="IMG_2495.png" descr="IMG_2495.png"/>
          <p:cNvPicPr>
            <a:picLocks noChangeAspect="1"/>
          </p:cNvPicPr>
          <p:nvPr/>
        </p:nvPicPr>
        <p:blipFill>
          <a:blip r:embed="rId12">
            <a:extLst/>
          </a:blip>
          <a:srcRect l="15397" t="67691" r="11760" b="13780"/>
          <a:stretch>
            <a:fillRect/>
          </a:stretch>
        </p:blipFill>
        <p:spPr>
          <a:xfrm>
            <a:off x="5591329" y="9473885"/>
            <a:ext cx="10320480" cy="20064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8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8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7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6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7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7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7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8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887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8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3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1890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6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6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6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9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97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97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97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77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6620" t="34846" r="8668" b="53018"/>
          <a:stretch>
            <a:fillRect/>
          </a:stretch>
        </p:blipFill>
        <p:spPr>
          <a:xfrm>
            <a:off x="12157300" y="1716771"/>
            <a:ext cx="10099899" cy="115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68227" t="46855" r="13937" b="21522"/>
          <a:stretch>
            <a:fillRect/>
          </a:stretch>
        </p:blipFill>
        <p:spPr>
          <a:xfrm>
            <a:off x="18261995" y="3234530"/>
            <a:ext cx="5012329" cy="373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IMG_2491.png" descr="IMG_2491.png"/>
          <p:cNvPicPr>
            <a:picLocks noChangeAspect="1"/>
          </p:cNvPicPr>
          <p:nvPr/>
        </p:nvPicPr>
        <p:blipFill>
          <a:blip r:embed="rId10">
            <a:extLst/>
          </a:blip>
          <a:srcRect l="40892" t="45329" r="31647" b="2604"/>
          <a:stretch>
            <a:fillRect/>
          </a:stretch>
        </p:blipFill>
        <p:spPr>
          <a:xfrm>
            <a:off x="11813408" y="2952749"/>
            <a:ext cx="5393889" cy="43012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8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8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8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9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9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