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4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2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Google Shape;71;p4"/>
          <p:cNvSpPr/>
          <p:nvPr/>
        </p:nvSpPr>
        <p:spPr>
          <a:xfrm flipH="1">
            <a:off x="220291" y="182870"/>
            <a:ext cx="8676948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7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11239" y="4532116"/>
            <a:ext cx="1162980" cy="338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30492" y="4610704"/>
            <a:ext cx="915829" cy="266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9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2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image" Target="../media/image20.png"/><Relationship Id="rId7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Relationship Id="rId8" Type="http://schemas.openxmlformats.org/officeDocument/2006/relationships/slide" Target="slide9.xml"/><Relationship Id="rId9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25519"/>
            <a:ext cx="4580845" cy="33086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٢٢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365760" rtl="0">
              <a:lnSpc>
                <a:spcPct val="90000"/>
              </a:lnSpc>
              <a:spcBef>
                <a:spcPts val="4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١-٧</a:t>
            </a:r>
            <a:r>
              <a:t> استقصاء حل المسألة </a:t>
            </a:r>
          </a:p>
        </p:txBody>
      </p:sp>
      <p:sp>
        <p:nvSpPr>
          <p:cNvPr id="230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٣</a:t>
            </a:r>
          </a:p>
        </p:txBody>
      </p:sp>
      <p:sp>
        <p:nvSpPr>
          <p:cNvPr id="231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مسألة٢</a:t>
            </a:r>
          </a:p>
        </p:txBody>
      </p:sp>
      <p:sp>
        <p:nvSpPr>
          <p:cNvPr id="232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4" name="الفصل الأول: القيمة المنزلية"/>
          <p:cNvSpPr txBox="1"/>
          <p:nvPr/>
        </p:nvSpPr>
        <p:spPr>
          <a:xfrm>
            <a:off x="4386024" y="3154003"/>
            <a:ext cx="3869153" cy="57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Helvetica"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/>
            <a:r>
              <a:t>الفصل الأول: القيمة المنزلية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548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546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44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5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7" name="١٠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59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49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7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50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8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1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2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63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4" name="Google Shape;145;p11"/>
          <p:cNvSpPr txBox="1"/>
          <p:nvPr/>
        </p:nvSpPr>
        <p:spPr>
          <a:xfrm>
            <a:off x="7992771" y="37072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65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6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567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8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9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٢</a:t>
            </a:r>
          </a:p>
        </p:txBody>
      </p:sp>
      <p:grpSp>
        <p:nvGrpSpPr>
          <p:cNvPr id="58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82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70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81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71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9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72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3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4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5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6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7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8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80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83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585" name="IMG_2565.png" descr="IMG_2565.png"/>
          <p:cNvPicPr>
            <a:picLocks noChangeAspect="1"/>
          </p:cNvPicPr>
          <p:nvPr/>
        </p:nvPicPr>
        <p:blipFill>
          <a:blip r:embed="rId7">
            <a:extLst/>
          </a:blip>
          <a:srcRect l="37821" t="1840" r="28134" b="86683"/>
          <a:stretch>
            <a:fillRect/>
          </a:stretch>
        </p:blipFill>
        <p:spPr>
          <a:xfrm>
            <a:off x="4135602" y="638457"/>
            <a:ext cx="2400313" cy="657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G_2565.png" descr="IMG_2565.png"/>
          <p:cNvPicPr>
            <a:picLocks noChangeAspect="1"/>
          </p:cNvPicPr>
          <p:nvPr/>
        </p:nvPicPr>
        <p:blipFill>
          <a:blip r:embed="rId7">
            <a:extLst/>
          </a:blip>
          <a:srcRect l="30758" t="12557" r="11831" b="47017"/>
          <a:stretch>
            <a:fillRect/>
          </a:stretch>
        </p:blipFill>
        <p:spPr>
          <a:xfrm>
            <a:off x="3256251" y="1139306"/>
            <a:ext cx="3683633" cy="210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G_2565.png" descr="IMG_2565.png"/>
          <p:cNvPicPr>
            <a:picLocks noChangeAspect="1"/>
          </p:cNvPicPr>
          <p:nvPr/>
        </p:nvPicPr>
        <p:blipFill>
          <a:blip r:embed="rId7">
            <a:extLst/>
          </a:blip>
          <a:srcRect l="3637" t="66940" r="14009" b="5603"/>
          <a:stretch>
            <a:fillRect/>
          </a:stretch>
        </p:blipFill>
        <p:spPr>
          <a:xfrm>
            <a:off x="2715087" y="3474870"/>
            <a:ext cx="4534491" cy="1228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2" grpId="2"/>
      <p:bldP build="whole" bldLvl="1" animBg="1" rev="0" advAuto="0" spid="563" grpId="3"/>
      <p:bldP build="whole" bldLvl="1" animBg="1" rev="0" advAuto="0" spid="561" grpId="1"/>
      <p:bldP build="whole" bldLvl="1" animBg="1" rev="0" advAuto="0" spid="564" grpId="4"/>
      <p:bldP build="whole" bldLvl="1" animBg="1" rev="0" advAuto="0" spid="584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تجميع"/>
          <p:cNvGrpSpPr/>
          <p:nvPr/>
        </p:nvGrpSpPr>
        <p:grpSpPr>
          <a:xfrm>
            <a:off x="7717710" y="607583"/>
            <a:ext cx="1235394" cy="717775"/>
            <a:chOff x="0" y="-1"/>
            <a:chExt cx="1235392" cy="717773"/>
          </a:xfrm>
        </p:grpSpPr>
        <p:grpSp>
          <p:nvGrpSpPr>
            <p:cNvPr id="593" name="تجميع"/>
            <p:cNvGrpSpPr/>
            <p:nvPr/>
          </p:nvGrpSpPr>
          <p:grpSpPr>
            <a:xfrm>
              <a:off x="0" y="97122"/>
              <a:ext cx="1122281" cy="620651"/>
              <a:chOff x="0" y="0"/>
              <a:chExt cx="1122280" cy="620649"/>
            </a:xfrm>
          </p:grpSpPr>
          <p:grpSp>
            <p:nvGrpSpPr>
              <p:cNvPr id="591" name="تجميع"/>
              <p:cNvGrpSpPr/>
              <p:nvPr/>
            </p:nvGrpSpPr>
            <p:grpSpPr>
              <a:xfrm>
                <a:off x="250815" y="-1"/>
                <a:ext cx="620649" cy="620650"/>
                <a:chOff x="-1" y="0"/>
                <a:chExt cx="620648" cy="620649"/>
              </a:xfrm>
            </p:grpSpPr>
            <p:sp>
              <p:nvSpPr>
                <p:cNvPr id="589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0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2" name="١٠"/>
              <p:cNvSpPr/>
              <p:nvPr/>
            </p:nvSpPr>
            <p:spPr>
              <a:xfrm>
                <a:off x="0" y="310324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604" name="Google Shape;358;p12"/>
            <p:cNvGrpSpPr/>
            <p:nvPr/>
          </p:nvGrpSpPr>
          <p:grpSpPr>
            <a:xfrm>
              <a:off x="696055" y="-2"/>
              <a:ext cx="539338" cy="602395"/>
              <a:chOff x="0" y="-1"/>
              <a:chExt cx="539337" cy="602393"/>
            </a:xfrm>
          </p:grpSpPr>
          <p:sp>
            <p:nvSpPr>
              <p:cNvPr id="594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2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95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7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8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3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6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7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08" name="مستطيل"/>
          <p:cNvSpPr/>
          <p:nvPr/>
        </p:nvSpPr>
        <p:spPr>
          <a:xfrm>
            <a:off x="8032458" y="3651756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9" name="Google Shape;145;p11"/>
          <p:cNvSpPr txBox="1"/>
          <p:nvPr/>
        </p:nvSpPr>
        <p:spPr>
          <a:xfrm>
            <a:off x="7999903" y="3650168"/>
            <a:ext cx="671009" cy="49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1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61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95198" y="2251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4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٢</a:t>
            </a:r>
          </a:p>
        </p:txBody>
      </p:sp>
      <p:sp>
        <p:nvSpPr>
          <p:cNvPr id="615" name="عدد الملصقات = ٣ × ٦ =١٨ ملصقا ً"/>
          <p:cNvSpPr txBox="1"/>
          <p:nvPr/>
        </p:nvSpPr>
        <p:spPr>
          <a:xfrm>
            <a:off x="2939829" y="2140566"/>
            <a:ext cx="4019798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825500" rtl="0">
              <a:defRPr sz="2500">
                <a:solidFill>
                  <a:srgbClr val="8311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عدد الملصقات = ٣ × ٦ =</a:t>
            </a:r>
            <a:r>
              <a:rPr>
                <a:solidFill>
                  <a:srgbClr val="0061FE"/>
                </a:solidFill>
              </a:rPr>
              <a:t>١٨ ملصقا ً</a:t>
            </a:r>
          </a:p>
        </p:txBody>
      </p:sp>
      <p:sp>
        <p:nvSpPr>
          <p:cNvPr id="616" name="٦+٦+٦ =١٨…"/>
          <p:cNvSpPr txBox="1"/>
          <p:nvPr/>
        </p:nvSpPr>
        <p:spPr>
          <a:xfrm>
            <a:off x="4033281" y="3413804"/>
            <a:ext cx="2494775" cy="128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825500" rtl="0">
              <a:defRPr sz="3700">
                <a:solidFill>
                  <a:srgbClr val="8311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٦+٦+٦ =١٨</a:t>
            </a:r>
          </a:p>
          <a:p>
            <a:pPr algn="ctr" defTabSz="825500" rtl="0">
              <a:defRPr sz="2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إذن الإجابة صحيحة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6" grpId="1"/>
      <p:bldP build="whole" bldLvl="1" animBg="1" rev="0" advAuto="0" spid="608" grpId="3"/>
      <p:bldP build="whole" bldLvl="1" animBg="1" rev="0" advAuto="0" spid="607" grpId="2"/>
      <p:bldP build="whole" bldLvl="1" animBg="1" rev="0" advAuto="0" spid="60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إنّ النجاح هو محصِّلة اجتهادات صغيرة تتراكم يوماً بعد يوم."/>
          <p:cNvSpPr txBox="1"/>
          <p:nvPr/>
        </p:nvSpPr>
        <p:spPr>
          <a:xfrm>
            <a:off x="3521838" y="3790448"/>
            <a:ext cx="4674128" cy="93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619" name="ختاماً"/>
          <p:cNvSpPr txBox="1"/>
          <p:nvPr/>
        </p:nvSpPr>
        <p:spPr>
          <a:xfrm>
            <a:off x="7053457" y="3221486"/>
            <a:ext cx="1741991" cy="7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2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62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3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٢</a:t>
            </a:r>
          </a:p>
        </p:txBody>
      </p:sp>
      <p:grpSp>
        <p:nvGrpSpPr>
          <p:cNvPr id="628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26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24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5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27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629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4658" y="878931"/>
            <a:ext cx="990803" cy="8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1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التاريخ"/>
          <p:cNvSpPr txBox="1"/>
          <p:nvPr/>
        </p:nvSpPr>
        <p:spPr>
          <a:xfrm>
            <a:off x="6706511" y="2443394"/>
            <a:ext cx="112239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200"/>
              <a:t>سؤال</a:t>
            </a:r>
            <a:r>
              <a:t> </a:t>
            </a:r>
          </a:p>
        </p:txBody>
      </p:sp>
      <p:sp>
        <p:nvSpPr>
          <p:cNvPr id="633" name="Google Shape;1337;p51"/>
          <p:cNvSpPr txBox="1"/>
          <p:nvPr/>
        </p:nvSpPr>
        <p:spPr>
          <a:xfrm>
            <a:off x="5640172" y="2337703"/>
            <a:ext cx="1413286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lnSpc>
                <a:spcPct val="80000"/>
              </a:lnSpc>
              <a:defRPr sz="29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 ، ٥ </a:t>
            </a:r>
          </a:p>
        </p:txBody>
      </p:sp>
      <p:sp>
        <p:nvSpPr>
          <p:cNvPr id="634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5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6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37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٣٨</a:t>
            </a:r>
          </a:p>
        </p:txBody>
      </p:sp>
      <p:sp>
        <p:nvSpPr>
          <p:cNvPr id="638" name="سهم: لليسار واليمين والأعلى 73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39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8" grpId="3"/>
      <p:bldP build="whole" bldLvl="1" animBg="1" rev="0" advAuto="0" spid="619" grpId="1"/>
      <p:bldP build="whole" bldLvl="1" animBg="1" rev="0" advAuto="0" spid="61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مستطيل مستدير الزوايا"/>
          <p:cNvSpPr/>
          <p:nvPr/>
        </p:nvSpPr>
        <p:spPr>
          <a:xfrm>
            <a:off x="3465412" y="4057724"/>
            <a:ext cx="3327202" cy="473270"/>
          </a:xfrm>
          <a:prstGeom prst="roundRect">
            <a:avLst>
              <a:gd name="adj" fmla="val 40252"/>
            </a:avLst>
          </a:prstGeom>
          <a:gradFill>
            <a:gsLst>
              <a:gs pos="0">
                <a:schemeClr val="accent4">
                  <a:hueOff val="217693"/>
                  <a:satOff val="52577"/>
                  <a:lumOff val="22460"/>
                </a:schemeClr>
              </a:gs>
              <a:gs pos="35000">
                <a:srgbClr val="E6FFC6"/>
              </a:gs>
              <a:gs pos="100000">
                <a:schemeClr val="accent4">
                  <a:hueOff val="278409"/>
                  <a:satOff val="52577"/>
                  <a:lumOff val="33739"/>
                </a:schemeClr>
              </a:gs>
            </a:gsLst>
            <a:lin ang="16200000"/>
          </a:gradFill>
          <a:ln>
            <a:solidFill>
              <a:srgbClr val="A6CA6B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37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104"/>
          <a:stretch>
            <a:fillRect/>
          </a:stretch>
        </p:blipFill>
        <p:spPr>
          <a:xfrm>
            <a:off x="1968610" y="1769343"/>
            <a:ext cx="5033620" cy="22836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288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25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57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8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9" name="مسألة ١٠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260" name="IMG_2549.png" descr="IMG_2549.png"/>
          <p:cNvPicPr>
            <a:picLocks noChangeAspect="1"/>
          </p:cNvPicPr>
          <p:nvPr/>
        </p:nvPicPr>
        <p:blipFill>
          <a:blip r:embed="rId9">
            <a:extLst/>
          </a:blip>
          <a:srcRect l="7394" t="0" r="0" b="65761"/>
          <a:stretch>
            <a:fillRect/>
          </a:stretch>
        </p:blipFill>
        <p:spPr>
          <a:xfrm>
            <a:off x="2152474" y="653641"/>
            <a:ext cx="4155511" cy="83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937" y="0"/>
                </a:lnTo>
                <a:lnTo>
                  <a:pt x="0" y="0"/>
                </a:lnTo>
                <a:close/>
                <a:moveTo>
                  <a:pt x="14869" y="10851"/>
                </a:moveTo>
                <a:cubicBezTo>
                  <a:pt x="14886" y="10846"/>
                  <a:pt x="14902" y="10855"/>
                  <a:pt x="14916" y="10882"/>
                </a:cubicBezTo>
                <a:lnTo>
                  <a:pt x="14943" y="10933"/>
                </a:lnTo>
                <a:lnTo>
                  <a:pt x="14939" y="11508"/>
                </a:lnTo>
                <a:cubicBezTo>
                  <a:pt x="14936" y="12132"/>
                  <a:pt x="14936" y="12141"/>
                  <a:pt x="14879" y="12041"/>
                </a:cubicBezTo>
                <a:cubicBezTo>
                  <a:pt x="14813" y="11925"/>
                  <a:pt x="14788" y="11860"/>
                  <a:pt x="14778" y="11754"/>
                </a:cubicBezTo>
                <a:cubicBezTo>
                  <a:pt x="14772" y="11693"/>
                  <a:pt x="14763" y="11582"/>
                  <a:pt x="14755" y="11508"/>
                </a:cubicBezTo>
                <a:cubicBezTo>
                  <a:pt x="14746" y="11404"/>
                  <a:pt x="14747" y="11357"/>
                  <a:pt x="14755" y="11313"/>
                </a:cubicBezTo>
                <a:cubicBezTo>
                  <a:pt x="14762" y="11281"/>
                  <a:pt x="14766" y="11223"/>
                  <a:pt x="14766" y="11179"/>
                </a:cubicBezTo>
                <a:cubicBezTo>
                  <a:pt x="14766" y="11016"/>
                  <a:pt x="14819" y="10868"/>
                  <a:pt x="14869" y="10851"/>
                </a:cubicBezTo>
                <a:close/>
                <a:moveTo>
                  <a:pt x="13765" y="10985"/>
                </a:moveTo>
                <a:cubicBezTo>
                  <a:pt x="13819" y="10983"/>
                  <a:pt x="13870" y="11204"/>
                  <a:pt x="13887" y="11518"/>
                </a:cubicBezTo>
                <a:cubicBezTo>
                  <a:pt x="13891" y="11590"/>
                  <a:pt x="13895" y="11642"/>
                  <a:pt x="13899" y="11703"/>
                </a:cubicBezTo>
                <a:cubicBezTo>
                  <a:pt x="13899" y="11444"/>
                  <a:pt x="13899" y="11221"/>
                  <a:pt x="13906" y="11200"/>
                </a:cubicBezTo>
                <a:cubicBezTo>
                  <a:pt x="13910" y="11188"/>
                  <a:pt x="13914" y="11186"/>
                  <a:pt x="13918" y="11190"/>
                </a:cubicBezTo>
                <a:cubicBezTo>
                  <a:pt x="13944" y="11215"/>
                  <a:pt x="13965" y="11599"/>
                  <a:pt x="13965" y="12092"/>
                </a:cubicBezTo>
                <a:cubicBezTo>
                  <a:pt x="13965" y="12606"/>
                  <a:pt x="13937" y="12938"/>
                  <a:pt x="13918" y="12636"/>
                </a:cubicBezTo>
                <a:cubicBezTo>
                  <a:pt x="13913" y="12564"/>
                  <a:pt x="13909" y="12447"/>
                  <a:pt x="13906" y="12308"/>
                </a:cubicBezTo>
                <a:cubicBezTo>
                  <a:pt x="13901" y="12362"/>
                  <a:pt x="13893" y="12473"/>
                  <a:pt x="13887" y="12585"/>
                </a:cubicBezTo>
                <a:cubicBezTo>
                  <a:pt x="13879" y="12734"/>
                  <a:pt x="13861" y="12874"/>
                  <a:pt x="13831" y="13015"/>
                </a:cubicBezTo>
                <a:lnTo>
                  <a:pt x="13788" y="13221"/>
                </a:lnTo>
                <a:lnTo>
                  <a:pt x="13576" y="13221"/>
                </a:lnTo>
                <a:cubicBezTo>
                  <a:pt x="13432" y="13221"/>
                  <a:pt x="13358" y="13206"/>
                  <a:pt x="13351" y="13169"/>
                </a:cubicBezTo>
                <a:cubicBezTo>
                  <a:pt x="13339" y="13112"/>
                  <a:pt x="13362" y="12874"/>
                  <a:pt x="13419" y="12451"/>
                </a:cubicBezTo>
                <a:cubicBezTo>
                  <a:pt x="13434" y="12336"/>
                  <a:pt x="13448" y="12224"/>
                  <a:pt x="13448" y="12205"/>
                </a:cubicBezTo>
                <a:cubicBezTo>
                  <a:pt x="13448" y="12153"/>
                  <a:pt x="13564" y="11507"/>
                  <a:pt x="13604" y="11333"/>
                </a:cubicBezTo>
                <a:cubicBezTo>
                  <a:pt x="13652" y="11126"/>
                  <a:pt x="13716" y="10986"/>
                  <a:pt x="13765" y="10985"/>
                </a:cubicBezTo>
                <a:close/>
                <a:moveTo>
                  <a:pt x="1232" y="10995"/>
                </a:moveTo>
                <a:lnTo>
                  <a:pt x="1271" y="11005"/>
                </a:lnTo>
                <a:lnTo>
                  <a:pt x="1271" y="12103"/>
                </a:lnTo>
                <a:lnTo>
                  <a:pt x="1271" y="13200"/>
                </a:lnTo>
                <a:lnTo>
                  <a:pt x="1232" y="13200"/>
                </a:lnTo>
                <a:cubicBezTo>
                  <a:pt x="1210" y="13204"/>
                  <a:pt x="1185" y="13203"/>
                  <a:pt x="1174" y="13190"/>
                </a:cubicBezTo>
                <a:cubicBezTo>
                  <a:pt x="1143" y="13151"/>
                  <a:pt x="1103" y="12937"/>
                  <a:pt x="1095" y="12769"/>
                </a:cubicBezTo>
                <a:cubicBezTo>
                  <a:pt x="1083" y="12485"/>
                  <a:pt x="1078" y="11757"/>
                  <a:pt x="1089" y="11703"/>
                </a:cubicBezTo>
                <a:cubicBezTo>
                  <a:pt x="1095" y="11674"/>
                  <a:pt x="1099" y="11596"/>
                  <a:pt x="1099" y="11538"/>
                </a:cubicBezTo>
                <a:cubicBezTo>
                  <a:pt x="1099" y="11367"/>
                  <a:pt x="1128" y="11136"/>
                  <a:pt x="1159" y="11056"/>
                </a:cubicBezTo>
                <a:cubicBezTo>
                  <a:pt x="1176" y="11014"/>
                  <a:pt x="1208" y="10986"/>
                  <a:pt x="1232" y="10995"/>
                </a:cubicBezTo>
                <a:close/>
                <a:moveTo>
                  <a:pt x="5708" y="11877"/>
                </a:moveTo>
                <a:cubicBezTo>
                  <a:pt x="5719" y="11883"/>
                  <a:pt x="5732" y="11935"/>
                  <a:pt x="5753" y="12041"/>
                </a:cubicBezTo>
                <a:cubicBezTo>
                  <a:pt x="5792" y="12233"/>
                  <a:pt x="5797" y="12366"/>
                  <a:pt x="5797" y="13056"/>
                </a:cubicBezTo>
                <a:cubicBezTo>
                  <a:pt x="5797" y="13726"/>
                  <a:pt x="5790" y="13890"/>
                  <a:pt x="5755" y="14062"/>
                </a:cubicBezTo>
                <a:cubicBezTo>
                  <a:pt x="5720" y="14235"/>
                  <a:pt x="5709" y="14243"/>
                  <a:pt x="5679" y="14133"/>
                </a:cubicBezTo>
                <a:cubicBezTo>
                  <a:pt x="5598" y="13837"/>
                  <a:pt x="5590" y="12342"/>
                  <a:pt x="5669" y="11990"/>
                </a:cubicBezTo>
                <a:cubicBezTo>
                  <a:pt x="5687" y="11906"/>
                  <a:pt x="5697" y="11871"/>
                  <a:pt x="5708" y="118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IMG_2549.png" descr="IMG_2549.png"/>
          <p:cNvPicPr>
            <a:picLocks noChangeAspect="1"/>
          </p:cNvPicPr>
          <p:nvPr/>
        </p:nvPicPr>
        <p:blipFill>
          <a:blip r:embed="rId9">
            <a:extLst/>
          </a:blip>
          <a:srcRect l="28994" t="31948" r="19386" b="49997"/>
          <a:stretch>
            <a:fillRect/>
          </a:stretch>
        </p:blipFill>
        <p:spPr>
          <a:xfrm>
            <a:off x="2410352" y="1327234"/>
            <a:ext cx="3034905" cy="577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IMG_2549.png" descr="IMG_2549.png"/>
          <p:cNvPicPr>
            <a:picLocks noChangeAspect="1"/>
          </p:cNvPicPr>
          <p:nvPr/>
        </p:nvPicPr>
        <p:blipFill>
          <a:blip r:embed="rId9">
            <a:extLst/>
          </a:blip>
          <a:srcRect l="28994" t="31948" r="19386" b="49997"/>
          <a:stretch>
            <a:fillRect/>
          </a:stretch>
        </p:blipFill>
        <p:spPr>
          <a:xfrm>
            <a:off x="3611561" y="4052962"/>
            <a:ext cx="3034904" cy="577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  <p:bldP build="whole" bldLvl="1" animBg="1" rev="0" advAuto="0" spid="237" grpId="3"/>
      <p:bldP build="whole" bldLvl="1" animBg="1" rev="0" advAuto="0" spid="25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7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3" name="تجميع"/>
          <p:cNvGrpSpPr/>
          <p:nvPr/>
        </p:nvGrpSpPr>
        <p:grpSpPr>
          <a:xfrm>
            <a:off x="7559160" y="935233"/>
            <a:ext cx="1122281" cy="620648"/>
            <a:chOff x="0" y="0"/>
            <a:chExt cx="1122280" cy="620647"/>
          </a:xfrm>
        </p:grpSpPr>
        <p:grpSp>
          <p:nvGrpSpPr>
            <p:cNvPr id="281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7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2" name="٥"/>
            <p:cNvSpPr/>
            <p:nvPr/>
          </p:nvSpPr>
          <p:spPr>
            <a:xfrm>
              <a:off x="0" y="333427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١ </a:t>
              </a:r>
            </a:p>
          </p:txBody>
        </p:sp>
      </p:grpSp>
      <p:grpSp>
        <p:nvGrpSpPr>
          <p:cNvPr id="299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84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7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90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85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8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9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3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91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2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6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94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5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8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0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01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مسألة٢</a:t>
            </a:r>
          </a:p>
        </p:txBody>
      </p:sp>
      <p:sp>
        <p:nvSpPr>
          <p:cNvPr id="30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4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٣</a:t>
            </a:r>
          </a:p>
        </p:txBody>
      </p:sp>
      <p:pic>
        <p:nvPicPr>
          <p:cNvPr id="305" name="IMG_2554.png" descr="IMG_2554.png"/>
          <p:cNvPicPr>
            <a:picLocks noChangeAspect="1"/>
          </p:cNvPicPr>
          <p:nvPr/>
        </p:nvPicPr>
        <p:blipFill>
          <a:blip r:embed="rId7">
            <a:extLst/>
          </a:blip>
          <a:srcRect l="2505" t="0" r="16813" b="87083"/>
          <a:stretch>
            <a:fillRect/>
          </a:stretch>
        </p:blipFill>
        <p:spPr>
          <a:xfrm>
            <a:off x="3679032" y="719668"/>
            <a:ext cx="3563667" cy="38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2554.png" descr="IMG_2554.png"/>
          <p:cNvPicPr>
            <a:picLocks noChangeAspect="1"/>
          </p:cNvPicPr>
          <p:nvPr/>
        </p:nvPicPr>
        <p:blipFill>
          <a:blip r:embed="rId7">
            <a:extLst/>
          </a:blip>
          <a:srcRect l="2505" t="15000" r="26509" b="0"/>
          <a:stretch>
            <a:fillRect/>
          </a:stretch>
        </p:blipFill>
        <p:spPr>
          <a:xfrm>
            <a:off x="3506672" y="1053598"/>
            <a:ext cx="4229666" cy="3445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  <p:bldP build="whole" bldLvl="1" animBg="1" rev="0" advAuto="0" spid="27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تجميع"/>
          <p:cNvGrpSpPr/>
          <p:nvPr/>
        </p:nvGrpSpPr>
        <p:grpSpPr>
          <a:xfrm>
            <a:off x="7614936" y="615361"/>
            <a:ext cx="1222693" cy="717775"/>
            <a:chOff x="0" y="0"/>
            <a:chExt cx="1222691" cy="717773"/>
          </a:xfrm>
        </p:grpSpPr>
        <p:grpSp>
          <p:nvGrpSpPr>
            <p:cNvPr id="312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310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08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9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1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١ </a:t>
                </a:r>
              </a:p>
            </p:txBody>
          </p:sp>
        </p:grpSp>
        <p:grpSp>
          <p:nvGrpSpPr>
            <p:cNvPr id="323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13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1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14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8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9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0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2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5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6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7" name="مستطيل"/>
          <p:cNvSpPr/>
          <p:nvPr/>
        </p:nvSpPr>
        <p:spPr>
          <a:xfrm>
            <a:off x="7919842" y="3614056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8" name="Google Shape;145;p11"/>
          <p:cNvSpPr txBox="1"/>
          <p:nvPr/>
        </p:nvSpPr>
        <p:spPr>
          <a:xfrm>
            <a:off x="7848858" y="3653733"/>
            <a:ext cx="772101" cy="50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0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41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29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0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30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8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31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5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6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7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9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42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5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مسألة٢</a:t>
            </a:r>
          </a:p>
        </p:txBody>
      </p:sp>
      <p:sp>
        <p:nvSpPr>
          <p:cNvPr id="34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8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٣</a:t>
            </a:r>
          </a:p>
        </p:txBody>
      </p:sp>
      <p:pic>
        <p:nvPicPr>
          <p:cNvPr id="349" name="IMG_2388.png" descr="IMG_2388.png"/>
          <p:cNvPicPr>
            <a:picLocks noChangeAspect="1"/>
          </p:cNvPicPr>
          <p:nvPr/>
        </p:nvPicPr>
        <p:blipFill>
          <a:blip r:embed="rId7">
            <a:extLst/>
          </a:blip>
          <a:srcRect l="50000" t="0" r="23155" b="84798"/>
          <a:stretch>
            <a:fillRect/>
          </a:stretch>
        </p:blipFill>
        <p:spPr>
          <a:xfrm>
            <a:off x="3734720" y="542121"/>
            <a:ext cx="2716481" cy="1107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2559.png" descr="IMG_2559.png"/>
          <p:cNvPicPr>
            <a:picLocks noChangeAspect="1"/>
          </p:cNvPicPr>
          <p:nvPr/>
        </p:nvPicPr>
        <p:blipFill>
          <a:blip r:embed="rId8">
            <a:extLst/>
          </a:blip>
          <a:srcRect l="0" t="12971" r="0" b="58373"/>
          <a:stretch>
            <a:fillRect/>
          </a:stretch>
        </p:blipFill>
        <p:spPr>
          <a:xfrm>
            <a:off x="2442673" y="1442837"/>
            <a:ext cx="4923463" cy="1872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G_2559.png" descr="IMG_2559.png"/>
          <p:cNvPicPr>
            <a:picLocks noChangeAspect="1"/>
          </p:cNvPicPr>
          <p:nvPr/>
        </p:nvPicPr>
        <p:blipFill>
          <a:blip r:embed="rId8">
            <a:extLst/>
          </a:blip>
          <a:srcRect l="4395" t="47682" r="28293" b="33945"/>
          <a:stretch>
            <a:fillRect/>
          </a:stretch>
        </p:blipFill>
        <p:spPr>
          <a:xfrm>
            <a:off x="3127986" y="3076470"/>
            <a:ext cx="3929718" cy="1423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3"/>
      <p:bldP build="whole" bldLvl="1" animBg="1" rev="0" advAuto="0" spid="325" grpId="1"/>
      <p:bldP build="whole" bldLvl="1" animBg="1" rev="0" advAuto="0" spid="328" grpId="4"/>
      <p:bldP build="whole" bldLvl="1" animBg="1" rev="0" advAuto="0" spid="343" grpId="5"/>
      <p:bldP build="whole" bldLvl="1" animBg="1" rev="0" advAuto="0" spid="32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تجميع"/>
          <p:cNvGrpSpPr/>
          <p:nvPr/>
        </p:nvGrpSpPr>
        <p:grpSpPr>
          <a:xfrm>
            <a:off x="7644435" y="634632"/>
            <a:ext cx="1122281" cy="690727"/>
            <a:chOff x="0" y="-1"/>
            <a:chExt cx="1122280" cy="690725"/>
          </a:xfrm>
        </p:grpSpPr>
        <p:grpSp>
          <p:nvGrpSpPr>
            <p:cNvPr id="357" name="تجميع"/>
            <p:cNvGrpSpPr/>
            <p:nvPr/>
          </p:nvGrpSpPr>
          <p:grpSpPr>
            <a:xfrm>
              <a:off x="0" y="70074"/>
              <a:ext cx="1122281" cy="620651"/>
              <a:chOff x="0" y="0"/>
              <a:chExt cx="1122280" cy="620649"/>
            </a:xfrm>
          </p:grpSpPr>
          <p:grpSp>
            <p:nvGrpSpPr>
              <p:cNvPr id="35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53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6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١ </a:t>
                </a:r>
              </a:p>
            </p:txBody>
          </p:sp>
        </p:grpSp>
        <p:grpSp>
          <p:nvGrpSpPr>
            <p:cNvPr id="368" name="Google Shape;358;p12"/>
            <p:cNvGrpSpPr/>
            <p:nvPr/>
          </p:nvGrpSpPr>
          <p:grpSpPr>
            <a:xfrm>
              <a:off x="561139" y="-2"/>
              <a:ext cx="539338" cy="602395"/>
              <a:chOff x="0" y="-1"/>
              <a:chExt cx="539336" cy="602393"/>
            </a:xfrm>
          </p:grpSpPr>
          <p:sp>
            <p:nvSpPr>
              <p:cNvPr id="358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5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7" name="Google Shape;368;p12"/>
              <p:cNvSpPr/>
              <p:nvPr/>
            </p:nvSpPr>
            <p:spPr>
              <a:xfrm flipH="1" rot="12759500">
                <a:off x="129038" y="70855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70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1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2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3" name="Google Shape;145;p11"/>
          <p:cNvSpPr txBox="1"/>
          <p:nvPr/>
        </p:nvSpPr>
        <p:spPr>
          <a:xfrm>
            <a:off x="7835096" y="3987431"/>
            <a:ext cx="755409" cy="53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5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٢</a:t>
            </a:r>
          </a:p>
        </p:txBody>
      </p:sp>
      <p:sp>
        <p:nvSpPr>
          <p:cNvPr id="37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8" name="مستطيل"/>
          <p:cNvSpPr/>
          <p:nvPr/>
        </p:nvSpPr>
        <p:spPr>
          <a:xfrm>
            <a:off x="2371057" y="3102251"/>
            <a:ext cx="5398599" cy="1712019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9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81761" y="232482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pic>
        <p:nvPicPr>
          <p:cNvPr id="380" name="IMG_2559.png" descr="IMG_2559.png"/>
          <p:cNvPicPr>
            <a:picLocks noChangeAspect="1"/>
          </p:cNvPicPr>
          <p:nvPr/>
        </p:nvPicPr>
        <p:blipFill>
          <a:blip r:embed="rId7">
            <a:extLst/>
          </a:blip>
          <a:srcRect l="0" t="70109" r="30582" b="14830"/>
          <a:stretch>
            <a:fillRect/>
          </a:stretch>
        </p:blipFill>
        <p:spPr>
          <a:xfrm>
            <a:off x="2364152" y="1341137"/>
            <a:ext cx="5129526" cy="1476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2559.png" descr="IMG_2559.png"/>
          <p:cNvPicPr>
            <a:picLocks noChangeAspect="1"/>
          </p:cNvPicPr>
          <p:nvPr/>
        </p:nvPicPr>
        <p:blipFill>
          <a:blip r:embed="rId7">
            <a:extLst/>
          </a:blip>
          <a:srcRect l="13173" t="86109" r="28935" b="0"/>
          <a:stretch>
            <a:fillRect/>
          </a:stretch>
        </p:blipFill>
        <p:spPr>
          <a:xfrm>
            <a:off x="3057560" y="3249045"/>
            <a:ext cx="4277799" cy="1361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5"/>
      <p:bldP build="whole" bldLvl="1" animBg="1" rev="0" advAuto="0" spid="372" grpId="3"/>
      <p:bldP build="whole" bldLvl="1" animBg="1" rev="0" advAuto="0" spid="371" grpId="2"/>
      <p:bldP build="whole" bldLvl="1" animBg="1" rev="0" advAuto="0" spid="370" grpId="1"/>
      <p:bldP build="whole" bldLvl="1" animBg="1" rev="0" advAuto="0" spid="37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تجميع"/>
          <p:cNvGrpSpPr/>
          <p:nvPr/>
        </p:nvGrpSpPr>
        <p:grpSpPr>
          <a:xfrm>
            <a:off x="7559160" y="935233"/>
            <a:ext cx="1122281" cy="620648"/>
            <a:chOff x="0" y="0"/>
            <a:chExt cx="1122280" cy="620647"/>
          </a:xfrm>
        </p:grpSpPr>
        <p:grpSp>
          <p:nvGrpSpPr>
            <p:cNvPr id="385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383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4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6" name="٦"/>
            <p:cNvSpPr/>
            <p:nvPr/>
          </p:nvSpPr>
          <p:spPr>
            <a:xfrm>
              <a:off x="0" y="333427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403" name="Google Shape;500;p15"/>
          <p:cNvGrpSpPr/>
          <p:nvPr/>
        </p:nvGrpSpPr>
        <p:grpSpPr>
          <a:xfrm>
            <a:off x="7569155" y="3895223"/>
            <a:ext cx="1252884" cy="678969"/>
            <a:chOff x="-24" y="0"/>
            <a:chExt cx="1252882" cy="678967"/>
          </a:xfrm>
        </p:grpSpPr>
        <p:sp>
          <p:nvSpPr>
            <p:cNvPr id="388" name="Google Shape;501;p15"/>
            <p:cNvSpPr/>
            <p:nvPr/>
          </p:nvSpPr>
          <p:spPr>
            <a:xfrm>
              <a:off x="3079" y="-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1" name="Google Shape;502;p15"/>
            <p:cNvGrpSpPr/>
            <p:nvPr/>
          </p:nvGrpSpPr>
          <p:grpSpPr>
            <a:xfrm>
              <a:off x="62093" y="51217"/>
              <a:ext cx="1137464" cy="578615"/>
              <a:chOff x="-7" y="-1"/>
              <a:chExt cx="1137463" cy="578613"/>
            </a:xfrm>
          </p:grpSpPr>
          <p:grpSp>
            <p:nvGrpSpPr>
              <p:cNvPr id="394" name="Google Shape;503;p15"/>
              <p:cNvGrpSpPr/>
              <p:nvPr/>
            </p:nvGrpSpPr>
            <p:grpSpPr>
              <a:xfrm>
                <a:off x="149861" y="-2"/>
                <a:ext cx="783855" cy="499157"/>
                <a:chOff x="0" y="0"/>
                <a:chExt cx="783853" cy="499155"/>
              </a:xfrm>
            </p:grpSpPr>
            <p:sp>
              <p:nvSpPr>
                <p:cNvPr id="389" name="Google Shape;504;p15"/>
                <p:cNvSpPr/>
                <p:nvPr/>
              </p:nvSpPr>
              <p:spPr>
                <a:xfrm rot="5400000">
                  <a:off x="213618" y="-203647"/>
                  <a:ext cx="366590" cy="7738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5;p15"/>
                <p:cNvSpPr/>
                <p:nvPr/>
              </p:nvSpPr>
              <p:spPr>
                <a:xfrm rot="5400000">
                  <a:off x="236157" y="-175547"/>
                  <a:ext cx="317821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6;p15"/>
                <p:cNvSpPr/>
                <p:nvPr/>
              </p:nvSpPr>
              <p:spPr>
                <a:xfrm rot="5400000">
                  <a:off x="238545" y="-128359"/>
                  <a:ext cx="310328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7;p15"/>
                <p:cNvSpPr/>
                <p:nvPr/>
              </p:nvSpPr>
              <p:spPr>
                <a:xfrm rot="5400000">
                  <a:off x="237688" y="-90684"/>
                  <a:ext cx="312043" cy="775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3" name="Google Shape;508;p15"/>
                <p:cNvSpPr/>
                <p:nvPr/>
              </p:nvSpPr>
              <p:spPr>
                <a:xfrm rot="5400000">
                  <a:off x="234125" y="-48727"/>
                  <a:ext cx="313757" cy="782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7" name="Google Shape;509;p15"/>
              <p:cNvGrpSpPr/>
              <p:nvPr/>
            </p:nvGrpSpPr>
            <p:grpSpPr>
              <a:xfrm>
                <a:off x="-8" y="313410"/>
                <a:ext cx="384623" cy="261130"/>
                <a:chOff x="-6" y="0"/>
                <a:chExt cx="384621" cy="261128"/>
              </a:xfrm>
            </p:grpSpPr>
            <p:sp>
              <p:nvSpPr>
                <p:cNvPr id="395" name="Google Shape;510;p15"/>
                <p:cNvSpPr/>
                <p:nvPr/>
              </p:nvSpPr>
              <p:spPr>
                <a:xfrm>
                  <a:off x="-7" y="-1"/>
                  <a:ext cx="384623" cy="261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511;p15"/>
                <p:cNvSpPr/>
                <p:nvPr/>
              </p:nvSpPr>
              <p:spPr>
                <a:xfrm>
                  <a:off x="6310" y="160995"/>
                  <a:ext cx="366685" cy="91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0" name="Google Shape;512;p15"/>
              <p:cNvGrpSpPr/>
              <p:nvPr/>
            </p:nvGrpSpPr>
            <p:grpSpPr>
              <a:xfrm>
                <a:off x="697412" y="282531"/>
                <a:ext cx="440044" cy="296082"/>
                <a:chOff x="1" y="0"/>
                <a:chExt cx="440043" cy="296080"/>
              </a:xfrm>
            </p:grpSpPr>
            <p:sp>
              <p:nvSpPr>
                <p:cNvPr id="398" name="Google Shape;513;p15"/>
                <p:cNvSpPr/>
                <p:nvPr/>
              </p:nvSpPr>
              <p:spPr>
                <a:xfrm rot="10800000">
                  <a:off x="1" y="0"/>
                  <a:ext cx="440044" cy="2960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9" name="Google Shape;514;p15"/>
                <p:cNvSpPr/>
                <p:nvPr/>
              </p:nvSpPr>
              <p:spPr>
                <a:xfrm rot="10800000">
                  <a:off x="9686" y="160676"/>
                  <a:ext cx="414596" cy="123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2" name="Google Shape;515;p15"/>
            <p:cNvSpPr/>
            <p:nvPr/>
          </p:nvSpPr>
          <p:spPr>
            <a:xfrm>
              <a:off x="-25" y="155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0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5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40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2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20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0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9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0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1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1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23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٣</a:t>
            </a:r>
          </a:p>
        </p:txBody>
      </p:sp>
      <p:pic>
        <p:nvPicPr>
          <p:cNvPr id="424" name="IMG_2560.png" descr="IMG_2560.png"/>
          <p:cNvPicPr>
            <a:picLocks noChangeAspect="1"/>
          </p:cNvPicPr>
          <p:nvPr/>
        </p:nvPicPr>
        <p:blipFill>
          <a:blip r:embed="rId7">
            <a:extLst/>
          </a:blip>
          <a:srcRect l="0" t="0" r="18718" b="0"/>
          <a:stretch>
            <a:fillRect/>
          </a:stretch>
        </p:blipFill>
        <p:spPr>
          <a:xfrm>
            <a:off x="2301145" y="782672"/>
            <a:ext cx="5007028" cy="1973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2"/>
      <p:bldP build="whole" bldLvl="1" animBg="1" rev="0" advAuto="0" spid="38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430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428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26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7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9" name="٦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441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31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9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32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8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0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3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4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45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6" name="Google Shape;145;p11"/>
          <p:cNvSpPr txBox="1"/>
          <p:nvPr/>
        </p:nvSpPr>
        <p:spPr>
          <a:xfrm>
            <a:off x="79800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59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47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8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48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6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49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7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60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6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464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5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6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٣</a:t>
            </a:r>
          </a:p>
        </p:txBody>
      </p:sp>
      <p:pic>
        <p:nvPicPr>
          <p:cNvPr id="467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42807" t="5142" r="27187" b="84461"/>
          <a:stretch>
            <a:fillRect/>
          </a:stretch>
        </p:blipFill>
        <p:spPr>
          <a:xfrm>
            <a:off x="4146176" y="686869"/>
            <a:ext cx="2724817" cy="904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G_2561.png" descr="IMG_2561.png"/>
          <p:cNvPicPr>
            <a:picLocks noChangeAspect="1"/>
          </p:cNvPicPr>
          <p:nvPr/>
        </p:nvPicPr>
        <p:blipFill>
          <a:blip r:embed="rId8">
            <a:extLst/>
          </a:blip>
          <a:srcRect l="0" t="13227" r="0" b="52172"/>
          <a:stretch>
            <a:fillRect/>
          </a:stretch>
        </p:blipFill>
        <p:spPr>
          <a:xfrm>
            <a:off x="2861586" y="1296079"/>
            <a:ext cx="4590609" cy="182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G_2561.png" descr="IMG_2561.png"/>
          <p:cNvPicPr>
            <a:picLocks noChangeAspect="1"/>
          </p:cNvPicPr>
          <p:nvPr/>
        </p:nvPicPr>
        <p:blipFill>
          <a:blip r:embed="rId8">
            <a:extLst/>
          </a:blip>
          <a:srcRect l="0" t="51286" r="30934" b="40652"/>
          <a:stretch>
            <a:fillRect/>
          </a:stretch>
        </p:blipFill>
        <p:spPr>
          <a:xfrm>
            <a:off x="3471910" y="3566274"/>
            <a:ext cx="3676632" cy="493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G_2561.png" descr="IMG_2561.png"/>
          <p:cNvPicPr>
            <a:picLocks noChangeAspect="1"/>
          </p:cNvPicPr>
          <p:nvPr/>
        </p:nvPicPr>
        <p:blipFill>
          <a:blip r:embed="rId8">
            <a:extLst/>
          </a:blip>
          <a:srcRect l="13012" t="59970" r="10810" b="31969"/>
          <a:stretch>
            <a:fillRect/>
          </a:stretch>
        </p:blipFill>
        <p:spPr>
          <a:xfrm>
            <a:off x="3472062" y="3895223"/>
            <a:ext cx="4055233" cy="493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1"/>
      <p:bldP build="whole" bldLvl="1" animBg="1" rev="0" advAuto="0" spid="446" grpId="4"/>
      <p:bldP build="whole" bldLvl="1" animBg="1" rev="0" advAuto="0" spid="461" grpId="5"/>
      <p:bldP build="whole" bldLvl="1" animBg="1" rev="0" advAuto="0" spid="445" grpId="3"/>
      <p:bldP build="whole" bldLvl="1" animBg="1" rev="0" advAuto="0" spid="44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476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72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٦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  <p:grpSp>
          <p:nvGrpSpPr>
            <p:cNvPr id="487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77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5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78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9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0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1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2" name="Google Shape;145;p11"/>
          <p:cNvSpPr txBox="1"/>
          <p:nvPr/>
        </p:nvSpPr>
        <p:spPr>
          <a:xfrm>
            <a:off x="7992798" y="4037095"/>
            <a:ext cx="747154" cy="477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4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495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7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مسألة٣</a:t>
            </a:r>
          </a:p>
        </p:txBody>
      </p:sp>
      <p:pic>
        <p:nvPicPr>
          <p:cNvPr id="498" name="IMG_2561.png" descr="IMG_2561.png"/>
          <p:cNvPicPr>
            <a:picLocks noChangeAspect="1"/>
          </p:cNvPicPr>
          <p:nvPr/>
        </p:nvPicPr>
        <p:blipFill>
          <a:blip r:embed="rId7">
            <a:extLst/>
          </a:blip>
          <a:srcRect l="36796" t="78220" r="6842" b="13351"/>
          <a:stretch>
            <a:fillRect/>
          </a:stretch>
        </p:blipFill>
        <p:spPr>
          <a:xfrm>
            <a:off x="3127986" y="1714496"/>
            <a:ext cx="4510619" cy="77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G_2561.png" descr="IMG_2561.png"/>
          <p:cNvPicPr>
            <a:picLocks noChangeAspect="1"/>
          </p:cNvPicPr>
          <p:nvPr/>
        </p:nvPicPr>
        <p:blipFill>
          <a:blip r:embed="rId7">
            <a:extLst/>
          </a:blip>
          <a:srcRect l="36184" t="89994" r="36184" b="1945"/>
          <a:stretch>
            <a:fillRect/>
          </a:stretch>
        </p:blipFill>
        <p:spPr>
          <a:xfrm>
            <a:off x="3714120" y="3612469"/>
            <a:ext cx="2821914" cy="947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2" grpId="4"/>
      <p:bldP build="whole" bldLvl="1" animBg="1" rev="0" advAuto="0" spid="491" grpId="3"/>
      <p:bldP build="whole" bldLvl="1" animBg="1" rev="0" advAuto="0" spid="489" grpId="1"/>
      <p:bldP build="whole" bldLvl="1" animBg="1" rev="0" advAuto="0" spid="49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501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4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07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502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0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08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3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11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5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2" name="تجميع"/>
          <p:cNvGrpSpPr/>
          <p:nvPr/>
        </p:nvGrpSpPr>
        <p:grpSpPr>
          <a:xfrm>
            <a:off x="2285557" y="868910"/>
            <a:ext cx="6395884" cy="3883577"/>
            <a:chOff x="0" y="0"/>
            <a:chExt cx="6395882" cy="3883576"/>
          </a:xfrm>
        </p:grpSpPr>
        <p:grpSp>
          <p:nvGrpSpPr>
            <p:cNvPr id="519" name="تجميع"/>
            <p:cNvGrpSpPr/>
            <p:nvPr/>
          </p:nvGrpSpPr>
          <p:grpSpPr>
            <a:xfrm>
              <a:off x="5511716" y="66322"/>
              <a:ext cx="620649" cy="620649"/>
              <a:chOff x="-1" y="0"/>
              <a:chExt cx="620648" cy="620647"/>
            </a:xfrm>
          </p:grpSpPr>
          <p:sp>
            <p:nvSpPr>
              <p:cNvPr id="517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8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0" name="١٠"/>
            <p:cNvSpPr/>
            <p:nvPr/>
          </p:nvSpPr>
          <p:spPr>
            <a:xfrm>
              <a:off x="5273602" y="399750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pic>
          <p:nvPicPr>
            <p:cNvPr id="521" name="IMG_2562.png" descr="IMG_256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0621" b="0"/>
            <a:stretch>
              <a:fillRect/>
            </a:stretch>
          </p:blipFill>
          <p:spPr>
            <a:xfrm>
              <a:off x="0" y="0"/>
              <a:ext cx="4923560" cy="3883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3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24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١</a:t>
            </a:r>
          </a:p>
        </p:txBody>
      </p:sp>
      <p:sp>
        <p:nvSpPr>
          <p:cNvPr id="525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27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764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٢</a:t>
            </a:r>
          </a:p>
        </p:txBody>
      </p:sp>
      <p:grpSp>
        <p:nvGrpSpPr>
          <p:cNvPr id="54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40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2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9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2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3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41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2" grpId="2"/>
      <p:bldP build="whole" bldLvl="1" animBg="1" rev="0" advAuto="0" spid="52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